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376D-C3DA-4A19-AAC4-18E2D1C7E871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66B1-DF0A-4932-9E42-595C18DBB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7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376D-C3DA-4A19-AAC4-18E2D1C7E871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66B1-DF0A-4932-9E42-595C18DBB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376D-C3DA-4A19-AAC4-18E2D1C7E871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66B1-DF0A-4932-9E42-595C18DBB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2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376D-C3DA-4A19-AAC4-18E2D1C7E871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66B1-DF0A-4932-9E42-595C18DBB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6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376D-C3DA-4A19-AAC4-18E2D1C7E871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66B1-DF0A-4932-9E42-595C18DBB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9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376D-C3DA-4A19-AAC4-18E2D1C7E871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66B1-DF0A-4932-9E42-595C18DBB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6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376D-C3DA-4A19-AAC4-18E2D1C7E871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66B1-DF0A-4932-9E42-595C18DBB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1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376D-C3DA-4A19-AAC4-18E2D1C7E871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66B1-DF0A-4932-9E42-595C18DBB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3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376D-C3DA-4A19-AAC4-18E2D1C7E871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66B1-DF0A-4932-9E42-595C18DBB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376D-C3DA-4A19-AAC4-18E2D1C7E871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66B1-DF0A-4932-9E42-595C18DBB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8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376D-C3DA-4A19-AAC4-18E2D1C7E871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66B1-DF0A-4932-9E42-595C18DBB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0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C376D-C3DA-4A19-AAC4-18E2D1C7E871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F66B1-DF0A-4932-9E42-595C18DBB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0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1653" y="905774"/>
            <a:ext cx="3597215" cy="3735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r>
              <a:rPr lang="en-US" b="1" dirty="0" smtClean="0"/>
              <a:t>View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Public/   </a:t>
            </a:r>
            <a:r>
              <a:rPr lang="en-US" dirty="0" smtClean="0"/>
              <a:t>	</a:t>
            </a:r>
          </a:p>
          <a:p>
            <a:r>
              <a:rPr lang="en-US" dirty="0" smtClean="0"/>
              <a:t>1.Home</a:t>
            </a:r>
          </a:p>
          <a:p>
            <a:r>
              <a:rPr lang="en-US" dirty="0" smtClean="0"/>
              <a:t>2.Culutre</a:t>
            </a:r>
          </a:p>
          <a:p>
            <a:r>
              <a:rPr lang="en-US" dirty="0" smtClean="0"/>
              <a:t>3.Destination</a:t>
            </a:r>
          </a:p>
          <a:p>
            <a:r>
              <a:rPr lang="en-US" dirty="0" smtClean="0"/>
              <a:t>4.Footer</a:t>
            </a:r>
          </a:p>
          <a:p>
            <a:r>
              <a:rPr lang="en-US" dirty="0" smtClean="0"/>
              <a:t>    Footer</a:t>
            </a:r>
          </a:p>
          <a:p>
            <a:r>
              <a:rPr lang="en-US" dirty="0" smtClean="0"/>
              <a:t>5.Header</a:t>
            </a:r>
          </a:p>
          <a:p>
            <a:r>
              <a:rPr lang="en-US" dirty="0" smtClean="0"/>
              <a:t>    Header2</a:t>
            </a:r>
          </a:p>
          <a:p>
            <a:r>
              <a:rPr lang="en-US" dirty="0" smtClean="0"/>
              <a:t>6.Navbar</a:t>
            </a:r>
          </a:p>
          <a:p>
            <a:r>
              <a:rPr lang="en-US" dirty="0" smtClean="0"/>
              <a:t>7.Login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Private/</a:t>
            </a:r>
          </a:p>
          <a:p>
            <a:r>
              <a:rPr lang="en-US" dirty="0" smtClean="0"/>
              <a:t>1.Dashboard</a:t>
            </a:r>
          </a:p>
          <a:p>
            <a:r>
              <a:rPr lang="en-US" dirty="0" smtClean="0"/>
              <a:t>2.Adderuser</a:t>
            </a:r>
          </a:p>
          <a:p>
            <a:r>
              <a:rPr lang="en-US" dirty="0" smtClean="0"/>
              <a:t>3.Viewuser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72332" y="1009291"/>
            <a:ext cx="2061713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/>
              <a:t>Controlier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err="1" smtClean="0"/>
              <a:t>MainC</a:t>
            </a:r>
            <a:endParaRPr lang="en-US" dirty="0" smtClean="0"/>
          </a:p>
          <a:p>
            <a:r>
              <a:rPr lang="en-US" dirty="0" smtClean="0"/>
              <a:t>	index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cal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dest</a:t>
            </a:r>
            <a:endParaRPr lang="en-US" dirty="0" smtClean="0"/>
          </a:p>
          <a:p>
            <a:r>
              <a:rPr lang="en-US" dirty="0" err="1" smtClean="0"/>
              <a:t>WorkC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01796" y="1009291"/>
            <a:ext cx="247578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Model</a:t>
            </a:r>
          </a:p>
          <a:p>
            <a:endParaRPr lang="en-US" dirty="0" smtClean="0"/>
          </a:p>
          <a:p>
            <a:r>
              <a:rPr lang="en-US" dirty="0" err="1" smtClean="0"/>
              <a:t>WorkM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28868" y="1173192"/>
            <a:ext cx="543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134045" y="1311215"/>
            <a:ext cx="767751" cy="25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DEMON</dc:creator>
  <cp:lastModifiedBy>DEMON</cp:lastModifiedBy>
  <cp:revision>3</cp:revision>
  <dcterms:created xsi:type="dcterms:W3CDTF">2019-09-07T08:23:21Z</dcterms:created>
  <dcterms:modified xsi:type="dcterms:W3CDTF">2019-09-07T08:24:42Z</dcterms:modified>
</cp:coreProperties>
</file>