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3284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411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3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086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20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76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56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0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49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1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13CD5E-F58B-421C-847C-6294874BA24F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123515-5B94-4778-B5C3-669026EFCC8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1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CE4D8E-52A6-BB88-3E45-7756BC10B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VERİ MADENCİLİĞİ FİNAL ÖDEVİ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992640-4B0A-B247-E558-F96DE7335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FİLM İZLEYİCİ TERCİHLERİNİ ELE ALAN VERİ MADENCİLİĞİ UYGULAMASI</a:t>
            </a:r>
          </a:p>
        </p:txBody>
      </p:sp>
    </p:spTree>
    <p:extLst>
      <p:ext uri="{BB962C8B-B14F-4D97-AF65-F5344CB8AC3E}">
        <p14:creationId xmlns:p14="http://schemas.microsoft.com/office/powerpoint/2010/main" val="2426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0A4B01-D46A-F53F-F3E8-AFC3C4C6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ÖZETİ: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2F2EA0-D1BE-2F83-EF76-3F0DF79E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Projemizde IMDB, Beyazperde gibi çeşitli film değerlendirme sitelerinden yararlanılarak oluşturulan, 250 adet film içeren bir veri seti kullandık .</a:t>
            </a:r>
          </a:p>
          <a:p>
            <a:r>
              <a:rPr lang="tr-TR" dirty="0"/>
              <a:t>Veri setimizde IMDB, Beyazperde, </a:t>
            </a:r>
            <a:r>
              <a:rPr lang="tr-TR" dirty="0" err="1"/>
              <a:t>Rotten</a:t>
            </a:r>
            <a:r>
              <a:rPr lang="tr-TR" dirty="0"/>
              <a:t> </a:t>
            </a:r>
            <a:r>
              <a:rPr lang="tr-TR" dirty="0" err="1"/>
              <a:t>Tomatoes</a:t>
            </a:r>
            <a:r>
              <a:rPr lang="tr-TR" dirty="0"/>
              <a:t> puanlarının yanında iyi film ve kötü filmi temsil eden 1 ve 0 </a:t>
            </a:r>
            <a:r>
              <a:rPr lang="tr-TR" dirty="0" err="1"/>
              <a:t>value</a:t>
            </a:r>
            <a:r>
              <a:rPr lang="tr-TR" dirty="0"/>
              <a:t> değerleri bulunmaktadır.</a:t>
            </a:r>
          </a:p>
          <a:p>
            <a:r>
              <a:rPr lang="tr-TR" dirty="0"/>
              <a:t>Veri madenciliği uygulamamızda IMDB, Beyazperde, </a:t>
            </a:r>
            <a:r>
              <a:rPr lang="tr-TR" dirty="0" err="1"/>
              <a:t>Rotten</a:t>
            </a:r>
            <a:r>
              <a:rPr lang="tr-TR" dirty="0"/>
              <a:t> </a:t>
            </a:r>
            <a:r>
              <a:rPr lang="tr-TR" dirty="0" err="1"/>
              <a:t>Tomatoes</a:t>
            </a:r>
            <a:r>
              <a:rPr lang="tr-TR" dirty="0"/>
              <a:t> puanlarına göre 1 ve 0 tahmin değerleri oluşmaktadır.</a:t>
            </a:r>
          </a:p>
          <a:p>
            <a:r>
              <a:rPr lang="tr-TR" dirty="0"/>
              <a:t>KNN algoritması, CART kullanılarak </a:t>
            </a:r>
            <a:r>
              <a:rPr lang="tr-TR" dirty="0" err="1"/>
              <a:t>confusion</a:t>
            </a:r>
            <a:r>
              <a:rPr lang="tr-TR" dirty="0"/>
              <a:t> matrisi gösterimi ve karar ağacı gösterimi oluşturulmuştur. </a:t>
            </a:r>
          </a:p>
          <a:p>
            <a:r>
              <a:rPr lang="tr-TR" dirty="0"/>
              <a:t>Gerçek değerler ile tahmin değerleri karşılaştırılmıştır.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6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B21D84-E528-55A6-40A2-E9349369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VERİ SETİ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D1A083-CE05-3B4B-4470-FC878AB7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3533"/>
            <a:ext cx="5896708" cy="5023573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111F17D-96E2-1B18-E7B8-9F3258C05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3" t="9144" r="12439" b="30666"/>
          <a:stretch/>
        </p:blipFill>
        <p:spPr>
          <a:xfrm>
            <a:off x="8237414" y="1428750"/>
            <a:ext cx="2735386" cy="12096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99001C-1165-030D-6BDD-3FBFE4A7D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10" y="2970895"/>
            <a:ext cx="2751989" cy="171540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ED358DB-756C-1EA5-C3FC-9D34E1B3F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811" y="4998682"/>
            <a:ext cx="2751989" cy="12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656D12B-BD86-4FD7-366A-7202EA54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UYGULAMA ÇIKTILARI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B0DCBDE-A068-4CE3-9434-7351DEC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20433"/>
            <a:ext cx="4443984" cy="823912"/>
          </a:xfrm>
        </p:spPr>
        <p:txBody>
          <a:bodyPr/>
          <a:lstStyle/>
          <a:p>
            <a:r>
              <a:rPr lang="tr-TR" sz="2400" dirty="0"/>
              <a:t>KNN ile oluşturulan </a:t>
            </a:r>
            <a:r>
              <a:rPr lang="tr-TR" sz="2400" dirty="0" err="1"/>
              <a:t>confusion</a:t>
            </a:r>
            <a:r>
              <a:rPr lang="tr-TR" sz="2400" dirty="0"/>
              <a:t> matrisi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18E14707-1FF4-F5D8-CC93-F29E01B3C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95" y="2984744"/>
            <a:ext cx="4131044" cy="2867025"/>
          </a:xfrm>
        </p:spPr>
      </p:pic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420AC5DA-25F0-389C-AD33-EBA97E39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2020433"/>
            <a:ext cx="4443984" cy="823912"/>
          </a:xfrm>
        </p:spPr>
        <p:txBody>
          <a:bodyPr/>
          <a:lstStyle/>
          <a:p>
            <a:r>
              <a:rPr lang="tr-TR" sz="2400" dirty="0"/>
              <a:t>KNN ile oluşturulan iyi – kötü film tablosu </a:t>
            </a:r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7EE57D52-EF62-9C8F-3FCB-6D25925BEF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2" y="2984744"/>
            <a:ext cx="4973773" cy="2867025"/>
          </a:xfrm>
        </p:spPr>
      </p:pic>
    </p:spTree>
    <p:extLst>
      <p:ext uri="{BB962C8B-B14F-4D97-AF65-F5344CB8AC3E}">
        <p14:creationId xmlns:p14="http://schemas.microsoft.com/office/powerpoint/2010/main" val="23966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7B205F-C7D9-2078-960B-EF4D13C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77973"/>
            <a:ext cx="4443984" cy="823912"/>
          </a:xfrm>
        </p:spPr>
        <p:txBody>
          <a:bodyPr/>
          <a:lstStyle/>
          <a:p>
            <a:r>
              <a:rPr lang="tr-TR" sz="2400" dirty="0"/>
              <a:t>CART ile oluşturulan </a:t>
            </a:r>
            <a:r>
              <a:rPr lang="tr-TR" sz="2400" dirty="0" err="1"/>
              <a:t>confusion</a:t>
            </a:r>
            <a:r>
              <a:rPr lang="tr-TR" sz="2400" dirty="0"/>
              <a:t> matrisi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941A687B-1676-9FA5-40D3-AA84D0E3FF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91" y="2242284"/>
            <a:ext cx="4293231" cy="3259747"/>
          </a:xfrm>
        </p:spPr>
      </p:pic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914AB8E-34CA-F7E9-AF80-476EB7C05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262342"/>
            <a:ext cx="4443984" cy="823912"/>
          </a:xfrm>
        </p:spPr>
        <p:txBody>
          <a:bodyPr/>
          <a:lstStyle/>
          <a:p>
            <a:r>
              <a:rPr lang="tr-TR" sz="2400" dirty="0"/>
              <a:t>CART ile oluşturulan iyi – kötü film tablosu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8E39F7F8-07A5-97D7-BBE9-4C8CE52927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90" y="2242284"/>
            <a:ext cx="5219752" cy="3259747"/>
          </a:xfrm>
        </p:spPr>
      </p:pic>
    </p:spTree>
    <p:extLst>
      <p:ext uri="{BB962C8B-B14F-4D97-AF65-F5344CB8AC3E}">
        <p14:creationId xmlns:p14="http://schemas.microsoft.com/office/powerpoint/2010/main" val="43745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şlık 15">
            <a:extLst>
              <a:ext uri="{FF2B5EF4-FFF2-40B4-BE49-F238E27FC236}">
                <a16:creationId xmlns:a16="http://schemas.microsoft.com/office/drawing/2014/main" id="{F6D7BFE5-75DB-5FCA-4594-68FDB103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</a:rPr>
              <a:t>KARAR AĞACI</a:t>
            </a:r>
          </a:p>
        </p:txBody>
      </p:sp>
      <p:pic>
        <p:nvPicPr>
          <p:cNvPr id="25" name="İçerik Yer Tutucusu 24">
            <a:extLst>
              <a:ext uri="{FF2B5EF4-FFF2-40B4-BE49-F238E27FC236}">
                <a16:creationId xmlns:a16="http://schemas.microsoft.com/office/drawing/2014/main" id="{52136D6C-BD1D-CD97-6340-D17A621F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77292"/>
            <a:ext cx="9099072" cy="4392246"/>
          </a:xfrm>
        </p:spPr>
      </p:pic>
    </p:spTree>
    <p:extLst>
      <p:ext uri="{BB962C8B-B14F-4D97-AF65-F5344CB8AC3E}">
        <p14:creationId xmlns:p14="http://schemas.microsoft.com/office/powerpoint/2010/main" val="150809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8E8303-2272-071E-C1F1-1C301787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16" y="2497015"/>
            <a:ext cx="9601200" cy="1699847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7030A0"/>
                </a:solidFill>
              </a:rPr>
              <a:t>Şebnem GÜNDÜZ</a:t>
            </a:r>
            <a:r>
              <a:rPr lang="tr-TR" sz="2400" dirty="0"/>
              <a:t>  -  02200201004</a:t>
            </a:r>
          </a:p>
          <a:p>
            <a:r>
              <a:rPr lang="tr-TR" sz="2400" dirty="0">
                <a:solidFill>
                  <a:srgbClr val="7030A0"/>
                </a:solidFill>
              </a:rPr>
              <a:t>Muhammed Furkan TEMURÇİN </a:t>
            </a:r>
            <a:r>
              <a:rPr lang="tr-TR" sz="2400" dirty="0"/>
              <a:t>– 02200201047</a:t>
            </a:r>
          </a:p>
          <a:p>
            <a:r>
              <a:rPr lang="tr-TR" sz="2400" dirty="0">
                <a:solidFill>
                  <a:srgbClr val="7030A0"/>
                </a:solidFill>
              </a:rPr>
              <a:t>Buğra Enhar ELBİR </a:t>
            </a:r>
            <a:r>
              <a:rPr lang="tr-TR" sz="2400" dirty="0"/>
              <a:t>- 02200201072</a:t>
            </a:r>
          </a:p>
        </p:txBody>
      </p:sp>
    </p:spTree>
    <p:extLst>
      <p:ext uri="{BB962C8B-B14F-4D97-AF65-F5344CB8AC3E}">
        <p14:creationId xmlns:p14="http://schemas.microsoft.com/office/powerpoint/2010/main" val="1937227289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419</TotalTime>
  <Words>145</Words>
  <Application>Microsoft Office PowerPoint</Application>
  <PresentationFormat>Geniş ekran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9" baseType="lpstr">
      <vt:lpstr>Franklin Gothic Book</vt:lpstr>
      <vt:lpstr>Kırpma</vt:lpstr>
      <vt:lpstr>VERİ MADENCİLİĞİ FİNAL ÖDEVİ</vt:lpstr>
      <vt:lpstr>PROJE ÖZETİ:</vt:lpstr>
      <vt:lpstr>VERİ SETİ</vt:lpstr>
      <vt:lpstr>UYGULAMA ÇIKTILARI</vt:lpstr>
      <vt:lpstr>PowerPoint Sunusu</vt:lpstr>
      <vt:lpstr>KARAR AĞACI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MADENCİLİĞİ FİNAL ÖDEVİ</dc:title>
  <dc:creator>Şebnem Gündüz</dc:creator>
  <cp:lastModifiedBy>Şebnem Gündüz</cp:lastModifiedBy>
  <cp:revision>3</cp:revision>
  <dcterms:created xsi:type="dcterms:W3CDTF">2024-01-05T16:04:20Z</dcterms:created>
  <dcterms:modified xsi:type="dcterms:W3CDTF">2024-01-07T19:45:20Z</dcterms:modified>
</cp:coreProperties>
</file>