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78" d="100"/>
          <a:sy n="78" d="100"/>
        </p:scale>
        <p:origin x="1156"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Alle Srujana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:720921104011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155</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Alle srujana</cp:lastModifiedBy>
  <cp:revision>10</cp:revision>
  <dcterms:modified xsi:type="dcterms:W3CDTF">2024-04-06T06:27:15Z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