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EMR Hadoop Job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Run AWS Elastic MapReduce Hadoop Job Using Custom Jar – Amazon EMR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5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68580"/>
            <a:ext cx="118872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0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74320"/>
            <a:ext cx="11582400" cy="651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" y="0"/>
            <a:ext cx="2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Controller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403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680" y="0"/>
            <a:ext cx="111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syslog 1/2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74320"/>
            <a:ext cx="11643360" cy="65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680" y="0"/>
            <a:ext cx="111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syslog 2/2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74320"/>
            <a:ext cx="11625943" cy="653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3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31201"/>
            <a:ext cx="11074400" cy="672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6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execute EMR job using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wordcount program anywhere and get the jar file.</a:t>
            </a:r>
          </a:p>
          <a:p>
            <a:r>
              <a:rPr lang="en-US" dirty="0" smtClean="0"/>
              <a:t>Create a bucket on Amazon S3 storage and upload the jar and input files to that bucket.</a:t>
            </a:r>
          </a:p>
          <a:p>
            <a:r>
              <a:rPr lang="en-US" dirty="0" smtClean="0"/>
              <a:t>Create a Job 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9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20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S3 bucket created and uploaded jar file and input file to it.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051" y="1159933"/>
            <a:ext cx="10129897" cy="56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4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dirty="0"/>
              <a:t>Build Cluster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027906"/>
            <a:ext cx="10424160" cy="56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9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6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4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58783"/>
            <a:ext cx="11982994" cy="67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6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2" y="104502"/>
            <a:ext cx="11788503" cy="66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8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68580"/>
            <a:ext cx="11974286" cy="673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2715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E3B30"/>
      </a:dk2>
      <a:lt2>
        <a:srgbClr val="FFDB82"/>
      </a:lt2>
      <a:accent1>
        <a:srgbClr val="F0A22E"/>
      </a:accent1>
      <a:accent2>
        <a:srgbClr val="E4D9B2"/>
      </a:accent2>
      <a:accent3>
        <a:srgbClr val="AA986C"/>
      </a:accent3>
      <a:accent4>
        <a:srgbClr val="8FB977"/>
      </a:accent4>
      <a:accent5>
        <a:srgbClr val="778F9F"/>
      </a:accent5>
      <a:accent6>
        <a:srgbClr val="8A6087"/>
      </a:accent6>
      <a:hlink>
        <a:srgbClr val="AD1F1F"/>
      </a:hlink>
      <a:folHlink>
        <a:srgbClr val="FFC42F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343</TotalTime>
  <Words>77</Words>
  <Application>Microsoft Office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Depth</vt:lpstr>
      <vt:lpstr>EMR Hadoop Job</vt:lpstr>
      <vt:lpstr>Steps to execute EMR job using AWS</vt:lpstr>
      <vt:lpstr>S3 bucket created and uploaded jar file and input file to it.</vt:lpstr>
      <vt:lpstr>Build Cluster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EMR Hadoop Job</dc:title>
  <dc:creator>yash</dc:creator>
  <cp:lastModifiedBy>yash</cp:lastModifiedBy>
  <cp:revision>19</cp:revision>
  <dcterms:created xsi:type="dcterms:W3CDTF">2016-12-05T02:49:40Z</dcterms:created>
  <dcterms:modified xsi:type="dcterms:W3CDTF">2016-12-05T08:32:44Z</dcterms:modified>
</cp:coreProperties>
</file>