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6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Management Group ODMG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HQT CSDL HĐT (OODBMS).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1991 </a:t>
            </a:r>
            <a:r>
              <a:rPr lang="en-US" dirty="0" err="1" smtClean="0"/>
              <a:t>bởi</a:t>
            </a:r>
            <a:r>
              <a:rPr lang="en-US" dirty="0" smtClean="0"/>
              <a:t> Rick </a:t>
            </a:r>
            <a:r>
              <a:rPr lang="en-US" dirty="0" err="1" smtClean="0"/>
              <a:t>Cattell</a:t>
            </a:r>
            <a:r>
              <a:rPr lang="en-US" dirty="0" smtClean="0"/>
              <a:t> (SunSoft).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ODMG.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174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79" y="1828800"/>
            <a:ext cx="87150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614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Query Language - OQL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is ODMG’s query language.</a:t>
            </a:r>
          </a:p>
          <a:p>
            <a:r>
              <a:rPr lang="en-US" dirty="0" smtClean="0"/>
              <a:t>OQL works closely with programming languages such as C++.</a:t>
            </a:r>
          </a:p>
          <a:p>
            <a:r>
              <a:rPr lang="en-US" dirty="0" smtClean="0"/>
              <a:t>Embedded OL statement return objects that are compatible with the type system of the host language.</a:t>
            </a:r>
          </a:p>
          <a:p>
            <a:r>
              <a:rPr lang="en-US" dirty="0" smtClean="0"/>
              <a:t>OQL’s syntax is similar to SQL with additional features for object.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295400"/>
            <a:ext cx="9067800" cy="151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33799"/>
            <a:ext cx="8991600" cy="148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84238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ODMG Data Model </a:t>
            </a:r>
          </a:p>
          <a:p>
            <a:r>
              <a:rPr lang="en-US" dirty="0" smtClean="0"/>
              <a:t>Object Data Language – ODL</a:t>
            </a:r>
          </a:p>
          <a:p>
            <a:r>
              <a:rPr lang="en-US" dirty="0" smtClean="0"/>
              <a:t>Object Query Language - OQL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OODBMS vs ORDBMS</a:t>
            </a:r>
            <a:br>
              <a:rPr lang="en-US" b="1" smtClean="0"/>
            </a:br>
            <a:r>
              <a:rPr lang="en-US" b="1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ODMG 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Conceived by ODMG in 1991.</a:t>
            </a:r>
          </a:p>
          <a:p>
            <a:r>
              <a:rPr lang="en-US" dirty="0" smtClean="0"/>
              <a:t>Provides a standard model for object databases.</a:t>
            </a:r>
          </a:p>
          <a:p>
            <a:r>
              <a:rPr lang="en-US" dirty="0" smtClean="0"/>
              <a:t>Supports object </a:t>
            </a:r>
            <a:r>
              <a:rPr lang="en-US" dirty="0" err="1" smtClean="0"/>
              <a:t>definiton</a:t>
            </a:r>
            <a:r>
              <a:rPr lang="en-US" dirty="0" smtClean="0"/>
              <a:t> via ODL.</a:t>
            </a:r>
          </a:p>
          <a:p>
            <a:r>
              <a:rPr lang="en-US" dirty="0" smtClean="0"/>
              <a:t>Supports object querying via OQL.</a:t>
            </a:r>
          </a:p>
          <a:p>
            <a:r>
              <a:rPr lang="en-US" dirty="0" smtClean="0"/>
              <a:t>Supports a variety of data types and type constructor.</a:t>
            </a:r>
          </a:p>
          <a:p>
            <a:r>
              <a:rPr lang="en-US" dirty="0" smtClean="0"/>
              <a:t>The basis for an OODBMS.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vs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429000" y="23622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1828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532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19812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12" name="Oval 11"/>
          <p:cNvSpPr/>
          <p:nvPr/>
        </p:nvSpPr>
        <p:spPr>
          <a:xfrm>
            <a:off x="48006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6" name="Right Arrow 15"/>
          <p:cNvSpPr/>
          <p:nvPr/>
        </p:nvSpPr>
        <p:spPr>
          <a:xfrm rot="18669596">
            <a:off x="2984961" y="3193529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70466">
            <a:off x="4912010" y="3165936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" y="54864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51816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b="1" dirty="0" smtClean="0"/>
              <a:t>Object Data Language </a:t>
            </a:r>
            <a:r>
              <a:rPr lang="en-US" sz="4000" dirty="0" smtClean="0"/>
              <a:t>to specify properties of class.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93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93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ODL supports semantics constructs of OODBMS.</a:t>
            </a:r>
          </a:p>
          <a:p>
            <a:r>
              <a:rPr lang="en-US" dirty="0" smtClean="0"/>
              <a:t>ODL is independent of any programming language.</a:t>
            </a:r>
          </a:p>
          <a:p>
            <a:r>
              <a:rPr lang="en-US" dirty="0" smtClean="0"/>
              <a:t>ODL is used to create object specification (classes and interfaces)</a:t>
            </a:r>
          </a:p>
          <a:p>
            <a:r>
              <a:rPr lang="en-US" dirty="0" smtClean="0"/>
              <a:t>ODL is not used for database manipulation.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828800"/>
            <a:ext cx="327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381000" y="3733800"/>
            <a:ext cx="24384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attributes</a:t>
            </a:r>
            <a:endParaRPr lang="en-US" sz="2800" i="1" dirty="0"/>
          </a:p>
        </p:txBody>
      </p:sp>
      <p:sp>
        <p:nvSpPr>
          <p:cNvPr id="6" name="Oval 5"/>
          <p:cNvSpPr/>
          <p:nvPr/>
        </p:nvSpPr>
        <p:spPr>
          <a:xfrm>
            <a:off x="3276600" y="4572000"/>
            <a:ext cx="2971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relationships</a:t>
            </a:r>
            <a:endParaRPr lang="en-US" sz="2800" i="1" dirty="0"/>
          </a:p>
        </p:txBody>
      </p:sp>
      <p:sp>
        <p:nvSpPr>
          <p:cNvPr id="7" name="Oval 6"/>
          <p:cNvSpPr/>
          <p:nvPr/>
        </p:nvSpPr>
        <p:spPr>
          <a:xfrm>
            <a:off x="6553200" y="3733800"/>
            <a:ext cx="2209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methods</a:t>
            </a:r>
            <a:endParaRPr lang="en-US" sz="2800" i="1" dirty="0"/>
          </a:p>
        </p:txBody>
      </p:sp>
      <p:sp>
        <p:nvSpPr>
          <p:cNvPr id="10" name="Right Arrow 9"/>
          <p:cNvSpPr/>
          <p:nvPr/>
        </p:nvSpPr>
        <p:spPr>
          <a:xfrm rot="18785633">
            <a:off x="2734906" y="34393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124341" y="3648059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29504">
            <a:off x="5336449" y="34291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Atrributes</a:t>
            </a:r>
            <a:r>
              <a:rPr lang="en-US" dirty="0" smtClean="0"/>
              <a:t>: atomic type or structured type.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Functions that can be applied to objects of the class.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analog to methods in the ER or relational models.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Relationships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Type is a reference to an object or a collection such references.</a:t>
            </a:r>
          </a:p>
          <a:p>
            <a:pPr lvl="1"/>
            <a:r>
              <a:rPr lang="en-US" dirty="0" smtClean="0"/>
              <a:t>Show how an object is related to one or more objects of the same class or of a different class.</a:t>
            </a:r>
          </a:p>
          <a:p>
            <a:pPr lvl="1"/>
            <a:r>
              <a:rPr lang="en-US" dirty="0" smtClean="0"/>
              <a:t>Has a corresponding </a:t>
            </a:r>
            <a:r>
              <a:rPr lang="en-US" b="1" dirty="0" smtClean="0"/>
              <a:t>inverse relationship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movieName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start:</a:t>
                      </a:r>
                      <a:r>
                        <a:rPr lang="en-US" baseline="0" dirty="0" smtClean="0"/>
                        <a:t> date</a:t>
                      </a:r>
                    </a:p>
                    <a:p>
                      <a:r>
                        <a:rPr lang="en-US" baseline="0" dirty="0" smtClean="0"/>
                        <a:t>end: date</a:t>
                      </a:r>
                    </a:p>
                    <a:p>
                      <a:r>
                        <a:rPr lang="en-US" baseline="0" dirty="0" err="1" smtClean="0"/>
                        <a:t>movieName</a:t>
                      </a:r>
                      <a:r>
                        <a:rPr lang="en-US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theaterName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theaterName</a:t>
                      </a:r>
                      <a:r>
                        <a:rPr lang="en-US" baseline="0" dirty="0" smtClean="0"/>
                        <a:t>: string</a:t>
                      </a:r>
                    </a:p>
                    <a:p>
                      <a:r>
                        <a:rPr lang="en-US" baseline="0" dirty="0" smtClean="0"/>
                        <a:t>address: string</a:t>
                      </a:r>
                    </a:p>
                    <a:p>
                      <a:r>
                        <a:rPr lang="en-US" baseline="0" dirty="0" err="1" smtClean="0"/>
                        <a:t>ticketPrice</a:t>
                      </a:r>
                      <a:r>
                        <a:rPr lang="en-US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numshowing</a:t>
                      </a:r>
                      <a:r>
                        <a:rPr lang="en-US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523</Words>
  <Application>Microsoft Office PowerPoint</Application>
  <PresentationFormat>On-screen Show (4:3)</PresentationFormat>
  <Paragraphs>110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Objectives</vt:lpstr>
      <vt:lpstr>ODMG Data Model</vt:lpstr>
      <vt:lpstr>Object vs Class</vt:lpstr>
      <vt:lpstr>Object Data Language – ODL</vt:lpstr>
      <vt:lpstr>Class</vt:lpstr>
      <vt:lpstr>Class</vt:lpstr>
      <vt:lpstr>Class</vt:lpstr>
      <vt:lpstr>Example</vt:lpstr>
      <vt:lpstr>Example</vt:lpstr>
      <vt:lpstr>Example</vt:lpstr>
      <vt:lpstr>Example</vt:lpstr>
      <vt:lpstr>Object Query Language - OQL</vt:lpstr>
      <vt:lpstr>Example</vt:lpstr>
      <vt:lpstr>Example</vt:lpstr>
      <vt:lpstr>Example</vt:lpstr>
      <vt:lpstr>Slide 17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46</cp:revision>
  <dcterms:created xsi:type="dcterms:W3CDTF">2011-11-29T07:36:52Z</dcterms:created>
  <dcterms:modified xsi:type="dcterms:W3CDTF">2011-11-29T12:42:44Z</dcterms:modified>
</cp:coreProperties>
</file>