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omments/comment1.xml" ContentType="application/vnd.openxmlformats-officedocument.presentationml.comments+xml"/>
  <Override PartName="/ppt/notesSlides/notesSlide3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handoutMasterIdLst>
    <p:handoutMasterId r:id="rId88"/>
  </p:handoutMasterIdLst>
  <p:sldIdLst>
    <p:sldId id="256" r:id="rId2"/>
    <p:sldId id="369" r:id="rId3"/>
    <p:sldId id="370" r:id="rId4"/>
    <p:sldId id="384" r:id="rId5"/>
    <p:sldId id="371" r:id="rId6"/>
    <p:sldId id="381" r:id="rId7"/>
    <p:sldId id="382" r:id="rId8"/>
    <p:sldId id="260" r:id="rId9"/>
    <p:sldId id="364" r:id="rId10"/>
    <p:sldId id="375" r:id="rId11"/>
    <p:sldId id="387" r:id="rId12"/>
    <p:sldId id="386" r:id="rId13"/>
    <p:sldId id="388" r:id="rId14"/>
    <p:sldId id="389" r:id="rId15"/>
    <p:sldId id="377" r:id="rId16"/>
    <p:sldId id="390" r:id="rId17"/>
    <p:sldId id="391" r:id="rId18"/>
    <p:sldId id="395" r:id="rId19"/>
    <p:sldId id="396" r:id="rId20"/>
    <p:sldId id="397" r:id="rId21"/>
    <p:sldId id="398" r:id="rId22"/>
    <p:sldId id="399" r:id="rId23"/>
    <p:sldId id="400" r:id="rId24"/>
    <p:sldId id="365" r:id="rId25"/>
    <p:sldId id="401" r:id="rId26"/>
    <p:sldId id="402" r:id="rId27"/>
    <p:sldId id="403" r:id="rId28"/>
    <p:sldId id="405" r:id="rId29"/>
    <p:sldId id="406" r:id="rId30"/>
    <p:sldId id="407" r:id="rId31"/>
    <p:sldId id="408" r:id="rId32"/>
    <p:sldId id="366" r:id="rId33"/>
    <p:sldId id="409" r:id="rId34"/>
    <p:sldId id="410" r:id="rId35"/>
    <p:sldId id="411" r:id="rId36"/>
    <p:sldId id="412" r:id="rId37"/>
    <p:sldId id="413" r:id="rId38"/>
    <p:sldId id="367" r:id="rId39"/>
    <p:sldId id="415" r:id="rId40"/>
    <p:sldId id="416" r:id="rId41"/>
    <p:sldId id="417" r:id="rId42"/>
    <p:sldId id="418" r:id="rId43"/>
    <p:sldId id="419" r:id="rId44"/>
    <p:sldId id="420" r:id="rId45"/>
    <p:sldId id="421" r:id="rId46"/>
    <p:sldId id="422" r:id="rId47"/>
    <p:sldId id="423" r:id="rId48"/>
    <p:sldId id="424" r:id="rId49"/>
    <p:sldId id="425" r:id="rId50"/>
    <p:sldId id="426" r:id="rId51"/>
    <p:sldId id="393" r:id="rId52"/>
    <p:sldId id="439" r:id="rId53"/>
    <p:sldId id="428" r:id="rId54"/>
    <p:sldId id="429" r:id="rId55"/>
    <p:sldId id="430" r:id="rId56"/>
    <p:sldId id="431" r:id="rId57"/>
    <p:sldId id="432" r:id="rId58"/>
    <p:sldId id="433" r:id="rId59"/>
    <p:sldId id="434" r:id="rId60"/>
    <p:sldId id="435" r:id="rId61"/>
    <p:sldId id="436" r:id="rId62"/>
    <p:sldId id="437" r:id="rId63"/>
    <p:sldId id="438" r:id="rId64"/>
    <p:sldId id="368" r:id="rId65"/>
    <p:sldId id="440" r:id="rId66"/>
    <p:sldId id="441" r:id="rId67"/>
    <p:sldId id="442" r:id="rId68"/>
    <p:sldId id="443" r:id="rId69"/>
    <p:sldId id="444" r:id="rId70"/>
    <p:sldId id="445" r:id="rId71"/>
    <p:sldId id="446" r:id="rId72"/>
    <p:sldId id="447" r:id="rId73"/>
    <p:sldId id="448" r:id="rId74"/>
    <p:sldId id="449" r:id="rId75"/>
    <p:sldId id="450" r:id="rId76"/>
    <p:sldId id="451" r:id="rId77"/>
    <p:sldId id="452" r:id="rId78"/>
    <p:sldId id="453" r:id="rId79"/>
    <p:sldId id="454" r:id="rId80"/>
    <p:sldId id="394" r:id="rId81"/>
    <p:sldId id="456" r:id="rId82"/>
    <p:sldId id="457" r:id="rId83"/>
    <p:sldId id="458" r:id="rId84"/>
    <p:sldId id="459" r:id="rId85"/>
    <p:sldId id="363" r:id="rId8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ML" initials="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C02E00"/>
    <a:srgbClr val="FF1919"/>
    <a:srgbClr val="FF3300"/>
    <a:srgbClr val="FE0000"/>
    <a:srgbClr val="9E0000"/>
    <a:srgbClr val="FFBA9B"/>
    <a:srgbClr val="000099"/>
    <a:srgbClr val="10ADD2"/>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14" autoAdjust="0"/>
    <p:restoredTop sz="70401" autoAdjust="0"/>
  </p:normalViewPr>
  <p:slideViewPr>
    <p:cSldViewPr>
      <p:cViewPr varScale="1">
        <p:scale>
          <a:sx n="43" d="100"/>
          <a:sy n="43" d="100"/>
        </p:scale>
        <p:origin x="-1315" y="-72"/>
      </p:cViewPr>
      <p:guideLst>
        <p:guide orient="horz" pos="2160"/>
        <p:guide pos="2880"/>
      </p:guideLst>
    </p:cSldViewPr>
  </p:slideViewPr>
  <p:outlineViewPr>
    <p:cViewPr>
      <p:scale>
        <a:sx n="33" d="100"/>
        <a:sy n="33" d="100"/>
      </p:scale>
      <p:origin x="0" y="1368"/>
    </p:cViewPr>
  </p:outlineViewPr>
  <p:notesTextViewPr>
    <p:cViewPr>
      <p:scale>
        <a:sx n="100" d="100"/>
        <a:sy n="100" d="100"/>
      </p:scale>
      <p:origin x="0" y="0"/>
    </p:cViewPr>
  </p:notesTextViewPr>
  <p:sorterViewPr>
    <p:cViewPr>
      <p:scale>
        <a:sx n="100" d="100"/>
        <a:sy n="100" d="100"/>
      </p:scale>
      <p:origin x="0" y="1061"/>
    </p:cViewPr>
  </p:sorterViewPr>
  <p:notesViewPr>
    <p:cSldViewPr>
      <p:cViewPr varScale="1">
        <p:scale>
          <a:sx n="48" d="100"/>
          <a:sy n="48" d="100"/>
        </p:scale>
        <p:origin x="-1982" y="-5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1-11-27T23:30:12.266" idx="1">
    <p:pos x="10" y="10"/>
    <p:text>nên đọc và làm thêm ở slide này trong tài liệu</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B6D7FD-F9BC-4297-9E58-D25261E5D4A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89F7E50-52F0-4B97-A375-D262EB5315FD}">
      <dgm:prSet phldrT="[Text]" custT="1"/>
      <dgm:spPr/>
      <dgm:t>
        <a:bodyPr/>
        <a:lstStyle/>
        <a:p>
          <a:r>
            <a:rPr lang="en-US" sz="2000" dirty="0" smtClean="0">
              <a:solidFill>
                <a:srgbClr val="000099"/>
              </a:solidFill>
            </a:rPr>
            <a:t>Uniquely identify a single object over all time</a:t>
          </a:r>
          <a:endParaRPr lang="en-US" sz="2000" dirty="0">
            <a:solidFill>
              <a:srgbClr val="000099"/>
            </a:solidFill>
          </a:endParaRPr>
        </a:p>
      </dgm:t>
    </dgm:pt>
    <dgm:pt modelId="{32323578-4AE2-421A-9242-FDFE7CD697F8}" type="parTrans" cxnId="{B09F24BF-27F4-45CD-AB73-8511A3557F4E}">
      <dgm:prSet/>
      <dgm:spPr/>
      <dgm:t>
        <a:bodyPr/>
        <a:lstStyle/>
        <a:p>
          <a:endParaRPr lang="en-US"/>
        </a:p>
      </dgm:t>
    </dgm:pt>
    <dgm:pt modelId="{25FCA44B-A519-436E-87D6-224FD5749E19}" type="sibTrans" cxnId="{B09F24BF-27F4-45CD-AB73-8511A3557F4E}">
      <dgm:prSet/>
      <dgm:spPr/>
      <dgm:t>
        <a:bodyPr/>
        <a:lstStyle/>
        <a:p>
          <a:endParaRPr lang="en-US"/>
        </a:p>
      </dgm:t>
    </dgm:pt>
    <dgm:pt modelId="{80A5EF8D-B35D-4572-B919-E605011EB70F}">
      <dgm:prSet phldrT="[Text]" custT="1"/>
      <dgm:spPr/>
      <dgm:t>
        <a:bodyPr/>
        <a:lstStyle/>
        <a:p>
          <a:r>
            <a:rPr lang="en-US" sz="2000" dirty="0" smtClean="0">
              <a:solidFill>
                <a:srgbClr val="000099"/>
              </a:solidFill>
            </a:rPr>
            <a:t>Are simply identifiers and carry no physical information about the object </a:t>
          </a:r>
          <a:r>
            <a:rPr lang="en-US" sz="2000" dirty="0" err="1" smtClean="0">
              <a:solidFill>
                <a:srgbClr val="000099"/>
              </a:solidFill>
            </a:rPr>
            <a:t>thay</a:t>
          </a:r>
          <a:r>
            <a:rPr lang="en-US" sz="2000" dirty="0" smtClean="0">
              <a:solidFill>
                <a:srgbClr val="000099"/>
              </a:solidFill>
            </a:rPr>
            <a:t> identify</a:t>
          </a:r>
          <a:endParaRPr lang="en-US" sz="2000" dirty="0">
            <a:solidFill>
              <a:srgbClr val="000099"/>
            </a:solidFill>
          </a:endParaRPr>
        </a:p>
      </dgm:t>
    </dgm:pt>
    <dgm:pt modelId="{7BE9198A-F33E-4CE2-9036-3C99EB00A15F}" type="parTrans" cxnId="{4F026FCE-463D-46FE-A9B3-632984500C7B}">
      <dgm:prSet/>
      <dgm:spPr/>
      <dgm:t>
        <a:bodyPr/>
        <a:lstStyle/>
        <a:p>
          <a:endParaRPr lang="en-US"/>
        </a:p>
      </dgm:t>
    </dgm:pt>
    <dgm:pt modelId="{5E56B974-080C-48B3-8F17-EF8BD7709198}" type="sibTrans" cxnId="{4F026FCE-463D-46FE-A9B3-632984500C7B}">
      <dgm:prSet/>
      <dgm:spPr/>
      <dgm:t>
        <a:bodyPr/>
        <a:lstStyle/>
        <a:p>
          <a:endParaRPr lang="en-US"/>
        </a:p>
      </dgm:t>
    </dgm:pt>
    <dgm:pt modelId="{314F97FB-0B3E-478F-833E-E2CD425AC681}">
      <dgm:prSet phldrT="[Text]" custT="1"/>
      <dgm:spPr/>
      <dgm:t>
        <a:bodyPr/>
        <a:lstStyle/>
        <a:p>
          <a:r>
            <a:rPr lang="en-US" sz="2000" dirty="0" smtClean="0">
              <a:solidFill>
                <a:srgbClr val="000099"/>
              </a:solidFill>
            </a:rPr>
            <a:t>Are automatically generated by the DBMS for each object</a:t>
          </a:r>
          <a:endParaRPr lang="en-US" sz="2000" dirty="0">
            <a:solidFill>
              <a:srgbClr val="000099"/>
            </a:solidFill>
          </a:endParaRPr>
        </a:p>
      </dgm:t>
    </dgm:pt>
    <dgm:pt modelId="{C43765CF-0C1C-440E-9443-A94DCB5A43E0}" type="parTrans" cxnId="{C7A69AEF-2C0D-4470-8D73-CDC7AE95F42B}">
      <dgm:prSet/>
      <dgm:spPr/>
      <dgm:t>
        <a:bodyPr/>
        <a:lstStyle/>
        <a:p>
          <a:endParaRPr lang="en-US"/>
        </a:p>
      </dgm:t>
    </dgm:pt>
    <dgm:pt modelId="{F06D7299-3E03-4A1D-B6D3-32C5ADC3608F}" type="sibTrans" cxnId="{C7A69AEF-2C0D-4470-8D73-CDC7AE95F42B}">
      <dgm:prSet/>
      <dgm:spPr/>
      <dgm:t>
        <a:bodyPr/>
        <a:lstStyle/>
        <a:p>
          <a:endParaRPr lang="en-US"/>
        </a:p>
      </dgm:t>
    </dgm:pt>
    <dgm:pt modelId="{F68E69CA-02F8-43DB-9B25-136A815D19BF}" type="pres">
      <dgm:prSet presAssocID="{04B6D7FD-F9BC-4297-9E58-D25261E5D4A6}" presName="linear" presStyleCnt="0">
        <dgm:presLayoutVars>
          <dgm:dir/>
          <dgm:animLvl val="lvl"/>
          <dgm:resizeHandles val="exact"/>
        </dgm:presLayoutVars>
      </dgm:prSet>
      <dgm:spPr/>
      <dgm:t>
        <a:bodyPr/>
        <a:lstStyle/>
        <a:p>
          <a:endParaRPr lang="en-US"/>
        </a:p>
      </dgm:t>
    </dgm:pt>
    <dgm:pt modelId="{9A19BB38-1479-4CEB-BDC4-2DC3F56190BD}" type="pres">
      <dgm:prSet presAssocID="{F89F7E50-52F0-4B97-A375-D262EB5315FD}" presName="parentLin" presStyleCnt="0"/>
      <dgm:spPr/>
    </dgm:pt>
    <dgm:pt modelId="{9FC9C465-D477-4696-88E3-9DD545ABBA24}" type="pres">
      <dgm:prSet presAssocID="{F89F7E50-52F0-4B97-A375-D262EB5315FD}" presName="parentLeftMargin" presStyleLbl="node1" presStyleIdx="0" presStyleCnt="3"/>
      <dgm:spPr/>
      <dgm:t>
        <a:bodyPr/>
        <a:lstStyle/>
        <a:p>
          <a:endParaRPr lang="en-US"/>
        </a:p>
      </dgm:t>
    </dgm:pt>
    <dgm:pt modelId="{D22C6C1A-ABEC-4393-BD7A-ACE3FCBD16A5}" type="pres">
      <dgm:prSet presAssocID="{F89F7E50-52F0-4B97-A375-D262EB5315FD}" presName="parentText" presStyleLbl="node1" presStyleIdx="0" presStyleCnt="3" custScaleX="142857">
        <dgm:presLayoutVars>
          <dgm:chMax val="0"/>
          <dgm:bulletEnabled val="1"/>
        </dgm:presLayoutVars>
      </dgm:prSet>
      <dgm:spPr/>
      <dgm:t>
        <a:bodyPr/>
        <a:lstStyle/>
        <a:p>
          <a:endParaRPr lang="en-US"/>
        </a:p>
      </dgm:t>
    </dgm:pt>
    <dgm:pt modelId="{FE525E46-E596-4292-9422-F17102E2DAD4}" type="pres">
      <dgm:prSet presAssocID="{F89F7E50-52F0-4B97-A375-D262EB5315FD}" presName="negativeSpace" presStyleCnt="0"/>
      <dgm:spPr/>
    </dgm:pt>
    <dgm:pt modelId="{1ECDB639-F38F-4F62-9734-3839B5E913DB}" type="pres">
      <dgm:prSet presAssocID="{F89F7E50-52F0-4B97-A375-D262EB5315FD}" presName="childText" presStyleLbl="conFgAcc1" presStyleIdx="0" presStyleCnt="3">
        <dgm:presLayoutVars>
          <dgm:bulletEnabled val="1"/>
        </dgm:presLayoutVars>
      </dgm:prSet>
      <dgm:spPr/>
    </dgm:pt>
    <dgm:pt modelId="{BA95A024-1FC7-4515-8D5A-420261F4A181}" type="pres">
      <dgm:prSet presAssocID="{25FCA44B-A519-436E-87D6-224FD5749E19}" presName="spaceBetweenRectangles" presStyleCnt="0"/>
      <dgm:spPr/>
    </dgm:pt>
    <dgm:pt modelId="{5A3CC89E-094F-4E92-9F19-383E8D5DD6A4}" type="pres">
      <dgm:prSet presAssocID="{80A5EF8D-B35D-4572-B919-E605011EB70F}" presName="parentLin" presStyleCnt="0"/>
      <dgm:spPr/>
    </dgm:pt>
    <dgm:pt modelId="{ED3201BC-1462-44EC-90D5-BE393DFBBD93}" type="pres">
      <dgm:prSet presAssocID="{80A5EF8D-B35D-4572-B919-E605011EB70F}" presName="parentLeftMargin" presStyleLbl="node1" presStyleIdx="0" presStyleCnt="3"/>
      <dgm:spPr/>
      <dgm:t>
        <a:bodyPr/>
        <a:lstStyle/>
        <a:p>
          <a:endParaRPr lang="en-US"/>
        </a:p>
      </dgm:t>
    </dgm:pt>
    <dgm:pt modelId="{3CA54100-A732-413D-9CD8-4DA8F29F5F5C}" type="pres">
      <dgm:prSet presAssocID="{80A5EF8D-B35D-4572-B919-E605011EB70F}" presName="parentText" presStyleLbl="node1" presStyleIdx="1" presStyleCnt="3" custScaleX="142857">
        <dgm:presLayoutVars>
          <dgm:chMax val="0"/>
          <dgm:bulletEnabled val="1"/>
        </dgm:presLayoutVars>
      </dgm:prSet>
      <dgm:spPr/>
      <dgm:t>
        <a:bodyPr/>
        <a:lstStyle/>
        <a:p>
          <a:endParaRPr lang="en-US"/>
        </a:p>
      </dgm:t>
    </dgm:pt>
    <dgm:pt modelId="{C1857CC0-1DA1-466A-8BF1-6CD3D7258404}" type="pres">
      <dgm:prSet presAssocID="{80A5EF8D-B35D-4572-B919-E605011EB70F}" presName="negativeSpace" presStyleCnt="0"/>
      <dgm:spPr/>
    </dgm:pt>
    <dgm:pt modelId="{DEC1A22D-780C-4184-B1AB-122565D5DD72}" type="pres">
      <dgm:prSet presAssocID="{80A5EF8D-B35D-4572-B919-E605011EB70F}" presName="childText" presStyleLbl="conFgAcc1" presStyleIdx="1" presStyleCnt="3">
        <dgm:presLayoutVars>
          <dgm:bulletEnabled val="1"/>
        </dgm:presLayoutVars>
      </dgm:prSet>
      <dgm:spPr/>
    </dgm:pt>
    <dgm:pt modelId="{4EE0B167-6464-4B2F-8167-E7D14A74199C}" type="pres">
      <dgm:prSet presAssocID="{5E56B974-080C-48B3-8F17-EF8BD7709198}" presName="spaceBetweenRectangles" presStyleCnt="0"/>
      <dgm:spPr/>
    </dgm:pt>
    <dgm:pt modelId="{656EEE8A-4C39-40B9-8A29-E824C57A491E}" type="pres">
      <dgm:prSet presAssocID="{314F97FB-0B3E-478F-833E-E2CD425AC681}" presName="parentLin" presStyleCnt="0"/>
      <dgm:spPr/>
    </dgm:pt>
    <dgm:pt modelId="{1FBE4D1E-9C75-4F3A-8A42-6C7392034627}" type="pres">
      <dgm:prSet presAssocID="{314F97FB-0B3E-478F-833E-E2CD425AC681}" presName="parentLeftMargin" presStyleLbl="node1" presStyleIdx="1" presStyleCnt="3"/>
      <dgm:spPr/>
      <dgm:t>
        <a:bodyPr/>
        <a:lstStyle/>
        <a:p>
          <a:endParaRPr lang="en-US"/>
        </a:p>
      </dgm:t>
    </dgm:pt>
    <dgm:pt modelId="{E92312D5-E8E8-4A21-A1AA-8C65545399FF}" type="pres">
      <dgm:prSet presAssocID="{314F97FB-0B3E-478F-833E-E2CD425AC681}" presName="parentText" presStyleLbl="node1" presStyleIdx="2" presStyleCnt="3" custScaleX="142857">
        <dgm:presLayoutVars>
          <dgm:chMax val="0"/>
          <dgm:bulletEnabled val="1"/>
        </dgm:presLayoutVars>
      </dgm:prSet>
      <dgm:spPr/>
      <dgm:t>
        <a:bodyPr/>
        <a:lstStyle/>
        <a:p>
          <a:endParaRPr lang="en-US"/>
        </a:p>
      </dgm:t>
    </dgm:pt>
    <dgm:pt modelId="{DC16AFEC-C973-45F4-B5E3-D7C02A1BA727}" type="pres">
      <dgm:prSet presAssocID="{314F97FB-0B3E-478F-833E-E2CD425AC681}" presName="negativeSpace" presStyleCnt="0"/>
      <dgm:spPr/>
    </dgm:pt>
    <dgm:pt modelId="{B2B08E81-A3D1-4CAB-902C-051DFB0FEC45}" type="pres">
      <dgm:prSet presAssocID="{314F97FB-0B3E-478F-833E-E2CD425AC681}" presName="childText" presStyleLbl="conFgAcc1" presStyleIdx="2" presStyleCnt="3">
        <dgm:presLayoutVars>
          <dgm:bulletEnabled val="1"/>
        </dgm:presLayoutVars>
      </dgm:prSet>
      <dgm:spPr/>
    </dgm:pt>
  </dgm:ptLst>
  <dgm:cxnLst>
    <dgm:cxn modelId="{B56D2230-0C19-43C0-92A9-CB214213712D}" type="presOf" srcId="{F89F7E50-52F0-4B97-A375-D262EB5315FD}" destId="{D22C6C1A-ABEC-4393-BD7A-ACE3FCBD16A5}" srcOrd="1" destOrd="0" presId="urn:microsoft.com/office/officeart/2005/8/layout/list1"/>
    <dgm:cxn modelId="{A8662848-CBD2-4752-AF11-6A5B691C0667}" type="presOf" srcId="{80A5EF8D-B35D-4572-B919-E605011EB70F}" destId="{3CA54100-A732-413D-9CD8-4DA8F29F5F5C}" srcOrd="1" destOrd="0" presId="urn:microsoft.com/office/officeart/2005/8/layout/list1"/>
    <dgm:cxn modelId="{4F026FCE-463D-46FE-A9B3-632984500C7B}" srcId="{04B6D7FD-F9BC-4297-9E58-D25261E5D4A6}" destId="{80A5EF8D-B35D-4572-B919-E605011EB70F}" srcOrd="1" destOrd="0" parTransId="{7BE9198A-F33E-4CE2-9036-3C99EB00A15F}" sibTransId="{5E56B974-080C-48B3-8F17-EF8BD7709198}"/>
    <dgm:cxn modelId="{24319F4A-FA86-4991-956B-987C9710C4D1}" type="presOf" srcId="{314F97FB-0B3E-478F-833E-E2CD425AC681}" destId="{E92312D5-E8E8-4A21-A1AA-8C65545399FF}" srcOrd="1" destOrd="0" presId="urn:microsoft.com/office/officeart/2005/8/layout/list1"/>
    <dgm:cxn modelId="{62DDF693-C120-40CD-BACA-4FC1895C619A}" type="presOf" srcId="{314F97FB-0B3E-478F-833E-E2CD425AC681}" destId="{1FBE4D1E-9C75-4F3A-8A42-6C7392034627}" srcOrd="0" destOrd="0" presId="urn:microsoft.com/office/officeart/2005/8/layout/list1"/>
    <dgm:cxn modelId="{05C29EFC-46B7-42AD-B13C-6569BB990BF7}" type="presOf" srcId="{F89F7E50-52F0-4B97-A375-D262EB5315FD}" destId="{9FC9C465-D477-4696-88E3-9DD545ABBA24}" srcOrd="0" destOrd="0" presId="urn:microsoft.com/office/officeart/2005/8/layout/list1"/>
    <dgm:cxn modelId="{6A0ECB16-D2CA-413A-BD6F-24FADECE59CB}" type="presOf" srcId="{80A5EF8D-B35D-4572-B919-E605011EB70F}" destId="{ED3201BC-1462-44EC-90D5-BE393DFBBD93}" srcOrd="0" destOrd="0" presId="urn:microsoft.com/office/officeart/2005/8/layout/list1"/>
    <dgm:cxn modelId="{C7A69AEF-2C0D-4470-8D73-CDC7AE95F42B}" srcId="{04B6D7FD-F9BC-4297-9E58-D25261E5D4A6}" destId="{314F97FB-0B3E-478F-833E-E2CD425AC681}" srcOrd="2" destOrd="0" parTransId="{C43765CF-0C1C-440E-9443-A94DCB5A43E0}" sibTransId="{F06D7299-3E03-4A1D-B6D3-32C5ADC3608F}"/>
    <dgm:cxn modelId="{B09F24BF-27F4-45CD-AB73-8511A3557F4E}" srcId="{04B6D7FD-F9BC-4297-9E58-D25261E5D4A6}" destId="{F89F7E50-52F0-4B97-A375-D262EB5315FD}" srcOrd="0" destOrd="0" parTransId="{32323578-4AE2-421A-9242-FDFE7CD697F8}" sibTransId="{25FCA44B-A519-436E-87D6-224FD5749E19}"/>
    <dgm:cxn modelId="{BE3A81FC-F745-41FD-8B4E-7AC37AA94457}" type="presOf" srcId="{04B6D7FD-F9BC-4297-9E58-D25261E5D4A6}" destId="{F68E69CA-02F8-43DB-9B25-136A815D19BF}" srcOrd="0" destOrd="0" presId="urn:microsoft.com/office/officeart/2005/8/layout/list1"/>
    <dgm:cxn modelId="{276DDAF5-CEB3-4ED3-9C51-EEDDCE842245}" type="presParOf" srcId="{F68E69CA-02F8-43DB-9B25-136A815D19BF}" destId="{9A19BB38-1479-4CEB-BDC4-2DC3F56190BD}" srcOrd="0" destOrd="0" presId="urn:microsoft.com/office/officeart/2005/8/layout/list1"/>
    <dgm:cxn modelId="{C901ABBE-BC62-4F73-913C-486521E9CA7C}" type="presParOf" srcId="{9A19BB38-1479-4CEB-BDC4-2DC3F56190BD}" destId="{9FC9C465-D477-4696-88E3-9DD545ABBA24}" srcOrd="0" destOrd="0" presId="urn:microsoft.com/office/officeart/2005/8/layout/list1"/>
    <dgm:cxn modelId="{A9694335-0797-4AD9-9A38-1B0571903E1A}" type="presParOf" srcId="{9A19BB38-1479-4CEB-BDC4-2DC3F56190BD}" destId="{D22C6C1A-ABEC-4393-BD7A-ACE3FCBD16A5}" srcOrd="1" destOrd="0" presId="urn:microsoft.com/office/officeart/2005/8/layout/list1"/>
    <dgm:cxn modelId="{854B7DAD-3E17-4976-9973-EC1AFE248DDC}" type="presParOf" srcId="{F68E69CA-02F8-43DB-9B25-136A815D19BF}" destId="{FE525E46-E596-4292-9422-F17102E2DAD4}" srcOrd="1" destOrd="0" presId="urn:microsoft.com/office/officeart/2005/8/layout/list1"/>
    <dgm:cxn modelId="{C887A858-3E55-41DD-931B-5E8CE4C9D64C}" type="presParOf" srcId="{F68E69CA-02F8-43DB-9B25-136A815D19BF}" destId="{1ECDB639-F38F-4F62-9734-3839B5E913DB}" srcOrd="2" destOrd="0" presId="urn:microsoft.com/office/officeart/2005/8/layout/list1"/>
    <dgm:cxn modelId="{6CE0687B-D10E-4444-B7BB-208284DBEA24}" type="presParOf" srcId="{F68E69CA-02F8-43DB-9B25-136A815D19BF}" destId="{BA95A024-1FC7-4515-8D5A-420261F4A181}" srcOrd="3" destOrd="0" presId="urn:microsoft.com/office/officeart/2005/8/layout/list1"/>
    <dgm:cxn modelId="{7A9E1535-6F75-4248-8837-4FA3D529349D}" type="presParOf" srcId="{F68E69CA-02F8-43DB-9B25-136A815D19BF}" destId="{5A3CC89E-094F-4E92-9F19-383E8D5DD6A4}" srcOrd="4" destOrd="0" presId="urn:microsoft.com/office/officeart/2005/8/layout/list1"/>
    <dgm:cxn modelId="{A4B332F5-99A8-4414-9397-DD1DB7B481F1}" type="presParOf" srcId="{5A3CC89E-094F-4E92-9F19-383E8D5DD6A4}" destId="{ED3201BC-1462-44EC-90D5-BE393DFBBD93}" srcOrd="0" destOrd="0" presId="urn:microsoft.com/office/officeart/2005/8/layout/list1"/>
    <dgm:cxn modelId="{07A82DB5-0D0A-48D9-9BDA-E169AF29CBE6}" type="presParOf" srcId="{5A3CC89E-094F-4E92-9F19-383E8D5DD6A4}" destId="{3CA54100-A732-413D-9CD8-4DA8F29F5F5C}" srcOrd="1" destOrd="0" presId="urn:microsoft.com/office/officeart/2005/8/layout/list1"/>
    <dgm:cxn modelId="{1A6E186B-F969-47A1-A38B-D98B1AC5868E}" type="presParOf" srcId="{F68E69CA-02F8-43DB-9B25-136A815D19BF}" destId="{C1857CC0-1DA1-466A-8BF1-6CD3D7258404}" srcOrd="5" destOrd="0" presId="urn:microsoft.com/office/officeart/2005/8/layout/list1"/>
    <dgm:cxn modelId="{E173DF40-481B-456C-814F-58F32D92283C}" type="presParOf" srcId="{F68E69CA-02F8-43DB-9B25-136A815D19BF}" destId="{DEC1A22D-780C-4184-B1AB-122565D5DD72}" srcOrd="6" destOrd="0" presId="urn:microsoft.com/office/officeart/2005/8/layout/list1"/>
    <dgm:cxn modelId="{394E0812-43B1-48E5-972A-8C28E924375B}" type="presParOf" srcId="{F68E69CA-02F8-43DB-9B25-136A815D19BF}" destId="{4EE0B167-6464-4B2F-8167-E7D14A74199C}" srcOrd="7" destOrd="0" presId="urn:microsoft.com/office/officeart/2005/8/layout/list1"/>
    <dgm:cxn modelId="{EEE3C5C7-BC25-4789-9FFA-BBF915DEBF94}" type="presParOf" srcId="{F68E69CA-02F8-43DB-9B25-136A815D19BF}" destId="{656EEE8A-4C39-40B9-8A29-E824C57A491E}" srcOrd="8" destOrd="0" presId="urn:microsoft.com/office/officeart/2005/8/layout/list1"/>
    <dgm:cxn modelId="{098986D1-A81D-4B3B-9FAC-10252283A7C4}" type="presParOf" srcId="{656EEE8A-4C39-40B9-8A29-E824C57A491E}" destId="{1FBE4D1E-9C75-4F3A-8A42-6C7392034627}" srcOrd="0" destOrd="0" presId="urn:microsoft.com/office/officeart/2005/8/layout/list1"/>
    <dgm:cxn modelId="{96164F09-838A-44F2-95A5-3A5B74B9316D}" type="presParOf" srcId="{656EEE8A-4C39-40B9-8A29-E824C57A491E}" destId="{E92312D5-E8E8-4A21-A1AA-8C65545399FF}" srcOrd="1" destOrd="0" presId="urn:microsoft.com/office/officeart/2005/8/layout/list1"/>
    <dgm:cxn modelId="{AD18BDF1-70F7-4CB0-B4E8-8721D30DFAC0}" type="presParOf" srcId="{F68E69CA-02F8-43DB-9B25-136A815D19BF}" destId="{DC16AFEC-C973-45F4-B5E3-D7C02A1BA727}" srcOrd="9" destOrd="0" presId="urn:microsoft.com/office/officeart/2005/8/layout/list1"/>
    <dgm:cxn modelId="{5FCD829B-BA49-4E6F-BF07-F7247C9FF43E}" type="presParOf" srcId="{F68E69CA-02F8-43DB-9B25-136A815D19BF}" destId="{B2B08E81-A3D1-4CAB-902C-051DFB0FEC45}"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8D1F294-E5CA-420D-ABBD-D05B6ADEB693}"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D5E626F8-64A3-4AE8-88C6-305AF28BCF0B}">
      <dgm:prSet phldrT="[Text]" phldr="1" custT="1"/>
      <dgm:spPr/>
      <dgm:t>
        <a:bodyPr/>
        <a:lstStyle/>
        <a:p>
          <a:endParaRPr lang="en-US" sz="2400">
            <a:solidFill>
              <a:schemeClr val="tx2"/>
            </a:solidFill>
            <a:latin typeface="Arial" pitchFamily="34" charset="0"/>
            <a:cs typeface="Arial" pitchFamily="34" charset="0"/>
          </a:endParaRPr>
        </a:p>
      </dgm:t>
    </dgm:pt>
    <dgm:pt modelId="{3172BF94-79F3-4B9A-B4D6-4648C441F4B9}" type="parTrans" cxnId="{3E368280-4DA8-4DB4-9A6A-F3AC35D5EC21}">
      <dgm:prSet/>
      <dgm:spPr/>
      <dgm:t>
        <a:bodyPr/>
        <a:lstStyle/>
        <a:p>
          <a:endParaRPr lang="en-US" sz="2400">
            <a:solidFill>
              <a:schemeClr val="tx2"/>
            </a:solidFill>
            <a:latin typeface="Arial" pitchFamily="34" charset="0"/>
            <a:cs typeface="Arial" pitchFamily="34" charset="0"/>
          </a:endParaRPr>
        </a:p>
      </dgm:t>
    </dgm:pt>
    <dgm:pt modelId="{9DFEDE8E-70E0-4092-B607-E48891FCAFE7}" type="sibTrans" cxnId="{3E368280-4DA8-4DB4-9A6A-F3AC35D5EC21}">
      <dgm:prSet/>
      <dgm:spPr/>
      <dgm:t>
        <a:bodyPr/>
        <a:lstStyle/>
        <a:p>
          <a:endParaRPr lang="en-US" sz="2400">
            <a:solidFill>
              <a:schemeClr val="tx2"/>
            </a:solidFill>
            <a:latin typeface="Arial" pitchFamily="34" charset="0"/>
            <a:cs typeface="Arial" pitchFamily="34" charset="0"/>
          </a:endParaRPr>
        </a:p>
      </dgm:t>
    </dgm:pt>
    <dgm:pt modelId="{BA2753EF-E6C7-41E2-BC12-08A22AFAF5CD}">
      <dgm:prSet phldrT="[Text]" custT="1"/>
      <dgm:spPr/>
      <dgm:t>
        <a:bodyPr/>
        <a:lstStyle/>
        <a:p>
          <a:r>
            <a:rPr lang="en-US" sz="2400" dirty="0" err="1" smtClean="0">
              <a:solidFill>
                <a:schemeClr val="tx2"/>
              </a:solidFill>
              <a:latin typeface="Arial" pitchFamily="34" charset="0"/>
              <a:cs typeface="Arial" pitchFamily="34" charset="0"/>
            </a:rPr>
            <a:t>Đăng</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ký</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chỉ</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mục</a:t>
          </a:r>
          <a:endParaRPr lang="en-US" sz="2400" dirty="0">
            <a:solidFill>
              <a:schemeClr val="tx2"/>
            </a:solidFill>
            <a:latin typeface="Arial" pitchFamily="34" charset="0"/>
            <a:cs typeface="Arial" pitchFamily="34" charset="0"/>
          </a:endParaRPr>
        </a:p>
      </dgm:t>
    </dgm:pt>
    <dgm:pt modelId="{9B7A6592-F79C-4680-A13F-4F8F32EE581F}" type="parTrans" cxnId="{15931AF8-70DF-41D1-98BC-34F097D73E3D}">
      <dgm:prSet/>
      <dgm:spPr/>
      <dgm:t>
        <a:bodyPr/>
        <a:lstStyle/>
        <a:p>
          <a:endParaRPr lang="en-US" sz="2400">
            <a:solidFill>
              <a:schemeClr val="tx2"/>
            </a:solidFill>
            <a:latin typeface="Arial" pitchFamily="34" charset="0"/>
            <a:cs typeface="Arial" pitchFamily="34" charset="0"/>
          </a:endParaRPr>
        </a:p>
      </dgm:t>
    </dgm:pt>
    <dgm:pt modelId="{79C764B8-3AF1-461B-B5F0-2A81FD805F82}" type="sibTrans" cxnId="{15931AF8-70DF-41D1-98BC-34F097D73E3D}">
      <dgm:prSet/>
      <dgm:spPr/>
      <dgm:t>
        <a:bodyPr/>
        <a:lstStyle/>
        <a:p>
          <a:endParaRPr lang="en-US" sz="2400">
            <a:solidFill>
              <a:schemeClr val="tx2"/>
            </a:solidFill>
            <a:latin typeface="Arial" pitchFamily="34" charset="0"/>
            <a:cs typeface="Arial" pitchFamily="34" charset="0"/>
          </a:endParaRPr>
        </a:p>
      </dgm:t>
    </dgm:pt>
    <dgm:pt modelId="{5678A001-CD7B-4726-93AB-0A230AE43D81}">
      <dgm:prSet phldrT="[Text]" phldr="1" custT="1"/>
      <dgm:spPr/>
      <dgm:t>
        <a:bodyPr/>
        <a:lstStyle/>
        <a:p>
          <a:endParaRPr lang="en-US" sz="2400">
            <a:solidFill>
              <a:schemeClr val="tx2"/>
            </a:solidFill>
            <a:latin typeface="Arial" pitchFamily="34" charset="0"/>
            <a:cs typeface="Arial" pitchFamily="34" charset="0"/>
          </a:endParaRPr>
        </a:p>
      </dgm:t>
    </dgm:pt>
    <dgm:pt modelId="{48F17E7A-30CD-45FF-BA66-D3331BF35ACD}" type="parTrans" cxnId="{1A372ECD-9ED9-40B0-8385-B90CE5C44B46}">
      <dgm:prSet/>
      <dgm:spPr/>
      <dgm:t>
        <a:bodyPr/>
        <a:lstStyle/>
        <a:p>
          <a:endParaRPr lang="en-US" sz="2400">
            <a:solidFill>
              <a:schemeClr val="tx2"/>
            </a:solidFill>
            <a:latin typeface="Arial" pitchFamily="34" charset="0"/>
            <a:cs typeface="Arial" pitchFamily="34" charset="0"/>
          </a:endParaRPr>
        </a:p>
      </dgm:t>
    </dgm:pt>
    <dgm:pt modelId="{9A3C2436-EA12-47A2-ACAE-DF22AC023FAF}" type="sibTrans" cxnId="{1A372ECD-9ED9-40B0-8385-B90CE5C44B46}">
      <dgm:prSet/>
      <dgm:spPr/>
      <dgm:t>
        <a:bodyPr/>
        <a:lstStyle/>
        <a:p>
          <a:endParaRPr lang="en-US" sz="2400">
            <a:solidFill>
              <a:schemeClr val="tx2"/>
            </a:solidFill>
            <a:latin typeface="Arial" pitchFamily="34" charset="0"/>
            <a:cs typeface="Arial" pitchFamily="34" charset="0"/>
          </a:endParaRPr>
        </a:p>
      </dgm:t>
    </dgm:pt>
    <dgm:pt modelId="{60C5C136-493D-438D-9E14-86FDAD7D00FF}">
      <dgm:prSet phldrT="[Text]" custT="1"/>
      <dgm:spPr/>
      <dgm:t>
        <a:bodyPr/>
        <a:lstStyle/>
        <a:p>
          <a:pPr>
            <a:lnSpc>
              <a:spcPts val="2500"/>
            </a:lnSpc>
          </a:pPr>
          <a:r>
            <a:rPr lang="en-US" sz="2400" dirty="0" err="1" smtClean="0">
              <a:solidFill>
                <a:schemeClr val="tx2"/>
              </a:solidFill>
              <a:latin typeface="Arial" pitchFamily="34" charset="0"/>
              <a:cs typeface="Arial" pitchFamily="34" charset="0"/>
            </a:rPr>
            <a:t>Hệ</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số</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giảm</a:t>
          </a:r>
          <a:r>
            <a:rPr lang="en-US" sz="2400" dirty="0" smtClean="0">
              <a:solidFill>
                <a:schemeClr val="tx2"/>
              </a:solidFill>
              <a:latin typeface="Arial" pitchFamily="34" charset="0"/>
              <a:cs typeface="Arial" pitchFamily="34" charset="0"/>
            </a:rPr>
            <a:t> </a:t>
          </a:r>
        </a:p>
        <a:p>
          <a:pPr>
            <a:lnSpc>
              <a:spcPts val="2500"/>
            </a:lnSpc>
          </a:pPr>
          <a:r>
            <a:rPr lang="en-US" sz="2400" dirty="0" err="1" smtClean="0">
              <a:solidFill>
                <a:schemeClr val="tx2"/>
              </a:solidFill>
              <a:latin typeface="Arial" pitchFamily="34" charset="0"/>
              <a:cs typeface="Arial" pitchFamily="34" charset="0"/>
            </a:rPr>
            <a:t>và</a:t>
          </a:r>
          <a:r>
            <a:rPr lang="en-US" sz="2400" dirty="0" smtClean="0">
              <a:solidFill>
                <a:schemeClr val="tx2"/>
              </a:solidFill>
              <a:latin typeface="Arial" pitchFamily="34" charset="0"/>
              <a:cs typeface="Arial" pitchFamily="34" charset="0"/>
            </a:rPr>
            <a:t> chi </a:t>
          </a:r>
          <a:r>
            <a:rPr lang="en-US" sz="2400" dirty="0" err="1" smtClean="0">
              <a:solidFill>
                <a:schemeClr val="tx2"/>
              </a:solidFill>
              <a:latin typeface="Arial" pitchFamily="34" charset="0"/>
              <a:cs typeface="Arial" pitchFamily="34" charset="0"/>
            </a:rPr>
            <a:t>phí</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tính</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toán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cho</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phương</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thức</a:t>
          </a:r>
          <a:r>
            <a:rPr lang="en-US" sz="2400" dirty="0" smtClean="0">
              <a:solidFill>
                <a:schemeClr val="tx2"/>
              </a:solidFill>
              <a:latin typeface="Arial" pitchFamily="34" charset="0"/>
              <a:cs typeface="Arial" pitchFamily="34" charset="0"/>
            </a:rPr>
            <a:t> ADT</a:t>
          </a:r>
          <a:endParaRPr lang="en-US" sz="2400" dirty="0">
            <a:solidFill>
              <a:schemeClr val="tx2"/>
            </a:solidFill>
            <a:latin typeface="Arial" pitchFamily="34" charset="0"/>
            <a:cs typeface="Arial" pitchFamily="34" charset="0"/>
          </a:endParaRPr>
        </a:p>
      </dgm:t>
    </dgm:pt>
    <dgm:pt modelId="{D670BDC4-5D45-42D2-9078-C9DCEF9EBF04}" type="parTrans" cxnId="{245557F1-90C3-46DC-A578-BE86395566CB}">
      <dgm:prSet/>
      <dgm:spPr/>
      <dgm:t>
        <a:bodyPr/>
        <a:lstStyle/>
        <a:p>
          <a:endParaRPr lang="en-US" sz="2400">
            <a:solidFill>
              <a:schemeClr val="tx2"/>
            </a:solidFill>
            <a:latin typeface="Arial" pitchFamily="34" charset="0"/>
            <a:cs typeface="Arial" pitchFamily="34" charset="0"/>
          </a:endParaRPr>
        </a:p>
      </dgm:t>
    </dgm:pt>
    <dgm:pt modelId="{817B888A-06A5-4163-AD94-58760146B6D2}" type="sibTrans" cxnId="{245557F1-90C3-46DC-A578-BE86395566CB}">
      <dgm:prSet/>
      <dgm:spPr/>
      <dgm:t>
        <a:bodyPr/>
        <a:lstStyle/>
        <a:p>
          <a:endParaRPr lang="en-US" sz="2400">
            <a:solidFill>
              <a:schemeClr val="tx2"/>
            </a:solidFill>
            <a:latin typeface="Arial" pitchFamily="34" charset="0"/>
            <a:cs typeface="Arial" pitchFamily="34" charset="0"/>
          </a:endParaRPr>
        </a:p>
      </dgm:t>
    </dgm:pt>
    <dgm:pt modelId="{C612C8BF-3B9E-42EF-9ADF-5DBB6125F9A5}">
      <dgm:prSet phldrT="[Text]" phldr="1" custT="1"/>
      <dgm:spPr/>
      <dgm:t>
        <a:bodyPr/>
        <a:lstStyle/>
        <a:p>
          <a:endParaRPr lang="en-US" sz="2400">
            <a:solidFill>
              <a:schemeClr val="tx2"/>
            </a:solidFill>
            <a:latin typeface="Arial" pitchFamily="34" charset="0"/>
            <a:cs typeface="Arial" pitchFamily="34" charset="0"/>
          </a:endParaRPr>
        </a:p>
      </dgm:t>
    </dgm:pt>
    <dgm:pt modelId="{BF2F5222-E48D-4212-B1F4-14E011B4CB2A}" type="parTrans" cxnId="{69ECE88D-815B-4961-A238-BF664F15F8C1}">
      <dgm:prSet/>
      <dgm:spPr/>
      <dgm:t>
        <a:bodyPr/>
        <a:lstStyle/>
        <a:p>
          <a:endParaRPr lang="en-US" sz="2400">
            <a:solidFill>
              <a:schemeClr val="tx2"/>
            </a:solidFill>
            <a:latin typeface="Arial" pitchFamily="34" charset="0"/>
            <a:cs typeface="Arial" pitchFamily="34" charset="0"/>
          </a:endParaRPr>
        </a:p>
      </dgm:t>
    </dgm:pt>
    <dgm:pt modelId="{3F5625E1-5BF0-46DF-B2D1-5D77ACA78E5E}" type="sibTrans" cxnId="{69ECE88D-815B-4961-A238-BF664F15F8C1}">
      <dgm:prSet/>
      <dgm:spPr/>
      <dgm:t>
        <a:bodyPr/>
        <a:lstStyle/>
        <a:p>
          <a:endParaRPr lang="en-US" sz="2400">
            <a:solidFill>
              <a:schemeClr val="tx2"/>
            </a:solidFill>
            <a:latin typeface="Arial" pitchFamily="34" charset="0"/>
            <a:cs typeface="Arial" pitchFamily="34" charset="0"/>
          </a:endParaRPr>
        </a:p>
      </dgm:t>
    </dgm:pt>
    <dgm:pt modelId="{6CF1AB4E-E4C1-4185-B4B3-405C76FA2DD5}">
      <dgm:prSet phldrT="[Text]" custT="1"/>
      <dgm:spPr/>
      <dgm:t>
        <a:bodyPr/>
        <a:lstStyle/>
        <a:p>
          <a:r>
            <a:rPr lang="en-US" sz="2400" dirty="0" err="1" smtClean="0">
              <a:solidFill>
                <a:schemeClr val="tx2"/>
              </a:solidFill>
              <a:latin typeface="Arial" pitchFamily="34" charset="0"/>
              <a:cs typeface="Arial" pitchFamily="34" charset="0"/>
            </a:rPr>
            <a:t>Tinh</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chỉnh</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phép</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chọn</a:t>
          </a:r>
          <a:r>
            <a:rPr lang="en-US" sz="2400" dirty="0" smtClean="0">
              <a:solidFill>
                <a:schemeClr val="tx2"/>
              </a:solidFill>
              <a:latin typeface="Arial" pitchFamily="34" charset="0"/>
              <a:cs typeface="Arial" pitchFamily="34" charset="0"/>
            </a:rPr>
            <a:t> chi </a:t>
          </a:r>
          <a:r>
            <a:rPr lang="en-US" sz="2400" dirty="0" err="1" smtClean="0">
              <a:solidFill>
                <a:schemeClr val="tx2"/>
              </a:solidFill>
              <a:latin typeface="Arial" pitchFamily="34" charset="0"/>
              <a:cs typeface="Arial" pitchFamily="34" charset="0"/>
            </a:rPr>
            <a:t>phí</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cao</a:t>
          </a:r>
          <a:endParaRPr lang="en-US" sz="2400" dirty="0">
            <a:solidFill>
              <a:schemeClr val="tx2"/>
            </a:solidFill>
            <a:latin typeface="Arial" pitchFamily="34" charset="0"/>
            <a:cs typeface="Arial" pitchFamily="34" charset="0"/>
          </a:endParaRPr>
        </a:p>
      </dgm:t>
    </dgm:pt>
    <dgm:pt modelId="{CB0BF9E9-12F0-4179-B622-B4686A817904}" type="parTrans" cxnId="{D7AC36E4-4B2E-4B2E-ADF9-E718E2F59526}">
      <dgm:prSet/>
      <dgm:spPr/>
      <dgm:t>
        <a:bodyPr/>
        <a:lstStyle/>
        <a:p>
          <a:endParaRPr lang="en-US" sz="2400">
            <a:solidFill>
              <a:schemeClr val="tx2"/>
            </a:solidFill>
            <a:latin typeface="Arial" pitchFamily="34" charset="0"/>
            <a:cs typeface="Arial" pitchFamily="34" charset="0"/>
          </a:endParaRPr>
        </a:p>
      </dgm:t>
    </dgm:pt>
    <dgm:pt modelId="{4E8B7B3B-ABD9-48C7-B5DD-2220FD4E9238}" type="sibTrans" cxnId="{D7AC36E4-4B2E-4B2E-ADF9-E718E2F59526}">
      <dgm:prSet/>
      <dgm:spPr/>
      <dgm:t>
        <a:bodyPr/>
        <a:lstStyle/>
        <a:p>
          <a:endParaRPr lang="en-US" sz="2400">
            <a:solidFill>
              <a:schemeClr val="tx2"/>
            </a:solidFill>
            <a:latin typeface="Arial" pitchFamily="34" charset="0"/>
            <a:cs typeface="Arial" pitchFamily="34" charset="0"/>
          </a:endParaRPr>
        </a:p>
      </dgm:t>
    </dgm:pt>
    <dgm:pt modelId="{82F454E1-0C12-4FEE-8B90-E7DCA02A2FB8}" type="pres">
      <dgm:prSet presAssocID="{E8D1F294-E5CA-420D-ABBD-D05B6ADEB693}" presName="Name0" presStyleCnt="0">
        <dgm:presLayoutVars>
          <dgm:chMax/>
          <dgm:chPref/>
          <dgm:dir/>
        </dgm:presLayoutVars>
      </dgm:prSet>
      <dgm:spPr/>
      <dgm:t>
        <a:bodyPr/>
        <a:lstStyle/>
        <a:p>
          <a:endParaRPr lang="en-US"/>
        </a:p>
      </dgm:t>
    </dgm:pt>
    <dgm:pt modelId="{429BFAFA-E5AC-4098-9706-36F2BF392C40}" type="pres">
      <dgm:prSet presAssocID="{D5E626F8-64A3-4AE8-88C6-305AF28BCF0B}" presName="parenttextcomposite" presStyleCnt="0"/>
      <dgm:spPr/>
    </dgm:pt>
    <dgm:pt modelId="{C5CF1469-192B-42A9-9A5B-0C8C20204911}" type="pres">
      <dgm:prSet presAssocID="{D5E626F8-64A3-4AE8-88C6-305AF28BCF0B}" presName="parenttext" presStyleLbl="revTx" presStyleIdx="0" presStyleCnt="3">
        <dgm:presLayoutVars>
          <dgm:chMax/>
          <dgm:chPref val="2"/>
          <dgm:bulletEnabled val="1"/>
        </dgm:presLayoutVars>
      </dgm:prSet>
      <dgm:spPr/>
      <dgm:t>
        <a:bodyPr/>
        <a:lstStyle/>
        <a:p>
          <a:endParaRPr lang="en-US"/>
        </a:p>
      </dgm:t>
    </dgm:pt>
    <dgm:pt modelId="{0A733062-8273-4873-9E9B-4D3BD56295A6}" type="pres">
      <dgm:prSet presAssocID="{D5E626F8-64A3-4AE8-88C6-305AF28BCF0B}" presName="composite" presStyleCnt="0"/>
      <dgm:spPr/>
    </dgm:pt>
    <dgm:pt modelId="{D180D456-61E2-4116-BC49-BDE4803D70F4}" type="pres">
      <dgm:prSet presAssocID="{D5E626F8-64A3-4AE8-88C6-305AF28BCF0B}" presName="chevron1" presStyleLbl="alignNode1" presStyleIdx="0" presStyleCnt="21"/>
      <dgm:spPr/>
    </dgm:pt>
    <dgm:pt modelId="{CFF87982-7B70-4E63-A710-1AD8F29DF7CB}" type="pres">
      <dgm:prSet presAssocID="{D5E626F8-64A3-4AE8-88C6-305AF28BCF0B}" presName="chevron2" presStyleLbl="alignNode1" presStyleIdx="1" presStyleCnt="21"/>
      <dgm:spPr/>
    </dgm:pt>
    <dgm:pt modelId="{05DAF625-0871-4B0A-8930-8736B0E12B75}" type="pres">
      <dgm:prSet presAssocID="{D5E626F8-64A3-4AE8-88C6-305AF28BCF0B}" presName="chevron3" presStyleLbl="alignNode1" presStyleIdx="2" presStyleCnt="21"/>
      <dgm:spPr/>
    </dgm:pt>
    <dgm:pt modelId="{D9447DD7-6F62-49A9-87D4-D4EC87F1F405}" type="pres">
      <dgm:prSet presAssocID="{D5E626F8-64A3-4AE8-88C6-305AF28BCF0B}" presName="chevron4" presStyleLbl="alignNode1" presStyleIdx="3" presStyleCnt="21"/>
      <dgm:spPr/>
    </dgm:pt>
    <dgm:pt modelId="{C20B0933-E2E8-4730-8176-60C49B3CA742}" type="pres">
      <dgm:prSet presAssocID="{D5E626F8-64A3-4AE8-88C6-305AF28BCF0B}" presName="chevron5" presStyleLbl="alignNode1" presStyleIdx="4" presStyleCnt="21"/>
      <dgm:spPr/>
    </dgm:pt>
    <dgm:pt modelId="{30931C92-E831-475C-B618-73ECFDE5C465}" type="pres">
      <dgm:prSet presAssocID="{D5E626F8-64A3-4AE8-88C6-305AF28BCF0B}" presName="chevron6" presStyleLbl="alignNode1" presStyleIdx="5" presStyleCnt="21"/>
      <dgm:spPr/>
    </dgm:pt>
    <dgm:pt modelId="{564D7197-3620-4671-8F43-160EB959DCE4}" type="pres">
      <dgm:prSet presAssocID="{D5E626F8-64A3-4AE8-88C6-305AF28BCF0B}" presName="chevron7" presStyleLbl="alignNode1" presStyleIdx="6" presStyleCnt="21"/>
      <dgm:spPr/>
    </dgm:pt>
    <dgm:pt modelId="{7B8888AD-9EB3-4431-8311-9968F05D6D3C}" type="pres">
      <dgm:prSet presAssocID="{D5E626F8-64A3-4AE8-88C6-305AF28BCF0B}" presName="childtext" presStyleLbl="solidFgAcc1" presStyleIdx="0" presStyleCnt="3">
        <dgm:presLayoutVars>
          <dgm:chMax/>
          <dgm:chPref val="0"/>
          <dgm:bulletEnabled val="1"/>
        </dgm:presLayoutVars>
      </dgm:prSet>
      <dgm:spPr/>
      <dgm:t>
        <a:bodyPr/>
        <a:lstStyle/>
        <a:p>
          <a:endParaRPr lang="en-US"/>
        </a:p>
      </dgm:t>
    </dgm:pt>
    <dgm:pt modelId="{3911DB43-5F19-4F8A-8E69-38C3828CAA84}" type="pres">
      <dgm:prSet presAssocID="{9DFEDE8E-70E0-4092-B607-E48891FCAFE7}" presName="sibTrans" presStyleCnt="0"/>
      <dgm:spPr/>
    </dgm:pt>
    <dgm:pt modelId="{C48F84E2-A8C5-48CD-87D8-FFBA14134760}" type="pres">
      <dgm:prSet presAssocID="{5678A001-CD7B-4726-93AB-0A230AE43D81}" presName="parenttextcomposite" presStyleCnt="0"/>
      <dgm:spPr/>
    </dgm:pt>
    <dgm:pt modelId="{99E1BE03-E583-4B01-9F24-F1F144B30486}" type="pres">
      <dgm:prSet presAssocID="{5678A001-CD7B-4726-93AB-0A230AE43D81}" presName="parenttext" presStyleLbl="revTx" presStyleIdx="1" presStyleCnt="3">
        <dgm:presLayoutVars>
          <dgm:chMax/>
          <dgm:chPref val="2"/>
          <dgm:bulletEnabled val="1"/>
        </dgm:presLayoutVars>
      </dgm:prSet>
      <dgm:spPr/>
      <dgm:t>
        <a:bodyPr/>
        <a:lstStyle/>
        <a:p>
          <a:endParaRPr lang="en-US"/>
        </a:p>
      </dgm:t>
    </dgm:pt>
    <dgm:pt modelId="{D6736C6E-46D0-44A3-8615-A50AA70B6EB2}" type="pres">
      <dgm:prSet presAssocID="{5678A001-CD7B-4726-93AB-0A230AE43D81}" presName="composite" presStyleCnt="0"/>
      <dgm:spPr/>
    </dgm:pt>
    <dgm:pt modelId="{49882D7D-4B39-4D6D-987C-827213754B5B}" type="pres">
      <dgm:prSet presAssocID="{5678A001-CD7B-4726-93AB-0A230AE43D81}" presName="chevron1" presStyleLbl="alignNode1" presStyleIdx="7" presStyleCnt="21"/>
      <dgm:spPr/>
    </dgm:pt>
    <dgm:pt modelId="{3AA8F7FA-55D2-47DF-A39E-C90480C324ED}" type="pres">
      <dgm:prSet presAssocID="{5678A001-CD7B-4726-93AB-0A230AE43D81}" presName="chevron2" presStyleLbl="alignNode1" presStyleIdx="8" presStyleCnt="21"/>
      <dgm:spPr/>
    </dgm:pt>
    <dgm:pt modelId="{07696254-F073-47E7-A3AE-924598E6865C}" type="pres">
      <dgm:prSet presAssocID="{5678A001-CD7B-4726-93AB-0A230AE43D81}" presName="chevron3" presStyleLbl="alignNode1" presStyleIdx="9" presStyleCnt="21"/>
      <dgm:spPr/>
    </dgm:pt>
    <dgm:pt modelId="{35C6A694-28FB-4D29-A0B4-0D5DF407C4DC}" type="pres">
      <dgm:prSet presAssocID="{5678A001-CD7B-4726-93AB-0A230AE43D81}" presName="chevron4" presStyleLbl="alignNode1" presStyleIdx="10" presStyleCnt="21"/>
      <dgm:spPr/>
    </dgm:pt>
    <dgm:pt modelId="{9C64CA26-2623-47DD-AB36-282058C55F56}" type="pres">
      <dgm:prSet presAssocID="{5678A001-CD7B-4726-93AB-0A230AE43D81}" presName="chevron5" presStyleLbl="alignNode1" presStyleIdx="11" presStyleCnt="21"/>
      <dgm:spPr/>
    </dgm:pt>
    <dgm:pt modelId="{3E3F6C5B-7CAD-49C2-A19C-F8A46C6B3784}" type="pres">
      <dgm:prSet presAssocID="{5678A001-CD7B-4726-93AB-0A230AE43D81}" presName="chevron6" presStyleLbl="alignNode1" presStyleIdx="12" presStyleCnt="21"/>
      <dgm:spPr/>
    </dgm:pt>
    <dgm:pt modelId="{FA78E228-41FB-4E7A-8637-1E7444B9F271}" type="pres">
      <dgm:prSet presAssocID="{5678A001-CD7B-4726-93AB-0A230AE43D81}" presName="chevron7" presStyleLbl="alignNode1" presStyleIdx="13" presStyleCnt="21"/>
      <dgm:spPr/>
    </dgm:pt>
    <dgm:pt modelId="{EB96FAAF-6D7A-484F-975A-15E003117CF6}" type="pres">
      <dgm:prSet presAssocID="{5678A001-CD7B-4726-93AB-0A230AE43D81}" presName="childtext" presStyleLbl="solidFgAcc1" presStyleIdx="1" presStyleCnt="3">
        <dgm:presLayoutVars>
          <dgm:chMax/>
          <dgm:chPref val="0"/>
          <dgm:bulletEnabled val="1"/>
        </dgm:presLayoutVars>
      </dgm:prSet>
      <dgm:spPr/>
      <dgm:t>
        <a:bodyPr/>
        <a:lstStyle/>
        <a:p>
          <a:endParaRPr lang="en-US"/>
        </a:p>
      </dgm:t>
    </dgm:pt>
    <dgm:pt modelId="{A89EC1F5-A545-4E9B-99E3-641E70CD75CC}" type="pres">
      <dgm:prSet presAssocID="{9A3C2436-EA12-47A2-ACAE-DF22AC023FAF}" presName="sibTrans" presStyleCnt="0"/>
      <dgm:spPr/>
    </dgm:pt>
    <dgm:pt modelId="{4BA18570-BD2A-4694-AD92-9EFDB86F6203}" type="pres">
      <dgm:prSet presAssocID="{C612C8BF-3B9E-42EF-9ADF-5DBB6125F9A5}" presName="parenttextcomposite" presStyleCnt="0"/>
      <dgm:spPr/>
    </dgm:pt>
    <dgm:pt modelId="{CEA7449F-1D7E-490D-9405-D74DAD181135}" type="pres">
      <dgm:prSet presAssocID="{C612C8BF-3B9E-42EF-9ADF-5DBB6125F9A5}" presName="parenttext" presStyleLbl="revTx" presStyleIdx="2" presStyleCnt="3">
        <dgm:presLayoutVars>
          <dgm:chMax/>
          <dgm:chPref val="2"/>
          <dgm:bulletEnabled val="1"/>
        </dgm:presLayoutVars>
      </dgm:prSet>
      <dgm:spPr/>
      <dgm:t>
        <a:bodyPr/>
        <a:lstStyle/>
        <a:p>
          <a:endParaRPr lang="en-US"/>
        </a:p>
      </dgm:t>
    </dgm:pt>
    <dgm:pt modelId="{79BD8E45-36AA-4F49-8EA7-72F281A37515}" type="pres">
      <dgm:prSet presAssocID="{C612C8BF-3B9E-42EF-9ADF-5DBB6125F9A5}" presName="composite" presStyleCnt="0"/>
      <dgm:spPr/>
    </dgm:pt>
    <dgm:pt modelId="{A0B26B7E-ECB8-4766-B5F3-D9B77A7AAA79}" type="pres">
      <dgm:prSet presAssocID="{C612C8BF-3B9E-42EF-9ADF-5DBB6125F9A5}" presName="chevron1" presStyleLbl="alignNode1" presStyleIdx="14" presStyleCnt="21"/>
      <dgm:spPr/>
    </dgm:pt>
    <dgm:pt modelId="{9134331B-10E1-4CF4-A1AC-F93ADDC97E13}" type="pres">
      <dgm:prSet presAssocID="{C612C8BF-3B9E-42EF-9ADF-5DBB6125F9A5}" presName="chevron2" presStyleLbl="alignNode1" presStyleIdx="15" presStyleCnt="21"/>
      <dgm:spPr/>
    </dgm:pt>
    <dgm:pt modelId="{B57268EE-DA4F-4A1F-AEFB-0F41445C69D7}" type="pres">
      <dgm:prSet presAssocID="{C612C8BF-3B9E-42EF-9ADF-5DBB6125F9A5}" presName="chevron3" presStyleLbl="alignNode1" presStyleIdx="16" presStyleCnt="21"/>
      <dgm:spPr/>
    </dgm:pt>
    <dgm:pt modelId="{C60D9454-3199-497E-84F6-8A2961188FFB}" type="pres">
      <dgm:prSet presAssocID="{C612C8BF-3B9E-42EF-9ADF-5DBB6125F9A5}" presName="chevron4" presStyleLbl="alignNode1" presStyleIdx="17" presStyleCnt="21"/>
      <dgm:spPr/>
    </dgm:pt>
    <dgm:pt modelId="{AAC3C052-CDE4-4AF9-9555-114A6BDAE01F}" type="pres">
      <dgm:prSet presAssocID="{C612C8BF-3B9E-42EF-9ADF-5DBB6125F9A5}" presName="chevron5" presStyleLbl="alignNode1" presStyleIdx="18" presStyleCnt="21"/>
      <dgm:spPr/>
    </dgm:pt>
    <dgm:pt modelId="{D4504C30-E456-4346-9065-BAB38CF3C60E}" type="pres">
      <dgm:prSet presAssocID="{C612C8BF-3B9E-42EF-9ADF-5DBB6125F9A5}" presName="chevron6" presStyleLbl="alignNode1" presStyleIdx="19" presStyleCnt="21"/>
      <dgm:spPr/>
    </dgm:pt>
    <dgm:pt modelId="{923F4346-6FE7-4EC2-959E-2964D7053876}" type="pres">
      <dgm:prSet presAssocID="{C612C8BF-3B9E-42EF-9ADF-5DBB6125F9A5}" presName="chevron7" presStyleLbl="alignNode1" presStyleIdx="20" presStyleCnt="21"/>
      <dgm:spPr/>
    </dgm:pt>
    <dgm:pt modelId="{4BB7BA04-58FF-4333-97A8-47C1454422C6}" type="pres">
      <dgm:prSet presAssocID="{C612C8BF-3B9E-42EF-9ADF-5DBB6125F9A5}" presName="childtext" presStyleLbl="solidFgAcc1" presStyleIdx="2" presStyleCnt="3">
        <dgm:presLayoutVars>
          <dgm:chMax/>
          <dgm:chPref val="0"/>
          <dgm:bulletEnabled val="1"/>
        </dgm:presLayoutVars>
      </dgm:prSet>
      <dgm:spPr/>
      <dgm:t>
        <a:bodyPr/>
        <a:lstStyle/>
        <a:p>
          <a:endParaRPr lang="en-US"/>
        </a:p>
      </dgm:t>
    </dgm:pt>
  </dgm:ptLst>
  <dgm:cxnLst>
    <dgm:cxn modelId="{245557F1-90C3-46DC-A578-BE86395566CB}" srcId="{5678A001-CD7B-4726-93AB-0A230AE43D81}" destId="{60C5C136-493D-438D-9E14-86FDAD7D00FF}" srcOrd="0" destOrd="0" parTransId="{D670BDC4-5D45-42D2-9078-C9DCEF9EBF04}" sibTransId="{817B888A-06A5-4163-AD94-58760146B6D2}"/>
    <dgm:cxn modelId="{AB1C9DE2-668A-4336-9AF1-D09B193F08D3}" type="presOf" srcId="{D5E626F8-64A3-4AE8-88C6-305AF28BCF0B}" destId="{C5CF1469-192B-42A9-9A5B-0C8C20204911}" srcOrd="0" destOrd="0" presId="urn:microsoft.com/office/officeart/2008/layout/VerticalAccentList"/>
    <dgm:cxn modelId="{69ECE88D-815B-4961-A238-BF664F15F8C1}" srcId="{E8D1F294-E5CA-420D-ABBD-D05B6ADEB693}" destId="{C612C8BF-3B9E-42EF-9ADF-5DBB6125F9A5}" srcOrd="2" destOrd="0" parTransId="{BF2F5222-E48D-4212-B1F4-14E011B4CB2A}" sibTransId="{3F5625E1-5BF0-46DF-B2D1-5D77ACA78E5E}"/>
    <dgm:cxn modelId="{1A372ECD-9ED9-40B0-8385-B90CE5C44B46}" srcId="{E8D1F294-E5CA-420D-ABBD-D05B6ADEB693}" destId="{5678A001-CD7B-4726-93AB-0A230AE43D81}" srcOrd="1" destOrd="0" parTransId="{48F17E7A-30CD-45FF-BA66-D3331BF35ACD}" sibTransId="{9A3C2436-EA12-47A2-ACAE-DF22AC023FAF}"/>
    <dgm:cxn modelId="{3E368280-4DA8-4DB4-9A6A-F3AC35D5EC21}" srcId="{E8D1F294-E5CA-420D-ABBD-D05B6ADEB693}" destId="{D5E626F8-64A3-4AE8-88C6-305AF28BCF0B}" srcOrd="0" destOrd="0" parTransId="{3172BF94-79F3-4B9A-B4D6-4648C441F4B9}" sibTransId="{9DFEDE8E-70E0-4092-B607-E48891FCAFE7}"/>
    <dgm:cxn modelId="{ABA1252F-466B-4CC0-8EB9-9106383DE7E1}" type="presOf" srcId="{5678A001-CD7B-4726-93AB-0A230AE43D81}" destId="{99E1BE03-E583-4B01-9F24-F1F144B30486}" srcOrd="0" destOrd="0" presId="urn:microsoft.com/office/officeart/2008/layout/VerticalAccentList"/>
    <dgm:cxn modelId="{15931AF8-70DF-41D1-98BC-34F097D73E3D}" srcId="{D5E626F8-64A3-4AE8-88C6-305AF28BCF0B}" destId="{BA2753EF-E6C7-41E2-BC12-08A22AFAF5CD}" srcOrd="0" destOrd="0" parTransId="{9B7A6592-F79C-4680-A13F-4F8F32EE581F}" sibTransId="{79C764B8-3AF1-461B-B5F0-2A81FD805F82}"/>
    <dgm:cxn modelId="{96F65175-D950-4BFA-8EC0-C7817FCCBAA5}" type="presOf" srcId="{C612C8BF-3B9E-42EF-9ADF-5DBB6125F9A5}" destId="{CEA7449F-1D7E-490D-9405-D74DAD181135}" srcOrd="0" destOrd="0" presId="urn:microsoft.com/office/officeart/2008/layout/VerticalAccentList"/>
    <dgm:cxn modelId="{D10F9B65-1C04-43C6-8D4F-8A7C2231D053}" type="presOf" srcId="{60C5C136-493D-438D-9E14-86FDAD7D00FF}" destId="{EB96FAAF-6D7A-484F-975A-15E003117CF6}" srcOrd="0" destOrd="0" presId="urn:microsoft.com/office/officeart/2008/layout/VerticalAccentList"/>
    <dgm:cxn modelId="{89C4A6D6-21D8-4381-92EA-9EBD2421CDC4}" type="presOf" srcId="{E8D1F294-E5CA-420D-ABBD-D05B6ADEB693}" destId="{82F454E1-0C12-4FEE-8B90-E7DCA02A2FB8}" srcOrd="0" destOrd="0" presId="urn:microsoft.com/office/officeart/2008/layout/VerticalAccentList"/>
    <dgm:cxn modelId="{A4ADA7A5-C886-43EE-9AC2-0D8533CC44F2}" type="presOf" srcId="{6CF1AB4E-E4C1-4185-B4B3-405C76FA2DD5}" destId="{4BB7BA04-58FF-4333-97A8-47C1454422C6}" srcOrd="0" destOrd="0" presId="urn:microsoft.com/office/officeart/2008/layout/VerticalAccentList"/>
    <dgm:cxn modelId="{D7AC36E4-4B2E-4B2E-ADF9-E718E2F59526}" srcId="{C612C8BF-3B9E-42EF-9ADF-5DBB6125F9A5}" destId="{6CF1AB4E-E4C1-4185-B4B3-405C76FA2DD5}" srcOrd="0" destOrd="0" parTransId="{CB0BF9E9-12F0-4179-B622-B4686A817904}" sibTransId="{4E8B7B3B-ABD9-48C7-B5DD-2220FD4E9238}"/>
    <dgm:cxn modelId="{EA882414-C482-469D-8BAE-E35EA630B9A8}" type="presOf" srcId="{BA2753EF-E6C7-41E2-BC12-08A22AFAF5CD}" destId="{7B8888AD-9EB3-4431-8311-9968F05D6D3C}" srcOrd="0" destOrd="0" presId="urn:microsoft.com/office/officeart/2008/layout/VerticalAccentList"/>
    <dgm:cxn modelId="{F251DEE1-3154-492B-839B-464CE120F0EE}" type="presParOf" srcId="{82F454E1-0C12-4FEE-8B90-E7DCA02A2FB8}" destId="{429BFAFA-E5AC-4098-9706-36F2BF392C40}" srcOrd="0" destOrd="0" presId="urn:microsoft.com/office/officeart/2008/layout/VerticalAccentList"/>
    <dgm:cxn modelId="{249AF1F0-3511-453D-8F77-CADF1754338E}" type="presParOf" srcId="{429BFAFA-E5AC-4098-9706-36F2BF392C40}" destId="{C5CF1469-192B-42A9-9A5B-0C8C20204911}" srcOrd="0" destOrd="0" presId="urn:microsoft.com/office/officeart/2008/layout/VerticalAccentList"/>
    <dgm:cxn modelId="{E6BC3DCD-2447-44A8-AFAC-FFCEFA12B70D}" type="presParOf" srcId="{82F454E1-0C12-4FEE-8B90-E7DCA02A2FB8}" destId="{0A733062-8273-4873-9E9B-4D3BD56295A6}" srcOrd="1" destOrd="0" presId="urn:microsoft.com/office/officeart/2008/layout/VerticalAccentList"/>
    <dgm:cxn modelId="{D2544380-AB2F-4B56-B070-0B80449EF654}" type="presParOf" srcId="{0A733062-8273-4873-9E9B-4D3BD56295A6}" destId="{D180D456-61E2-4116-BC49-BDE4803D70F4}" srcOrd="0" destOrd="0" presId="urn:microsoft.com/office/officeart/2008/layout/VerticalAccentList"/>
    <dgm:cxn modelId="{B26545C7-6E70-4573-AF8A-1AAE46D04A6A}" type="presParOf" srcId="{0A733062-8273-4873-9E9B-4D3BD56295A6}" destId="{CFF87982-7B70-4E63-A710-1AD8F29DF7CB}" srcOrd="1" destOrd="0" presId="urn:microsoft.com/office/officeart/2008/layout/VerticalAccentList"/>
    <dgm:cxn modelId="{DF335E14-A303-4C71-BF25-8B0A96F66F03}" type="presParOf" srcId="{0A733062-8273-4873-9E9B-4D3BD56295A6}" destId="{05DAF625-0871-4B0A-8930-8736B0E12B75}" srcOrd="2" destOrd="0" presId="urn:microsoft.com/office/officeart/2008/layout/VerticalAccentList"/>
    <dgm:cxn modelId="{FE85B3F0-FA87-47EE-A534-ACF830748D4F}" type="presParOf" srcId="{0A733062-8273-4873-9E9B-4D3BD56295A6}" destId="{D9447DD7-6F62-49A9-87D4-D4EC87F1F405}" srcOrd="3" destOrd="0" presId="urn:microsoft.com/office/officeart/2008/layout/VerticalAccentList"/>
    <dgm:cxn modelId="{F112B377-F999-4707-808C-D67745D58880}" type="presParOf" srcId="{0A733062-8273-4873-9E9B-4D3BD56295A6}" destId="{C20B0933-E2E8-4730-8176-60C49B3CA742}" srcOrd="4" destOrd="0" presId="urn:microsoft.com/office/officeart/2008/layout/VerticalAccentList"/>
    <dgm:cxn modelId="{8A2AE722-AB4F-49C3-AEE1-FA696EEFAFE1}" type="presParOf" srcId="{0A733062-8273-4873-9E9B-4D3BD56295A6}" destId="{30931C92-E831-475C-B618-73ECFDE5C465}" srcOrd="5" destOrd="0" presId="urn:microsoft.com/office/officeart/2008/layout/VerticalAccentList"/>
    <dgm:cxn modelId="{50BA069B-EBA5-441F-8CAA-21D1C705A4B4}" type="presParOf" srcId="{0A733062-8273-4873-9E9B-4D3BD56295A6}" destId="{564D7197-3620-4671-8F43-160EB959DCE4}" srcOrd="6" destOrd="0" presId="urn:microsoft.com/office/officeart/2008/layout/VerticalAccentList"/>
    <dgm:cxn modelId="{3990FCB3-913E-4027-94B4-D056BE608F6A}" type="presParOf" srcId="{0A733062-8273-4873-9E9B-4D3BD56295A6}" destId="{7B8888AD-9EB3-4431-8311-9968F05D6D3C}" srcOrd="7" destOrd="0" presId="urn:microsoft.com/office/officeart/2008/layout/VerticalAccentList"/>
    <dgm:cxn modelId="{E057AE34-24AE-4566-A096-57236B4E4B66}" type="presParOf" srcId="{82F454E1-0C12-4FEE-8B90-E7DCA02A2FB8}" destId="{3911DB43-5F19-4F8A-8E69-38C3828CAA84}" srcOrd="2" destOrd="0" presId="urn:microsoft.com/office/officeart/2008/layout/VerticalAccentList"/>
    <dgm:cxn modelId="{282188C9-E992-431F-ABC1-FF5C81BE7737}" type="presParOf" srcId="{82F454E1-0C12-4FEE-8B90-E7DCA02A2FB8}" destId="{C48F84E2-A8C5-48CD-87D8-FFBA14134760}" srcOrd="3" destOrd="0" presId="urn:microsoft.com/office/officeart/2008/layout/VerticalAccentList"/>
    <dgm:cxn modelId="{A2FA61C7-CE96-4369-AA91-9C4FEADDCBB9}" type="presParOf" srcId="{C48F84E2-A8C5-48CD-87D8-FFBA14134760}" destId="{99E1BE03-E583-4B01-9F24-F1F144B30486}" srcOrd="0" destOrd="0" presId="urn:microsoft.com/office/officeart/2008/layout/VerticalAccentList"/>
    <dgm:cxn modelId="{542C4014-A114-42CE-A754-D7C925BDA150}" type="presParOf" srcId="{82F454E1-0C12-4FEE-8B90-E7DCA02A2FB8}" destId="{D6736C6E-46D0-44A3-8615-A50AA70B6EB2}" srcOrd="4" destOrd="0" presId="urn:microsoft.com/office/officeart/2008/layout/VerticalAccentList"/>
    <dgm:cxn modelId="{77125F03-A575-4A13-9A8C-7A416BC81FD1}" type="presParOf" srcId="{D6736C6E-46D0-44A3-8615-A50AA70B6EB2}" destId="{49882D7D-4B39-4D6D-987C-827213754B5B}" srcOrd="0" destOrd="0" presId="urn:microsoft.com/office/officeart/2008/layout/VerticalAccentList"/>
    <dgm:cxn modelId="{7638940B-5BBD-48FE-9863-50582EAACDED}" type="presParOf" srcId="{D6736C6E-46D0-44A3-8615-A50AA70B6EB2}" destId="{3AA8F7FA-55D2-47DF-A39E-C90480C324ED}" srcOrd="1" destOrd="0" presId="urn:microsoft.com/office/officeart/2008/layout/VerticalAccentList"/>
    <dgm:cxn modelId="{ADB13905-CF99-4D80-AD83-C25653E31545}" type="presParOf" srcId="{D6736C6E-46D0-44A3-8615-A50AA70B6EB2}" destId="{07696254-F073-47E7-A3AE-924598E6865C}" srcOrd="2" destOrd="0" presId="urn:microsoft.com/office/officeart/2008/layout/VerticalAccentList"/>
    <dgm:cxn modelId="{EBE485AD-8B55-41FB-99FF-47E434A5CC5D}" type="presParOf" srcId="{D6736C6E-46D0-44A3-8615-A50AA70B6EB2}" destId="{35C6A694-28FB-4D29-A0B4-0D5DF407C4DC}" srcOrd="3" destOrd="0" presId="urn:microsoft.com/office/officeart/2008/layout/VerticalAccentList"/>
    <dgm:cxn modelId="{9F217C0A-3D72-4DA4-856F-01392AA59F16}" type="presParOf" srcId="{D6736C6E-46D0-44A3-8615-A50AA70B6EB2}" destId="{9C64CA26-2623-47DD-AB36-282058C55F56}" srcOrd="4" destOrd="0" presId="urn:microsoft.com/office/officeart/2008/layout/VerticalAccentList"/>
    <dgm:cxn modelId="{90F57753-5169-469B-86DC-EEFFFA7CC41F}" type="presParOf" srcId="{D6736C6E-46D0-44A3-8615-A50AA70B6EB2}" destId="{3E3F6C5B-7CAD-49C2-A19C-F8A46C6B3784}" srcOrd="5" destOrd="0" presId="urn:microsoft.com/office/officeart/2008/layout/VerticalAccentList"/>
    <dgm:cxn modelId="{9232A309-2CF5-4191-8244-A867ACBD0328}" type="presParOf" srcId="{D6736C6E-46D0-44A3-8615-A50AA70B6EB2}" destId="{FA78E228-41FB-4E7A-8637-1E7444B9F271}" srcOrd="6" destOrd="0" presId="urn:microsoft.com/office/officeart/2008/layout/VerticalAccentList"/>
    <dgm:cxn modelId="{6D830ACF-7FC9-486A-A49C-782A416F9AA1}" type="presParOf" srcId="{D6736C6E-46D0-44A3-8615-A50AA70B6EB2}" destId="{EB96FAAF-6D7A-484F-975A-15E003117CF6}" srcOrd="7" destOrd="0" presId="urn:microsoft.com/office/officeart/2008/layout/VerticalAccentList"/>
    <dgm:cxn modelId="{74126AC8-E2FF-49CA-B172-DEED5394114A}" type="presParOf" srcId="{82F454E1-0C12-4FEE-8B90-E7DCA02A2FB8}" destId="{A89EC1F5-A545-4E9B-99E3-641E70CD75CC}" srcOrd="5" destOrd="0" presId="urn:microsoft.com/office/officeart/2008/layout/VerticalAccentList"/>
    <dgm:cxn modelId="{01881392-2C66-4C4C-84C7-FB72ECD1969C}" type="presParOf" srcId="{82F454E1-0C12-4FEE-8B90-E7DCA02A2FB8}" destId="{4BA18570-BD2A-4694-AD92-9EFDB86F6203}" srcOrd="6" destOrd="0" presId="urn:microsoft.com/office/officeart/2008/layout/VerticalAccentList"/>
    <dgm:cxn modelId="{B8A99B29-00A0-4BCD-AF5E-04A2B767B475}" type="presParOf" srcId="{4BA18570-BD2A-4694-AD92-9EFDB86F6203}" destId="{CEA7449F-1D7E-490D-9405-D74DAD181135}" srcOrd="0" destOrd="0" presId="urn:microsoft.com/office/officeart/2008/layout/VerticalAccentList"/>
    <dgm:cxn modelId="{A16D69A1-F72C-45F0-ADF4-336D8456735F}" type="presParOf" srcId="{82F454E1-0C12-4FEE-8B90-E7DCA02A2FB8}" destId="{79BD8E45-36AA-4F49-8EA7-72F281A37515}" srcOrd="7" destOrd="0" presId="urn:microsoft.com/office/officeart/2008/layout/VerticalAccentList"/>
    <dgm:cxn modelId="{0E601E7F-CB62-4B45-AD49-A50C20247797}" type="presParOf" srcId="{79BD8E45-36AA-4F49-8EA7-72F281A37515}" destId="{A0B26B7E-ECB8-4766-B5F3-D9B77A7AAA79}" srcOrd="0" destOrd="0" presId="urn:microsoft.com/office/officeart/2008/layout/VerticalAccentList"/>
    <dgm:cxn modelId="{0BE89DF2-5931-4304-8D91-281326ADA8A4}" type="presParOf" srcId="{79BD8E45-36AA-4F49-8EA7-72F281A37515}" destId="{9134331B-10E1-4CF4-A1AC-F93ADDC97E13}" srcOrd="1" destOrd="0" presId="urn:microsoft.com/office/officeart/2008/layout/VerticalAccentList"/>
    <dgm:cxn modelId="{6404F05C-AB9F-4701-888E-31EFBBE7634F}" type="presParOf" srcId="{79BD8E45-36AA-4F49-8EA7-72F281A37515}" destId="{B57268EE-DA4F-4A1F-AEFB-0F41445C69D7}" srcOrd="2" destOrd="0" presId="urn:microsoft.com/office/officeart/2008/layout/VerticalAccentList"/>
    <dgm:cxn modelId="{1B071EB8-69B8-4EF2-B16C-A3C05E2F46DE}" type="presParOf" srcId="{79BD8E45-36AA-4F49-8EA7-72F281A37515}" destId="{C60D9454-3199-497E-84F6-8A2961188FFB}" srcOrd="3" destOrd="0" presId="urn:microsoft.com/office/officeart/2008/layout/VerticalAccentList"/>
    <dgm:cxn modelId="{8F006DD6-1E1A-4359-931D-55113DE4E196}" type="presParOf" srcId="{79BD8E45-36AA-4F49-8EA7-72F281A37515}" destId="{AAC3C052-CDE4-4AF9-9555-114A6BDAE01F}" srcOrd="4" destOrd="0" presId="urn:microsoft.com/office/officeart/2008/layout/VerticalAccentList"/>
    <dgm:cxn modelId="{727E16F4-CC98-40C3-9653-B7633DBE07BF}" type="presParOf" srcId="{79BD8E45-36AA-4F49-8EA7-72F281A37515}" destId="{D4504C30-E456-4346-9065-BAB38CF3C60E}" srcOrd="5" destOrd="0" presId="urn:microsoft.com/office/officeart/2008/layout/VerticalAccentList"/>
    <dgm:cxn modelId="{20CF9BBC-FE2A-44EB-B5AC-F157858D21AF}" type="presParOf" srcId="{79BD8E45-36AA-4F49-8EA7-72F281A37515}" destId="{923F4346-6FE7-4EC2-959E-2964D7053876}" srcOrd="6" destOrd="0" presId="urn:microsoft.com/office/officeart/2008/layout/VerticalAccentList"/>
    <dgm:cxn modelId="{E48F8153-F327-4BC9-A862-365DCBF23EAC}" type="presParOf" srcId="{79BD8E45-36AA-4F49-8EA7-72F281A37515}" destId="{4BB7BA04-58FF-4333-97A8-47C1454422C6}"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B6D7FD-F9BC-4297-9E58-D25261E5D4A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89F7E50-52F0-4B97-A375-D262EB5315FD}">
      <dgm:prSet phldrT="[Text]" custT="1"/>
      <dgm:spPr/>
      <dgm:t>
        <a:bodyPr/>
        <a:lstStyle/>
        <a:p>
          <a:r>
            <a:rPr lang="en-US" sz="2000" dirty="0" smtClean="0">
              <a:solidFill>
                <a:srgbClr val="000099"/>
              </a:solidFill>
            </a:rPr>
            <a:t>The web resource pointed at by an URL can change over time</a:t>
          </a:r>
          <a:endParaRPr lang="en-US" sz="2000" dirty="0">
            <a:solidFill>
              <a:srgbClr val="000099"/>
            </a:solidFill>
          </a:endParaRPr>
        </a:p>
      </dgm:t>
    </dgm:pt>
    <dgm:pt modelId="{32323578-4AE2-421A-9242-FDFE7CD697F8}" type="parTrans" cxnId="{B09F24BF-27F4-45CD-AB73-8511A3557F4E}">
      <dgm:prSet/>
      <dgm:spPr/>
      <dgm:t>
        <a:bodyPr/>
        <a:lstStyle/>
        <a:p>
          <a:endParaRPr lang="en-US"/>
        </a:p>
      </dgm:t>
    </dgm:pt>
    <dgm:pt modelId="{25FCA44B-A519-436E-87D6-224FD5749E19}" type="sibTrans" cxnId="{B09F24BF-27F4-45CD-AB73-8511A3557F4E}">
      <dgm:prSet/>
      <dgm:spPr/>
      <dgm:t>
        <a:bodyPr/>
        <a:lstStyle/>
        <a:p>
          <a:endParaRPr lang="en-US"/>
        </a:p>
      </dgm:t>
    </dgm:pt>
    <dgm:pt modelId="{80A5EF8D-B35D-4572-B919-E605011EB70F}">
      <dgm:prSet phldrT="[Text]" custT="1"/>
      <dgm:spPr/>
      <dgm:t>
        <a:bodyPr/>
        <a:lstStyle/>
        <a:p>
          <a:r>
            <a:rPr lang="en-US" sz="2000" dirty="0" smtClean="0">
              <a:solidFill>
                <a:srgbClr val="000099"/>
              </a:solidFill>
            </a:rPr>
            <a:t>Include network addresses and often file-system names as well</a:t>
          </a:r>
          <a:endParaRPr lang="en-US" sz="2000" dirty="0">
            <a:solidFill>
              <a:srgbClr val="000099"/>
            </a:solidFill>
          </a:endParaRPr>
        </a:p>
      </dgm:t>
    </dgm:pt>
    <dgm:pt modelId="{7BE9198A-F33E-4CE2-9036-3C99EB00A15F}" type="parTrans" cxnId="{4F026FCE-463D-46FE-A9B3-632984500C7B}">
      <dgm:prSet/>
      <dgm:spPr/>
      <dgm:t>
        <a:bodyPr/>
        <a:lstStyle/>
        <a:p>
          <a:endParaRPr lang="en-US"/>
        </a:p>
      </dgm:t>
    </dgm:pt>
    <dgm:pt modelId="{5E56B974-080C-48B3-8F17-EF8BD7709198}" type="sibTrans" cxnId="{4F026FCE-463D-46FE-A9B3-632984500C7B}">
      <dgm:prSet/>
      <dgm:spPr/>
      <dgm:t>
        <a:bodyPr/>
        <a:lstStyle/>
        <a:p>
          <a:endParaRPr lang="en-US"/>
        </a:p>
      </dgm:t>
    </dgm:pt>
    <dgm:pt modelId="{314F97FB-0B3E-478F-833E-E2CD425AC681}">
      <dgm:prSet phldrT="[Text]" custT="1"/>
      <dgm:spPr/>
      <dgm:t>
        <a:bodyPr/>
        <a:lstStyle/>
        <a:p>
          <a:r>
            <a:rPr lang="en-US" sz="2000" dirty="0" smtClean="0">
              <a:solidFill>
                <a:srgbClr val="000099"/>
              </a:solidFill>
            </a:rPr>
            <a:t>Are user-generated</a:t>
          </a:r>
          <a:endParaRPr lang="en-US" sz="2000" dirty="0">
            <a:solidFill>
              <a:srgbClr val="000099"/>
            </a:solidFill>
          </a:endParaRPr>
        </a:p>
      </dgm:t>
    </dgm:pt>
    <dgm:pt modelId="{C43765CF-0C1C-440E-9443-A94DCB5A43E0}" type="parTrans" cxnId="{C7A69AEF-2C0D-4470-8D73-CDC7AE95F42B}">
      <dgm:prSet/>
      <dgm:spPr/>
      <dgm:t>
        <a:bodyPr/>
        <a:lstStyle/>
        <a:p>
          <a:endParaRPr lang="en-US"/>
        </a:p>
      </dgm:t>
    </dgm:pt>
    <dgm:pt modelId="{F06D7299-3E03-4A1D-B6D3-32C5ADC3608F}" type="sibTrans" cxnId="{C7A69AEF-2C0D-4470-8D73-CDC7AE95F42B}">
      <dgm:prSet/>
      <dgm:spPr/>
      <dgm:t>
        <a:bodyPr/>
        <a:lstStyle/>
        <a:p>
          <a:endParaRPr lang="en-US"/>
        </a:p>
      </dgm:t>
    </dgm:pt>
    <dgm:pt modelId="{F68E69CA-02F8-43DB-9B25-136A815D19BF}" type="pres">
      <dgm:prSet presAssocID="{04B6D7FD-F9BC-4297-9E58-D25261E5D4A6}" presName="linear" presStyleCnt="0">
        <dgm:presLayoutVars>
          <dgm:dir/>
          <dgm:animLvl val="lvl"/>
          <dgm:resizeHandles val="exact"/>
        </dgm:presLayoutVars>
      </dgm:prSet>
      <dgm:spPr/>
      <dgm:t>
        <a:bodyPr/>
        <a:lstStyle/>
        <a:p>
          <a:endParaRPr lang="en-US"/>
        </a:p>
      </dgm:t>
    </dgm:pt>
    <dgm:pt modelId="{9A19BB38-1479-4CEB-BDC4-2DC3F56190BD}" type="pres">
      <dgm:prSet presAssocID="{F89F7E50-52F0-4B97-A375-D262EB5315FD}" presName="parentLin" presStyleCnt="0"/>
      <dgm:spPr/>
    </dgm:pt>
    <dgm:pt modelId="{9FC9C465-D477-4696-88E3-9DD545ABBA24}" type="pres">
      <dgm:prSet presAssocID="{F89F7E50-52F0-4B97-A375-D262EB5315FD}" presName="parentLeftMargin" presStyleLbl="node1" presStyleIdx="0" presStyleCnt="3"/>
      <dgm:spPr/>
      <dgm:t>
        <a:bodyPr/>
        <a:lstStyle/>
        <a:p>
          <a:endParaRPr lang="en-US"/>
        </a:p>
      </dgm:t>
    </dgm:pt>
    <dgm:pt modelId="{D22C6C1A-ABEC-4393-BD7A-ACE3FCBD16A5}" type="pres">
      <dgm:prSet presAssocID="{F89F7E50-52F0-4B97-A375-D262EB5315FD}" presName="parentText" presStyleLbl="node1" presStyleIdx="0" presStyleCnt="3" custScaleX="142857" custLinFactNeighborY="4372">
        <dgm:presLayoutVars>
          <dgm:chMax val="0"/>
          <dgm:bulletEnabled val="1"/>
        </dgm:presLayoutVars>
      </dgm:prSet>
      <dgm:spPr/>
      <dgm:t>
        <a:bodyPr/>
        <a:lstStyle/>
        <a:p>
          <a:endParaRPr lang="en-US"/>
        </a:p>
      </dgm:t>
    </dgm:pt>
    <dgm:pt modelId="{FE525E46-E596-4292-9422-F17102E2DAD4}" type="pres">
      <dgm:prSet presAssocID="{F89F7E50-52F0-4B97-A375-D262EB5315FD}" presName="negativeSpace" presStyleCnt="0"/>
      <dgm:spPr/>
    </dgm:pt>
    <dgm:pt modelId="{1ECDB639-F38F-4F62-9734-3839B5E913DB}" type="pres">
      <dgm:prSet presAssocID="{F89F7E50-52F0-4B97-A375-D262EB5315FD}" presName="childText" presStyleLbl="conFgAcc1" presStyleIdx="0" presStyleCnt="3">
        <dgm:presLayoutVars>
          <dgm:bulletEnabled val="1"/>
        </dgm:presLayoutVars>
      </dgm:prSet>
      <dgm:spPr/>
    </dgm:pt>
    <dgm:pt modelId="{BA95A024-1FC7-4515-8D5A-420261F4A181}" type="pres">
      <dgm:prSet presAssocID="{25FCA44B-A519-436E-87D6-224FD5749E19}" presName="spaceBetweenRectangles" presStyleCnt="0"/>
      <dgm:spPr/>
    </dgm:pt>
    <dgm:pt modelId="{5A3CC89E-094F-4E92-9F19-383E8D5DD6A4}" type="pres">
      <dgm:prSet presAssocID="{80A5EF8D-B35D-4572-B919-E605011EB70F}" presName="parentLin" presStyleCnt="0"/>
      <dgm:spPr/>
    </dgm:pt>
    <dgm:pt modelId="{ED3201BC-1462-44EC-90D5-BE393DFBBD93}" type="pres">
      <dgm:prSet presAssocID="{80A5EF8D-B35D-4572-B919-E605011EB70F}" presName="parentLeftMargin" presStyleLbl="node1" presStyleIdx="0" presStyleCnt="3"/>
      <dgm:spPr/>
      <dgm:t>
        <a:bodyPr/>
        <a:lstStyle/>
        <a:p>
          <a:endParaRPr lang="en-US"/>
        </a:p>
      </dgm:t>
    </dgm:pt>
    <dgm:pt modelId="{3CA54100-A732-413D-9CD8-4DA8F29F5F5C}" type="pres">
      <dgm:prSet presAssocID="{80A5EF8D-B35D-4572-B919-E605011EB70F}" presName="parentText" presStyleLbl="node1" presStyleIdx="1" presStyleCnt="3" custScaleX="142857">
        <dgm:presLayoutVars>
          <dgm:chMax val="0"/>
          <dgm:bulletEnabled val="1"/>
        </dgm:presLayoutVars>
      </dgm:prSet>
      <dgm:spPr/>
      <dgm:t>
        <a:bodyPr/>
        <a:lstStyle/>
        <a:p>
          <a:endParaRPr lang="en-US"/>
        </a:p>
      </dgm:t>
    </dgm:pt>
    <dgm:pt modelId="{C1857CC0-1DA1-466A-8BF1-6CD3D7258404}" type="pres">
      <dgm:prSet presAssocID="{80A5EF8D-B35D-4572-B919-E605011EB70F}" presName="negativeSpace" presStyleCnt="0"/>
      <dgm:spPr/>
    </dgm:pt>
    <dgm:pt modelId="{DEC1A22D-780C-4184-B1AB-122565D5DD72}" type="pres">
      <dgm:prSet presAssocID="{80A5EF8D-B35D-4572-B919-E605011EB70F}" presName="childText" presStyleLbl="conFgAcc1" presStyleIdx="1" presStyleCnt="3">
        <dgm:presLayoutVars>
          <dgm:bulletEnabled val="1"/>
        </dgm:presLayoutVars>
      </dgm:prSet>
      <dgm:spPr/>
    </dgm:pt>
    <dgm:pt modelId="{4EE0B167-6464-4B2F-8167-E7D14A74199C}" type="pres">
      <dgm:prSet presAssocID="{5E56B974-080C-48B3-8F17-EF8BD7709198}" presName="spaceBetweenRectangles" presStyleCnt="0"/>
      <dgm:spPr/>
    </dgm:pt>
    <dgm:pt modelId="{656EEE8A-4C39-40B9-8A29-E824C57A491E}" type="pres">
      <dgm:prSet presAssocID="{314F97FB-0B3E-478F-833E-E2CD425AC681}" presName="parentLin" presStyleCnt="0"/>
      <dgm:spPr/>
    </dgm:pt>
    <dgm:pt modelId="{1FBE4D1E-9C75-4F3A-8A42-6C7392034627}" type="pres">
      <dgm:prSet presAssocID="{314F97FB-0B3E-478F-833E-E2CD425AC681}" presName="parentLeftMargin" presStyleLbl="node1" presStyleIdx="1" presStyleCnt="3"/>
      <dgm:spPr/>
      <dgm:t>
        <a:bodyPr/>
        <a:lstStyle/>
        <a:p>
          <a:endParaRPr lang="en-US"/>
        </a:p>
      </dgm:t>
    </dgm:pt>
    <dgm:pt modelId="{E92312D5-E8E8-4A21-A1AA-8C65545399FF}" type="pres">
      <dgm:prSet presAssocID="{314F97FB-0B3E-478F-833E-E2CD425AC681}" presName="parentText" presStyleLbl="node1" presStyleIdx="2" presStyleCnt="3" custScaleX="142857">
        <dgm:presLayoutVars>
          <dgm:chMax val="0"/>
          <dgm:bulletEnabled val="1"/>
        </dgm:presLayoutVars>
      </dgm:prSet>
      <dgm:spPr/>
      <dgm:t>
        <a:bodyPr/>
        <a:lstStyle/>
        <a:p>
          <a:endParaRPr lang="en-US"/>
        </a:p>
      </dgm:t>
    </dgm:pt>
    <dgm:pt modelId="{DC16AFEC-C973-45F4-B5E3-D7C02A1BA727}" type="pres">
      <dgm:prSet presAssocID="{314F97FB-0B3E-478F-833E-E2CD425AC681}" presName="negativeSpace" presStyleCnt="0"/>
      <dgm:spPr/>
    </dgm:pt>
    <dgm:pt modelId="{B2B08E81-A3D1-4CAB-902C-051DFB0FEC45}" type="pres">
      <dgm:prSet presAssocID="{314F97FB-0B3E-478F-833E-E2CD425AC681}" presName="childText" presStyleLbl="conFgAcc1" presStyleIdx="2" presStyleCnt="3">
        <dgm:presLayoutVars>
          <dgm:bulletEnabled val="1"/>
        </dgm:presLayoutVars>
      </dgm:prSet>
      <dgm:spPr/>
    </dgm:pt>
  </dgm:ptLst>
  <dgm:cxnLst>
    <dgm:cxn modelId="{D1B98169-0D54-48D0-9A2F-FD5322BA2C4C}" type="presOf" srcId="{80A5EF8D-B35D-4572-B919-E605011EB70F}" destId="{3CA54100-A732-413D-9CD8-4DA8F29F5F5C}" srcOrd="1" destOrd="0" presId="urn:microsoft.com/office/officeart/2005/8/layout/list1"/>
    <dgm:cxn modelId="{C7A69AEF-2C0D-4470-8D73-CDC7AE95F42B}" srcId="{04B6D7FD-F9BC-4297-9E58-D25261E5D4A6}" destId="{314F97FB-0B3E-478F-833E-E2CD425AC681}" srcOrd="2" destOrd="0" parTransId="{C43765CF-0C1C-440E-9443-A94DCB5A43E0}" sibTransId="{F06D7299-3E03-4A1D-B6D3-32C5ADC3608F}"/>
    <dgm:cxn modelId="{4F026FCE-463D-46FE-A9B3-632984500C7B}" srcId="{04B6D7FD-F9BC-4297-9E58-D25261E5D4A6}" destId="{80A5EF8D-B35D-4572-B919-E605011EB70F}" srcOrd="1" destOrd="0" parTransId="{7BE9198A-F33E-4CE2-9036-3C99EB00A15F}" sibTransId="{5E56B974-080C-48B3-8F17-EF8BD7709198}"/>
    <dgm:cxn modelId="{F16B06A8-3769-4A25-AD19-394683C61416}" type="presOf" srcId="{04B6D7FD-F9BC-4297-9E58-D25261E5D4A6}" destId="{F68E69CA-02F8-43DB-9B25-136A815D19BF}" srcOrd="0" destOrd="0" presId="urn:microsoft.com/office/officeart/2005/8/layout/list1"/>
    <dgm:cxn modelId="{4AAC5BA2-0F53-4B48-956F-2C1FD3BE6C9D}" type="presOf" srcId="{F89F7E50-52F0-4B97-A375-D262EB5315FD}" destId="{D22C6C1A-ABEC-4393-BD7A-ACE3FCBD16A5}" srcOrd="1" destOrd="0" presId="urn:microsoft.com/office/officeart/2005/8/layout/list1"/>
    <dgm:cxn modelId="{CC7EEECC-6F9D-44E9-A5B7-371D79BFC989}" type="presOf" srcId="{F89F7E50-52F0-4B97-A375-D262EB5315FD}" destId="{9FC9C465-D477-4696-88E3-9DD545ABBA24}" srcOrd="0" destOrd="0" presId="urn:microsoft.com/office/officeart/2005/8/layout/list1"/>
    <dgm:cxn modelId="{29D1F9CD-C8DF-42DF-9B89-D4CB39F436B9}" type="presOf" srcId="{314F97FB-0B3E-478F-833E-E2CD425AC681}" destId="{1FBE4D1E-9C75-4F3A-8A42-6C7392034627}" srcOrd="0" destOrd="0" presId="urn:microsoft.com/office/officeart/2005/8/layout/list1"/>
    <dgm:cxn modelId="{B09F24BF-27F4-45CD-AB73-8511A3557F4E}" srcId="{04B6D7FD-F9BC-4297-9E58-D25261E5D4A6}" destId="{F89F7E50-52F0-4B97-A375-D262EB5315FD}" srcOrd="0" destOrd="0" parTransId="{32323578-4AE2-421A-9242-FDFE7CD697F8}" sibTransId="{25FCA44B-A519-436E-87D6-224FD5749E19}"/>
    <dgm:cxn modelId="{30F8FAAF-49E2-45C2-9A2B-06FBFC563751}" type="presOf" srcId="{80A5EF8D-B35D-4572-B919-E605011EB70F}" destId="{ED3201BC-1462-44EC-90D5-BE393DFBBD93}" srcOrd="0" destOrd="0" presId="urn:microsoft.com/office/officeart/2005/8/layout/list1"/>
    <dgm:cxn modelId="{B41E8092-3A55-4556-BAA2-75A990D6997A}" type="presOf" srcId="{314F97FB-0B3E-478F-833E-E2CD425AC681}" destId="{E92312D5-E8E8-4A21-A1AA-8C65545399FF}" srcOrd="1" destOrd="0" presId="urn:microsoft.com/office/officeart/2005/8/layout/list1"/>
    <dgm:cxn modelId="{1C26469A-FA2C-416C-9D06-964D8BEABDF9}" type="presParOf" srcId="{F68E69CA-02F8-43DB-9B25-136A815D19BF}" destId="{9A19BB38-1479-4CEB-BDC4-2DC3F56190BD}" srcOrd="0" destOrd="0" presId="urn:microsoft.com/office/officeart/2005/8/layout/list1"/>
    <dgm:cxn modelId="{333E8264-AA9B-4C0E-B69F-E61D225C5D3B}" type="presParOf" srcId="{9A19BB38-1479-4CEB-BDC4-2DC3F56190BD}" destId="{9FC9C465-D477-4696-88E3-9DD545ABBA24}" srcOrd="0" destOrd="0" presId="urn:microsoft.com/office/officeart/2005/8/layout/list1"/>
    <dgm:cxn modelId="{C2CC16E4-028A-4447-90BB-1B187D983977}" type="presParOf" srcId="{9A19BB38-1479-4CEB-BDC4-2DC3F56190BD}" destId="{D22C6C1A-ABEC-4393-BD7A-ACE3FCBD16A5}" srcOrd="1" destOrd="0" presId="urn:microsoft.com/office/officeart/2005/8/layout/list1"/>
    <dgm:cxn modelId="{31C29724-79A6-4DD3-90BE-69B778F23445}" type="presParOf" srcId="{F68E69CA-02F8-43DB-9B25-136A815D19BF}" destId="{FE525E46-E596-4292-9422-F17102E2DAD4}" srcOrd="1" destOrd="0" presId="urn:microsoft.com/office/officeart/2005/8/layout/list1"/>
    <dgm:cxn modelId="{E3895694-A1E0-4721-9F6D-87EA505074BB}" type="presParOf" srcId="{F68E69CA-02F8-43DB-9B25-136A815D19BF}" destId="{1ECDB639-F38F-4F62-9734-3839B5E913DB}" srcOrd="2" destOrd="0" presId="urn:microsoft.com/office/officeart/2005/8/layout/list1"/>
    <dgm:cxn modelId="{58221E3C-8B06-4F46-97F7-B5AD189869FE}" type="presParOf" srcId="{F68E69CA-02F8-43DB-9B25-136A815D19BF}" destId="{BA95A024-1FC7-4515-8D5A-420261F4A181}" srcOrd="3" destOrd="0" presId="urn:microsoft.com/office/officeart/2005/8/layout/list1"/>
    <dgm:cxn modelId="{EF80A7C7-4FE4-404F-892C-1D9C857CE6D6}" type="presParOf" srcId="{F68E69CA-02F8-43DB-9B25-136A815D19BF}" destId="{5A3CC89E-094F-4E92-9F19-383E8D5DD6A4}" srcOrd="4" destOrd="0" presId="urn:microsoft.com/office/officeart/2005/8/layout/list1"/>
    <dgm:cxn modelId="{F4D5D451-DEAF-4BF8-85C1-A44B621946FC}" type="presParOf" srcId="{5A3CC89E-094F-4E92-9F19-383E8D5DD6A4}" destId="{ED3201BC-1462-44EC-90D5-BE393DFBBD93}" srcOrd="0" destOrd="0" presId="urn:microsoft.com/office/officeart/2005/8/layout/list1"/>
    <dgm:cxn modelId="{99FA5FD4-F22C-4F96-953C-5F766816A1C8}" type="presParOf" srcId="{5A3CC89E-094F-4E92-9F19-383E8D5DD6A4}" destId="{3CA54100-A732-413D-9CD8-4DA8F29F5F5C}" srcOrd="1" destOrd="0" presId="urn:microsoft.com/office/officeart/2005/8/layout/list1"/>
    <dgm:cxn modelId="{3E58BA48-3844-4552-B036-94439D7B8629}" type="presParOf" srcId="{F68E69CA-02F8-43DB-9B25-136A815D19BF}" destId="{C1857CC0-1DA1-466A-8BF1-6CD3D7258404}" srcOrd="5" destOrd="0" presId="urn:microsoft.com/office/officeart/2005/8/layout/list1"/>
    <dgm:cxn modelId="{68608541-B540-4CCF-8753-FA316F0C59BD}" type="presParOf" srcId="{F68E69CA-02F8-43DB-9B25-136A815D19BF}" destId="{DEC1A22D-780C-4184-B1AB-122565D5DD72}" srcOrd="6" destOrd="0" presId="urn:microsoft.com/office/officeart/2005/8/layout/list1"/>
    <dgm:cxn modelId="{5265BB21-C52A-4BC4-8258-CF2F21C1CF4F}" type="presParOf" srcId="{F68E69CA-02F8-43DB-9B25-136A815D19BF}" destId="{4EE0B167-6464-4B2F-8167-E7D14A74199C}" srcOrd="7" destOrd="0" presId="urn:microsoft.com/office/officeart/2005/8/layout/list1"/>
    <dgm:cxn modelId="{DE39C2AD-9760-4D25-8D09-6D60B6EF341F}" type="presParOf" srcId="{F68E69CA-02F8-43DB-9B25-136A815D19BF}" destId="{656EEE8A-4C39-40B9-8A29-E824C57A491E}" srcOrd="8" destOrd="0" presId="urn:microsoft.com/office/officeart/2005/8/layout/list1"/>
    <dgm:cxn modelId="{4E531EB7-B3A2-405A-A0C4-8EC58B23B68A}" type="presParOf" srcId="{656EEE8A-4C39-40B9-8A29-E824C57A491E}" destId="{1FBE4D1E-9C75-4F3A-8A42-6C7392034627}" srcOrd="0" destOrd="0" presId="urn:microsoft.com/office/officeart/2005/8/layout/list1"/>
    <dgm:cxn modelId="{6D8E4ED4-587D-4651-B98D-BA8F47B20B96}" type="presParOf" srcId="{656EEE8A-4C39-40B9-8A29-E824C57A491E}" destId="{E92312D5-E8E8-4A21-A1AA-8C65545399FF}" srcOrd="1" destOrd="0" presId="urn:microsoft.com/office/officeart/2005/8/layout/list1"/>
    <dgm:cxn modelId="{DD528AB5-03D9-4881-AA0A-13FA0B12089F}" type="presParOf" srcId="{F68E69CA-02F8-43DB-9B25-136A815D19BF}" destId="{DC16AFEC-C973-45F4-B5E3-D7C02A1BA727}" srcOrd="9" destOrd="0" presId="urn:microsoft.com/office/officeart/2005/8/layout/list1"/>
    <dgm:cxn modelId="{96D970D4-1B07-441B-B5B0-2B4682FE3A41}" type="presParOf" srcId="{F68E69CA-02F8-43DB-9B25-136A815D19BF}" destId="{B2B08E81-A3D1-4CAB-902C-051DFB0FEC45}" srcOrd="10"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809C52-A93B-4325-9068-19BD5320ECE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DF87736-7CB0-48EE-9CC9-3EE3BFE2A5D0}">
      <dgm:prSet phldrT="[Text]" custT="1"/>
      <dgm:spPr/>
      <dgm:t>
        <a:bodyPr/>
        <a:lstStyle/>
        <a:p>
          <a:r>
            <a:rPr lang="en-US" sz="2200" dirty="0" smtClean="0">
              <a:solidFill>
                <a:srgbClr val="000099"/>
              </a:solidFill>
            </a:rPr>
            <a:t>The object are of atomic type and have the same value, or</a:t>
          </a:r>
          <a:endParaRPr lang="en-US" sz="2200" dirty="0">
            <a:solidFill>
              <a:srgbClr val="000099"/>
            </a:solidFill>
          </a:endParaRPr>
        </a:p>
      </dgm:t>
    </dgm:pt>
    <dgm:pt modelId="{221AB4BB-BEDC-48A4-9906-B147D0A099F0}" type="parTrans" cxnId="{F5DB57B1-14A8-4B77-979A-CE5F3B7ABC8C}">
      <dgm:prSet/>
      <dgm:spPr/>
      <dgm:t>
        <a:bodyPr/>
        <a:lstStyle/>
        <a:p>
          <a:endParaRPr lang="en-US" sz="2200">
            <a:solidFill>
              <a:srgbClr val="000099"/>
            </a:solidFill>
          </a:endParaRPr>
        </a:p>
      </dgm:t>
    </dgm:pt>
    <dgm:pt modelId="{38D07F35-8E24-4B5D-9E9E-4380B3EA28DE}" type="sibTrans" cxnId="{F5DB57B1-14A8-4B77-979A-CE5F3B7ABC8C}">
      <dgm:prSet/>
      <dgm:spPr/>
      <dgm:t>
        <a:bodyPr/>
        <a:lstStyle/>
        <a:p>
          <a:endParaRPr lang="en-US" sz="2200">
            <a:solidFill>
              <a:srgbClr val="000099"/>
            </a:solidFill>
          </a:endParaRPr>
        </a:p>
      </dgm:t>
    </dgm:pt>
    <dgm:pt modelId="{CC6D582C-A62D-4C0E-880A-A019D5B97CFE}">
      <dgm:prSet phldrT="[Text]" custT="1"/>
      <dgm:spPr/>
      <dgm:t>
        <a:bodyPr/>
        <a:lstStyle/>
        <a:p>
          <a:r>
            <a:rPr lang="en-US" sz="2200" dirty="0" smtClean="0">
              <a:solidFill>
                <a:srgbClr val="000099"/>
              </a:solidFill>
            </a:rPr>
            <a:t>The objects are of reference type, and the deep equals operator is true for the two referenced objects, or</a:t>
          </a:r>
          <a:endParaRPr lang="en-US" sz="2200" dirty="0">
            <a:solidFill>
              <a:srgbClr val="000099"/>
            </a:solidFill>
          </a:endParaRPr>
        </a:p>
      </dgm:t>
    </dgm:pt>
    <dgm:pt modelId="{49765640-CD29-43F5-95BD-2D7E4FD55634}" type="parTrans" cxnId="{AAD19A8A-D80D-4FB1-B0FC-03D45FEA954B}">
      <dgm:prSet/>
      <dgm:spPr/>
      <dgm:t>
        <a:bodyPr/>
        <a:lstStyle/>
        <a:p>
          <a:endParaRPr lang="en-US" sz="2200">
            <a:solidFill>
              <a:srgbClr val="000099"/>
            </a:solidFill>
          </a:endParaRPr>
        </a:p>
      </dgm:t>
    </dgm:pt>
    <dgm:pt modelId="{9B1D4CE0-B00B-4611-99A0-FD1F75F2A903}" type="sibTrans" cxnId="{AAD19A8A-D80D-4FB1-B0FC-03D45FEA954B}">
      <dgm:prSet/>
      <dgm:spPr/>
      <dgm:t>
        <a:bodyPr/>
        <a:lstStyle/>
        <a:p>
          <a:endParaRPr lang="en-US" sz="2200">
            <a:solidFill>
              <a:srgbClr val="000099"/>
            </a:solidFill>
          </a:endParaRPr>
        </a:p>
      </dgm:t>
    </dgm:pt>
    <dgm:pt modelId="{2887C6BB-87EE-497F-93BA-63ECB911ACC7}">
      <dgm:prSet phldrT="[Text]" custT="1"/>
      <dgm:spPr/>
      <dgm:t>
        <a:bodyPr/>
        <a:lstStyle/>
        <a:p>
          <a:r>
            <a:rPr lang="en-US" sz="2200" dirty="0" smtClean="0">
              <a:solidFill>
                <a:srgbClr val="000099"/>
              </a:solidFill>
            </a:rPr>
            <a:t>The objects are of structured type, and the deep equals operator is true for all the corresponding subparts of the two objects.</a:t>
          </a:r>
          <a:endParaRPr lang="en-US" sz="2200" dirty="0">
            <a:solidFill>
              <a:srgbClr val="000099"/>
            </a:solidFill>
          </a:endParaRPr>
        </a:p>
      </dgm:t>
    </dgm:pt>
    <dgm:pt modelId="{76FE88DA-5CE3-42A9-9D51-D981F211C73D}" type="parTrans" cxnId="{DAE8264C-FB7A-4DCF-9A85-B5BBAA1C4951}">
      <dgm:prSet/>
      <dgm:spPr/>
      <dgm:t>
        <a:bodyPr/>
        <a:lstStyle/>
        <a:p>
          <a:endParaRPr lang="en-US" sz="2200">
            <a:solidFill>
              <a:srgbClr val="000099"/>
            </a:solidFill>
          </a:endParaRPr>
        </a:p>
      </dgm:t>
    </dgm:pt>
    <dgm:pt modelId="{C52FF57E-ADBB-417E-8ABF-48BB22AF5271}" type="sibTrans" cxnId="{DAE8264C-FB7A-4DCF-9A85-B5BBAA1C4951}">
      <dgm:prSet/>
      <dgm:spPr/>
      <dgm:t>
        <a:bodyPr/>
        <a:lstStyle/>
        <a:p>
          <a:endParaRPr lang="en-US" sz="2200">
            <a:solidFill>
              <a:srgbClr val="000099"/>
            </a:solidFill>
          </a:endParaRPr>
        </a:p>
      </dgm:t>
    </dgm:pt>
    <dgm:pt modelId="{830C89E8-86E1-4A9D-9373-C6DBEE160317}" type="pres">
      <dgm:prSet presAssocID="{7B809C52-A93B-4325-9068-19BD5320ECEE}" presName="linear" presStyleCnt="0">
        <dgm:presLayoutVars>
          <dgm:animLvl val="lvl"/>
          <dgm:resizeHandles val="exact"/>
        </dgm:presLayoutVars>
      </dgm:prSet>
      <dgm:spPr/>
      <dgm:t>
        <a:bodyPr/>
        <a:lstStyle/>
        <a:p>
          <a:endParaRPr lang="en-US"/>
        </a:p>
      </dgm:t>
    </dgm:pt>
    <dgm:pt modelId="{CA3EFCC6-EE43-446E-B342-475A7B579CB2}" type="pres">
      <dgm:prSet presAssocID="{0DF87736-7CB0-48EE-9CC9-3EE3BFE2A5D0}" presName="parentText" presStyleLbl="node1" presStyleIdx="0" presStyleCnt="3">
        <dgm:presLayoutVars>
          <dgm:chMax val="0"/>
          <dgm:bulletEnabled val="1"/>
        </dgm:presLayoutVars>
      </dgm:prSet>
      <dgm:spPr/>
      <dgm:t>
        <a:bodyPr/>
        <a:lstStyle/>
        <a:p>
          <a:endParaRPr lang="en-US"/>
        </a:p>
      </dgm:t>
    </dgm:pt>
    <dgm:pt modelId="{17A4F4C3-7333-4BFB-85A4-C7AC1ED6B8AF}" type="pres">
      <dgm:prSet presAssocID="{38D07F35-8E24-4B5D-9E9E-4380B3EA28DE}" presName="spacer" presStyleCnt="0"/>
      <dgm:spPr/>
    </dgm:pt>
    <dgm:pt modelId="{190354AD-B053-457B-A4AA-29EA6AC1DAE9}" type="pres">
      <dgm:prSet presAssocID="{CC6D582C-A62D-4C0E-880A-A019D5B97CFE}" presName="parentText" presStyleLbl="node1" presStyleIdx="1" presStyleCnt="3">
        <dgm:presLayoutVars>
          <dgm:chMax val="0"/>
          <dgm:bulletEnabled val="1"/>
        </dgm:presLayoutVars>
      </dgm:prSet>
      <dgm:spPr/>
      <dgm:t>
        <a:bodyPr/>
        <a:lstStyle/>
        <a:p>
          <a:endParaRPr lang="en-US"/>
        </a:p>
      </dgm:t>
    </dgm:pt>
    <dgm:pt modelId="{7D5674DF-5830-44F3-899E-F3A5C71F7DC4}" type="pres">
      <dgm:prSet presAssocID="{9B1D4CE0-B00B-4611-99A0-FD1F75F2A903}" presName="spacer" presStyleCnt="0"/>
      <dgm:spPr/>
    </dgm:pt>
    <dgm:pt modelId="{F265203F-626D-4F35-8C44-9FA6B6691113}" type="pres">
      <dgm:prSet presAssocID="{2887C6BB-87EE-497F-93BA-63ECB911ACC7}" presName="parentText" presStyleLbl="node1" presStyleIdx="2" presStyleCnt="3">
        <dgm:presLayoutVars>
          <dgm:chMax val="0"/>
          <dgm:bulletEnabled val="1"/>
        </dgm:presLayoutVars>
      </dgm:prSet>
      <dgm:spPr/>
      <dgm:t>
        <a:bodyPr/>
        <a:lstStyle/>
        <a:p>
          <a:endParaRPr lang="en-US"/>
        </a:p>
      </dgm:t>
    </dgm:pt>
  </dgm:ptLst>
  <dgm:cxnLst>
    <dgm:cxn modelId="{92877852-041D-433B-AA39-A6D8495F93A8}" type="presOf" srcId="{7B809C52-A93B-4325-9068-19BD5320ECEE}" destId="{830C89E8-86E1-4A9D-9373-C6DBEE160317}" srcOrd="0" destOrd="0" presId="urn:microsoft.com/office/officeart/2005/8/layout/vList2"/>
    <dgm:cxn modelId="{DAE8264C-FB7A-4DCF-9A85-B5BBAA1C4951}" srcId="{7B809C52-A93B-4325-9068-19BD5320ECEE}" destId="{2887C6BB-87EE-497F-93BA-63ECB911ACC7}" srcOrd="2" destOrd="0" parTransId="{76FE88DA-5CE3-42A9-9D51-D981F211C73D}" sibTransId="{C52FF57E-ADBB-417E-8ABF-48BB22AF5271}"/>
    <dgm:cxn modelId="{AAD19A8A-D80D-4FB1-B0FC-03D45FEA954B}" srcId="{7B809C52-A93B-4325-9068-19BD5320ECEE}" destId="{CC6D582C-A62D-4C0E-880A-A019D5B97CFE}" srcOrd="1" destOrd="0" parTransId="{49765640-CD29-43F5-95BD-2D7E4FD55634}" sibTransId="{9B1D4CE0-B00B-4611-99A0-FD1F75F2A903}"/>
    <dgm:cxn modelId="{47109999-3F50-4353-9AC8-CC3008F2E98B}" type="presOf" srcId="{2887C6BB-87EE-497F-93BA-63ECB911ACC7}" destId="{F265203F-626D-4F35-8C44-9FA6B6691113}" srcOrd="0" destOrd="0" presId="urn:microsoft.com/office/officeart/2005/8/layout/vList2"/>
    <dgm:cxn modelId="{CEACC9CB-28F0-47F1-B76B-156769EFB48E}" type="presOf" srcId="{CC6D582C-A62D-4C0E-880A-A019D5B97CFE}" destId="{190354AD-B053-457B-A4AA-29EA6AC1DAE9}" srcOrd="0" destOrd="0" presId="urn:microsoft.com/office/officeart/2005/8/layout/vList2"/>
    <dgm:cxn modelId="{B2E6C325-F7EC-48A7-9A12-39BC00976CEE}" type="presOf" srcId="{0DF87736-7CB0-48EE-9CC9-3EE3BFE2A5D0}" destId="{CA3EFCC6-EE43-446E-B342-475A7B579CB2}" srcOrd="0" destOrd="0" presId="urn:microsoft.com/office/officeart/2005/8/layout/vList2"/>
    <dgm:cxn modelId="{F5DB57B1-14A8-4B77-979A-CE5F3B7ABC8C}" srcId="{7B809C52-A93B-4325-9068-19BD5320ECEE}" destId="{0DF87736-7CB0-48EE-9CC9-3EE3BFE2A5D0}" srcOrd="0" destOrd="0" parTransId="{221AB4BB-BEDC-48A4-9906-B147D0A099F0}" sibTransId="{38D07F35-8E24-4B5D-9E9E-4380B3EA28DE}"/>
    <dgm:cxn modelId="{E86E53C8-01B0-4C87-9014-E960039B93DC}" type="presParOf" srcId="{830C89E8-86E1-4A9D-9373-C6DBEE160317}" destId="{CA3EFCC6-EE43-446E-B342-475A7B579CB2}" srcOrd="0" destOrd="0" presId="urn:microsoft.com/office/officeart/2005/8/layout/vList2"/>
    <dgm:cxn modelId="{DD16C486-EA5B-47DB-BBDD-7AB39F6DF6BB}" type="presParOf" srcId="{830C89E8-86E1-4A9D-9373-C6DBEE160317}" destId="{17A4F4C3-7333-4BFB-85A4-C7AC1ED6B8AF}" srcOrd="1" destOrd="0" presId="urn:microsoft.com/office/officeart/2005/8/layout/vList2"/>
    <dgm:cxn modelId="{28037DA4-FDBF-4C22-B24A-99FDE9D8C03F}" type="presParOf" srcId="{830C89E8-86E1-4A9D-9373-C6DBEE160317}" destId="{190354AD-B053-457B-A4AA-29EA6AC1DAE9}" srcOrd="2" destOrd="0" presId="urn:microsoft.com/office/officeart/2005/8/layout/vList2"/>
    <dgm:cxn modelId="{FCBD9741-FC5C-4BAA-BD1A-BB6804722DA7}" type="presParOf" srcId="{830C89E8-86E1-4A9D-9373-C6DBEE160317}" destId="{7D5674DF-5830-44F3-899E-F3A5C71F7DC4}" srcOrd="3" destOrd="0" presId="urn:microsoft.com/office/officeart/2005/8/layout/vList2"/>
    <dgm:cxn modelId="{BF713907-54D9-43A8-A18D-C53E913D6688}" type="presParOf" srcId="{830C89E8-86E1-4A9D-9373-C6DBEE160317}" destId="{F265203F-626D-4F35-8C44-9FA6B6691113}"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0FD9328-27FA-4E83-9371-602E0F6F8B3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FC9284A-2EAD-4317-A81D-CCA07DA433C1}">
      <dgm:prSet phldrT="[Text]" custT="1"/>
      <dgm:spPr/>
      <dgm:t>
        <a:bodyPr/>
        <a:lstStyle/>
        <a:p>
          <a:r>
            <a:rPr lang="en-US" sz="2400" dirty="0" smtClean="0">
              <a:solidFill>
                <a:srgbClr val="FF0000"/>
              </a:solidFill>
            </a:rPr>
            <a:t>Collection hierarchies</a:t>
          </a:r>
          <a:r>
            <a:rPr lang="en-US" sz="2400" dirty="0" smtClean="0">
              <a:solidFill>
                <a:srgbClr val="000099"/>
              </a:solidFill>
            </a:rPr>
            <a:t>: inheritance on tables</a:t>
          </a:r>
          <a:endParaRPr lang="en-US" sz="2400" dirty="0">
            <a:solidFill>
              <a:srgbClr val="000099"/>
            </a:solidFill>
          </a:endParaRPr>
        </a:p>
      </dgm:t>
    </dgm:pt>
    <dgm:pt modelId="{EBC2549F-9B3C-4A34-B0AA-E309ED6C96A8}" type="parTrans" cxnId="{A32220B4-B451-4BDA-9E0F-01EE5D88C475}">
      <dgm:prSet/>
      <dgm:spPr/>
      <dgm:t>
        <a:bodyPr/>
        <a:lstStyle/>
        <a:p>
          <a:endParaRPr lang="en-US">
            <a:solidFill>
              <a:srgbClr val="000099"/>
            </a:solidFill>
          </a:endParaRPr>
        </a:p>
      </dgm:t>
    </dgm:pt>
    <dgm:pt modelId="{5581B500-F207-4C2A-99F7-F0F1475E1A04}" type="sibTrans" cxnId="{A32220B4-B451-4BDA-9E0F-01EE5D88C475}">
      <dgm:prSet/>
      <dgm:spPr/>
      <dgm:t>
        <a:bodyPr/>
        <a:lstStyle/>
        <a:p>
          <a:endParaRPr lang="en-US">
            <a:solidFill>
              <a:srgbClr val="000099"/>
            </a:solidFill>
          </a:endParaRPr>
        </a:p>
      </dgm:t>
    </dgm:pt>
    <dgm:pt modelId="{A6FB4D6B-882B-41B0-8E87-53AC385499B0}">
      <dgm:prSet phldrT="[Text]" custT="1"/>
      <dgm:spPr/>
      <dgm:t>
        <a:bodyPr/>
        <a:lstStyle/>
        <a:p>
          <a:r>
            <a:rPr lang="en-US" sz="2000" dirty="0" smtClean="0">
              <a:solidFill>
                <a:srgbClr val="000099"/>
              </a:solidFill>
            </a:rPr>
            <a:t>Create table </a:t>
          </a:r>
          <a:r>
            <a:rPr lang="en-US" sz="2000" dirty="0" err="1" smtClean="0">
              <a:solidFill>
                <a:srgbClr val="000099"/>
              </a:solidFill>
            </a:rPr>
            <a:t>student_emp</a:t>
          </a:r>
          <a:r>
            <a:rPr lang="en-US" sz="2000" dirty="0" smtClean="0">
              <a:solidFill>
                <a:srgbClr val="000099"/>
              </a:solidFill>
            </a:rPr>
            <a:t> under </a:t>
          </a:r>
          <a:r>
            <a:rPr lang="en-US" sz="2000" dirty="0" err="1" smtClean="0">
              <a:solidFill>
                <a:srgbClr val="000099"/>
              </a:solidFill>
            </a:rPr>
            <a:t>emp</a:t>
          </a:r>
          <a:r>
            <a:rPr lang="en-US" sz="2000" dirty="0" smtClean="0">
              <a:solidFill>
                <a:srgbClr val="000099"/>
              </a:solidFill>
            </a:rPr>
            <a:t> (</a:t>
          </a:r>
          <a:r>
            <a:rPr lang="en-US" sz="2000" dirty="0" err="1" smtClean="0">
              <a:solidFill>
                <a:srgbClr val="000099"/>
              </a:solidFill>
            </a:rPr>
            <a:t>gpa</a:t>
          </a:r>
          <a:r>
            <a:rPr lang="en-US" sz="2000" dirty="0" smtClean="0">
              <a:solidFill>
                <a:srgbClr val="000099"/>
              </a:solidFill>
            </a:rPr>
            <a:t> float)</a:t>
          </a:r>
          <a:endParaRPr lang="en-US" sz="2000" dirty="0">
            <a:solidFill>
              <a:srgbClr val="000099"/>
            </a:solidFill>
          </a:endParaRPr>
        </a:p>
      </dgm:t>
    </dgm:pt>
    <dgm:pt modelId="{81EB60A4-D0D2-4B4B-A890-42DBA42EE2FB}" type="parTrans" cxnId="{569115C4-2E5F-4A09-BEAB-8F117EFB3398}">
      <dgm:prSet/>
      <dgm:spPr/>
      <dgm:t>
        <a:bodyPr/>
        <a:lstStyle/>
        <a:p>
          <a:endParaRPr lang="en-US">
            <a:solidFill>
              <a:srgbClr val="000099"/>
            </a:solidFill>
          </a:endParaRPr>
        </a:p>
      </dgm:t>
    </dgm:pt>
    <dgm:pt modelId="{107A0A19-BB56-4ABA-944C-251B89EBA1BC}" type="sibTrans" cxnId="{569115C4-2E5F-4A09-BEAB-8F117EFB3398}">
      <dgm:prSet/>
      <dgm:spPr/>
      <dgm:t>
        <a:bodyPr/>
        <a:lstStyle/>
        <a:p>
          <a:endParaRPr lang="en-US">
            <a:solidFill>
              <a:srgbClr val="000099"/>
            </a:solidFill>
          </a:endParaRPr>
        </a:p>
      </dgm:t>
    </dgm:pt>
    <dgm:pt modelId="{65438A69-570F-45C0-AC49-3425DC83915C}">
      <dgm:prSet phldrT="[Text]" custT="1"/>
      <dgm:spPr/>
      <dgm:t>
        <a:bodyPr/>
        <a:lstStyle/>
        <a:p>
          <a:r>
            <a:rPr lang="en-US" sz="2000" dirty="0" smtClean="0">
              <a:solidFill>
                <a:srgbClr val="000099"/>
              </a:solidFill>
            </a:rPr>
            <a:t>Queries on </a:t>
          </a:r>
          <a:r>
            <a:rPr lang="en-US" sz="2000" dirty="0" err="1" smtClean="0">
              <a:solidFill>
                <a:srgbClr val="000099"/>
              </a:solidFill>
            </a:rPr>
            <a:t>emp</a:t>
          </a:r>
          <a:r>
            <a:rPr lang="en-US" sz="2000" dirty="0" smtClean="0">
              <a:solidFill>
                <a:srgbClr val="000099"/>
              </a:solidFill>
            </a:rPr>
            <a:t> also return </a:t>
          </a:r>
          <a:r>
            <a:rPr lang="en-US" sz="2000" dirty="0" err="1" smtClean="0">
              <a:solidFill>
                <a:srgbClr val="000099"/>
              </a:solidFill>
            </a:rPr>
            <a:t>tuples</a:t>
          </a:r>
          <a:r>
            <a:rPr lang="en-US" sz="2000" dirty="0" smtClean="0">
              <a:solidFill>
                <a:srgbClr val="000099"/>
              </a:solidFill>
            </a:rPr>
            <a:t> from </a:t>
          </a:r>
          <a:r>
            <a:rPr lang="en-US" sz="2000" dirty="0" err="1" smtClean="0">
              <a:solidFill>
                <a:srgbClr val="000099"/>
              </a:solidFill>
            </a:rPr>
            <a:t>student_emp</a:t>
          </a:r>
          <a:r>
            <a:rPr lang="en-US" sz="2000" dirty="0" smtClean="0">
              <a:solidFill>
                <a:srgbClr val="000099"/>
              </a:solidFill>
            </a:rPr>
            <a:t> (unless you say “</a:t>
          </a:r>
          <a:r>
            <a:rPr lang="en-US" sz="2000" dirty="0" err="1" smtClean="0">
              <a:solidFill>
                <a:srgbClr val="000099"/>
              </a:solidFill>
            </a:rPr>
            <a:t>emp</a:t>
          </a:r>
          <a:r>
            <a:rPr lang="en-US" sz="2000" dirty="0" smtClean="0">
              <a:solidFill>
                <a:srgbClr val="000099"/>
              </a:solidFill>
            </a:rPr>
            <a:t> only”</a:t>
          </a:r>
          <a:endParaRPr lang="en-US" sz="2000" dirty="0">
            <a:solidFill>
              <a:srgbClr val="000099"/>
            </a:solidFill>
          </a:endParaRPr>
        </a:p>
      </dgm:t>
    </dgm:pt>
    <dgm:pt modelId="{AA01D66A-D2E3-4F56-B195-02455894B803}" type="parTrans" cxnId="{12F5A2DE-B234-4F05-9A49-E72043FFFAD1}">
      <dgm:prSet/>
      <dgm:spPr/>
      <dgm:t>
        <a:bodyPr/>
        <a:lstStyle/>
        <a:p>
          <a:endParaRPr lang="en-US">
            <a:solidFill>
              <a:srgbClr val="000099"/>
            </a:solidFill>
          </a:endParaRPr>
        </a:p>
      </dgm:t>
    </dgm:pt>
    <dgm:pt modelId="{D2B52579-1C9D-41E5-9DA7-6ABC4A9B0EBB}" type="sibTrans" cxnId="{12F5A2DE-B234-4F05-9A49-E72043FFFAD1}">
      <dgm:prSet/>
      <dgm:spPr/>
      <dgm:t>
        <a:bodyPr/>
        <a:lstStyle/>
        <a:p>
          <a:endParaRPr lang="en-US">
            <a:solidFill>
              <a:srgbClr val="000099"/>
            </a:solidFill>
          </a:endParaRPr>
        </a:p>
      </dgm:t>
    </dgm:pt>
    <dgm:pt modelId="{B789FD7B-3C3B-49AF-A08C-0EC0AD42AA8F}">
      <dgm:prSet phldrT="[Text]" custT="1"/>
      <dgm:spPr/>
      <dgm:t>
        <a:bodyPr/>
        <a:lstStyle/>
        <a:p>
          <a:r>
            <a:rPr lang="en-US" sz="2400" dirty="0" smtClean="0">
              <a:solidFill>
                <a:srgbClr val="FF0000"/>
              </a:solidFill>
            </a:rPr>
            <a:t>Type extents</a:t>
          </a:r>
          <a:r>
            <a:rPr lang="en-US" sz="2400" dirty="0" smtClean="0">
              <a:solidFill>
                <a:srgbClr val="000099"/>
              </a:solidFill>
            </a:rPr>
            <a:t>: al objects of a given type can be selected from a single view (e.g., select * from </a:t>
          </a:r>
          <a:r>
            <a:rPr lang="en-US" sz="2400" dirty="0" err="1" smtClean="0">
              <a:solidFill>
                <a:srgbClr val="000099"/>
              </a:solidFill>
            </a:rPr>
            <a:t>theater_t</a:t>
          </a:r>
          <a:r>
            <a:rPr lang="en-US" sz="2400" dirty="0" smtClean="0">
              <a:solidFill>
                <a:srgbClr val="000099"/>
              </a:solidFill>
            </a:rPr>
            <a:t>)</a:t>
          </a:r>
          <a:endParaRPr lang="en-US" sz="2400" dirty="0">
            <a:solidFill>
              <a:srgbClr val="000099"/>
            </a:solidFill>
          </a:endParaRPr>
        </a:p>
      </dgm:t>
    </dgm:pt>
    <dgm:pt modelId="{E05618AD-E849-4D72-85A6-D6B61CFCDFDA}" type="parTrans" cxnId="{474DC384-1551-40A8-852D-011A45B22F32}">
      <dgm:prSet/>
      <dgm:spPr/>
      <dgm:t>
        <a:bodyPr/>
        <a:lstStyle/>
        <a:p>
          <a:endParaRPr lang="en-US">
            <a:solidFill>
              <a:srgbClr val="000099"/>
            </a:solidFill>
          </a:endParaRPr>
        </a:p>
      </dgm:t>
    </dgm:pt>
    <dgm:pt modelId="{FE733EBB-6A0D-4A60-BBD2-C2B358646F93}" type="sibTrans" cxnId="{474DC384-1551-40A8-852D-011A45B22F32}">
      <dgm:prSet/>
      <dgm:spPr/>
      <dgm:t>
        <a:bodyPr/>
        <a:lstStyle/>
        <a:p>
          <a:endParaRPr lang="en-US">
            <a:solidFill>
              <a:srgbClr val="000099"/>
            </a:solidFill>
          </a:endParaRPr>
        </a:p>
      </dgm:t>
    </dgm:pt>
    <dgm:pt modelId="{A04781C4-0233-4A1F-AAE2-8757A79B61B0}" type="pres">
      <dgm:prSet presAssocID="{40FD9328-27FA-4E83-9371-602E0F6F8B3E}" presName="linear" presStyleCnt="0">
        <dgm:presLayoutVars>
          <dgm:dir/>
          <dgm:animLvl val="lvl"/>
          <dgm:resizeHandles val="exact"/>
        </dgm:presLayoutVars>
      </dgm:prSet>
      <dgm:spPr/>
      <dgm:t>
        <a:bodyPr/>
        <a:lstStyle/>
        <a:p>
          <a:endParaRPr lang="en-US"/>
        </a:p>
      </dgm:t>
    </dgm:pt>
    <dgm:pt modelId="{39146DFF-00A8-44B9-A0E5-CA0B74A40618}" type="pres">
      <dgm:prSet presAssocID="{5FC9284A-2EAD-4317-A81D-CCA07DA433C1}" presName="parentLin" presStyleCnt="0"/>
      <dgm:spPr/>
    </dgm:pt>
    <dgm:pt modelId="{5ABCBA09-4E85-4885-80DF-D274ACF697DB}" type="pres">
      <dgm:prSet presAssocID="{5FC9284A-2EAD-4317-A81D-CCA07DA433C1}" presName="parentLeftMargin" presStyleLbl="node1" presStyleIdx="0" presStyleCnt="2"/>
      <dgm:spPr/>
      <dgm:t>
        <a:bodyPr/>
        <a:lstStyle/>
        <a:p>
          <a:endParaRPr lang="en-US"/>
        </a:p>
      </dgm:t>
    </dgm:pt>
    <dgm:pt modelId="{44B80E79-40B8-496D-82AC-357105294A12}" type="pres">
      <dgm:prSet presAssocID="{5FC9284A-2EAD-4317-A81D-CCA07DA433C1}" presName="parentText" presStyleLbl="node1" presStyleIdx="0" presStyleCnt="2" custScaleX="142857">
        <dgm:presLayoutVars>
          <dgm:chMax val="0"/>
          <dgm:bulletEnabled val="1"/>
        </dgm:presLayoutVars>
      </dgm:prSet>
      <dgm:spPr/>
      <dgm:t>
        <a:bodyPr/>
        <a:lstStyle/>
        <a:p>
          <a:endParaRPr lang="en-US"/>
        </a:p>
      </dgm:t>
    </dgm:pt>
    <dgm:pt modelId="{F935396A-3172-44DA-9102-52EC1F0FDC31}" type="pres">
      <dgm:prSet presAssocID="{5FC9284A-2EAD-4317-A81D-CCA07DA433C1}" presName="negativeSpace" presStyleCnt="0"/>
      <dgm:spPr/>
    </dgm:pt>
    <dgm:pt modelId="{F33055AE-4172-4B7F-BE45-2FD32D5023A2}" type="pres">
      <dgm:prSet presAssocID="{5FC9284A-2EAD-4317-A81D-CCA07DA433C1}" presName="childText" presStyleLbl="conFgAcc1" presStyleIdx="0" presStyleCnt="2">
        <dgm:presLayoutVars>
          <dgm:bulletEnabled val="1"/>
        </dgm:presLayoutVars>
      </dgm:prSet>
      <dgm:spPr/>
      <dgm:t>
        <a:bodyPr/>
        <a:lstStyle/>
        <a:p>
          <a:endParaRPr lang="en-US"/>
        </a:p>
      </dgm:t>
    </dgm:pt>
    <dgm:pt modelId="{7F121591-30C4-4697-B14F-FF20BF6DDAB3}" type="pres">
      <dgm:prSet presAssocID="{5581B500-F207-4C2A-99F7-F0F1475E1A04}" presName="spaceBetweenRectangles" presStyleCnt="0"/>
      <dgm:spPr/>
    </dgm:pt>
    <dgm:pt modelId="{E100F296-7888-4381-8FCE-007DCB8C6489}" type="pres">
      <dgm:prSet presAssocID="{B789FD7B-3C3B-49AF-A08C-0EC0AD42AA8F}" presName="parentLin" presStyleCnt="0"/>
      <dgm:spPr/>
    </dgm:pt>
    <dgm:pt modelId="{12266E1A-FBF3-46FC-937F-862D51551FC8}" type="pres">
      <dgm:prSet presAssocID="{B789FD7B-3C3B-49AF-A08C-0EC0AD42AA8F}" presName="parentLeftMargin" presStyleLbl="node1" presStyleIdx="0" presStyleCnt="2"/>
      <dgm:spPr/>
      <dgm:t>
        <a:bodyPr/>
        <a:lstStyle/>
        <a:p>
          <a:endParaRPr lang="en-US"/>
        </a:p>
      </dgm:t>
    </dgm:pt>
    <dgm:pt modelId="{ABF75D69-907E-44CD-8889-E8B29F28B015}" type="pres">
      <dgm:prSet presAssocID="{B789FD7B-3C3B-49AF-A08C-0EC0AD42AA8F}" presName="parentText" presStyleLbl="node1" presStyleIdx="1" presStyleCnt="2" custScaleX="142857">
        <dgm:presLayoutVars>
          <dgm:chMax val="0"/>
          <dgm:bulletEnabled val="1"/>
        </dgm:presLayoutVars>
      </dgm:prSet>
      <dgm:spPr/>
      <dgm:t>
        <a:bodyPr/>
        <a:lstStyle/>
        <a:p>
          <a:endParaRPr lang="en-US"/>
        </a:p>
      </dgm:t>
    </dgm:pt>
    <dgm:pt modelId="{DCE8E5A6-CAA6-4EC0-B94D-03F4244F7250}" type="pres">
      <dgm:prSet presAssocID="{B789FD7B-3C3B-49AF-A08C-0EC0AD42AA8F}" presName="negativeSpace" presStyleCnt="0"/>
      <dgm:spPr/>
    </dgm:pt>
    <dgm:pt modelId="{DA6239C2-3885-4A65-B6D3-C3007DBD38DD}" type="pres">
      <dgm:prSet presAssocID="{B789FD7B-3C3B-49AF-A08C-0EC0AD42AA8F}" presName="childText" presStyleLbl="conFgAcc1" presStyleIdx="1" presStyleCnt="2">
        <dgm:presLayoutVars>
          <dgm:bulletEnabled val="1"/>
        </dgm:presLayoutVars>
      </dgm:prSet>
      <dgm:spPr/>
    </dgm:pt>
  </dgm:ptLst>
  <dgm:cxnLst>
    <dgm:cxn modelId="{1DA11BF5-DC67-494A-A41A-520ADC157D4A}" type="presOf" srcId="{A6FB4D6B-882B-41B0-8E87-53AC385499B0}" destId="{F33055AE-4172-4B7F-BE45-2FD32D5023A2}" srcOrd="0" destOrd="0" presId="urn:microsoft.com/office/officeart/2005/8/layout/list1"/>
    <dgm:cxn modelId="{12F5A2DE-B234-4F05-9A49-E72043FFFAD1}" srcId="{5FC9284A-2EAD-4317-A81D-CCA07DA433C1}" destId="{65438A69-570F-45C0-AC49-3425DC83915C}" srcOrd="1" destOrd="0" parTransId="{AA01D66A-D2E3-4F56-B195-02455894B803}" sibTransId="{D2B52579-1C9D-41E5-9DA7-6ABC4A9B0EBB}"/>
    <dgm:cxn modelId="{569115C4-2E5F-4A09-BEAB-8F117EFB3398}" srcId="{5FC9284A-2EAD-4317-A81D-CCA07DA433C1}" destId="{A6FB4D6B-882B-41B0-8E87-53AC385499B0}" srcOrd="0" destOrd="0" parTransId="{81EB60A4-D0D2-4B4B-A890-42DBA42EE2FB}" sibTransId="{107A0A19-BB56-4ABA-944C-251B89EBA1BC}"/>
    <dgm:cxn modelId="{96C685A5-6FDD-41FB-AFD6-B21C6A401CDC}" type="presOf" srcId="{40FD9328-27FA-4E83-9371-602E0F6F8B3E}" destId="{A04781C4-0233-4A1F-AAE2-8757A79B61B0}" srcOrd="0" destOrd="0" presId="urn:microsoft.com/office/officeart/2005/8/layout/list1"/>
    <dgm:cxn modelId="{7EFC1CC8-C412-4D6A-A13A-2FF7F7CB51B4}" type="presOf" srcId="{B789FD7B-3C3B-49AF-A08C-0EC0AD42AA8F}" destId="{12266E1A-FBF3-46FC-937F-862D51551FC8}" srcOrd="0" destOrd="0" presId="urn:microsoft.com/office/officeart/2005/8/layout/list1"/>
    <dgm:cxn modelId="{0280B05D-D540-41F3-A949-E1FECAF14D3B}" type="presOf" srcId="{5FC9284A-2EAD-4317-A81D-CCA07DA433C1}" destId="{5ABCBA09-4E85-4885-80DF-D274ACF697DB}" srcOrd="0" destOrd="0" presId="urn:microsoft.com/office/officeart/2005/8/layout/list1"/>
    <dgm:cxn modelId="{A32220B4-B451-4BDA-9E0F-01EE5D88C475}" srcId="{40FD9328-27FA-4E83-9371-602E0F6F8B3E}" destId="{5FC9284A-2EAD-4317-A81D-CCA07DA433C1}" srcOrd="0" destOrd="0" parTransId="{EBC2549F-9B3C-4A34-B0AA-E309ED6C96A8}" sibTransId="{5581B500-F207-4C2A-99F7-F0F1475E1A04}"/>
    <dgm:cxn modelId="{98849BD2-671E-4292-808A-2D18DF09450D}" type="presOf" srcId="{B789FD7B-3C3B-49AF-A08C-0EC0AD42AA8F}" destId="{ABF75D69-907E-44CD-8889-E8B29F28B015}" srcOrd="1" destOrd="0" presId="urn:microsoft.com/office/officeart/2005/8/layout/list1"/>
    <dgm:cxn modelId="{270DB232-D72B-4ACF-A2B6-ED9E06F84320}" type="presOf" srcId="{5FC9284A-2EAD-4317-A81D-CCA07DA433C1}" destId="{44B80E79-40B8-496D-82AC-357105294A12}" srcOrd="1" destOrd="0" presId="urn:microsoft.com/office/officeart/2005/8/layout/list1"/>
    <dgm:cxn modelId="{4CCB9836-0191-4CA7-97B8-8791E23495A2}" type="presOf" srcId="{65438A69-570F-45C0-AC49-3425DC83915C}" destId="{F33055AE-4172-4B7F-BE45-2FD32D5023A2}" srcOrd="0" destOrd="1" presId="urn:microsoft.com/office/officeart/2005/8/layout/list1"/>
    <dgm:cxn modelId="{474DC384-1551-40A8-852D-011A45B22F32}" srcId="{40FD9328-27FA-4E83-9371-602E0F6F8B3E}" destId="{B789FD7B-3C3B-49AF-A08C-0EC0AD42AA8F}" srcOrd="1" destOrd="0" parTransId="{E05618AD-E849-4D72-85A6-D6B61CFCDFDA}" sibTransId="{FE733EBB-6A0D-4A60-BBD2-C2B358646F93}"/>
    <dgm:cxn modelId="{3FFB09B4-FCAC-43FF-81FE-6DAAEF4A9036}" type="presParOf" srcId="{A04781C4-0233-4A1F-AAE2-8757A79B61B0}" destId="{39146DFF-00A8-44B9-A0E5-CA0B74A40618}" srcOrd="0" destOrd="0" presId="urn:microsoft.com/office/officeart/2005/8/layout/list1"/>
    <dgm:cxn modelId="{01D4FF8C-442B-4655-A17A-2E8145F8B68B}" type="presParOf" srcId="{39146DFF-00A8-44B9-A0E5-CA0B74A40618}" destId="{5ABCBA09-4E85-4885-80DF-D274ACF697DB}" srcOrd="0" destOrd="0" presId="urn:microsoft.com/office/officeart/2005/8/layout/list1"/>
    <dgm:cxn modelId="{26B5D0FB-5B52-4D5B-BC67-35DFAE1296D7}" type="presParOf" srcId="{39146DFF-00A8-44B9-A0E5-CA0B74A40618}" destId="{44B80E79-40B8-496D-82AC-357105294A12}" srcOrd="1" destOrd="0" presId="urn:microsoft.com/office/officeart/2005/8/layout/list1"/>
    <dgm:cxn modelId="{16F4D995-72D0-4707-97DD-2A7157CE8639}" type="presParOf" srcId="{A04781C4-0233-4A1F-AAE2-8757A79B61B0}" destId="{F935396A-3172-44DA-9102-52EC1F0FDC31}" srcOrd="1" destOrd="0" presId="urn:microsoft.com/office/officeart/2005/8/layout/list1"/>
    <dgm:cxn modelId="{9D329567-ED2C-45E4-9043-0D42072DE9B8}" type="presParOf" srcId="{A04781C4-0233-4A1F-AAE2-8757A79B61B0}" destId="{F33055AE-4172-4B7F-BE45-2FD32D5023A2}" srcOrd="2" destOrd="0" presId="urn:microsoft.com/office/officeart/2005/8/layout/list1"/>
    <dgm:cxn modelId="{B73C8C4F-3DBB-4ECE-BE5D-381ED3815F2A}" type="presParOf" srcId="{A04781C4-0233-4A1F-AAE2-8757A79B61B0}" destId="{7F121591-30C4-4697-B14F-FF20BF6DDAB3}" srcOrd="3" destOrd="0" presId="urn:microsoft.com/office/officeart/2005/8/layout/list1"/>
    <dgm:cxn modelId="{31C15D9A-5042-4165-A579-E562DEF0BAC7}" type="presParOf" srcId="{A04781C4-0233-4A1F-AAE2-8757A79B61B0}" destId="{E100F296-7888-4381-8FCE-007DCB8C6489}" srcOrd="4" destOrd="0" presId="urn:microsoft.com/office/officeart/2005/8/layout/list1"/>
    <dgm:cxn modelId="{927C9BC2-40FC-4CFD-A9E2-88948BAA0210}" type="presParOf" srcId="{E100F296-7888-4381-8FCE-007DCB8C6489}" destId="{12266E1A-FBF3-46FC-937F-862D51551FC8}" srcOrd="0" destOrd="0" presId="urn:microsoft.com/office/officeart/2005/8/layout/list1"/>
    <dgm:cxn modelId="{C94C79E7-828E-459E-B04A-53337CE51D9A}" type="presParOf" srcId="{E100F296-7888-4381-8FCE-007DCB8C6489}" destId="{ABF75D69-907E-44CD-8889-E8B29F28B015}" srcOrd="1" destOrd="0" presId="urn:microsoft.com/office/officeart/2005/8/layout/list1"/>
    <dgm:cxn modelId="{14663061-24FD-4995-A65D-EBDF7BB3F574}" type="presParOf" srcId="{A04781C4-0233-4A1F-AAE2-8757A79B61B0}" destId="{DCE8E5A6-CAA6-4EC0-B94D-03F4244F7250}" srcOrd="5" destOrd="0" presId="urn:microsoft.com/office/officeart/2005/8/layout/list1"/>
    <dgm:cxn modelId="{2C44F011-B91C-4E79-BF66-B259213E3FBC}" type="presParOf" srcId="{A04781C4-0233-4A1F-AAE2-8757A79B61B0}" destId="{DA6239C2-3885-4A65-B6D3-C3007DBD38DD}"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8E99CE4-9F98-4F79-BE02-2085EC724519}"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172F40B7-8A3E-490B-AB11-31BBB24C2B39}">
      <dgm:prSet phldrT="[Text]" custT="1"/>
      <dgm:spPr/>
      <dgm:t>
        <a:bodyPr/>
        <a:lstStyle/>
        <a:p>
          <a:r>
            <a:rPr lang="en-US" sz="2400" dirty="0" err="1" smtClean="0">
              <a:solidFill>
                <a:schemeClr val="tx2"/>
              </a:solidFill>
              <a:latin typeface="Arial" pitchFamily="34" charset="0"/>
              <a:cs typeface="Arial" pitchFamily="34" charset="0"/>
            </a:rPr>
            <a:t>Xóa</a:t>
          </a:r>
          <a:endParaRPr lang="en-US" sz="2400" dirty="0">
            <a:solidFill>
              <a:schemeClr val="tx2"/>
            </a:solidFill>
            <a:latin typeface="Arial" pitchFamily="34" charset="0"/>
            <a:cs typeface="Arial" pitchFamily="34" charset="0"/>
          </a:endParaRPr>
        </a:p>
      </dgm:t>
    </dgm:pt>
    <dgm:pt modelId="{978120CE-D5E6-4898-8127-D513846B593E}" type="parTrans" cxnId="{B0998BB1-6302-4D4E-B465-2C9CD083B0A9}">
      <dgm:prSet/>
      <dgm:spPr/>
      <dgm:t>
        <a:bodyPr/>
        <a:lstStyle/>
        <a:p>
          <a:endParaRPr lang="en-US" sz="2400">
            <a:solidFill>
              <a:schemeClr val="tx2"/>
            </a:solidFill>
            <a:latin typeface="Arial" pitchFamily="34" charset="0"/>
            <a:cs typeface="Arial" pitchFamily="34" charset="0"/>
          </a:endParaRPr>
        </a:p>
      </dgm:t>
    </dgm:pt>
    <dgm:pt modelId="{830293E9-F4F9-4DA4-AE78-C972F2FD3312}" type="sibTrans" cxnId="{B0998BB1-6302-4D4E-B465-2C9CD083B0A9}">
      <dgm:prSet/>
      <dgm:spPr/>
      <dgm:t>
        <a:bodyPr/>
        <a:lstStyle/>
        <a:p>
          <a:endParaRPr lang="en-US" sz="2400">
            <a:solidFill>
              <a:schemeClr val="tx2"/>
            </a:solidFill>
            <a:latin typeface="Arial" pitchFamily="34" charset="0"/>
            <a:cs typeface="Arial" pitchFamily="34" charset="0"/>
          </a:endParaRPr>
        </a:p>
      </dgm:t>
    </dgm:pt>
    <dgm:pt modelId="{D6E0781B-6860-4F8D-80C7-ECF1792DDA65}">
      <dgm:prSet phldrT="[Text]" phldr="1" custT="1"/>
      <dgm:spPr/>
      <dgm:t>
        <a:bodyPr/>
        <a:lstStyle/>
        <a:p>
          <a:endParaRPr lang="en-US" sz="2400" dirty="0">
            <a:solidFill>
              <a:schemeClr val="tx2"/>
            </a:solidFill>
            <a:latin typeface="Arial" pitchFamily="34" charset="0"/>
            <a:cs typeface="Arial" pitchFamily="34" charset="0"/>
          </a:endParaRPr>
        </a:p>
      </dgm:t>
    </dgm:pt>
    <dgm:pt modelId="{12680A19-AB05-40B3-B756-65A1A9D38236}" type="parTrans" cxnId="{3DF407AD-36FC-4CCA-A913-14C45C5BEEA1}">
      <dgm:prSet/>
      <dgm:spPr/>
      <dgm:t>
        <a:bodyPr/>
        <a:lstStyle/>
        <a:p>
          <a:endParaRPr lang="en-US" sz="2400">
            <a:solidFill>
              <a:schemeClr val="tx2"/>
            </a:solidFill>
            <a:latin typeface="Arial" pitchFamily="34" charset="0"/>
            <a:cs typeface="Arial" pitchFamily="34" charset="0"/>
          </a:endParaRPr>
        </a:p>
      </dgm:t>
    </dgm:pt>
    <dgm:pt modelId="{CD9A5977-F50A-4D4C-BB7B-89BBE8BB0F1B}" type="sibTrans" cxnId="{3DF407AD-36FC-4CCA-A913-14C45C5BEEA1}">
      <dgm:prSet/>
      <dgm:spPr/>
      <dgm:t>
        <a:bodyPr/>
        <a:lstStyle/>
        <a:p>
          <a:endParaRPr lang="en-US" sz="2400">
            <a:solidFill>
              <a:schemeClr val="tx2"/>
            </a:solidFill>
            <a:latin typeface="Arial" pitchFamily="34" charset="0"/>
            <a:cs typeface="Arial" pitchFamily="34" charset="0"/>
          </a:endParaRPr>
        </a:p>
      </dgm:t>
    </dgm:pt>
    <dgm:pt modelId="{393CD46D-3A0E-4E72-81C5-7403AD79BEBF}">
      <dgm:prSet phldrT="[Text]" custT="1"/>
      <dgm:spPr/>
      <dgm:t>
        <a:bodyPr/>
        <a:lstStyle/>
        <a:p>
          <a:r>
            <a:rPr lang="en-US" sz="2400" dirty="0" err="1" smtClean="0">
              <a:solidFill>
                <a:schemeClr val="tx2"/>
              </a:solidFill>
              <a:latin typeface="Arial" pitchFamily="34" charset="0"/>
              <a:cs typeface="Arial" pitchFamily="34" charset="0"/>
            </a:rPr>
            <a:t>Cập</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nhật</a:t>
          </a:r>
          <a:endParaRPr lang="en-US" sz="2400" dirty="0">
            <a:solidFill>
              <a:schemeClr val="tx2"/>
            </a:solidFill>
            <a:latin typeface="Arial" pitchFamily="34" charset="0"/>
            <a:cs typeface="Arial" pitchFamily="34" charset="0"/>
          </a:endParaRPr>
        </a:p>
      </dgm:t>
    </dgm:pt>
    <dgm:pt modelId="{80B28EC1-F06D-4301-BE61-0F687DD91A0B}" type="parTrans" cxnId="{B3FDDB95-A39D-4BEC-AF35-BDA4CEA39E9B}">
      <dgm:prSet/>
      <dgm:spPr/>
      <dgm:t>
        <a:bodyPr/>
        <a:lstStyle/>
        <a:p>
          <a:endParaRPr lang="en-US" sz="2400">
            <a:solidFill>
              <a:schemeClr val="tx2"/>
            </a:solidFill>
            <a:latin typeface="Arial" pitchFamily="34" charset="0"/>
            <a:cs typeface="Arial" pitchFamily="34" charset="0"/>
          </a:endParaRPr>
        </a:p>
      </dgm:t>
    </dgm:pt>
    <dgm:pt modelId="{5C87B353-2FB4-481A-9F5B-18B71C22D63F}" type="sibTrans" cxnId="{B3FDDB95-A39D-4BEC-AF35-BDA4CEA39E9B}">
      <dgm:prSet/>
      <dgm:spPr/>
      <dgm:t>
        <a:bodyPr/>
        <a:lstStyle/>
        <a:p>
          <a:endParaRPr lang="en-US" sz="2400">
            <a:solidFill>
              <a:schemeClr val="tx2"/>
            </a:solidFill>
            <a:latin typeface="Arial" pitchFamily="34" charset="0"/>
            <a:cs typeface="Arial" pitchFamily="34" charset="0"/>
          </a:endParaRPr>
        </a:p>
      </dgm:t>
    </dgm:pt>
    <dgm:pt modelId="{04FCA10F-0750-4D1F-8845-16E0593CAC86}">
      <dgm:prSet phldrT="[Text]" phldr="1" custT="1"/>
      <dgm:spPr/>
      <dgm:t>
        <a:bodyPr/>
        <a:lstStyle/>
        <a:p>
          <a:endParaRPr lang="en-US" sz="2400" dirty="0">
            <a:solidFill>
              <a:schemeClr val="tx2"/>
            </a:solidFill>
            <a:latin typeface="Arial" pitchFamily="34" charset="0"/>
            <a:cs typeface="Arial" pitchFamily="34" charset="0"/>
          </a:endParaRPr>
        </a:p>
      </dgm:t>
    </dgm:pt>
    <dgm:pt modelId="{6D07F65F-B7F2-43F9-A0A6-6A9701927715}" type="parTrans" cxnId="{D0014845-78CC-4125-9869-DECB51A7C3C6}">
      <dgm:prSet/>
      <dgm:spPr/>
      <dgm:t>
        <a:bodyPr/>
        <a:lstStyle/>
        <a:p>
          <a:endParaRPr lang="en-US" sz="2400">
            <a:solidFill>
              <a:schemeClr val="tx2"/>
            </a:solidFill>
            <a:latin typeface="Arial" pitchFamily="34" charset="0"/>
            <a:cs typeface="Arial" pitchFamily="34" charset="0"/>
          </a:endParaRPr>
        </a:p>
      </dgm:t>
    </dgm:pt>
    <dgm:pt modelId="{C63BB0A4-C143-45E9-93C2-3552AB77508F}" type="sibTrans" cxnId="{D0014845-78CC-4125-9869-DECB51A7C3C6}">
      <dgm:prSet/>
      <dgm:spPr/>
      <dgm:t>
        <a:bodyPr/>
        <a:lstStyle/>
        <a:p>
          <a:endParaRPr lang="en-US" sz="2400">
            <a:solidFill>
              <a:schemeClr val="tx2"/>
            </a:solidFill>
            <a:latin typeface="Arial" pitchFamily="34" charset="0"/>
            <a:cs typeface="Arial" pitchFamily="34" charset="0"/>
          </a:endParaRPr>
        </a:p>
      </dgm:t>
    </dgm:pt>
    <dgm:pt modelId="{2FC13544-0515-466D-874D-BC6561CB6679}">
      <dgm:prSet phldrT="[Text]" custT="1"/>
      <dgm:spPr/>
      <dgm:t>
        <a:bodyPr/>
        <a:lstStyle/>
        <a:p>
          <a:r>
            <a:rPr lang="en-US" sz="2400" dirty="0" smtClean="0">
              <a:solidFill>
                <a:schemeClr val="tx2"/>
              </a:solidFill>
              <a:latin typeface="Arial" pitchFamily="34" charset="0"/>
              <a:cs typeface="Arial" pitchFamily="34" charset="0"/>
            </a:rPr>
            <a:t>Chia </a:t>
          </a:r>
          <a:r>
            <a:rPr lang="en-US" sz="2400" dirty="0" err="1" smtClean="0">
              <a:solidFill>
                <a:schemeClr val="tx2"/>
              </a:solidFill>
              <a:latin typeface="Arial" pitchFamily="34" charset="0"/>
              <a:cs typeface="Arial" pitchFamily="34" charset="0"/>
            </a:rPr>
            <a:t>sẻ</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và</a:t>
          </a:r>
          <a:r>
            <a:rPr lang="en-US" sz="2400" dirty="0" smtClean="0">
              <a:solidFill>
                <a:schemeClr val="tx2"/>
              </a:solidFill>
              <a:latin typeface="Arial" pitchFamily="34" charset="0"/>
              <a:cs typeface="Arial" pitchFamily="34" charset="0"/>
            </a:rPr>
            <a:t> copy</a:t>
          </a:r>
          <a:endParaRPr lang="en-US" sz="2400" dirty="0">
            <a:solidFill>
              <a:schemeClr val="tx2"/>
            </a:solidFill>
            <a:latin typeface="Arial" pitchFamily="34" charset="0"/>
            <a:cs typeface="Arial" pitchFamily="34" charset="0"/>
          </a:endParaRPr>
        </a:p>
      </dgm:t>
    </dgm:pt>
    <dgm:pt modelId="{D9946D06-6DED-473C-9C9D-FF25577E6FDF}" type="parTrans" cxnId="{CD7B8028-6A2F-4CF7-BBE6-316552DA951F}">
      <dgm:prSet/>
      <dgm:spPr/>
      <dgm:t>
        <a:bodyPr/>
        <a:lstStyle/>
        <a:p>
          <a:endParaRPr lang="en-US" sz="2400">
            <a:solidFill>
              <a:schemeClr val="tx2"/>
            </a:solidFill>
            <a:latin typeface="Arial" pitchFamily="34" charset="0"/>
            <a:cs typeface="Arial" pitchFamily="34" charset="0"/>
          </a:endParaRPr>
        </a:p>
      </dgm:t>
    </dgm:pt>
    <dgm:pt modelId="{F32B6090-D2C4-43B1-A82B-DE80EA8354BF}" type="sibTrans" cxnId="{CD7B8028-6A2F-4CF7-BBE6-316552DA951F}">
      <dgm:prSet/>
      <dgm:spPr/>
      <dgm:t>
        <a:bodyPr/>
        <a:lstStyle/>
        <a:p>
          <a:endParaRPr lang="en-US" sz="2400">
            <a:solidFill>
              <a:schemeClr val="tx2"/>
            </a:solidFill>
            <a:latin typeface="Arial" pitchFamily="34" charset="0"/>
            <a:cs typeface="Arial" pitchFamily="34" charset="0"/>
          </a:endParaRPr>
        </a:p>
      </dgm:t>
    </dgm:pt>
    <dgm:pt modelId="{38AEFDBF-5DDA-4E3F-A5CF-3E981034A73D}">
      <dgm:prSet phldrT="[Text]" phldr="1" custT="1"/>
      <dgm:spPr/>
      <dgm:t>
        <a:bodyPr/>
        <a:lstStyle/>
        <a:p>
          <a:endParaRPr lang="en-US" sz="2400" dirty="0">
            <a:solidFill>
              <a:schemeClr val="tx2"/>
            </a:solidFill>
            <a:latin typeface="Arial" pitchFamily="34" charset="0"/>
            <a:cs typeface="Arial" pitchFamily="34" charset="0"/>
          </a:endParaRPr>
        </a:p>
      </dgm:t>
    </dgm:pt>
    <dgm:pt modelId="{C8562A78-73F1-4BB1-A2BF-6B13E7442C09}" type="sibTrans" cxnId="{C9283F64-BE69-4BAE-92B5-2F902AEEAB19}">
      <dgm:prSet/>
      <dgm:spPr/>
      <dgm:t>
        <a:bodyPr/>
        <a:lstStyle/>
        <a:p>
          <a:endParaRPr lang="en-US" sz="2400">
            <a:solidFill>
              <a:schemeClr val="tx2"/>
            </a:solidFill>
            <a:latin typeface="Arial" pitchFamily="34" charset="0"/>
            <a:cs typeface="Arial" pitchFamily="34" charset="0"/>
          </a:endParaRPr>
        </a:p>
      </dgm:t>
    </dgm:pt>
    <dgm:pt modelId="{AD16A668-2F9F-42BD-A70B-F479EDF02F81}" type="parTrans" cxnId="{C9283F64-BE69-4BAE-92B5-2F902AEEAB19}">
      <dgm:prSet/>
      <dgm:spPr/>
      <dgm:t>
        <a:bodyPr/>
        <a:lstStyle/>
        <a:p>
          <a:endParaRPr lang="en-US" sz="2400">
            <a:solidFill>
              <a:schemeClr val="tx2"/>
            </a:solidFill>
            <a:latin typeface="Arial" pitchFamily="34" charset="0"/>
            <a:cs typeface="Arial" pitchFamily="34" charset="0"/>
          </a:endParaRPr>
        </a:p>
      </dgm:t>
    </dgm:pt>
    <dgm:pt modelId="{F1724CFA-EA14-4EE9-BD22-ECA36D138BA0}">
      <dgm:prSet phldrT="[Text]" custT="1"/>
      <dgm:spPr/>
      <dgm:t>
        <a:bodyPr/>
        <a:lstStyle/>
        <a:p>
          <a:r>
            <a:rPr lang="en-US" sz="2400" dirty="0" smtClean="0">
              <a:solidFill>
                <a:schemeClr val="tx2"/>
              </a:solidFill>
              <a:latin typeface="Arial" pitchFamily="34" charset="0"/>
              <a:cs typeface="Arial" pitchFamily="34" charset="0"/>
            </a:rPr>
            <a:t>Chi </a:t>
          </a:r>
          <a:r>
            <a:rPr lang="en-US" sz="2400" dirty="0" err="1" smtClean="0">
              <a:solidFill>
                <a:schemeClr val="tx2"/>
              </a:solidFill>
              <a:latin typeface="Arial" pitchFamily="34" charset="0"/>
              <a:cs typeface="Arial" pitchFamily="34" charset="0"/>
            </a:rPr>
            <a:t>phí</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lưu</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trữ</a:t>
          </a:r>
          <a:endParaRPr lang="en-US" sz="2400" dirty="0">
            <a:solidFill>
              <a:schemeClr val="tx2"/>
            </a:solidFill>
            <a:latin typeface="Arial" pitchFamily="34" charset="0"/>
            <a:cs typeface="Arial" pitchFamily="34" charset="0"/>
          </a:endParaRPr>
        </a:p>
      </dgm:t>
    </dgm:pt>
    <dgm:pt modelId="{7D5E5C12-8E3C-4782-A3A1-BF3CF7A6606E}" type="parTrans" cxnId="{F2C454C7-C9C7-4121-AFC3-8696FDB11366}">
      <dgm:prSet/>
      <dgm:spPr/>
      <dgm:t>
        <a:bodyPr/>
        <a:lstStyle/>
        <a:p>
          <a:endParaRPr lang="en-US" sz="2400">
            <a:solidFill>
              <a:schemeClr val="tx2"/>
            </a:solidFill>
            <a:latin typeface="Arial" pitchFamily="34" charset="0"/>
            <a:cs typeface="Arial" pitchFamily="34" charset="0"/>
          </a:endParaRPr>
        </a:p>
      </dgm:t>
    </dgm:pt>
    <dgm:pt modelId="{6C38B1E7-EDCD-4A88-90A1-A17857DB0E8A}" type="sibTrans" cxnId="{F2C454C7-C9C7-4121-AFC3-8696FDB11366}">
      <dgm:prSet/>
      <dgm:spPr/>
      <dgm:t>
        <a:bodyPr/>
        <a:lstStyle/>
        <a:p>
          <a:endParaRPr lang="en-US" sz="2400">
            <a:solidFill>
              <a:schemeClr val="tx2"/>
            </a:solidFill>
            <a:latin typeface="Arial" pitchFamily="34" charset="0"/>
            <a:cs typeface="Arial" pitchFamily="34" charset="0"/>
          </a:endParaRPr>
        </a:p>
      </dgm:t>
    </dgm:pt>
    <dgm:pt modelId="{3D58340A-CD12-4EAD-A866-367781E3D5BF}">
      <dgm:prSet phldrT="[Text]" custT="1"/>
      <dgm:spPr/>
      <dgm:t>
        <a:bodyPr/>
        <a:lstStyle/>
        <a:p>
          <a:r>
            <a:rPr lang="en-US" sz="2400" dirty="0" err="1" smtClean="0">
              <a:solidFill>
                <a:schemeClr val="tx2"/>
              </a:solidFill>
              <a:latin typeface="Arial" pitchFamily="34" charset="0"/>
              <a:cs typeface="Arial" pitchFamily="34" charset="0"/>
            </a:rPr>
            <a:t>Phân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nhóm</a:t>
          </a:r>
          <a:endParaRPr lang="en-US" sz="2400" dirty="0">
            <a:solidFill>
              <a:schemeClr val="tx2"/>
            </a:solidFill>
            <a:latin typeface="Arial" pitchFamily="34" charset="0"/>
            <a:cs typeface="Arial" pitchFamily="34" charset="0"/>
          </a:endParaRPr>
        </a:p>
      </dgm:t>
    </dgm:pt>
    <dgm:pt modelId="{4B1B4178-9A4D-43F3-8FB4-965D609EB644}" type="parTrans" cxnId="{1CDB05B5-A7BA-42F1-8F6D-8ADE03338FF5}">
      <dgm:prSet/>
      <dgm:spPr/>
      <dgm:t>
        <a:bodyPr/>
        <a:lstStyle/>
        <a:p>
          <a:endParaRPr lang="en-US" sz="2400">
            <a:solidFill>
              <a:schemeClr val="tx2"/>
            </a:solidFill>
            <a:latin typeface="Arial" pitchFamily="34" charset="0"/>
            <a:cs typeface="Arial" pitchFamily="34" charset="0"/>
          </a:endParaRPr>
        </a:p>
      </dgm:t>
    </dgm:pt>
    <dgm:pt modelId="{A79786B8-20EB-472F-ABE1-48B4EDCA3251}" type="sibTrans" cxnId="{1CDB05B5-A7BA-42F1-8F6D-8ADE03338FF5}">
      <dgm:prSet/>
      <dgm:spPr/>
      <dgm:t>
        <a:bodyPr/>
        <a:lstStyle/>
        <a:p>
          <a:endParaRPr lang="en-US" sz="2400">
            <a:solidFill>
              <a:schemeClr val="tx2"/>
            </a:solidFill>
            <a:latin typeface="Arial" pitchFamily="34" charset="0"/>
            <a:cs typeface="Arial" pitchFamily="34" charset="0"/>
          </a:endParaRPr>
        </a:p>
      </dgm:t>
    </dgm:pt>
    <dgm:pt modelId="{7FBD4AE3-1AAD-476F-9F40-08A3C6EAEDF6}">
      <dgm:prSet phldrT="[Text]" custT="1"/>
      <dgm:spPr/>
      <dgm:t>
        <a:bodyPr/>
        <a:lstStyle/>
        <a:p>
          <a:endParaRPr lang="en-US" sz="2400" dirty="0">
            <a:solidFill>
              <a:schemeClr val="tx2"/>
            </a:solidFill>
            <a:latin typeface="Arial" pitchFamily="34" charset="0"/>
            <a:cs typeface="Arial" pitchFamily="34" charset="0"/>
          </a:endParaRPr>
        </a:p>
      </dgm:t>
    </dgm:pt>
    <dgm:pt modelId="{2D8AB68F-308D-4CB9-B881-375D0B44FEB8}" type="parTrans" cxnId="{5831F115-B01C-460E-AA68-E61132DC9CCC}">
      <dgm:prSet/>
      <dgm:spPr/>
      <dgm:t>
        <a:bodyPr/>
        <a:lstStyle/>
        <a:p>
          <a:endParaRPr lang="en-US">
            <a:solidFill>
              <a:schemeClr val="tx2"/>
            </a:solidFill>
            <a:latin typeface="Arial" pitchFamily="34" charset="0"/>
            <a:cs typeface="Arial" pitchFamily="34" charset="0"/>
          </a:endParaRPr>
        </a:p>
      </dgm:t>
    </dgm:pt>
    <dgm:pt modelId="{986F6E20-0406-4081-8D82-64DACDD3CAE0}" type="sibTrans" cxnId="{5831F115-B01C-460E-AA68-E61132DC9CCC}">
      <dgm:prSet/>
      <dgm:spPr/>
      <dgm:t>
        <a:bodyPr/>
        <a:lstStyle/>
        <a:p>
          <a:endParaRPr lang="en-US">
            <a:solidFill>
              <a:schemeClr val="tx2"/>
            </a:solidFill>
            <a:latin typeface="Arial" pitchFamily="34" charset="0"/>
            <a:cs typeface="Arial" pitchFamily="34" charset="0"/>
          </a:endParaRPr>
        </a:p>
      </dgm:t>
    </dgm:pt>
    <dgm:pt modelId="{D248268D-C275-445C-9461-D6B8B9971588}">
      <dgm:prSet phldrT="[Text]" custT="1"/>
      <dgm:spPr/>
      <dgm:t>
        <a:bodyPr/>
        <a:lstStyle/>
        <a:p>
          <a:endParaRPr lang="en-US" sz="2400" dirty="0">
            <a:solidFill>
              <a:schemeClr val="tx2"/>
            </a:solidFill>
            <a:latin typeface="Arial" pitchFamily="34" charset="0"/>
            <a:cs typeface="Arial" pitchFamily="34" charset="0"/>
          </a:endParaRPr>
        </a:p>
      </dgm:t>
    </dgm:pt>
    <dgm:pt modelId="{69341604-DA25-475A-BC31-BEF3D1B9E4C9}" type="parTrans" cxnId="{D6684A26-F722-4651-A320-7D8B18DBC3C5}">
      <dgm:prSet/>
      <dgm:spPr/>
      <dgm:t>
        <a:bodyPr/>
        <a:lstStyle/>
        <a:p>
          <a:endParaRPr lang="en-US">
            <a:solidFill>
              <a:schemeClr val="tx2"/>
            </a:solidFill>
            <a:latin typeface="Arial" pitchFamily="34" charset="0"/>
            <a:cs typeface="Arial" pitchFamily="34" charset="0"/>
          </a:endParaRPr>
        </a:p>
      </dgm:t>
    </dgm:pt>
    <dgm:pt modelId="{FE88674F-F0AA-4BBB-81B3-EB176E1DF10A}" type="sibTrans" cxnId="{D6684A26-F722-4651-A320-7D8B18DBC3C5}">
      <dgm:prSet/>
      <dgm:spPr/>
      <dgm:t>
        <a:bodyPr/>
        <a:lstStyle/>
        <a:p>
          <a:endParaRPr lang="en-US">
            <a:solidFill>
              <a:schemeClr val="tx2"/>
            </a:solidFill>
            <a:latin typeface="Arial" pitchFamily="34" charset="0"/>
            <a:cs typeface="Arial" pitchFamily="34" charset="0"/>
          </a:endParaRPr>
        </a:p>
      </dgm:t>
    </dgm:pt>
    <dgm:pt modelId="{D67D353F-806C-477D-B5E8-5D1011C8AE2A}" type="pres">
      <dgm:prSet presAssocID="{68E99CE4-9F98-4F79-BE02-2085EC724519}" presName="Name0" presStyleCnt="0">
        <dgm:presLayoutVars>
          <dgm:chMax/>
          <dgm:chPref/>
          <dgm:dir/>
        </dgm:presLayoutVars>
      </dgm:prSet>
      <dgm:spPr/>
      <dgm:t>
        <a:bodyPr/>
        <a:lstStyle/>
        <a:p>
          <a:endParaRPr lang="en-US"/>
        </a:p>
      </dgm:t>
    </dgm:pt>
    <dgm:pt modelId="{2673EF24-664D-4AE3-B169-BACB4F786CD7}" type="pres">
      <dgm:prSet presAssocID="{38AEFDBF-5DDA-4E3F-A5CF-3E981034A73D}" presName="parenttextcomposite" presStyleCnt="0"/>
      <dgm:spPr/>
    </dgm:pt>
    <dgm:pt modelId="{D0CBBF78-54E0-43E2-8CDA-12DC8A57FF78}" type="pres">
      <dgm:prSet presAssocID="{38AEFDBF-5DDA-4E3F-A5CF-3E981034A73D}" presName="parenttext" presStyleLbl="revTx" presStyleIdx="0" presStyleCnt="5">
        <dgm:presLayoutVars>
          <dgm:chMax/>
          <dgm:chPref val="2"/>
          <dgm:bulletEnabled val="1"/>
        </dgm:presLayoutVars>
      </dgm:prSet>
      <dgm:spPr/>
      <dgm:t>
        <a:bodyPr/>
        <a:lstStyle/>
        <a:p>
          <a:endParaRPr lang="en-US"/>
        </a:p>
      </dgm:t>
    </dgm:pt>
    <dgm:pt modelId="{66D9089B-F279-4C60-BE83-6E228BDBA24B}" type="pres">
      <dgm:prSet presAssocID="{38AEFDBF-5DDA-4E3F-A5CF-3E981034A73D}" presName="composite" presStyleCnt="0"/>
      <dgm:spPr/>
    </dgm:pt>
    <dgm:pt modelId="{161F36ED-43EE-4886-882A-81E23B0B8C8C}" type="pres">
      <dgm:prSet presAssocID="{38AEFDBF-5DDA-4E3F-A5CF-3E981034A73D}" presName="chevron1" presStyleLbl="alignNode1" presStyleIdx="0" presStyleCnt="35"/>
      <dgm:spPr/>
    </dgm:pt>
    <dgm:pt modelId="{57047FAB-2E7D-411E-888C-359663919D49}" type="pres">
      <dgm:prSet presAssocID="{38AEFDBF-5DDA-4E3F-A5CF-3E981034A73D}" presName="chevron2" presStyleLbl="alignNode1" presStyleIdx="1" presStyleCnt="35"/>
      <dgm:spPr/>
    </dgm:pt>
    <dgm:pt modelId="{A69DB7E8-B0D3-44EC-B652-72E294D5533F}" type="pres">
      <dgm:prSet presAssocID="{38AEFDBF-5DDA-4E3F-A5CF-3E981034A73D}" presName="chevron3" presStyleLbl="alignNode1" presStyleIdx="2" presStyleCnt="35"/>
      <dgm:spPr/>
    </dgm:pt>
    <dgm:pt modelId="{9E6285C4-A273-49E9-9BDC-D83D1A6C39AE}" type="pres">
      <dgm:prSet presAssocID="{38AEFDBF-5DDA-4E3F-A5CF-3E981034A73D}" presName="chevron4" presStyleLbl="alignNode1" presStyleIdx="3" presStyleCnt="35"/>
      <dgm:spPr/>
    </dgm:pt>
    <dgm:pt modelId="{E253299F-C98E-4FEE-B1CB-9762C0803F77}" type="pres">
      <dgm:prSet presAssocID="{38AEFDBF-5DDA-4E3F-A5CF-3E981034A73D}" presName="chevron5" presStyleLbl="alignNode1" presStyleIdx="4" presStyleCnt="35"/>
      <dgm:spPr/>
    </dgm:pt>
    <dgm:pt modelId="{24431B1F-18A8-49AD-BE0B-4093F5DB2307}" type="pres">
      <dgm:prSet presAssocID="{38AEFDBF-5DDA-4E3F-A5CF-3E981034A73D}" presName="chevron6" presStyleLbl="alignNode1" presStyleIdx="5" presStyleCnt="35"/>
      <dgm:spPr/>
    </dgm:pt>
    <dgm:pt modelId="{9E68CCA3-6EE6-4477-AF9D-54D0B2C62BD3}" type="pres">
      <dgm:prSet presAssocID="{38AEFDBF-5DDA-4E3F-A5CF-3E981034A73D}" presName="chevron7" presStyleLbl="alignNode1" presStyleIdx="6" presStyleCnt="35"/>
      <dgm:spPr/>
    </dgm:pt>
    <dgm:pt modelId="{D6F9CD8E-3011-4155-B622-26CB284C9BE1}" type="pres">
      <dgm:prSet presAssocID="{38AEFDBF-5DDA-4E3F-A5CF-3E981034A73D}" presName="childtext" presStyleLbl="solidFgAcc1" presStyleIdx="0" presStyleCnt="5">
        <dgm:presLayoutVars>
          <dgm:chMax/>
          <dgm:chPref val="0"/>
          <dgm:bulletEnabled val="1"/>
        </dgm:presLayoutVars>
      </dgm:prSet>
      <dgm:spPr/>
      <dgm:t>
        <a:bodyPr/>
        <a:lstStyle/>
        <a:p>
          <a:endParaRPr lang="en-US"/>
        </a:p>
      </dgm:t>
    </dgm:pt>
    <dgm:pt modelId="{0AB30A1A-4FF8-4BE6-9270-3F7791FBFCAD}" type="pres">
      <dgm:prSet presAssocID="{C8562A78-73F1-4BB1-A2BF-6B13E7442C09}" presName="sibTrans" presStyleCnt="0"/>
      <dgm:spPr/>
    </dgm:pt>
    <dgm:pt modelId="{F7861900-260C-4C3D-8BBA-1C1878AFD02C}" type="pres">
      <dgm:prSet presAssocID="{D6E0781B-6860-4F8D-80C7-ECF1792DDA65}" presName="parenttextcomposite" presStyleCnt="0"/>
      <dgm:spPr/>
    </dgm:pt>
    <dgm:pt modelId="{4C125C06-E9DB-45F7-87BD-31A697111836}" type="pres">
      <dgm:prSet presAssocID="{D6E0781B-6860-4F8D-80C7-ECF1792DDA65}" presName="parenttext" presStyleLbl="revTx" presStyleIdx="1" presStyleCnt="5">
        <dgm:presLayoutVars>
          <dgm:chMax/>
          <dgm:chPref val="2"/>
          <dgm:bulletEnabled val="1"/>
        </dgm:presLayoutVars>
      </dgm:prSet>
      <dgm:spPr/>
      <dgm:t>
        <a:bodyPr/>
        <a:lstStyle/>
        <a:p>
          <a:endParaRPr lang="en-US"/>
        </a:p>
      </dgm:t>
    </dgm:pt>
    <dgm:pt modelId="{F4C0C789-3AF1-4E95-91A6-6F7A89390596}" type="pres">
      <dgm:prSet presAssocID="{D6E0781B-6860-4F8D-80C7-ECF1792DDA65}" presName="composite" presStyleCnt="0"/>
      <dgm:spPr/>
    </dgm:pt>
    <dgm:pt modelId="{67947D1D-22FD-4D69-82F4-E517D8319485}" type="pres">
      <dgm:prSet presAssocID="{D6E0781B-6860-4F8D-80C7-ECF1792DDA65}" presName="chevron1" presStyleLbl="alignNode1" presStyleIdx="7" presStyleCnt="35"/>
      <dgm:spPr/>
    </dgm:pt>
    <dgm:pt modelId="{E7C63EEF-AB48-44E7-80CA-63B5045EED5E}" type="pres">
      <dgm:prSet presAssocID="{D6E0781B-6860-4F8D-80C7-ECF1792DDA65}" presName="chevron2" presStyleLbl="alignNode1" presStyleIdx="8" presStyleCnt="35"/>
      <dgm:spPr/>
    </dgm:pt>
    <dgm:pt modelId="{400981C4-064F-4F86-B818-82A6B938791F}" type="pres">
      <dgm:prSet presAssocID="{D6E0781B-6860-4F8D-80C7-ECF1792DDA65}" presName="chevron3" presStyleLbl="alignNode1" presStyleIdx="9" presStyleCnt="35"/>
      <dgm:spPr/>
    </dgm:pt>
    <dgm:pt modelId="{3ECFD713-D44B-4000-B7E9-8283C2EAA5AD}" type="pres">
      <dgm:prSet presAssocID="{D6E0781B-6860-4F8D-80C7-ECF1792DDA65}" presName="chevron4" presStyleLbl="alignNode1" presStyleIdx="10" presStyleCnt="35"/>
      <dgm:spPr/>
    </dgm:pt>
    <dgm:pt modelId="{6C8E5314-A9CA-4660-9703-950EC3935274}" type="pres">
      <dgm:prSet presAssocID="{D6E0781B-6860-4F8D-80C7-ECF1792DDA65}" presName="chevron5" presStyleLbl="alignNode1" presStyleIdx="11" presStyleCnt="35"/>
      <dgm:spPr/>
    </dgm:pt>
    <dgm:pt modelId="{E57A2DA1-7429-4623-9CAB-8CDF6ED550AB}" type="pres">
      <dgm:prSet presAssocID="{D6E0781B-6860-4F8D-80C7-ECF1792DDA65}" presName="chevron6" presStyleLbl="alignNode1" presStyleIdx="12" presStyleCnt="35"/>
      <dgm:spPr/>
    </dgm:pt>
    <dgm:pt modelId="{13827D61-7C6E-49C0-B9CA-31D9233ACF42}" type="pres">
      <dgm:prSet presAssocID="{D6E0781B-6860-4F8D-80C7-ECF1792DDA65}" presName="chevron7" presStyleLbl="alignNode1" presStyleIdx="13" presStyleCnt="35"/>
      <dgm:spPr/>
    </dgm:pt>
    <dgm:pt modelId="{D744B14A-873F-4329-8813-9281FD3C8D6E}" type="pres">
      <dgm:prSet presAssocID="{D6E0781B-6860-4F8D-80C7-ECF1792DDA65}" presName="childtext" presStyleLbl="solidFgAcc1" presStyleIdx="1" presStyleCnt="5">
        <dgm:presLayoutVars>
          <dgm:chMax/>
          <dgm:chPref val="0"/>
          <dgm:bulletEnabled val="1"/>
        </dgm:presLayoutVars>
      </dgm:prSet>
      <dgm:spPr/>
      <dgm:t>
        <a:bodyPr/>
        <a:lstStyle/>
        <a:p>
          <a:endParaRPr lang="en-US"/>
        </a:p>
      </dgm:t>
    </dgm:pt>
    <dgm:pt modelId="{81F4E278-B178-49D3-A01E-3898F2315951}" type="pres">
      <dgm:prSet presAssocID="{CD9A5977-F50A-4D4C-BB7B-89BBE8BB0F1B}" presName="sibTrans" presStyleCnt="0"/>
      <dgm:spPr/>
    </dgm:pt>
    <dgm:pt modelId="{74852523-7B1A-4E65-B480-BA7E70D91DA3}" type="pres">
      <dgm:prSet presAssocID="{04FCA10F-0750-4D1F-8845-16E0593CAC86}" presName="parenttextcomposite" presStyleCnt="0"/>
      <dgm:spPr/>
    </dgm:pt>
    <dgm:pt modelId="{2ACCA400-0390-4B80-A6E0-B2C67B3BD276}" type="pres">
      <dgm:prSet presAssocID="{04FCA10F-0750-4D1F-8845-16E0593CAC86}" presName="parenttext" presStyleLbl="revTx" presStyleIdx="2" presStyleCnt="5">
        <dgm:presLayoutVars>
          <dgm:chMax/>
          <dgm:chPref val="2"/>
          <dgm:bulletEnabled val="1"/>
        </dgm:presLayoutVars>
      </dgm:prSet>
      <dgm:spPr/>
      <dgm:t>
        <a:bodyPr/>
        <a:lstStyle/>
        <a:p>
          <a:endParaRPr lang="en-US"/>
        </a:p>
      </dgm:t>
    </dgm:pt>
    <dgm:pt modelId="{6AD2FC50-18E0-4916-8487-02340D6B3AA8}" type="pres">
      <dgm:prSet presAssocID="{04FCA10F-0750-4D1F-8845-16E0593CAC86}" presName="composite" presStyleCnt="0"/>
      <dgm:spPr/>
    </dgm:pt>
    <dgm:pt modelId="{A15F8ACF-40DD-4F9E-9622-3FC72CCF5B56}" type="pres">
      <dgm:prSet presAssocID="{04FCA10F-0750-4D1F-8845-16E0593CAC86}" presName="chevron1" presStyleLbl="alignNode1" presStyleIdx="14" presStyleCnt="35"/>
      <dgm:spPr/>
    </dgm:pt>
    <dgm:pt modelId="{4EC0375D-E66D-4A91-8DB2-4417CD121D66}" type="pres">
      <dgm:prSet presAssocID="{04FCA10F-0750-4D1F-8845-16E0593CAC86}" presName="chevron2" presStyleLbl="alignNode1" presStyleIdx="15" presStyleCnt="35"/>
      <dgm:spPr/>
    </dgm:pt>
    <dgm:pt modelId="{6D5C77C8-896D-4765-AEE1-E5424070BD00}" type="pres">
      <dgm:prSet presAssocID="{04FCA10F-0750-4D1F-8845-16E0593CAC86}" presName="chevron3" presStyleLbl="alignNode1" presStyleIdx="16" presStyleCnt="35"/>
      <dgm:spPr/>
    </dgm:pt>
    <dgm:pt modelId="{E4E2FCB5-9858-4CDD-A483-C51022B48D88}" type="pres">
      <dgm:prSet presAssocID="{04FCA10F-0750-4D1F-8845-16E0593CAC86}" presName="chevron4" presStyleLbl="alignNode1" presStyleIdx="17" presStyleCnt="35"/>
      <dgm:spPr/>
    </dgm:pt>
    <dgm:pt modelId="{B98E0CB5-FA71-4111-BE56-AC7C04130BD6}" type="pres">
      <dgm:prSet presAssocID="{04FCA10F-0750-4D1F-8845-16E0593CAC86}" presName="chevron5" presStyleLbl="alignNode1" presStyleIdx="18" presStyleCnt="35"/>
      <dgm:spPr/>
    </dgm:pt>
    <dgm:pt modelId="{A5A2C846-301B-4139-866B-4C3729ABBA69}" type="pres">
      <dgm:prSet presAssocID="{04FCA10F-0750-4D1F-8845-16E0593CAC86}" presName="chevron6" presStyleLbl="alignNode1" presStyleIdx="19" presStyleCnt="35"/>
      <dgm:spPr/>
    </dgm:pt>
    <dgm:pt modelId="{8B103015-2704-47D1-9FC5-A4C18512F90A}" type="pres">
      <dgm:prSet presAssocID="{04FCA10F-0750-4D1F-8845-16E0593CAC86}" presName="chevron7" presStyleLbl="alignNode1" presStyleIdx="20" presStyleCnt="35"/>
      <dgm:spPr/>
    </dgm:pt>
    <dgm:pt modelId="{FEF9CF1D-6BDA-4A12-B608-78BAC27B21F4}" type="pres">
      <dgm:prSet presAssocID="{04FCA10F-0750-4D1F-8845-16E0593CAC86}" presName="childtext" presStyleLbl="solidFgAcc1" presStyleIdx="2" presStyleCnt="5">
        <dgm:presLayoutVars>
          <dgm:chMax/>
          <dgm:chPref val="0"/>
          <dgm:bulletEnabled val="1"/>
        </dgm:presLayoutVars>
      </dgm:prSet>
      <dgm:spPr/>
      <dgm:t>
        <a:bodyPr/>
        <a:lstStyle/>
        <a:p>
          <a:endParaRPr lang="en-US"/>
        </a:p>
      </dgm:t>
    </dgm:pt>
    <dgm:pt modelId="{22833B37-8F98-4FC9-81C9-F24AC1A5B0C6}" type="pres">
      <dgm:prSet presAssocID="{C63BB0A4-C143-45E9-93C2-3552AB77508F}" presName="sibTrans" presStyleCnt="0"/>
      <dgm:spPr/>
    </dgm:pt>
    <dgm:pt modelId="{E666A68F-47A7-4643-8949-5CAD9907C508}" type="pres">
      <dgm:prSet presAssocID="{7FBD4AE3-1AAD-476F-9F40-08A3C6EAEDF6}" presName="parenttextcomposite" presStyleCnt="0"/>
      <dgm:spPr/>
    </dgm:pt>
    <dgm:pt modelId="{780B94F5-62F0-41FA-88C3-220512C9CABB}" type="pres">
      <dgm:prSet presAssocID="{7FBD4AE3-1AAD-476F-9F40-08A3C6EAEDF6}" presName="parenttext" presStyleLbl="revTx" presStyleIdx="3" presStyleCnt="5">
        <dgm:presLayoutVars>
          <dgm:chMax/>
          <dgm:chPref val="2"/>
          <dgm:bulletEnabled val="1"/>
        </dgm:presLayoutVars>
      </dgm:prSet>
      <dgm:spPr/>
      <dgm:t>
        <a:bodyPr/>
        <a:lstStyle/>
        <a:p>
          <a:endParaRPr lang="en-US"/>
        </a:p>
      </dgm:t>
    </dgm:pt>
    <dgm:pt modelId="{70C51C63-C77C-465F-BC37-F0019B7446A9}" type="pres">
      <dgm:prSet presAssocID="{7FBD4AE3-1AAD-476F-9F40-08A3C6EAEDF6}" presName="composite" presStyleCnt="0"/>
      <dgm:spPr/>
    </dgm:pt>
    <dgm:pt modelId="{1AE54046-603F-4E1B-813A-5BA727F00F40}" type="pres">
      <dgm:prSet presAssocID="{7FBD4AE3-1AAD-476F-9F40-08A3C6EAEDF6}" presName="chevron1" presStyleLbl="alignNode1" presStyleIdx="21" presStyleCnt="35"/>
      <dgm:spPr/>
    </dgm:pt>
    <dgm:pt modelId="{A0EFD23A-B666-4F30-8713-A8E33DFB6578}" type="pres">
      <dgm:prSet presAssocID="{7FBD4AE3-1AAD-476F-9F40-08A3C6EAEDF6}" presName="chevron2" presStyleLbl="alignNode1" presStyleIdx="22" presStyleCnt="35"/>
      <dgm:spPr/>
    </dgm:pt>
    <dgm:pt modelId="{A7EE94EC-DA77-4C52-8615-29EFB4709B07}" type="pres">
      <dgm:prSet presAssocID="{7FBD4AE3-1AAD-476F-9F40-08A3C6EAEDF6}" presName="chevron3" presStyleLbl="alignNode1" presStyleIdx="23" presStyleCnt="35"/>
      <dgm:spPr/>
    </dgm:pt>
    <dgm:pt modelId="{39AD4D40-BA22-4EC0-A494-586BF2EC97E7}" type="pres">
      <dgm:prSet presAssocID="{7FBD4AE3-1AAD-476F-9F40-08A3C6EAEDF6}" presName="chevron4" presStyleLbl="alignNode1" presStyleIdx="24" presStyleCnt="35"/>
      <dgm:spPr/>
    </dgm:pt>
    <dgm:pt modelId="{F191A46F-39B9-4B45-A589-F632BDC13997}" type="pres">
      <dgm:prSet presAssocID="{7FBD4AE3-1AAD-476F-9F40-08A3C6EAEDF6}" presName="chevron5" presStyleLbl="alignNode1" presStyleIdx="25" presStyleCnt="35"/>
      <dgm:spPr/>
    </dgm:pt>
    <dgm:pt modelId="{F1139160-A552-4E11-9C55-818D3BEF26F7}" type="pres">
      <dgm:prSet presAssocID="{7FBD4AE3-1AAD-476F-9F40-08A3C6EAEDF6}" presName="chevron6" presStyleLbl="alignNode1" presStyleIdx="26" presStyleCnt="35"/>
      <dgm:spPr/>
    </dgm:pt>
    <dgm:pt modelId="{C3C822D5-6291-409A-B080-370F24919FF6}" type="pres">
      <dgm:prSet presAssocID="{7FBD4AE3-1AAD-476F-9F40-08A3C6EAEDF6}" presName="chevron7" presStyleLbl="alignNode1" presStyleIdx="27" presStyleCnt="35"/>
      <dgm:spPr/>
    </dgm:pt>
    <dgm:pt modelId="{5907B47F-9109-4C9A-B67E-F2361141D7EC}" type="pres">
      <dgm:prSet presAssocID="{7FBD4AE3-1AAD-476F-9F40-08A3C6EAEDF6}" presName="childtext" presStyleLbl="solidFgAcc1" presStyleIdx="3" presStyleCnt="5">
        <dgm:presLayoutVars>
          <dgm:chMax/>
          <dgm:chPref val="0"/>
          <dgm:bulletEnabled val="1"/>
        </dgm:presLayoutVars>
      </dgm:prSet>
      <dgm:spPr/>
      <dgm:t>
        <a:bodyPr/>
        <a:lstStyle/>
        <a:p>
          <a:endParaRPr lang="en-US"/>
        </a:p>
      </dgm:t>
    </dgm:pt>
    <dgm:pt modelId="{F6E819F3-DFA8-438C-B37F-4A0F442418EC}" type="pres">
      <dgm:prSet presAssocID="{986F6E20-0406-4081-8D82-64DACDD3CAE0}" presName="sibTrans" presStyleCnt="0"/>
      <dgm:spPr/>
    </dgm:pt>
    <dgm:pt modelId="{F195A597-C119-4930-B216-BA3E7ADD607B}" type="pres">
      <dgm:prSet presAssocID="{D248268D-C275-445C-9461-D6B8B9971588}" presName="parenttextcomposite" presStyleCnt="0"/>
      <dgm:spPr/>
    </dgm:pt>
    <dgm:pt modelId="{9A2B7F3F-4ACD-40AD-A3F2-787D06945353}" type="pres">
      <dgm:prSet presAssocID="{D248268D-C275-445C-9461-D6B8B9971588}" presName="parenttext" presStyleLbl="revTx" presStyleIdx="4" presStyleCnt="5">
        <dgm:presLayoutVars>
          <dgm:chMax/>
          <dgm:chPref val="2"/>
          <dgm:bulletEnabled val="1"/>
        </dgm:presLayoutVars>
      </dgm:prSet>
      <dgm:spPr/>
      <dgm:t>
        <a:bodyPr/>
        <a:lstStyle/>
        <a:p>
          <a:endParaRPr lang="en-US"/>
        </a:p>
      </dgm:t>
    </dgm:pt>
    <dgm:pt modelId="{A7A6B257-EDBB-4FA7-871A-9ADC0C45EC4A}" type="pres">
      <dgm:prSet presAssocID="{D248268D-C275-445C-9461-D6B8B9971588}" presName="composite" presStyleCnt="0"/>
      <dgm:spPr/>
    </dgm:pt>
    <dgm:pt modelId="{98E7F0F6-4B77-42F9-A5AE-6A17102C136A}" type="pres">
      <dgm:prSet presAssocID="{D248268D-C275-445C-9461-D6B8B9971588}" presName="chevron1" presStyleLbl="alignNode1" presStyleIdx="28" presStyleCnt="35"/>
      <dgm:spPr/>
    </dgm:pt>
    <dgm:pt modelId="{053EABC0-010F-4709-9373-B41ED6727431}" type="pres">
      <dgm:prSet presAssocID="{D248268D-C275-445C-9461-D6B8B9971588}" presName="chevron2" presStyleLbl="alignNode1" presStyleIdx="29" presStyleCnt="35"/>
      <dgm:spPr/>
    </dgm:pt>
    <dgm:pt modelId="{644D4B43-D73C-4CAA-9174-3CE78A2E67D9}" type="pres">
      <dgm:prSet presAssocID="{D248268D-C275-445C-9461-D6B8B9971588}" presName="chevron3" presStyleLbl="alignNode1" presStyleIdx="30" presStyleCnt="35"/>
      <dgm:spPr/>
    </dgm:pt>
    <dgm:pt modelId="{9FA35C6F-3056-4385-A746-F5D338649528}" type="pres">
      <dgm:prSet presAssocID="{D248268D-C275-445C-9461-D6B8B9971588}" presName="chevron4" presStyleLbl="alignNode1" presStyleIdx="31" presStyleCnt="35"/>
      <dgm:spPr/>
    </dgm:pt>
    <dgm:pt modelId="{19294069-9E38-4694-87F4-34D72D13313A}" type="pres">
      <dgm:prSet presAssocID="{D248268D-C275-445C-9461-D6B8B9971588}" presName="chevron5" presStyleLbl="alignNode1" presStyleIdx="32" presStyleCnt="35"/>
      <dgm:spPr/>
    </dgm:pt>
    <dgm:pt modelId="{B38F7037-FB9E-43EF-9147-C5F5F260BA70}" type="pres">
      <dgm:prSet presAssocID="{D248268D-C275-445C-9461-D6B8B9971588}" presName="chevron6" presStyleLbl="alignNode1" presStyleIdx="33" presStyleCnt="35"/>
      <dgm:spPr/>
    </dgm:pt>
    <dgm:pt modelId="{75035CF4-4D85-450C-9C94-E3EFFE220471}" type="pres">
      <dgm:prSet presAssocID="{D248268D-C275-445C-9461-D6B8B9971588}" presName="chevron7" presStyleLbl="alignNode1" presStyleIdx="34" presStyleCnt="35"/>
      <dgm:spPr/>
    </dgm:pt>
    <dgm:pt modelId="{2E0098EA-26BF-490F-B630-81F5C0B01750}" type="pres">
      <dgm:prSet presAssocID="{D248268D-C275-445C-9461-D6B8B9971588}" presName="childtext" presStyleLbl="solidFgAcc1" presStyleIdx="4" presStyleCnt="5">
        <dgm:presLayoutVars>
          <dgm:chMax/>
          <dgm:chPref val="0"/>
          <dgm:bulletEnabled val="1"/>
        </dgm:presLayoutVars>
      </dgm:prSet>
      <dgm:spPr/>
      <dgm:t>
        <a:bodyPr/>
        <a:lstStyle/>
        <a:p>
          <a:endParaRPr lang="en-US"/>
        </a:p>
      </dgm:t>
    </dgm:pt>
  </dgm:ptLst>
  <dgm:cxnLst>
    <dgm:cxn modelId="{84EDA840-E009-462E-BCF1-EEC6ED0ED557}" type="presOf" srcId="{3D58340A-CD12-4EAD-A866-367781E3D5BF}" destId="{2E0098EA-26BF-490F-B630-81F5C0B01750}" srcOrd="0" destOrd="0" presId="urn:microsoft.com/office/officeart/2008/layout/VerticalAccentList"/>
    <dgm:cxn modelId="{3DF407AD-36FC-4CCA-A913-14C45C5BEEA1}" srcId="{68E99CE4-9F98-4F79-BE02-2085EC724519}" destId="{D6E0781B-6860-4F8D-80C7-ECF1792DDA65}" srcOrd="1" destOrd="0" parTransId="{12680A19-AB05-40B3-B756-65A1A9D38236}" sibTransId="{CD9A5977-F50A-4D4C-BB7B-89BBE8BB0F1B}"/>
    <dgm:cxn modelId="{4D924389-AB80-4965-82A5-24D17B2A1CB1}" type="presOf" srcId="{393CD46D-3A0E-4E72-81C5-7403AD79BEBF}" destId="{D744B14A-873F-4329-8813-9281FD3C8D6E}" srcOrd="0" destOrd="0" presId="urn:microsoft.com/office/officeart/2008/layout/VerticalAccentList"/>
    <dgm:cxn modelId="{EBB4FD55-652E-4481-A2FB-16BB605D4492}" type="presOf" srcId="{04FCA10F-0750-4D1F-8845-16E0593CAC86}" destId="{2ACCA400-0390-4B80-A6E0-B2C67B3BD276}" srcOrd="0" destOrd="0" presId="urn:microsoft.com/office/officeart/2008/layout/VerticalAccentList"/>
    <dgm:cxn modelId="{8829B0F4-3165-4912-ADF1-93CACCB038F4}" type="presOf" srcId="{68E99CE4-9F98-4F79-BE02-2085EC724519}" destId="{D67D353F-806C-477D-B5E8-5D1011C8AE2A}" srcOrd="0" destOrd="0" presId="urn:microsoft.com/office/officeart/2008/layout/VerticalAccentList"/>
    <dgm:cxn modelId="{71CEB6EF-D687-4D79-A647-5CB535A746FF}" type="presOf" srcId="{7FBD4AE3-1AAD-476F-9F40-08A3C6EAEDF6}" destId="{780B94F5-62F0-41FA-88C3-220512C9CABB}" srcOrd="0" destOrd="0" presId="urn:microsoft.com/office/officeart/2008/layout/VerticalAccentList"/>
    <dgm:cxn modelId="{E0F4E7CB-B687-4696-88E8-CD0EDBEAE105}" type="presOf" srcId="{D248268D-C275-445C-9461-D6B8B9971588}" destId="{9A2B7F3F-4ACD-40AD-A3F2-787D06945353}" srcOrd="0" destOrd="0" presId="urn:microsoft.com/office/officeart/2008/layout/VerticalAccentList"/>
    <dgm:cxn modelId="{0FCAD399-6B1E-4241-81F9-8744FE12DFEB}" type="presOf" srcId="{F1724CFA-EA14-4EE9-BD22-ECA36D138BA0}" destId="{5907B47F-9109-4C9A-B67E-F2361141D7EC}" srcOrd="0" destOrd="0" presId="urn:microsoft.com/office/officeart/2008/layout/VerticalAccentList"/>
    <dgm:cxn modelId="{1CDB05B5-A7BA-42F1-8F6D-8ADE03338FF5}" srcId="{D248268D-C275-445C-9461-D6B8B9971588}" destId="{3D58340A-CD12-4EAD-A866-367781E3D5BF}" srcOrd="0" destOrd="0" parTransId="{4B1B4178-9A4D-43F3-8FB4-965D609EB644}" sibTransId="{A79786B8-20EB-472F-ABE1-48B4EDCA3251}"/>
    <dgm:cxn modelId="{F2C454C7-C9C7-4121-AFC3-8696FDB11366}" srcId="{7FBD4AE3-1AAD-476F-9F40-08A3C6EAEDF6}" destId="{F1724CFA-EA14-4EE9-BD22-ECA36D138BA0}" srcOrd="0" destOrd="0" parTransId="{7D5E5C12-8E3C-4782-A3A1-BF3CF7A6606E}" sibTransId="{6C38B1E7-EDCD-4A88-90A1-A17857DB0E8A}"/>
    <dgm:cxn modelId="{CD7B8028-6A2F-4CF7-BBE6-316552DA951F}" srcId="{04FCA10F-0750-4D1F-8845-16E0593CAC86}" destId="{2FC13544-0515-466D-874D-BC6561CB6679}" srcOrd="0" destOrd="0" parTransId="{D9946D06-6DED-473C-9C9D-FF25577E6FDF}" sibTransId="{F32B6090-D2C4-43B1-A82B-DE80EA8354BF}"/>
    <dgm:cxn modelId="{F8E02F9B-07DF-4157-BBB5-88F06034B150}" type="presOf" srcId="{D6E0781B-6860-4F8D-80C7-ECF1792DDA65}" destId="{4C125C06-E9DB-45F7-87BD-31A697111836}" srcOrd="0" destOrd="0" presId="urn:microsoft.com/office/officeart/2008/layout/VerticalAccentList"/>
    <dgm:cxn modelId="{C9283F64-BE69-4BAE-92B5-2F902AEEAB19}" srcId="{68E99CE4-9F98-4F79-BE02-2085EC724519}" destId="{38AEFDBF-5DDA-4E3F-A5CF-3E981034A73D}" srcOrd="0" destOrd="0" parTransId="{AD16A668-2F9F-42BD-A70B-F479EDF02F81}" sibTransId="{C8562A78-73F1-4BB1-A2BF-6B13E7442C09}"/>
    <dgm:cxn modelId="{83188FE2-4109-482E-A434-0928C41C5FF8}" type="presOf" srcId="{172F40B7-8A3E-490B-AB11-31BBB24C2B39}" destId="{D6F9CD8E-3011-4155-B622-26CB284C9BE1}" srcOrd="0" destOrd="0" presId="urn:microsoft.com/office/officeart/2008/layout/VerticalAccentList"/>
    <dgm:cxn modelId="{5831F115-B01C-460E-AA68-E61132DC9CCC}" srcId="{68E99CE4-9F98-4F79-BE02-2085EC724519}" destId="{7FBD4AE3-1AAD-476F-9F40-08A3C6EAEDF6}" srcOrd="3" destOrd="0" parTransId="{2D8AB68F-308D-4CB9-B881-375D0B44FEB8}" sibTransId="{986F6E20-0406-4081-8D82-64DACDD3CAE0}"/>
    <dgm:cxn modelId="{D45204F3-256B-4684-8947-25E42AF6CAB2}" type="presOf" srcId="{2FC13544-0515-466D-874D-BC6561CB6679}" destId="{FEF9CF1D-6BDA-4A12-B608-78BAC27B21F4}" srcOrd="0" destOrd="0" presId="urn:microsoft.com/office/officeart/2008/layout/VerticalAccentList"/>
    <dgm:cxn modelId="{F5BD7741-8DF8-485D-8A9B-DA56058936AD}" type="presOf" srcId="{38AEFDBF-5DDA-4E3F-A5CF-3E981034A73D}" destId="{D0CBBF78-54E0-43E2-8CDA-12DC8A57FF78}" srcOrd="0" destOrd="0" presId="urn:microsoft.com/office/officeart/2008/layout/VerticalAccentList"/>
    <dgm:cxn modelId="{B3FDDB95-A39D-4BEC-AF35-BDA4CEA39E9B}" srcId="{D6E0781B-6860-4F8D-80C7-ECF1792DDA65}" destId="{393CD46D-3A0E-4E72-81C5-7403AD79BEBF}" srcOrd="0" destOrd="0" parTransId="{80B28EC1-F06D-4301-BE61-0F687DD91A0B}" sibTransId="{5C87B353-2FB4-481A-9F5B-18B71C22D63F}"/>
    <dgm:cxn modelId="{D0014845-78CC-4125-9869-DECB51A7C3C6}" srcId="{68E99CE4-9F98-4F79-BE02-2085EC724519}" destId="{04FCA10F-0750-4D1F-8845-16E0593CAC86}" srcOrd="2" destOrd="0" parTransId="{6D07F65F-B7F2-43F9-A0A6-6A9701927715}" sibTransId="{C63BB0A4-C143-45E9-93C2-3552AB77508F}"/>
    <dgm:cxn modelId="{D6684A26-F722-4651-A320-7D8B18DBC3C5}" srcId="{68E99CE4-9F98-4F79-BE02-2085EC724519}" destId="{D248268D-C275-445C-9461-D6B8B9971588}" srcOrd="4" destOrd="0" parTransId="{69341604-DA25-475A-BC31-BEF3D1B9E4C9}" sibTransId="{FE88674F-F0AA-4BBB-81B3-EB176E1DF10A}"/>
    <dgm:cxn modelId="{B0998BB1-6302-4D4E-B465-2C9CD083B0A9}" srcId="{38AEFDBF-5DDA-4E3F-A5CF-3E981034A73D}" destId="{172F40B7-8A3E-490B-AB11-31BBB24C2B39}" srcOrd="0" destOrd="0" parTransId="{978120CE-D5E6-4898-8127-D513846B593E}" sibTransId="{830293E9-F4F9-4DA4-AE78-C972F2FD3312}"/>
    <dgm:cxn modelId="{AE32B1F1-C868-4B83-B2EC-A443EB30674C}" type="presParOf" srcId="{D67D353F-806C-477D-B5E8-5D1011C8AE2A}" destId="{2673EF24-664D-4AE3-B169-BACB4F786CD7}" srcOrd="0" destOrd="0" presId="urn:microsoft.com/office/officeart/2008/layout/VerticalAccentList"/>
    <dgm:cxn modelId="{5B91525E-7B56-4B9A-A3DC-46E1799A2646}" type="presParOf" srcId="{2673EF24-664D-4AE3-B169-BACB4F786CD7}" destId="{D0CBBF78-54E0-43E2-8CDA-12DC8A57FF78}" srcOrd="0" destOrd="0" presId="urn:microsoft.com/office/officeart/2008/layout/VerticalAccentList"/>
    <dgm:cxn modelId="{FCBFFEE1-97BC-4281-BBE1-6927AA027278}" type="presParOf" srcId="{D67D353F-806C-477D-B5E8-5D1011C8AE2A}" destId="{66D9089B-F279-4C60-BE83-6E228BDBA24B}" srcOrd="1" destOrd="0" presId="urn:microsoft.com/office/officeart/2008/layout/VerticalAccentList"/>
    <dgm:cxn modelId="{07239566-40CE-4226-B080-DD3BBC008AF9}" type="presParOf" srcId="{66D9089B-F279-4C60-BE83-6E228BDBA24B}" destId="{161F36ED-43EE-4886-882A-81E23B0B8C8C}" srcOrd="0" destOrd="0" presId="urn:microsoft.com/office/officeart/2008/layout/VerticalAccentList"/>
    <dgm:cxn modelId="{1A496EDA-6E67-4584-8C8B-6EEAB718EA4B}" type="presParOf" srcId="{66D9089B-F279-4C60-BE83-6E228BDBA24B}" destId="{57047FAB-2E7D-411E-888C-359663919D49}" srcOrd="1" destOrd="0" presId="urn:microsoft.com/office/officeart/2008/layout/VerticalAccentList"/>
    <dgm:cxn modelId="{9F9CF296-CBD3-40DF-A502-0393E8711485}" type="presParOf" srcId="{66D9089B-F279-4C60-BE83-6E228BDBA24B}" destId="{A69DB7E8-B0D3-44EC-B652-72E294D5533F}" srcOrd="2" destOrd="0" presId="urn:microsoft.com/office/officeart/2008/layout/VerticalAccentList"/>
    <dgm:cxn modelId="{1BF65B17-492D-440F-8F9D-7B02B6464BB5}" type="presParOf" srcId="{66D9089B-F279-4C60-BE83-6E228BDBA24B}" destId="{9E6285C4-A273-49E9-9BDC-D83D1A6C39AE}" srcOrd="3" destOrd="0" presId="urn:microsoft.com/office/officeart/2008/layout/VerticalAccentList"/>
    <dgm:cxn modelId="{FBF736B1-7F74-4FF7-ADD5-3872308909AF}" type="presParOf" srcId="{66D9089B-F279-4C60-BE83-6E228BDBA24B}" destId="{E253299F-C98E-4FEE-B1CB-9762C0803F77}" srcOrd="4" destOrd="0" presId="urn:microsoft.com/office/officeart/2008/layout/VerticalAccentList"/>
    <dgm:cxn modelId="{E09E6411-A434-43B9-B311-E1739D5D126F}" type="presParOf" srcId="{66D9089B-F279-4C60-BE83-6E228BDBA24B}" destId="{24431B1F-18A8-49AD-BE0B-4093F5DB2307}" srcOrd="5" destOrd="0" presId="urn:microsoft.com/office/officeart/2008/layout/VerticalAccentList"/>
    <dgm:cxn modelId="{E2D43A60-149B-4BF1-A709-8A03767C42A8}" type="presParOf" srcId="{66D9089B-F279-4C60-BE83-6E228BDBA24B}" destId="{9E68CCA3-6EE6-4477-AF9D-54D0B2C62BD3}" srcOrd="6" destOrd="0" presId="urn:microsoft.com/office/officeart/2008/layout/VerticalAccentList"/>
    <dgm:cxn modelId="{A56C95F7-9C45-4395-8530-800BBF128621}" type="presParOf" srcId="{66D9089B-F279-4C60-BE83-6E228BDBA24B}" destId="{D6F9CD8E-3011-4155-B622-26CB284C9BE1}" srcOrd="7" destOrd="0" presId="urn:microsoft.com/office/officeart/2008/layout/VerticalAccentList"/>
    <dgm:cxn modelId="{76A693B3-45D5-440F-AB87-0AE1290FBD98}" type="presParOf" srcId="{D67D353F-806C-477D-B5E8-5D1011C8AE2A}" destId="{0AB30A1A-4FF8-4BE6-9270-3F7791FBFCAD}" srcOrd="2" destOrd="0" presId="urn:microsoft.com/office/officeart/2008/layout/VerticalAccentList"/>
    <dgm:cxn modelId="{96699C54-51C7-484E-8B21-41C07F87A2FB}" type="presParOf" srcId="{D67D353F-806C-477D-B5E8-5D1011C8AE2A}" destId="{F7861900-260C-4C3D-8BBA-1C1878AFD02C}" srcOrd="3" destOrd="0" presId="urn:microsoft.com/office/officeart/2008/layout/VerticalAccentList"/>
    <dgm:cxn modelId="{08381FCD-86EF-4996-95D9-48D02D71D758}" type="presParOf" srcId="{F7861900-260C-4C3D-8BBA-1C1878AFD02C}" destId="{4C125C06-E9DB-45F7-87BD-31A697111836}" srcOrd="0" destOrd="0" presId="urn:microsoft.com/office/officeart/2008/layout/VerticalAccentList"/>
    <dgm:cxn modelId="{275E9781-0B86-4869-8BC3-3C2EFC3835C0}" type="presParOf" srcId="{D67D353F-806C-477D-B5E8-5D1011C8AE2A}" destId="{F4C0C789-3AF1-4E95-91A6-6F7A89390596}" srcOrd="4" destOrd="0" presId="urn:microsoft.com/office/officeart/2008/layout/VerticalAccentList"/>
    <dgm:cxn modelId="{04E7DB70-1031-46F1-9DAE-CEC22F98F6C0}" type="presParOf" srcId="{F4C0C789-3AF1-4E95-91A6-6F7A89390596}" destId="{67947D1D-22FD-4D69-82F4-E517D8319485}" srcOrd="0" destOrd="0" presId="urn:microsoft.com/office/officeart/2008/layout/VerticalAccentList"/>
    <dgm:cxn modelId="{32DCCFE3-E180-4437-98E5-6E0425EAC7D5}" type="presParOf" srcId="{F4C0C789-3AF1-4E95-91A6-6F7A89390596}" destId="{E7C63EEF-AB48-44E7-80CA-63B5045EED5E}" srcOrd="1" destOrd="0" presId="urn:microsoft.com/office/officeart/2008/layout/VerticalAccentList"/>
    <dgm:cxn modelId="{563C1E8C-244A-41DF-89ED-9176200632CA}" type="presParOf" srcId="{F4C0C789-3AF1-4E95-91A6-6F7A89390596}" destId="{400981C4-064F-4F86-B818-82A6B938791F}" srcOrd="2" destOrd="0" presId="urn:microsoft.com/office/officeart/2008/layout/VerticalAccentList"/>
    <dgm:cxn modelId="{BED6631F-E894-4ADE-9575-B0D73C742240}" type="presParOf" srcId="{F4C0C789-3AF1-4E95-91A6-6F7A89390596}" destId="{3ECFD713-D44B-4000-B7E9-8283C2EAA5AD}" srcOrd="3" destOrd="0" presId="urn:microsoft.com/office/officeart/2008/layout/VerticalAccentList"/>
    <dgm:cxn modelId="{C1042D30-B6C9-4004-9AF7-F9429773197D}" type="presParOf" srcId="{F4C0C789-3AF1-4E95-91A6-6F7A89390596}" destId="{6C8E5314-A9CA-4660-9703-950EC3935274}" srcOrd="4" destOrd="0" presId="urn:microsoft.com/office/officeart/2008/layout/VerticalAccentList"/>
    <dgm:cxn modelId="{125EA804-0CA5-4BEC-95A7-0BE9232E097A}" type="presParOf" srcId="{F4C0C789-3AF1-4E95-91A6-6F7A89390596}" destId="{E57A2DA1-7429-4623-9CAB-8CDF6ED550AB}" srcOrd="5" destOrd="0" presId="urn:microsoft.com/office/officeart/2008/layout/VerticalAccentList"/>
    <dgm:cxn modelId="{B2E91B61-4F3F-4A1E-B566-FBD1E7879E25}" type="presParOf" srcId="{F4C0C789-3AF1-4E95-91A6-6F7A89390596}" destId="{13827D61-7C6E-49C0-B9CA-31D9233ACF42}" srcOrd="6" destOrd="0" presId="urn:microsoft.com/office/officeart/2008/layout/VerticalAccentList"/>
    <dgm:cxn modelId="{FA2A3DA1-404D-4529-8CBC-091BDD64BF25}" type="presParOf" srcId="{F4C0C789-3AF1-4E95-91A6-6F7A89390596}" destId="{D744B14A-873F-4329-8813-9281FD3C8D6E}" srcOrd="7" destOrd="0" presId="urn:microsoft.com/office/officeart/2008/layout/VerticalAccentList"/>
    <dgm:cxn modelId="{61847230-6F57-471E-A906-BCBEDA3FFE5B}" type="presParOf" srcId="{D67D353F-806C-477D-B5E8-5D1011C8AE2A}" destId="{81F4E278-B178-49D3-A01E-3898F2315951}" srcOrd="5" destOrd="0" presId="urn:microsoft.com/office/officeart/2008/layout/VerticalAccentList"/>
    <dgm:cxn modelId="{D52E12CE-35FC-43F7-9B17-B50CAAAFEE38}" type="presParOf" srcId="{D67D353F-806C-477D-B5E8-5D1011C8AE2A}" destId="{74852523-7B1A-4E65-B480-BA7E70D91DA3}" srcOrd="6" destOrd="0" presId="urn:microsoft.com/office/officeart/2008/layout/VerticalAccentList"/>
    <dgm:cxn modelId="{554083E7-95A9-497C-95A1-85467A3103B4}" type="presParOf" srcId="{74852523-7B1A-4E65-B480-BA7E70D91DA3}" destId="{2ACCA400-0390-4B80-A6E0-B2C67B3BD276}" srcOrd="0" destOrd="0" presId="urn:microsoft.com/office/officeart/2008/layout/VerticalAccentList"/>
    <dgm:cxn modelId="{709A120B-D017-4CAD-87BE-B4051FE9D3C0}" type="presParOf" srcId="{D67D353F-806C-477D-B5E8-5D1011C8AE2A}" destId="{6AD2FC50-18E0-4916-8487-02340D6B3AA8}" srcOrd="7" destOrd="0" presId="urn:microsoft.com/office/officeart/2008/layout/VerticalAccentList"/>
    <dgm:cxn modelId="{67892583-F096-4895-8FA4-73043514159D}" type="presParOf" srcId="{6AD2FC50-18E0-4916-8487-02340D6B3AA8}" destId="{A15F8ACF-40DD-4F9E-9622-3FC72CCF5B56}" srcOrd="0" destOrd="0" presId="urn:microsoft.com/office/officeart/2008/layout/VerticalAccentList"/>
    <dgm:cxn modelId="{88E9DA3F-1149-4E94-A747-8EF80D69F14D}" type="presParOf" srcId="{6AD2FC50-18E0-4916-8487-02340D6B3AA8}" destId="{4EC0375D-E66D-4A91-8DB2-4417CD121D66}" srcOrd="1" destOrd="0" presId="urn:microsoft.com/office/officeart/2008/layout/VerticalAccentList"/>
    <dgm:cxn modelId="{144EB872-D768-4494-AB9F-58BA18E6642F}" type="presParOf" srcId="{6AD2FC50-18E0-4916-8487-02340D6B3AA8}" destId="{6D5C77C8-896D-4765-AEE1-E5424070BD00}" srcOrd="2" destOrd="0" presId="urn:microsoft.com/office/officeart/2008/layout/VerticalAccentList"/>
    <dgm:cxn modelId="{389ABBC1-E5AA-4289-88C8-C298C7129F80}" type="presParOf" srcId="{6AD2FC50-18E0-4916-8487-02340D6B3AA8}" destId="{E4E2FCB5-9858-4CDD-A483-C51022B48D88}" srcOrd="3" destOrd="0" presId="urn:microsoft.com/office/officeart/2008/layout/VerticalAccentList"/>
    <dgm:cxn modelId="{6CADE75F-9957-45AC-8EC7-F0E2B4E68DB8}" type="presParOf" srcId="{6AD2FC50-18E0-4916-8487-02340D6B3AA8}" destId="{B98E0CB5-FA71-4111-BE56-AC7C04130BD6}" srcOrd="4" destOrd="0" presId="urn:microsoft.com/office/officeart/2008/layout/VerticalAccentList"/>
    <dgm:cxn modelId="{917FB2B7-E487-4CBE-9D7A-32EF19042EB7}" type="presParOf" srcId="{6AD2FC50-18E0-4916-8487-02340D6B3AA8}" destId="{A5A2C846-301B-4139-866B-4C3729ABBA69}" srcOrd="5" destOrd="0" presId="urn:microsoft.com/office/officeart/2008/layout/VerticalAccentList"/>
    <dgm:cxn modelId="{6F8E5B99-08BE-4336-B17E-4729397A96D4}" type="presParOf" srcId="{6AD2FC50-18E0-4916-8487-02340D6B3AA8}" destId="{8B103015-2704-47D1-9FC5-A4C18512F90A}" srcOrd="6" destOrd="0" presId="urn:microsoft.com/office/officeart/2008/layout/VerticalAccentList"/>
    <dgm:cxn modelId="{7C1BD205-2E21-4825-AF62-9563DE3876E2}" type="presParOf" srcId="{6AD2FC50-18E0-4916-8487-02340D6B3AA8}" destId="{FEF9CF1D-6BDA-4A12-B608-78BAC27B21F4}" srcOrd="7" destOrd="0" presId="urn:microsoft.com/office/officeart/2008/layout/VerticalAccentList"/>
    <dgm:cxn modelId="{11708BAF-0596-4A84-9D28-798FAC0542C6}" type="presParOf" srcId="{D67D353F-806C-477D-B5E8-5D1011C8AE2A}" destId="{22833B37-8F98-4FC9-81C9-F24AC1A5B0C6}" srcOrd="8" destOrd="0" presId="urn:microsoft.com/office/officeart/2008/layout/VerticalAccentList"/>
    <dgm:cxn modelId="{C90D6984-B6DC-4C20-B30A-67A475475828}" type="presParOf" srcId="{D67D353F-806C-477D-B5E8-5D1011C8AE2A}" destId="{E666A68F-47A7-4643-8949-5CAD9907C508}" srcOrd="9" destOrd="0" presId="urn:microsoft.com/office/officeart/2008/layout/VerticalAccentList"/>
    <dgm:cxn modelId="{FA16616E-CA85-4832-8D81-E03FC09681E2}" type="presParOf" srcId="{E666A68F-47A7-4643-8949-5CAD9907C508}" destId="{780B94F5-62F0-41FA-88C3-220512C9CABB}" srcOrd="0" destOrd="0" presId="urn:microsoft.com/office/officeart/2008/layout/VerticalAccentList"/>
    <dgm:cxn modelId="{B66AE2DB-870E-4378-B2F1-982815549043}" type="presParOf" srcId="{D67D353F-806C-477D-B5E8-5D1011C8AE2A}" destId="{70C51C63-C77C-465F-BC37-F0019B7446A9}" srcOrd="10" destOrd="0" presId="urn:microsoft.com/office/officeart/2008/layout/VerticalAccentList"/>
    <dgm:cxn modelId="{79143D8A-EA39-475A-B857-316A61CF5AB0}" type="presParOf" srcId="{70C51C63-C77C-465F-BC37-F0019B7446A9}" destId="{1AE54046-603F-4E1B-813A-5BA727F00F40}" srcOrd="0" destOrd="0" presId="urn:microsoft.com/office/officeart/2008/layout/VerticalAccentList"/>
    <dgm:cxn modelId="{318CAD4E-3D40-48E5-B438-5A7BB829D0A6}" type="presParOf" srcId="{70C51C63-C77C-465F-BC37-F0019B7446A9}" destId="{A0EFD23A-B666-4F30-8713-A8E33DFB6578}" srcOrd="1" destOrd="0" presId="urn:microsoft.com/office/officeart/2008/layout/VerticalAccentList"/>
    <dgm:cxn modelId="{B3E8BB99-1CF0-4BBD-A556-6D39B4BBF5B2}" type="presParOf" srcId="{70C51C63-C77C-465F-BC37-F0019B7446A9}" destId="{A7EE94EC-DA77-4C52-8615-29EFB4709B07}" srcOrd="2" destOrd="0" presId="urn:microsoft.com/office/officeart/2008/layout/VerticalAccentList"/>
    <dgm:cxn modelId="{70F44737-6C83-4F29-BC86-0AF439BEAE49}" type="presParOf" srcId="{70C51C63-C77C-465F-BC37-F0019B7446A9}" destId="{39AD4D40-BA22-4EC0-A494-586BF2EC97E7}" srcOrd="3" destOrd="0" presId="urn:microsoft.com/office/officeart/2008/layout/VerticalAccentList"/>
    <dgm:cxn modelId="{F722518B-B19C-48E3-BD80-AC7092067463}" type="presParOf" srcId="{70C51C63-C77C-465F-BC37-F0019B7446A9}" destId="{F191A46F-39B9-4B45-A589-F632BDC13997}" srcOrd="4" destOrd="0" presId="urn:microsoft.com/office/officeart/2008/layout/VerticalAccentList"/>
    <dgm:cxn modelId="{4C586D58-F106-4CF0-8390-A5645FD27D82}" type="presParOf" srcId="{70C51C63-C77C-465F-BC37-F0019B7446A9}" destId="{F1139160-A552-4E11-9C55-818D3BEF26F7}" srcOrd="5" destOrd="0" presId="urn:microsoft.com/office/officeart/2008/layout/VerticalAccentList"/>
    <dgm:cxn modelId="{75A9DA5F-3FD4-4D42-BECB-97CB72E50065}" type="presParOf" srcId="{70C51C63-C77C-465F-BC37-F0019B7446A9}" destId="{C3C822D5-6291-409A-B080-370F24919FF6}" srcOrd="6" destOrd="0" presId="urn:microsoft.com/office/officeart/2008/layout/VerticalAccentList"/>
    <dgm:cxn modelId="{0CAB0333-8BD6-413D-BB49-3E6645C92628}" type="presParOf" srcId="{70C51C63-C77C-465F-BC37-F0019B7446A9}" destId="{5907B47F-9109-4C9A-B67E-F2361141D7EC}" srcOrd="7" destOrd="0" presId="urn:microsoft.com/office/officeart/2008/layout/VerticalAccentList"/>
    <dgm:cxn modelId="{794D4F91-3490-47F2-9051-149D81D5A9E6}" type="presParOf" srcId="{D67D353F-806C-477D-B5E8-5D1011C8AE2A}" destId="{F6E819F3-DFA8-438C-B37F-4A0F442418EC}" srcOrd="11" destOrd="0" presId="urn:microsoft.com/office/officeart/2008/layout/VerticalAccentList"/>
    <dgm:cxn modelId="{C50869B2-BF7D-46C0-8999-32E57EEB059C}" type="presParOf" srcId="{D67D353F-806C-477D-B5E8-5D1011C8AE2A}" destId="{F195A597-C119-4930-B216-BA3E7ADD607B}" srcOrd="12" destOrd="0" presId="urn:microsoft.com/office/officeart/2008/layout/VerticalAccentList"/>
    <dgm:cxn modelId="{DD1FD56C-D353-4E6C-AB6B-F988802E5FEE}" type="presParOf" srcId="{F195A597-C119-4930-B216-BA3E7ADD607B}" destId="{9A2B7F3F-4ACD-40AD-A3F2-787D06945353}" srcOrd="0" destOrd="0" presId="urn:microsoft.com/office/officeart/2008/layout/VerticalAccentList"/>
    <dgm:cxn modelId="{8647B88D-7579-44E0-93DA-CCC54DE293D5}" type="presParOf" srcId="{D67D353F-806C-477D-B5E8-5D1011C8AE2A}" destId="{A7A6B257-EDBB-4FA7-871A-9ADC0C45EC4A}" srcOrd="13" destOrd="0" presId="urn:microsoft.com/office/officeart/2008/layout/VerticalAccentList"/>
    <dgm:cxn modelId="{37C0EA2E-983B-4A1A-A477-7A956C7A9BDA}" type="presParOf" srcId="{A7A6B257-EDBB-4FA7-871A-9ADC0C45EC4A}" destId="{98E7F0F6-4B77-42F9-A5AE-6A17102C136A}" srcOrd="0" destOrd="0" presId="urn:microsoft.com/office/officeart/2008/layout/VerticalAccentList"/>
    <dgm:cxn modelId="{1863A960-9C57-4C1F-A449-08E159387244}" type="presParOf" srcId="{A7A6B257-EDBB-4FA7-871A-9ADC0C45EC4A}" destId="{053EABC0-010F-4709-9373-B41ED6727431}" srcOrd="1" destOrd="0" presId="urn:microsoft.com/office/officeart/2008/layout/VerticalAccentList"/>
    <dgm:cxn modelId="{B2B8EE8D-E6CA-416E-A555-FB36304056AF}" type="presParOf" srcId="{A7A6B257-EDBB-4FA7-871A-9ADC0C45EC4A}" destId="{644D4B43-D73C-4CAA-9174-3CE78A2E67D9}" srcOrd="2" destOrd="0" presId="urn:microsoft.com/office/officeart/2008/layout/VerticalAccentList"/>
    <dgm:cxn modelId="{1E124A5A-7091-41BC-AE36-5CC6795749F2}" type="presParOf" srcId="{A7A6B257-EDBB-4FA7-871A-9ADC0C45EC4A}" destId="{9FA35C6F-3056-4385-A746-F5D338649528}" srcOrd="3" destOrd="0" presId="urn:microsoft.com/office/officeart/2008/layout/VerticalAccentList"/>
    <dgm:cxn modelId="{2D9918E8-EE64-41DD-B9B4-7819E81ADB03}" type="presParOf" srcId="{A7A6B257-EDBB-4FA7-871A-9ADC0C45EC4A}" destId="{19294069-9E38-4694-87F4-34D72D13313A}" srcOrd="4" destOrd="0" presId="urn:microsoft.com/office/officeart/2008/layout/VerticalAccentList"/>
    <dgm:cxn modelId="{0E7CC069-1C0B-44DD-813D-720629B02FEF}" type="presParOf" srcId="{A7A6B257-EDBB-4FA7-871A-9ADC0C45EC4A}" destId="{B38F7037-FB9E-43EF-9147-C5F5F260BA70}" srcOrd="5" destOrd="0" presId="urn:microsoft.com/office/officeart/2008/layout/VerticalAccentList"/>
    <dgm:cxn modelId="{CD408689-D01F-4371-8769-CC2606C19489}" type="presParOf" srcId="{A7A6B257-EDBB-4FA7-871A-9ADC0C45EC4A}" destId="{75035CF4-4D85-450C-9C94-E3EFFE220471}" srcOrd="6" destOrd="0" presId="urn:microsoft.com/office/officeart/2008/layout/VerticalAccentList"/>
    <dgm:cxn modelId="{6F7BDAC2-523E-48BD-99F7-D1B48CBDDB55}" type="presParOf" srcId="{A7A6B257-EDBB-4FA7-871A-9ADC0C45EC4A}" destId="{2E0098EA-26BF-490F-B630-81F5C0B01750}" srcOrd="7"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6700677-8467-444D-B83C-BBB3CE6DA6A1}"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E1C2D8D1-31AF-4E24-ABD8-CC836BA4F680}">
      <dgm:prSet phldrT="[Text]"/>
      <dgm:spPr/>
      <dgm:t>
        <a:bodyPr/>
        <a:lstStyle/>
        <a:p>
          <a:r>
            <a:rPr lang="en-US" b="1" dirty="0" smtClean="0">
              <a:solidFill>
                <a:schemeClr val="tx2"/>
              </a:solidFill>
              <a:latin typeface="Arial" pitchFamily="34" charset="0"/>
              <a:cs typeface="Arial" pitchFamily="34" charset="0"/>
            </a:rPr>
            <a:t>1</a:t>
          </a:r>
          <a:endParaRPr lang="en-US" b="1" dirty="0">
            <a:solidFill>
              <a:schemeClr val="tx2"/>
            </a:solidFill>
            <a:latin typeface="Arial" pitchFamily="34" charset="0"/>
            <a:cs typeface="Arial" pitchFamily="34" charset="0"/>
          </a:endParaRPr>
        </a:p>
      </dgm:t>
    </dgm:pt>
    <dgm:pt modelId="{6E8721E0-D930-438B-8DDB-AB4B759AE01E}" type="parTrans" cxnId="{78BADF8B-C435-4891-A83A-E91ED9EFE578}">
      <dgm:prSet/>
      <dgm:spPr/>
      <dgm:t>
        <a:bodyPr/>
        <a:lstStyle/>
        <a:p>
          <a:endParaRPr lang="en-US" b="1">
            <a:solidFill>
              <a:schemeClr val="tx2"/>
            </a:solidFill>
            <a:latin typeface="Arial" pitchFamily="34" charset="0"/>
            <a:cs typeface="Arial" pitchFamily="34" charset="0"/>
          </a:endParaRPr>
        </a:p>
      </dgm:t>
    </dgm:pt>
    <dgm:pt modelId="{EDC48399-DC4F-4A6B-8A3B-B7811B75B743}" type="sibTrans" cxnId="{78BADF8B-C435-4891-A83A-E91ED9EFE578}">
      <dgm:prSet/>
      <dgm:spPr/>
      <dgm:t>
        <a:bodyPr/>
        <a:lstStyle/>
        <a:p>
          <a:endParaRPr lang="en-US" b="1">
            <a:solidFill>
              <a:schemeClr val="tx2"/>
            </a:solidFill>
            <a:latin typeface="Arial" pitchFamily="34" charset="0"/>
            <a:cs typeface="Arial" pitchFamily="34" charset="0"/>
          </a:endParaRPr>
        </a:p>
      </dgm:t>
    </dgm:pt>
    <dgm:pt modelId="{0320981F-ED14-42D2-AC24-5668917FE826}">
      <dgm:prSet phldrT="[Text]"/>
      <dgm:spPr/>
      <dgm:t>
        <a:bodyPr/>
        <a:lstStyle/>
        <a:p>
          <a:r>
            <a:rPr lang="en-US" b="1" dirty="0" err="1" smtClean="0">
              <a:solidFill>
                <a:schemeClr val="tx2"/>
              </a:solidFill>
              <a:latin typeface="Arial" pitchFamily="34" charset="0"/>
              <a:cs typeface="Arial" pitchFamily="34" charset="0"/>
            </a:rPr>
            <a:t>Lưu</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trữ</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và</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phương</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thức</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truy</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xuất</a:t>
          </a:r>
          <a:endParaRPr lang="en-US" b="1" dirty="0">
            <a:solidFill>
              <a:schemeClr val="tx2"/>
            </a:solidFill>
            <a:latin typeface="Arial" pitchFamily="34" charset="0"/>
            <a:cs typeface="Arial" pitchFamily="34" charset="0"/>
          </a:endParaRPr>
        </a:p>
      </dgm:t>
    </dgm:pt>
    <dgm:pt modelId="{5A780259-C71C-4FF5-BBA5-45456C3DDC9B}" type="parTrans" cxnId="{5B6BB5A2-9010-42A1-85B2-5B5FF761D52F}">
      <dgm:prSet/>
      <dgm:spPr/>
      <dgm:t>
        <a:bodyPr/>
        <a:lstStyle/>
        <a:p>
          <a:endParaRPr lang="en-US" b="1">
            <a:solidFill>
              <a:schemeClr val="tx2"/>
            </a:solidFill>
            <a:latin typeface="Arial" pitchFamily="34" charset="0"/>
            <a:cs typeface="Arial" pitchFamily="34" charset="0"/>
          </a:endParaRPr>
        </a:p>
      </dgm:t>
    </dgm:pt>
    <dgm:pt modelId="{969AECAB-433F-4526-A2C2-E47996DAE819}" type="sibTrans" cxnId="{5B6BB5A2-9010-42A1-85B2-5B5FF761D52F}">
      <dgm:prSet/>
      <dgm:spPr/>
      <dgm:t>
        <a:bodyPr/>
        <a:lstStyle/>
        <a:p>
          <a:endParaRPr lang="en-US" b="1">
            <a:solidFill>
              <a:schemeClr val="tx2"/>
            </a:solidFill>
            <a:latin typeface="Arial" pitchFamily="34" charset="0"/>
            <a:cs typeface="Arial" pitchFamily="34" charset="0"/>
          </a:endParaRPr>
        </a:p>
      </dgm:t>
    </dgm:pt>
    <dgm:pt modelId="{61EE414D-91FD-41B5-B95A-4F5E2A7DDF27}">
      <dgm:prSet phldrT="[Text]"/>
      <dgm:spPr/>
      <dgm:t>
        <a:bodyPr/>
        <a:lstStyle/>
        <a:p>
          <a:r>
            <a:rPr lang="en-US" b="1" dirty="0" smtClean="0">
              <a:solidFill>
                <a:schemeClr val="tx2"/>
              </a:solidFill>
              <a:latin typeface="Arial" pitchFamily="34" charset="0"/>
              <a:cs typeface="Arial" pitchFamily="34" charset="0"/>
            </a:rPr>
            <a:t>2</a:t>
          </a:r>
          <a:endParaRPr lang="en-US" b="1" dirty="0">
            <a:solidFill>
              <a:schemeClr val="tx2"/>
            </a:solidFill>
            <a:latin typeface="Arial" pitchFamily="34" charset="0"/>
            <a:cs typeface="Arial" pitchFamily="34" charset="0"/>
          </a:endParaRPr>
        </a:p>
      </dgm:t>
    </dgm:pt>
    <dgm:pt modelId="{24823ACE-5A63-4438-ADC0-48A19140AFB9}" type="parTrans" cxnId="{063EF68A-1E83-43C7-9626-10BFEF9550B8}">
      <dgm:prSet/>
      <dgm:spPr/>
      <dgm:t>
        <a:bodyPr/>
        <a:lstStyle/>
        <a:p>
          <a:endParaRPr lang="en-US" b="1">
            <a:solidFill>
              <a:schemeClr val="tx2"/>
            </a:solidFill>
            <a:latin typeface="Arial" pitchFamily="34" charset="0"/>
            <a:cs typeface="Arial" pitchFamily="34" charset="0"/>
          </a:endParaRPr>
        </a:p>
      </dgm:t>
    </dgm:pt>
    <dgm:pt modelId="{F9AADD38-32EC-4D03-9DFF-329C048B8F8C}" type="sibTrans" cxnId="{063EF68A-1E83-43C7-9626-10BFEF9550B8}">
      <dgm:prSet/>
      <dgm:spPr/>
      <dgm:t>
        <a:bodyPr/>
        <a:lstStyle/>
        <a:p>
          <a:endParaRPr lang="en-US" b="1">
            <a:solidFill>
              <a:schemeClr val="tx2"/>
            </a:solidFill>
            <a:latin typeface="Arial" pitchFamily="34" charset="0"/>
            <a:cs typeface="Arial" pitchFamily="34" charset="0"/>
          </a:endParaRPr>
        </a:p>
      </dgm:t>
    </dgm:pt>
    <dgm:pt modelId="{54A6753A-A7AD-423F-8A57-91A0F854DC66}">
      <dgm:prSet phldrT="[Text]"/>
      <dgm:spPr/>
      <dgm:t>
        <a:bodyPr/>
        <a:lstStyle/>
        <a:p>
          <a:r>
            <a:rPr lang="en-US" b="1" dirty="0" err="1" smtClean="0">
              <a:solidFill>
                <a:schemeClr val="tx2"/>
              </a:solidFill>
              <a:latin typeface="Arial" pitchFamily="34" charset="0"/>
              <a:cs typeface="Arial" pitchFamily="34" charset="0"/>
            </a:rPr>
            <a:t>Xử</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lý</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truy</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vấn</a:t>
          </a:r>
          <a:endParaRPr lang="en-US" b="1" dirty="0">
            <a:solidFill>
              <a:schemeClr val="tx2"/>
            </a:solidFill>
            <a:latin typeface="Arial" pitchFamily="34" charset="0"/>
            <a:cs typeface="Arial" pitchFamily="34" charset="0"/>
          </a:endParaRPr>
        </a:p>
      </dgm:t>
    </dgm:pt>
    <dgm:pt modelId="{48302992-3915-44F6-94E4-71151C0F4138}" type="parTrans" cxnId="{B1743B9A-223D-4309-8DD6-8803A74E7CA2}">
      <dgm:prSet/>
      <dgm:spPr/>
      <dgm:t>
        <a:bodyPr/>
        <a:lstStyle/>
        <a:p>
          <a:endParaRPr lang="en-US" b="1">
            <a:solidFill>
              <a:schemeClr val="tx2"/>
            </a:solidFill>
            <a:latin typeface="Arial" pitchFamily="34" charset="0"/>
            <a:cs typeface="Arial" pitchFamily="34" charset="0"/>
          </a:endParaRPr>
        </a:p>
      </dgm:t>
    </dgm:pt>
    <dgm:pt modelId="{C80AC8B3-673C-45E8-8B28-2C875A43E193}" type="sibTrans" cxnId="{B1743B9A-223D-4309-8DD6-8803A74E7CA2}">
      <dgm:prSet/>
      <dgm:spPr/>
      <dgm:t>
        <a:bodyPr/>
        <a:lstStyle/>
        <a:p>
          <a:endParaRPr lang="en-US" b="1">
            <a:solidFill>
              <a:schemeClr val="tx2"/>
            </a:solidFill>
            <a:latin typeface="Arial" pitchFamily="34" charset="0"/>
            <a:cs typeface="Arial" pitchFamily="34" charset="0"/>
          </a:endParaRPr>
        </a:p>
      </dgm:t>
    </dgm:pt>
    <dgm:pt modelId="{9696EDD5-0963-428C-96EF-EC838BB4B621}">
      <dgm:prSet phldrT="[Text]"/>
      <dgm:spPr/>
      <dgm:t>
        <a:bodyPr/>
        <a:lstStyle/>
        <a:p>
          <a:r>
            <a:rPr lang="en-US" b="1" dirty="0" smtClean="0">
              <a:solidFill>
                <a:schemeClr val="tx2"/>
              </a:solidFill>
              <a:latin typeface="Arial" pitchFamily="34" charset="0"/>
              <a:cs typeface="Arial" pitchFamily="34" charset="0"/>
            </a:rPr>
            <a:t>3</a:t>
          </a:r>
          <a:endParaRPr lang="en-US" b="1" dirty="0">
            <a:solidFill>
              <a:schemeClr val="tx2"/>
            </a:solidFill>
            <a:latin typeface="Arial" pitchFamily="34" charset="0"/>
            <a:cs typeface="Arial" pitchFamily="34" charset="0"/>
          </a:endParaRPr>
        </a:p>
      </dgm:t>
    </dgm:pt>
    <dgm:pt modelId="{FB72A208-6F08-4F85-8F2B-A0BEBABC3450}" type="parTrans" cxnId="{3C10FE01-8EF3-4D35-B7D0-CF11DD3823D1}">
      <dgm:prSet/>
      <dgm:spPr/>
      <dgm:t>
        <a:bodyPr/>
        <a:lstStyle/>
        <a:p>
          <a:endParaRPr lang="en-US" b="1">
            <a:solidFill>
              <a:schemeClr val="tx2"/>
            </a:solidFill>
            <a:latin typeface="Arial" pitchFamily="34" charset="0"/>
            <a:cs typeface="Arial" pitchFamily="34" charset="0"/>
          </a:endParaRPr>
        </a:p>
      </dgm:t>
    </dgm:pt>
    <dgm:pt modelId="{C2B2D4C5-A6EE-430F-B4D6-0B51751DF624}" type="sibTrans" cxnId="{3C10FE01-8EF3-4D35-B7D0-CF11DD3823D1}">
      <dgm:prSet/>
      <dgm:spPr/>
      <dgm:t>
        <a:bodyPr/>
        <a:lstStyle/>
        <a:p>
          <a:endParaRPr lang="en-US" b="1">
            <a:solidFill>
              <a:schemeClr val="tx2"/>
            </a:solidFill>
            <a:latin typeface="Arial" pitchFamily="34" charset="0"/>
            <a:cs typeface="Arial" pitchFamily="34" charset="0"/>
          </a:endParaRPr>
        </a:p>
      </dgm:t>
    </dgm:pt>
    <dgm:pt modelId="{00A2DF72-4D9F-44E0-B04D-20CC84154341}">
      <dgm:prSet phldrT="[Text]"/>
      <dgm:spPr/>
      <dgm:t>
        <a:bodyPr/>
        <a:lstStyle/>
        <a:p>
          <a:r>
            <a:rPr lang="en-US" b="1" dirty="0" err="1" smtClean="0">
              <a:solidFill>
                <a:schemeClr val="tx2"/>
              </a:solidFill>
              <a:latin typeface="Arial" pitchFamily="34" charset="0"/>
              <a:cs typeface="Arial" pitchFamily="34" charset="0"/>
            </a:rPr>
            <a:t>Tinh</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chỉnh</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truy</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vấn</a:t>
          </a:r>
          <a:endParaRPr lang="en-US" b="1" dirty="0">
            <a:solidFill>
              <a:schemeClr val="tx2"/>
            </a:solidFill>
            <a:latin typeface="Arial" pitchFamily="34" charset="0"/>
            <a:cs typeface="Arial" pitchFamily="34" charset="0"/>
          </a:endParaRPr>
        </a:p>
      </dgm:t>
    </dgm:pt>
    <dgm:pt modelId="{4B5B25E7-2C06-4F1D-A946-2F02FFFF7075}" type="parTrans" cxnId="{9D7214F6-0A51-42B4-968E-9247397413E1}">
      <dgm:prSet/>
      <dgm:spPr/>
      <dgm:t>
        <a:bodyPr/>
        <a:lstStyle/>
        <a:p>
          <a:endParaRPr lang="en-US" b="1">
            <a:solidFill>
              <a:schemeClr val="tx2"/>
            </a:solidFill>
            <a:latin typeface="Arial" pitchFamily="34" charset="0"/>
            <a:cs typeface="Arial" pitchFamily="34" charset="0"/>
          </a:endParaRPr>
        </a:p>
      </dgm:t>
    </dgm:pt>
    <dgm:pt modelId="{B7F80940-3E45-4B58-A407-56E105B073CF}" type="sibTrans" cxnId="{9D7214F6-0A51-42B4-968E-9247397413E1}">
      <dgm:prSet/>
      <dgm:spPr/>
      <dgm:t>
        <a:bodyPr/>
        <a:lstStyle/>
        <a:p>
          <a:endParaRPr lang="en-US" b="1">
            <a:solidFill>
              <a:schemeClr val="tx2"/>
            </a:solidFill>
            <a:latin typeface="Arial" pitchFamily="34" charset="0"/>
            <a:cs typeface="Arial" pitchFamily="34" charset="0"/>
          </a:endParaRPr>
        </a:p>
      </dgm:t>
    </dgm:pt>
    <dgm:pt modelId="{DA294993-85BA-4516-9974-6D06F960EC47}" type="pres">
      <dgm:prSet presAssocID="{06700677-8467-444D-B83C-BBB3CE6DA6A1}" presName="Name0" presStyleCnt="0">
        <dgm:presLayoutVars>
          <dgm:chMax/>
          <dgm:chPref/>
          <dgm:dir/>
        </dgm:presLayoutVars>
      </dgm:prSet>
      <dgm:spPr/>
      <dgm:t>
        <a:bodyPr/>
        <a:lstStyle/>
        <a:p>
          <a:endParaRPr lang="en-US"/>
        </a:p>
      </dgm:t>
    </dgm:pt>
    <dgm:pt modelId="{B9179050-434E-4DE4-8691-7E48E1A8417E}" type="pres">
      <dgm:prSet presAssocID="{E1C2D8D1-31AF-4E24-ABD8-CC836BA4F680}" presName="parenttextcomposite" presStyleCnt="0"/>
      <dgm:spPr/>
    </dgm:pt>
    <dgm:pt modelId="{4B8FDB14-76FE-4973-92CA-9085D02FDBC5}" type="pres">
      <dgm:prSet presAssocID="{E1C2D8D1-31AF-4E24-ABD8-CC836BA4F680}" presName="parenttext" presStyleLbl="revTx" presStyleIdx="0" presStyleCnt="3">
        <dgm:presLayoutVars>
          <dgm:chMax/>
          <dgm:chPref val="2"/>
          <dgm:bulletEnabled val="1"/>
        </dgm:presLayoutVars>
      </dgm:prSet>
      <dgm:spPr/>
      <dgm:t>
        <a:bodyPr/>
        <a:lstStyle/>
        <a:p>
          <a:endParaRPr lang="en-US"/>
        </a:p>
      </dgm:t>
    </dgm:pt>
    <dgm:pt modelId="{1B318F87-ECD8-4BF6-82F1-E0B4067E55CA}" type="pres">
      <dgm:prSet presAssocID="{E1C2D8D1-31AF-4E24-ABD8-CC836BA4F680}" presName="composite" presStyleCnt="0"/>
      <dgm:spPr/>
    </dgm:pt>
    <dgm:pt modelId="{79C68C4B-A103-4D26-874C-2632B4AF2B85}" type="pres">
      <dgm:prSet presAssocID="{E1C2D8D1-31AF-4E24-ABD8-CC836BA4F680}" presName="chevron1" presStyleLbl="alignNode1" presStyleIdx="0" presStyleCnt="21"/>
      <dgm:spPr/>
    </dgm:pt>
    <dgm:pt modelId="{9DF7FF83-E32F-49BC-A3F2-6D971B9F181A}" type="pres">
      <dgm:prSet presAssocID="{E1C2D8D1-31AF-4E24-ABD8-CC836BA4F680}" presName="chevron2" presStyleLbl="alignNode1" presStyleIdx="1" presStyleCnt="21"/>
      <dgm:spPr/>
    </dgm:pt>
    <dgm:pt modelId="{034B6A29-FC67-495F-93A7-69D569928219}" type="pres">
      <dgm:prSet presAssocID="{E1C2D8D1-31AF-4E24-ABD8-CC836BA4F680}" presName="chevron3" presStyleLbl="alignNode1" presStyleIdx="2" presStyleCnt="21"/>
      <dgm:spPr/>
    </dgm:pt>
    <dgm:pt modelId="{B870A4FE-1EE2-4229-832E-A264F2049C85}" type="pres">
      <dgm:prSet presAssocID="{E1C2D8D1-31AF-4E24-ABD8-CC836BA4F680}" presName="chevron4" presStyleLbl="alignNode1" presStyleIdx="3" presStyleCnt="21"/>
      <dgm:spPr/>
    </dgm:pt>
    <dgm:pt modelId="{279B5B79-EAF6-40E9-A908-6B01F236D5AD}" type="pres">
      <dgm:prSet presAssocID="{E1C2D8D1-31AF-4E24-ABD8-CC836BA4F680}" presName="chevron5" presStyleLbl="alignNode1" presStyleIdx="4" presStyleCnt="21"/>
      <dgm:spPr/>
    </dgm:pt>
    <dgm:pt modelId="{9B09A066-09FD-4FE6-8FDC-E20818D2311A}" type="pres">
      <dgm:prSet presAssocID="{E1C2D8D1-31AF-4E24-ABD8-CC836BA4F680}" presName="chevron6" presStyleLbl="alignNode1" presStyleIdx="5" presStyleCnt="21"/>
      <dgm:spPr/>
    </dgm:pt>
    <dgm:pt modelId="{D5C4491F-479F-4DD0-846D-56FCDBAD3857}" type="pres">
      <dgm:prSet presAssocID="{E1C2D8D1-31AF-4E24-ABD8-CC836BA4F680}" presName="chevron7" presStyleLbl="alignNode1" presStyleIdx="6" presStyleCnt="21"/>
      <dgm:spPr/>
    </dgm:pt>
    <dgm:pt modelId="{92CE87D2-C89E-4946-B42F-8580F6D80643}" type="pres">
      <dgm:prSet presAssocID="{E1C2D8D1-31AF-4E24-ABD8-CC836BA4F680}" presName="childtext" presStyleLbl="solidFgAcc1" presStyleIdx="0" presStyleCnt="3">
        <dgm:presLayoutVars>
          <dgm:chMax/>
          <dgm:chPref val="0"/>
          <dgm:bulletEnabled val="1"/>
        </dgm:presLayoutVars>
      </dgm:prSet>
      <dgm:spPr/>
      <dgm:t>
        <a:bodyPr/>
        <a:lstStyle/>
        <a:p>
          <a:endParaRPr lang="en-US"/>
        </a:p>
      </dgm:t>
    </dgm:pt>
    <dgm:pt modelId="{4A656AFD-9557-4ECB-83A8-F9173C0BF24A}" type="pres">
      <dgm:prSet presAssocID="{EDC48399-DC4F-4A6B-8A3B-B7811B75B743}" presName="sibTrans" presStyleCnt="0"/>
      <dgm:spPr/>
    </dgm:pt>
    <dgm:pt modelId="{6A0F27EE-42EF-4623-B92C-4ED768FEFB77}" type="pres">
      <dgm:prSet presAssocID="{61EE414D-91FD-41B5-B95A-4F5E2A7DDF27}" presName="parenttextcomposite" presStyleCnt="0"/>
      <dgm:spPr/>
    </dgm:pt>
    <dgm:pt modelId="{DDF23676-541F-4135-A8C5-976BFB244FEC}" type="pres">
      <dgm:prSet presAssocID="{61EE414D-91FD-41B5-B95A-4F5E2A7DDF27}" presName="parenttext" presStyleLbl="revTx" presStyleIdx="1" presStyleCnt="3">
        <dgm:presLayoutVars>
          <dgm:chMax/>
          <dgm:chPref val="2"/>
          <dgm:bulletEnabled val="1"/>
        </dgm:presLayoutVars>
      </dgm:prSet>
      <dgm:spPr/>
      <dgm:t>
        <a:bodyPr/>
        <a:lstStyle/>
        <a:p>
          <a:endParaRPr lang="en-US"/>
        </a:p>
      </dgm:t>
    </dgm:pt>
    <dgm:pt modelId="{196849F3-BCEE-4080-A0B7-B76CADF859ED}" type="pres">
      <dgm:prSet presAssocID="{61EE414D-91FD-41B5-B95A-4F5E2A7DDF27}" presName="composite" presStyleCnt="0"/>
      <dgm:spPr/>
    </dgm:pt>
    <dgm:pt modelId="{5EC7396F-1A3E-4C82-92C3-41A09D82144B}" type="pres">
      <dgm:prSet presAssocID="{61EE414D-91FD-41B5-B95A-4F5E2A7DDF27}" presName="chevron1" presStyleLbl="alignNode1" presStyleIdx="7" presStyleCnt="21"/>
      <dgm:spPr/>
    </dgm:pt>
    <dgm:pt modelId="{A33F8EB4-9F11-423D-B749-87B82406F1BE}" type="pres">
      <dgm:prSet presAssocID="{61EE414D-91FD-41B5-B95A-4F5E2A7DDF27}" presName="chevron2" presStyleLbl="alignNode1" presStyleIdx="8" presStyleCnt="21"/>
      <dgm:spPr/>
    </dgm:pt>
    <dgm:pt modelId="{2D1D0D10-9750-45CF-8A21-E4E9DECBF392}" type="pres">
      <dgm:prSet presAssocID="{61EE414D-91FD-41B5-B95A-4F5E2A7DDF27}" presName="chevron3" presStyleLbl="alignNode1" presStyleIdx="9" presStyleCnt="21"/>
      <dgm:spPr/>
    </dgm:pt>
    <dgm:pt modelId="{06B07E63-6B88-43E9-B95F-2EBF9A4D00D9}" type="pres">
      <dgm:prSet presAssocID="{61EE414D-91FD-41B5-B95A-4F5E2A7DDF27}" presName="chevron4" presStyleLbl="alignNode1" presStyleIdx="10" presStyleCnt="21"/>
      <dgm:spPr/>
    </dgm:pt>
    <dgm:pt modelId="{FBAF24C7-6276-4439-BB50-84A9BB6ACB2E}" type="pres">
      <dgm:prSet presAssocID="{61EE414D-91FD-41B5-B95A-4F5E2A7DDF27}" presName="chevron5" presStyleLbl="alignNode1" presStyleIdx="11" presStyleCnt="21"/>
      <dgm:spPr/>
    </dgm:pt>
    <dgm:pt modelId="{BAB169C6-AC29-4CE5-A45F-A54D7C4FE4E6}" type="pres">
      <dgm:prSet presAssocID="{61EE414D-91FD-41B5-B95A-4F5E2A7DDF27}" presName="chevron6" presStyleLbl="alignNode1" presStyleIdx="12" presStyleCnt="21"/>
      <dgm:spPr/>
    </dgm:pt>
    <dgm:pt modelId="{B2F48945-8477-492B-8099-4FAE4A4D6303}" type="pres">
      <dgm:prSet presAssocID="{61EE414D-91FD-41B5-B95A-4F5E2A7DDF27}" presName="chevron7" presStyleLbl="alignNode1" presStyleIdx="13" presStyleCnt="21"/>
      <dgm:spPr/>
    </dgm:pt>
    <dgm:pt modelId="{AC7518D1-350D-4F53-AA5E-011EF70E32AE}" type="pres">
      <dgm:prSet presAssocID="{61EE414D-91FD-41B5-B95A-4F5E2A7DDF27}" presName="childtext" presStyleLbl="solidFgAcc1" presStyleIdx="1" presStyleCnt="3">
        <dgm:presLayoutVars>
          <dgm:chMax/>
          <dgm:chPref val="0"/>
          <dgm:bulletEnabled val="1"/>
        </dgm:presLayoutVars>
      </dgm:prSet>
      <dgm:spPr/>
      <dgm:t>
        <a:bodyPr/>
        <a:lstStyle/>
        <a:p>
          <a:endParaRPr lang="en-US"/>
        </a:p>
      </dgm:t>
    </dgm:pt>
    <dgm:pt modelId="{DB0A7BA5-2857-4294-AC66-4D14E20ECD31}" type="pres">
      <dgm:prSet presAssocID="{F9AADD38-32EC-4D03-9DFF-329C048B8F8C}" presName="sibTrans" presStyleCnt="0"/>
      <dgm:spPr/>
    </dgm:pt>
    <dgm:pt modelId="{0D20175D-6D38-414F-976D-973AA2D35069}" type="pres">
      <dgm:prSet presAssocID="{9696EDD5-0963-428C-96EF-EC838BB4B621}" presName="parenttextcomposite" presStyleCnt="0"/>
      <dgm:spPr/>
    </dgm:pt>
    <dgm:pt modelId="{EE8FBCF8-54EF-42B8-9CF6-895D6FCF4A22}" type="pres">
      <dgm:prSet presAssocID="{9696EDD5-0963-428C-96EF-EC838BB4B621}" presName="parenttext" presStyleLbl="revTx" presStyleIdx="2" presStyleCnt="3">
        <dgm:presLayoutVars>
          <dgm:chMax/>
          <dgm:chPref val="2"/>
          <dgm:bulletEnabled val="1"/>
        </dgm:presLayoutVars>
      </dgm:prSet>
      <dgm:spPr/>
      <dgm:t>
        <a:bodyPr/>
        <a:lstStyle/>
        <a:p>
          <a:endParaRPr lang="en-US"/>
        </a:p>
      </dgm:t>
    </dgm:pt>
    <dgm:pt modelId="{0CBD645E-3C12-4D23-8FD8-D60EE31D458D}" type="pres">
      <dgm:prSet presAssocID="{9696EDD5-0963-428C-96EF-EC838BB4B621}" presName="composite" presStyleCnt="0"/>
      <dgm:spPr/>
    </dgm:pt>
    <dgm:pt modelId="{2654C94A-221E-42E4-AB50-2CCB8C9C7873}" type="pres">
      <dgm:prSet presAssocID="{9696EDD5-0963-428C-96EF-EC838BB4B621}" presName="chevron1" presStyleLbl="alignNode1" presStyleIdx="14" presStyleCnt="21"/>
      <dgm:spPr/>
    </dgm:pt>
    <dgm:pt modelId="{C03CA887-2C2C-499B-A1DB-7F645D87A489}" type="pres">
      <dgm:prSet presAssocID="{9696EDD5-0963-428C-96EF-EC838BB4B621}" presName="chevron2" presStyleLbl="alignNode1" presStyleIdx="15" presStyleCnt="21"/>
      <dgm:spPr/>
    </dgm:pt>
    <dgm:pt modelId="{9FD84CD2-F7CF-442B-AA9B-2B0806F2D241}" type="pres">
      <dgm:prSet presAssocID="{9696EDD5-0963-428C-96EF-EC838BB4B621}" presName="chevron3" presStyleLbl="alignNode1" presStyleIdx="16" presStyleCnt="21"/>
      <dgm:spPr/>
    </dgm:pt>
    <dgm:pt modelId="{AC46A95A-B09C-4257-B7B7-4D0F1FE9795B}" type="pres">
      <dgm:prSet presAssocID="{9696EDD5-0963-428C-96EF-EC838BB4B621}" presName="chevron4" presStyleLbl="alignNode1" presStyleIdx="17" presStyleCnt="21"/>
      <dgm:spPr/>
    </dgm:pt>
    <dgm:pt modelId="{1C654149-02CE-4AEA-BA07-2181C523281E}" type="pres">
      <dgm:prSet presAssocID="{9696EDD5-0963-428C-96EF-EC838BB4B621}" presName="chevron5" presStyleLbl="alignNode1" presStyleIdx="18" presStyleCnt="21"/>
      <dgm:spPr/>
    </dgm:pt>
    <dgm:pt modelId="{699C3D7C-8D4C-4AF1-92DA-1D4A1915125E}" type="pres">
      <dgm:prSet presAssocID="{9696EDD5-0963-428C-96EF-EC838BB4B621}" presName="chevron6" presStyleLbl="alignNode1" presStyleIdx="19" presStyleCnt="21"/>
      <dgm:spPr/>
    </dgm:pt>
    <dgm:pt modelId="{F98EA4E7-2A35-4F7E-B5CE-7AE2208CA172}" type="pres">
      <dgm:prSet presAssocID="{9696EDD5-0963-428C-96EF-EC838BB4B621}" presName="chevron7" presStyleLbl="alignNode1" presStyleIdx="20" presStyleCnt="21"/>
      <dgm:spPr/>
    </dgm:pt>
    <dgm:pt modelId="{22ED65FD-8A58-4698-988C-DF25306A778B}" type="pres">
      <dgm:prSet presAssocID="{9696EDD5-0963-428C-96EF-EC838BB4B621}" presName="childtext" presStyleLbl="solidFgAcc1" presStyleIdx="2" presStyleCnt="3">
        <dgm:presLayoutVars>
          <dgm:chMax/>
          <dgm:chPref val="0"/>
          <dgm:bulletEnabled val="1"/>
        </dgm:presLayoutVars>
      </dgm:prSet>
      <dgm:spPr/>
      <dgm:t>
        <a:bodyPr/>
        <a:lstStyle/>
        <a:p>
          <a:endParaRPr lang="en-US"/>
        </a:p>
      </dgm:t>
    </dgm:pt>
  </dgm:ptLst>
  <dgm:cxnLst>
    <dgm:cxn modelId="{17DAA4C2-A7FE-4046-B4B0-023BE6B9E6E2}" type="presOf" srcId="{61EE414D-91FD-41B5-B95A-4F5E2A7DDF27}" destId="{DDF23676-541F-4135-A8C5-976BFB244FEC}" srcOrd="0" destOrd="0" presId="urn:microsoft.com/office/officeart/2008/layout/VerticalAccentList"/>
    <dgm:cxn modelId="{3E81DB18-0CCD-4BBC-BE6B-BB665B1AB84D}" type="presOf" srcId="{00A2DF72-4D9F-44E0-B04D-20CC84154341}" destId="{22ED65FD-8A58-4698-988C-DF25306A778B}" srcOrd="0" destOrd="0" presId="urn:microsoft.com/office/officeart/2008/layout/VerticalAccentList"/>
    <dgm:cxn modelId="{DCC73855-A1BE-433D-AB0F-D93F9DDBD138}" type="presOf" srcId="{0320981F-ED14-42D2-AC24-5668917FE826}" destId="{92CE87D2-C89E-4946-B42F-8580F6D80643}" srcOrd="0" destOrd="0" presId="urn:microsoft.com/office/officeart/2008/layout/VerticalAccentList"/>
    <dgm:cxn modelId="{B1743B9A-223D-4309-8DD6-8803A74E7CA2}" srcId="{61EE414D-91FD-41B5-B95A-4F5E2A7DDF27}" destId="{54A6753A-A7AD-423F-8A57-91A0F854DC66}" srcOrd="0" destOrd="0" parTransId="{48302992-3915-44F6-94E4-71151C0F4138}" sibTransId="{C80AC8B3-673C-45E8-8B28-2C875A43E193}"/>
    <dgm:cxn modelId="{063EF68A-1E83-43C7-9626-10BFEF9550B8}" srcId="{06700677-8467-444D-B83C-BBB3CE6DA6A1}" destId="{61EE414D-91FD-41B5-B95A-4F5E2A7DDF27}" srcOrd="1" destOrd="0" parTransId="{24823ACE-5A63-4438-ADC0-48A19140AFB9}" sibTransId="{F9AADD38-32EC-4D03-9DFF-329C048B8F8C}"/>
    <dgm:cxn modelId="{3C10FE01-8EF3-4D35-B7D0-CF11DD3823D1}" srcId="{06700677-8467-444D-B83C-BBB3CE6DA6A1}" destId="{9696EDD5-0963-428C-96EF-EC838BB4B621}" srcOrd="2" destOrd="0" parTransId="{FB72A208-6F08-4F85-8F2B-A0BEBABC3450}" sibTransId="{C2B2D4C5-A6EE-430F-B4D6-0B51751DF624}"/>
    <dgm:cxn modelId="{9D7214F6-0A51-42B4-968E-9247397413E1}" srcId="{9696EDD5-0963-428C-96EF-EC838BB4B621}" destId="{00A2DF72-4D9F-44E0-B04D-20CC84154341}" srcOrd="0" destOrd="0" parTransId="{4B5B25E7-2C06-4F1D-A946-2F02FFFF7075}" sibTransId="{B7F80940-3E45-4B58-A407-56E105B073CF}"/>
    <dgm:cxn modelId="{5B6BB5A2-9010-42A1-85B2-5B5FF761D52F}" srcId="{E1C2D8D1-31AF-4E24-ABD8-CC836BA4F680}" destId="{0320981F-ED14-42D2-AC24-5668917FE826}" srcOrd="0" destOrd="0" parTransId="{5A780259-C71C-4FF5-BBA5-45456C3DDC9B}" sibTransId="{969AECAB-433F-4526-A2C2-E47996DAE819}"/>
    <dgm:cxn modelId="{117A83AC-71F3-48BC-BA0D-F20761FEDB3B}" type="presOf" srcId="{E1C2D8D1-31AF-4E24-ABD8-CC836BA4F680}" destId="{4B8FDB14-76FE-4973-92CA-9085D02FDBC5}" srcOrd="0" destOrd="0" presId="urn:microsoft.com/office/officeart/2008/layout/VerticalAccentList"/>
    <dgm:cxn modelId="{50C44A60-0543-4BB5-94A8-BFAC436AA3C8}" type="presOf" srcId="{06700677-8467-444D-B83C-BBB3CE6DA6A1}" destId="{DA294993-85BA-4516-9974-6D06F960EC47}" srcOrd="0" destOrd="0" presId="urn:microsoft.com/office/officeart/2008/layout/VerticalAccentList"/>
    <dgm:cxn modelId="{DF490BD4-7F98-40C2-B100-03D204E3DE0B}" type="presOf" srcId="{54A6753A-A7AD-423F-8A57-91A0F854DC66}" destId="{AC7518D1-350D-4F53-AA5E-011EF70E32AE}" srcOrd="0" destOrd="0" presId="urn:microsoft.com/office/officeart/2008/layout/VerticalAccentList"/>
    <dgm:cxn modelId="{78BADF8B-C435-4891-A83A-E91ED9EFE578}" srcId="{06700677-8467-444D-B83C-BBB3CE6DA6A1}" destId="{E1C2D8D1-31AF-4E24-ABD8-CC836BA4F680}" srcOrd="0" destOrd="0" parTransId="{6E8721E0-D930-438B-8DDB-AB4B759AE01E}" sibTransId="{EDC48399-DC4F-4A6B-8A3B-B7811B75B743}"/>
    <dgm:cxn modelId="{9BE46D33-5824-4245-8274-FAE873ABD9C9}" type="presOf" srcId="{9696EDD5-0963-428C-96EF-EC838BB4B621}" destId="{EE8FBCF8-54EF-42B8-9CF6-895D6FCF4A22}" srcOrd="0" destOrd="0" presId="urn:microsoft.com/office/officeart/2008/layout/VerticalAccentList"/>
    <dgm:cxn modelId="{38E65785-06AF-4ED7-8D8A-5F6E835E9D76}" type="presParOf" srcId="{DA294993-85BA-4516-9974-6D06F960EC47}" destId="{B9179050-434E-4DE4-8691-7E48E1A8417E}" srcOrd="0" destOrd="0" presId="urn:microsoft.com/office/officeart/2008/layout/VerticalAccentList"/>
    <dgm:cxn modelId="{E048A72A-83DB-4FAB-9429-CE3A907FB6EA}" type="presParOf" srcId="{B9179050-434E-4DE4-8691-7E48E1A8417E}" destId="{4B8FDB14-76FE-4973-92CA-9085D02FDBC5}" srcOrd="0" destOrd="0" presId="urn:microsoft.com/office/officeart/2008/layout/VerticalAccentList"/>
    <dgm:cxn modelId="{38242F72-DFA3-4851-A1C2-01D125CE9DD9}" type="presParOf" srcId="{DA294993-85BA-4516-9974-6D06F960EC47}" destId="{1B318F87-ECD8-4BF6-82F1-E0B4067E55CA}" srcOrd="1" destOrd="0" presId="urn:microsoft.com/office/officeart/2008/layout/VerticalAccentList"/>
    <dgm:cxn modelId="{8087EDBE-8D4B-485D-97A6-9022BE45BB6F}" type="presParOf" srcId="{1B318F87-ECD8-4BF6-82F1-E0B4067E55CA}" destId="{79C68C4B-A103-4D26-874C-2632B4AF2B85}" srcOrd="0" destOrd="0" presId="urn:microsoft.com/office/officeart/2008/layout/VerticalAccentList"/>
    <dgm:cxn modelId="{43BF5594-1CA3-4BAD-85A4-3B594A9A8547}" type="presParOf" srcId="{1B318F87-ECD8-4BF6-82F1-E0B4067E55CA}" destId="{9DF7FF83-E32F-49BC-A3F2-6D971B9F181A}" srcOrd="1" destOrd="0" presId="urn:microsoft.com/office/officeart/2008/layout/VerticalAccentList"/>
    <dgm:cxn modelId="{DB642F8B-11B3-4CEE-ABE6-D6000D903DC8}" type="presParOf" srcId="{1B318F87-ECD8-4BF6-82F1-E0B4067E55CA}" destId="{034B6A29-FC67-495F-93A7-69D569928219}" srcOrd="2" destOrd="0" presId="urn:microsoft.com/office/officeart/2008/layout/VerticalAccentList"/>
    <dgm:cxn modelId="{87CC36AF-4317-4FAD-ABDC-456E6C59A54C}" type="presParOf" srcId="{1B318F87-ECD8-4BF6-82F1-E0B4067E55CA}" destId="{B870A4FE-1EE2-4229-832E-A264F2049C85}" srcOrd="3" destOrd="0" presId="urn:microsoft.com/office/officeart/2008/layout/VerticalAccentList"/>
    <dgm:cxn modelId="{5BAF515E-A9E8-4C86-B604-93C6F633A7B7}" type="presParOf" srcId="{1B318F87-ECD8-4BF6-82F1-E0B4067E55CA}" destId="{279B5B79-EAF6-40E9-A908-6B01F236D5AD}" srcOrd="4" destOrd="0" presId="urn:microsoft.com/office/officeart/2008/layout/VerticalAccentList"/>
    <dgm:cxn modelId="{59A5AB9C-3F26-43DC-8782-41195AC8BF62}" type="presParOf" srcId="{1B318F87-ECD8-4BF6-82F1-E0B4067E55CA}" destId="{9B09A066-09FD-4FE6-8FDC-E20818D2311A}" srcOrd="5" destOrd="0" presId="urn:microsoft.com/office/officeart/2008/layout/VerticalAccentList"/>
    <dgm:cxn modelId="{9B211746-A8E4-463A-AFF7-28205D93725A}" type="presParOf" srcId="{1B318F87-ECD8-4BF6-82F1-E0B4067E55CA}" destId="{D5C4491F-479F-4DD0-846D-56FCDBAD3857}" srcOrd="6" destOrd="0" presId="urn:microsoft.com/office/officeart/2008/layout/VerticalAccentList"/>
    <dgm:cxn modelId="{E513A055-44C3-4C27-B382-9F6518C515A1}" type="presParOf" srcId="{1B318F87-ECD8-4BF6-82F1-E0B4067E55CA}" destId="{92CE87D2-C89E-4946-B42F-8580F6D80643}" srcOrd="7" destOrd="0" presId="urn:microsoft.com/office/officeart/2008/layout/VerticalAccentList"/>
    <dgm:cxn modelId="{3F5879A8-EABE-4620-A784-8FC9B1912F49}" type="presParOf" srcId="{DA294993-85BA-4516-9974-6D06F960EC47}" destId="{4A656AFD-9557-4ECB-83A8-F9173C0BF24A}" srcOrd="2" destOrd="0" presId="urn:microsoft.com/office/officeart/2008/layout/VerticalAccentList"/>
    <dgm:cxn modelId="{5A5F30E9-BA28-4CA1-83DF-F7191EE41D7F}" type="presParOf" srcId="{DA294993-85BA-4516-9974-6D06F960EC47}" destId="{6A0F27EE-42EF-4623-B92C-4ED768FEFB77}" srcOrd="3" destOrd="0" presId="urn:microsoft.com/office/officeart/2008/layout/VerticalAccentList"/>
    <dgm:cxn modelId="{52D4FDFE-F3E3-4CF5-B814-8AEDE43ECC22}" type="presParOf" srcId="{6A0F27EE-42EF-4623-B92C-4ED768FEFB77}" destId="{DDF23676-541F-4135-A8C5-976BFB244FEC}" srcOrd="0" destOrd="0" presId="urn:microsoft.com/office/officeart/2008/layout/VerticalAccentList"/>
    <dgm:cxn modelId="{2EDE917C-3355-4726-9C34-8D2C09C5A028}" type="presParOf" srcId="{DA294993-85BA-4516-9974-6D06F960EC47}" destId="{196849F3-BCEE-4080-A0B7-B76CADF859ED}" srcOrd="4" destOrd="0" presId="urn:microsoft.com/office/officeart/2008/layout/VerticalAccentList"/>
    <dgm:cxn modelId="{A3305699-B473-4874-999E-23C755D995F4}" type="presParOf" srcId="{196849F3-BCEE-4080-A0B7-B76CADF859ED}" destId="{5EC7396F-1A3E-4C82-92C3-41A09D82144B}" srcOrd="0" destOrd="0" presId="urn:microsoft.com/office/officeart/2008/layout/VerticalAccentList"/>
    <dgm:cxn modelId="{A943811C-DD95-48D5-8F24-0697A62CFEA1}" type="presParOf" srcId="{196849F3-BCEE-4080-A0B7-B76CADF859ED}" destId="{A33F8EB4-9F11-423D-B749-87B82406F1BE}" srcOrd="1" destOrd="0" presId="urn:microsoft.com/office/officeart/2008/layout/VerticalAccentList"/>
    <dgm:cxn modelId="{49ED1246-BA2F-4403-A878-A9B2883DACFB}" type="presParOf" srcId="{196849F3-BCEE-4080-A0B7-B76CADF859ED}" destId="{2D1D0D10-9750-45CF-8A21-E4E9DECBF392}" srcOrd="2" destOrd="0" presId="urn:microsoft.com/office/officeart/2008/layout/VerticalAccentList"/>
    <dgm:cxn modelId="{EAA8C710-6BE1-40F7-99C8-E5176AD22730}" type="presParOf" srcId="{196849F3-BCEE-4080-A0B7-B76CADF859ED}" destId="{06B07E63-6B88-43E9-B95F-2EBF9A4D00D9}" srcOrd="3" destOrd="0" presId="urn:microsoft.com/office/officeart/2008/layout/VerticalAccentList"/>
    <dgm:cxn modelId="{E769CB62-BCFC-4C7A-8D39-D07197AA3230}" type="presParOf" srcId="{196849F3-BCEE-4080-A0B7-B76CADF859ED}" destId="{FBAF24C7-6276-4439-BB50-84A9BB6ACB2E}" srcOrd="4" destOrd="0" presId="urn:microsoft.com/office/officeart/2008/layout/VerticalAccentList"/>
    <dgm:cxn modelId="{DC70EAAC-2224-4C0D-8776-70BA135B20D1}" type="presParOf" srcId="{196849F3-BCEE-4080-A0B7-B76CADF859ED}" destId="{BAB169C6-AC29-4CE5-A45F-A54D7C4FE4E6}" srcOrd="5" destOrd="0" presId="urn:microsoft.com/office/officeart/2008/layout/VerticalAccentList"/>
    <dgm:cxn modelId="{9E5E68FA-94C6-46EC-A321-0C9AE5EE704B}" type="presParOf" srcId="{196849F3-BCEE-4080-A0B7-B76CADF859ED}" destId="{B2F48945-8477-492B-8099-4FAE4A4D6303}" srcOrd="6" destOrd="0" presId="urn:microsoft.com/office/officeart/2008/layout/VerticalAccentList"/>
    <dgm:cxn modelId="{5E5D2F2F-DB9A-468E-964F-881B6E5B60E0}" type="presParOf" srcId="{196849F3-BCEE-4080-A0B7-B76CADF859ED}" destId="{AC7518D1-350D-4F53-AA5E-011EF70E32AE}" srcOrd="7" destOrd="0" presId="urn:microsoft.com/office/officeart/2008/layout/VerticalAccentList"/>
    <dgm:cxn modelId="{9F179C9F-D1B4-4BA9-94D6-841685CAF7E8}" type="presParOf" srcId="{DA294993-85BA-4516-9974-6D06F960EC47}" destId="{DB0A7BA5-2857-4294-AC66-4D14E20ECD31}" srcOrd="5" destOrd="0" presId="urn:microsoft.com/office/officeart/2008/layout/VerticalAccentList"/>
    <dgm:cxn modelId="{333BFC30-7D7B-49F2-AACE-AB2A2DDD8CEC}" type="presParOf" srcId="{DA294993-85BA-4516-9974-6D06F960EC47}" destId="{0D20175D-6D38-414F-976D-973AA2D35069}" srcOrd="6" destOrd="0" presId="urn:microsoft.com/office/officeart/2008/layout/VerticalAccentList"/>
    <dgm:cxn modelId="{634F54E6-73A9-4E1D-AB50-B52B07E0BAED}" type="presParOf" srcId="{0D20175D-6D38-414F-976D-973AA2D35069}" destId="{EE8FBCF8-54EF-42B8-9CF6-895D6FCF4A22}" srcOrd="0" destOrd="0" presId="urn:microsoft.com/office/officeart/2008/layout/VerticalAccentList"/>
    <dgm:cxn modelId="{175CA4E4-BE55-4D1A-9350-3E15A1C146CD}" type="presParOf" srcId="{DA294993-85BA-4516-9974-6D06F960EC47}" destId="{0CBD645E-3C12-4D23-8FD8-D60EE31D458D}" srcOrd="7" destOrd="0" presId="urn:microsoft.com/office/officeart/2008/layout/VerticalAccentList"/>
    <dgm:cxn modelId="{AA786F98-B4EF-445D-8688-07FE2A3BB00D}" type="presParOf" srcId="{0CBD645E-3C12-4D23-8FD8-D60EE31D458D}" destId="{2654C94A-221E-42E4-AB50-2CCB8C9C7873}" srcOrd="0" destOrd="0" presId="urn:microsoft.com/office/officeart/2008/layout/VerticalAccentList"/>
    <dgm:cxn modelId="{B97A594F-F803-4793-9D40-82106F73586D}" type="presParOf" srcId="{0CBD645E-3C12-4D23-8FD8-D60EE31D458D}" destId="{C03CA887-2C2C-499B-A1DB-7F645D87A489}" srcOrd="1" destOrd="0" presId="urn:microsoft.com/office/officeart/2008/layout/VerticalAccentList"/>
    <dgm:cxn modelId="{753834BD-F323-4A4D-A649-42430E6151EB}" type="presParOf" srcId="{0CBD645E-3C12-4D23-8FD8-D60EE31D458D}" destId="{9FD84CD2-F7CF-442B-AA9B-2B0806F2D241}" srcOrd="2" destOrd="0" presId="urn:microsoft.com/office/officeart/2008/layout/VerticalAccentList"/>
    <dgm:cxn modelId="{E4E6A005-1F1B-4C86-9B56-2944209E5EBE}" type="presParOf" srcId="{0CBD645E-3C12-4D23-8FD8-D60EE31D458D}" destId="{AC46A95A-B09C-4257-B7B7-4D0F1FE9795B}" srcOrd="3" destOrd="0" presId="urn:microsoft.com/office/officeart/2008/layout/VerticalAccentList"/>
    <dgm:cxn modelId="{586B32CA-F1E1-488A-9C30-A92383D1B53C}" type="presParOf" srcId="{0CBD645E-3C12-4D23-8FD8-D60EE31D458D}" destId="{1C654149-02CE-4AEA-BA07-2181C523281E}" srcOrd="4" destOrd="0" presId="urn:microsoft.com/office/officeart/2008/layout/VerticalAccentList"/>
    <dgm:cxn modelId="{36BBB49E-A55F-4A27-AE96-FF72232316E3}" type="presParOf" srcId="{0CBD645E-3C12-4D23-8FD8-D60EE31D458D}" destId="{699C3D7C-8D4C-4AF1-92DA-1D4A1915125E}" srcOrd="5" destOrd="0" presId="urn:microsoft.com/office/officeart/2008/layout/VerticalAccentList"/>
    <dgm:cxn modelId="{395E6FD4-1C8F-4EA3-A2AD-2706EA821C4A}" type="presParOf" srcId="{0CBD645E-3C12-4D23-8FD8-D60EE31D458D}" destId="{F98EA4E7-2A35-4F7E-B5CE-7AE2208CA172}" srcOrd="6" destOrd="0" presId="urn:microsoft.com/office/officeart/2008/layout/VerticalAccentList"/>
    <dgm:cxn modelId="{EAB8B74E-3392-46CE-AE99-F7808890D400}" type="presParOf" srcId="{0CBD645E-3C12-4D23-8FD8-D60EE31D458D}" destId="{22ED65FD-8A58-4698-988C-DF25306A778B}"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5975E39-4E15-4D1A-8C42-22CB1493F074}"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1105C792-7992-4A6C-94B5-D08BD84C3A36}">
      <dgm:prSet phldrT="[Text]"/>
      <dgm:spPr/>
      <dgm:t>
        <a:bodyPr/>
        <a:lstStyle/>
        <a:p>
          <a:r>
            <a:rPr lang="en-US" dirty="0" smtClean="0">
              <a:solidFill>
                <a:schemeClr val="tx2"/>
              </a:solidFill>
              <a:latin typeface="Arial" pitchFamily="34" charset="0"/>
              <a:cs typeface="Arial" pitchFamily="34" charset="0"/>
            </a:rPr>
            <a:t>ADT</a:t>
          </a:r>
          <a:endParaRPr lang="en-US" dirty="0">
            <a:solidFill>
              <a:schemeClr val="tx2"/>
            </a:solidFill>
            <a:latin typeface="Arial" pitchFamily="34" charset="0"/>
            <a:cs typeface="Arial" pitchFamily="34" charset="0"/>
          </a:endParaRPr>
        </a:p>
      </dgm:t>
    </dgm:pt>
    <dgm:pt modelId="{5E8BC819-8E2E-455F-9E81-D1F5EB928765}" type="parTrans" cxnId="{BC8B12AD-4EFC-4E86-97BB-DB5FA8A2A57A}">
      <dgm:prSet/>
      <dgm:spPr/>
      <dgm:t>
        <a:bodyPr/>
        <a:lstStyle/>
        <a:p>
          <a:endParaRPr lang="en-US">
            <a:solidFill>
              <a:schemeClr val="tx2"/>
            </a:solidFill>
            <a:latin typeface="Arial" pitchFamily="34" charset="0"/>
            <a:cs typeface="Arial" pitchFamily="34" charset="0"/>
          </a:endParaRPr>
        </a:p>
      </dgm:t>
    </dgm:pt>
    <dgm:pt modelId="{9FB2C4B7-8CCA-4255-8CBB-AE313FFF0221}" type="sibTrans" cxnId="{BC8B12AD-4EFC-4E86-97BB-DB5FA8A2A57A}">
      <dgm:prSet/>
      <dgm:spPr/>
      <dgm:t>
        <a:bodyPr/>
        <a:lstStyle/>
        <a:p>
          <a:endParaRPr lang="en-US">
            <a:solidFill>
              <a:schemeClr val="tx2"/>
            </a:solidFill>
            <a:latin typeface="Arial" pitchFamily="34" charset="0"/>
            <a:cs typeface="Arial" pitchFamily="34" charset="0"/>
          </a:endParaRPr>
        </a:p>
      </dgm:t>
    </dgm:pt>
    <dgm:pt modelId="{BEE9DEDA-98A9-482F-82EF-E7D8F8B880B9}">
      <dgm:prSet phldrT="[Text]"/>
      <dgm:spPr/>
      <dgm:t>
        <a:bodyPr/>
        <a:lstStyle/>
        <a:p>
          <a:r>
            <a:rPr lang="en-US" dirty="0" err="1" smtClean="0">
              <a:solidFill>
                <a:schemeClr val="tx2"/>
              </a:solidFill>
              <a:latin typeface="Arial" pitchFamily="34" charset="0"/>
              <a:cs typeface="Arial" pitchFamily="34" charset="0"/>
            </a:rPr>
            <a:t>Khi</a:t>
          </a:r>
          <a:r>
            <a:rPr lang="en-US" dirty="0" smtClean="0">
              <a:solidFill>
                <a:schemeClr val="tx2"/>
              </a:solidFill>
              <a:latin typeface="Arial" pitchFamily="34" charset="0"/>
              <a:cs typeface="Arial" pitchFamily="34" charset="0"/>
            </a:rPr>
            <a:t> ADT </a:t>
          </a:r>
          <a:r>
            <a:rPr lang="en-US" dirty="0" err="1" smtClean="0">
              <a:solidFill>
                <a:schemeClr val="tx2"/>
              </a:solidFill>
              <a:latin typeface="Arial" pitchFamily="34" charset="0"/>
              <a:cs typeface="Arial" pitchFamily="34" charset="0"/>
            </a:rPr>
            <a:t>lớn</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hơn</a:t>
          </a:r>
          <a:r>
            <a:rPr lang="en-US" dirty="0" smtClean="0">
              <a:solidFill>
                <a:schemeClr val="tx2"/>
              </a:solidFill>
              <a:latin typeface="Arial" pitchFamily="34" charset="0"/>
              <a:cs typeface="Arial" pitchFamily="34" charset="0"/>
            </a:rPr>
            <a:t> page </a:t>
          </a:r>
          <a:endParaRPr lang="en-US" dirty="0">
            <a:solidFill>
              <a:schemeClr val="tx2"/>
            </a:solidFill>
            <a:latin typeface="Arial" pitchFamily="34" charset="0"/>
            <a:cs typeface="Arial" pitchFamily="34" charset="0"/>
          </a:endParaRPr>
        </a:p>
      </dgm:t>
    </dgm:pt>
    <dgm:pt modelId="{FA0C4036-DEF7-48FF-ACB2-C28BD6BD0ADC}" type="parTrans" cxnId="{2E5838B4-CC5D-44C2-A815-82F1E015FCB3}">
      <dgm:prSet/>
      <dgm:spPr/>
      <dgm:t>
        <a:bodyPr/>
        <a:lstStyle/>
        <a:p>
          <a:endParaRPr lang="en-US">
            <a:solidFill>
              <a:schemeClr val="tx2"/>
            </a:solidFill>
            <a:latin typeface="Arial" pitchFamily="34" charset="0"/>
            <a:cs typeface="Arial" pitchFamily="34" charset="0"/>
          </a:endParaRPr>
        </a:p>
      </dgm:t>
    </dgm:pt>
    <dgm:pt modelId="{BA8FC88C-E71F-4D31-AD08-B7ACD4CBE556}" type="sibTrans" cxnId="{2E5838B4-CC5D-44C2-A815-82F1E015FCB3}">
      <dgm:prSet/>
      <dgm:spPr/>
      <dgm:t>
        <a:bodyPr/>
        <a:lstStyle/>
        <a:p>
          <a:endParaRPr lang="en-US">
            <a:solidFill>
              <a:schemeClr val="tx2"/>
            </a:solidFill>
            <a:latin typeface="Arial" pitchFamily="34" charset="0"/>
            <a:cs typeface="Arial" pitchFamily="34" charset="0"/>
          </a:endParaRPr>
        </a:p>
      </dgm:t>
    </dgm:pt>
    <dgm:pt modelId="{8319EF1D-82BF-4646-86D7-3F8A469D9A71}">
      <dgm:prSet phldrT="[Text]"/>
      <dgm:spPr/>
      <dgm:t>
        <a:bodyPr/>
        <a:lstStyle/>
        <a:p>
          <a:r>
            <a:rPr lang="en-US" dirty="0" err="1" smtClean="0">
              <a:solidFill>
                <a:schemeClr val="tx2"/>
              </a:solidFill>
              <a:latin typeface="Arial" pitchFamily="34" charset="0"/>
              <a:cs typeface="Arial" pitchFamily="34" charset="0"/>
            </a:rPr>
            <a:t>Sử</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dụng</a:t>
          </a:r>
          <a:r>
            <a:rPr lang="en-US" dirty="0" smtClean="0">
              <a:solidFill>
                <a:schemeClr val="tx2"/>
              </a:solidFill>
              <a:latin typeface="Arial" pitchFamily="34" charset="0"/>
              <a:cs typeface="Arial" pitchFamily="34" charset="0"/>
            </a:rPr>
            <a:t> disk-based pointer </a:t>
          </a:r>
          <a:r>
            <a:rPr lang="en-US" dirty="0" err="1" smtClean="0">
              <a:solidFill>
                <a:schemeClr val="tx2"/>
              </a:solidFill>
              <a:latin typeface="Arial" pitchFamily="34" charset="0"/>
              <a:cs typeface="Arial" pitchFamily="34" charset="0"/>
            </a:rPr>
            <a:t>được</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duy</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trì</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từ</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các</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bộ</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cho</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đến</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đối</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tượng</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mà</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nó</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chứa</a:t>
          </a:r>
          <a:endParaRPr lang="en-US" dirty="0">
            <a:solidFill>
              <a:schemeClr val="tx2"/>
            </a:solidFill>
            <a:latin typeface="Arial" pitchFamily="34" charset="0"/>
            <a:cs typeface="Arial" pitchFamily="34" charset="0"/>
          </a:endParaRPr>
        </a:p>
      </dgm:t>
    </dgm:pt>
    <dgm:pt modelId="{D0A1F54E-235E-447A-98FD-DC370146C7A7}" type="parTrans" cxnId="{3D1ABAA1-E7C8-4C9E-A24E-37CE9FB6835E}">
      <dgm:prSet/>
      <dgm:spPr/>
      <dgm:t>
        <a:bodyPr/>
        <a:lstStyle/>
        <a:p>
          <a:endParaRPr lang="en-US">
            <a:solidFill>
              <a:schemeClr val="tx2"/>
            </a:solidFill>
            <a:latin typeface="Arial" pitchFamily="34" charset="0"/>
            <a:cs typeface="Arial" pitchFamily="34" charset="0"/>
          </a:endParaRPr>
        </a:p>
      </dgm:t>
    </dgm:pt>
    <dgm:pt modelId="{34DC27F7-45E5-4888-8B18-7C66AAF99E11}" type="sibTrans" cxnId="{3D1ABAA1-E7C8-4C9E-A24E-37CE9FB6835E}">
      <dgm:prSet/>
      <dgm:spPr/>
      <dgm:t>
        <a:bodyPr/>
        <a:lstStyle/>
        <a:p>
          <a:endParaRPr lang="en-US">
            <a:solidFill>
              <a:schemeClr val="tx2"/>
            </a:solidFill>
            <a:latin typeface="Arial" pitchFamily="34" charset="0"/>
            <a:cs typeface="Arial" pitchFamily="34" charset="0"/>
          </a:endParaRPr>
        </a:p>
      </dgm:t>
    </dgm:pt>
    <dgm:pt modelId="{3BF98897-7495-4135-B2A6-67CA2B940DD8}">
      <dgm:prSet phldrT="[Text]"/>
      <dgm:spPr/>
      <dgm:t>
        <a:bodyPr/>
        <a:lstStyle/>
        <a:p>
          <a:r>
            <a:rPr lang="en-US" dirty="0" smtClean="0">
              <a:solidFill>
                <a:schemeClr val="tx2"/>
              </a:solidFill>
              <a:latin typeface="Arial" pitchFamily="34" charset="0"/>
              <a:cs typeface="Arial" pitchFamily="34" charset="0"/>
            </a:rPr>
            <a:t>Structured object</a:t>
          </a:r>
          <a:endParaRPr lang="en-US" dirty="0">
            <a:solidFill>
              <a:schemeClr val="tx2"/>
            </a:solidFill>
            <a:latin typeface="Arial" pitchFamily="34" charset="0"/>
            <a:cs typeface="Arial" pitchFamily="34" charset="0"/>
          </a:endParaRPr>
        </a:p>
      </dgm:t>
    </dgm:pt>
    <dgm:pt modelId="{C02A941F-8260-42A1-B187-FA4ABCB1A78D}" type="parTrans" cxnId="{3E171AA4-AC78-44D6-B0F8-D2DCF2338959}">
      <dgm:prSet/>
      <dgm:spPr/>
      <dgm:t>
        <a:bodyPr/>
        <a:lstStyle/>
        <a:p>
          <a:endParaRPr lang="en-US">
            <a:solidFill>
              <a:schemeClr val="tx2"/>
            </a:solidFill>
            <a:latin typeface="Arial" pitchFamily="34" charset="0"/>
            <a:cs typeface="Arial" pitchFamily="34" charset="0"/>
          </a:endParaRPr>
        </a:p>
      </dgm:t>
    </dgm:pt>
    <dgm:pt modelId="{A5823369-5970-4990-AFA6-55EB106EF90B}" type="sibTrans" cxnId="{3E171AA4-AC78-44D6-B0F8-D2DCF2338959}">
      <dgm:prSet/>
      <dgm:spPr/>
      <dgm:t>
        <a:bodyPr/>
        <a:lstStyle/>
        <a:p>
          <a:endParaRPr lang="en-US">
            <a:solidFill>
              <a:schemeClr val="tx2"/>
            </a:solidFill>
            <a:latin typeface="Arial" pitchFamily="34" charset="0"/>
            <a:cs typeface="Arial" pitchFamily="34" charset="0"/>
          </a:endParaRPr>
        </a:p>
      </dgm:t>
    </dgm:pt>
    <dgm:pt modelId="{4D9420AB-E62D-40DE-8913-D03805D1E859}">
      <dgm:prSet phldrT="[Text]"/>
      <dgm:spPr/>
      <dgm:t>
        <a:bodyPr/>
        <a:lstStyle/>
        <a:p>
          <a:r>
            <a:rPr lang="en-US" dirty="0" err="1" smtClean="0">
              <a:solidFill>
                <a:schemeClr val="tx2"/>
              </a:solidFill>
              <a:latin typeface="Arial" pitchFamily="34" charset="0"/>
              <a:cs typeface="Arial" pitchFamily="34" charset="0"/>
            </a:rPr>
            <a:t>Kích</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thước</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biến</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thiên</a:t>
          </a:r>
          <a:endParaRPr lang="en-US" dirty="0">
            <a:solidFill>
              <a:schemeClr val="tx2"/>
            </a:solidFill>
            <a:latin typeface="Arial" pitchFamily="34" charset="0"/>
            <a:cs typeface="Arial" pitchFamily="34" charset="0"/>
          </a:endParaRPr>
        </a:p>
      </dgm:t>
    </dgm:pt>
    <dgm:pt modelId="{DE8270F9-1410-493C-89BD-CBF98C74C0BB}" type="parTrans" cxnId="{DB0E532A-1CEA-4D4B-8538-069AC93ADD4C}">
      <dgm:prSet/>
      <dgm:spPr/>
      <dgm:t>
        <a:bodyPr/>
        <a:lstStyle/>
        <a:p>
          <a:endParaRPr lang="en-US">
            <a:solidFill>
              <a:schemeClr val="tx2"/>
            </a:solidFill>
            <a:latin typeface="Arial" pitchFamily="34" charset="0"/>
            <a:cs typeface="Arial" pitchFamily="34" charset="0"/>
          </a:endParaRPr>
        </a:p>
      </dgm:t>
    </dgm:pt>
    <dgm:pt modelId="{5C2C6120-F619-4A4B-B3E9-4615806CFFEF}" type="sibTrans" cxnId="{DB0E532A-1CEA-4D4B-8538-069AC93ADD4C}">
      <dgm:prSet/>
      <dgm:spPr/>
      <dgm:t>
        <a:bodyPr/>
        <a:lstStyle/>
        <a:p>
          <a:endParaRPr lang="en-US">
            <a:solidFill>
              <a:schemeClr val="tx2"/>
            </a:solidFill>
            <a:latin typeface="Arial" pitchFamily="34" charset="0"/>
            <a:cs typeface="Arial" pitchFamily="34" charset="0"/>
          </a:endParaRPr>
        </a:p>
      </dgm:t>
    </dgm:pt>
    <dgm:pt modelId="{4F881C8E-019B-4A58-AC2C-FDC10E6D2E71}">
      <dgm:prSet phldrT="[Text]"/>
      <dgm:spPr/>
      <dgm:t>
        <a:bodyPr/>
        <a:lstStyle/>
        <a:p>
          <a:r>
            <a:rPr lang="en-US" dirty="0" err="1" smtClean="0">
              <a:solidFill>
                <a:schemeClr val="tx2"/>
              </a:solidFill>
              <a:latin typeface="Arial" pitchFamily="34" charset="0"/>
              <a:cs typeface="Arial" pitchFamily="34" charset="0"/>
            </a:rPr>
            <a:t>Đòi</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hỏi</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cơ</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chế</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sắp</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xếp</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đĩa</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linh</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hoạt</a:t>
          </a:r>
          <a:endParaRPr lang="en-US" dirty="0">
            <a:solidFill>
              <a:schemeClr val="tx2"/>
            </a:solidFill>
            <a:latin typeface="Arial" pitchFamily="34" charset="0"/>
            <a:cs typeface="Arial" pitchFamily="34" charset="0"/>
          </a:endParaRPr>
        </a:p>
      </dgm:t>
    </dgm:pt>
    <dgm:pt modelId="{28CB6C99-5217-4E7C-8516-24481FAC9D68}" type="parTrans" cxnId="{0238B26D-AECC-425C-8DDE-1E78A67936B8}">
      <dgm:prSet/>
      <dgm:spPr/>
      <dgm:t>
        <a:bodyPr/>
        <a:lstStyle/>
        <a:p>
          <a:endParaRPr lang="en-US">
            <a:solidFill>
              <a:schemeClr val="tx2"/>
            </a:solidFill>
            <a:latin typeface="Arial" pitchFamily="34" charset="0"/>
            <a:cs typeface="Arial" pitchFamily="34" charset="0"/>
          </a:endParaRPr>
        </a:p>
      </dgm:t>
    </dgm:pt>
    <dgm:pt modelId="{FFE425AE-D6AF-41E1-89C5-674F7756EBD9}" type="sibTrans" cxnId="{0238B26D-AECC-425C-8DDE-1E78A67936B8}">
      <dgm:prSet/>
      <dgm:spPr/>
      <dgm:t>
        <a:bodyPr/>
        <a:lstStyle/>
        <a:p>
          <a:endParaRPr lang="en-US">
            <a:solidFill>
              <a:schemeClr val="tx2"/>
            </a:solidFill>
            <a:latin typeface="Arial" pitchFamily="34" charset="0"/>
            <a:cs typeface="Arial" pitchFamily="34" charset="0"/>
          </a:endParaRPr>
        </a:p>
      </dgm:t>
    </dgm:pt>
    <dgm:pt modelId="{F287D989-860A-4EA2-8128-A60453C899A3}">
      <dgm:prSet phldrT="[Text]"/>
      <dgm:spPr/>
      <dgm:t>
        <a:bodyPr/>
        <a:lstStyle/>
        <a:p>
          <a:r>
            <a:rPr lang="en-US" dirty="0" smtClean="0">
              <a:solidFill>
                <a:schemeClr val="tx2"/>
              </a:solidFill>
              <a:latin typeface="Arial" pitchFamily="34" charset="0"/>
              <a:cs typeface="Arial" pitchFamily="34" charset="0"/>
            </a:rPr>
            <a:t>Array</a:t>
          </a:r>
          <a:endParaRPr lang="en-US" dirty="0">
            <a:solidFill>
              <a:schemeClr val="tx2"/>
            </a:solidFill>
            <a:latin typeface="Arial" pitchFamily="34" charset="0"/>
            <a:cs typeface="Arial" pitchFamily="34" charset="0"/>
          </a:endParaRPr>
        </a:p>
      </dgm:t>
    </dgm:pt>
    <dgm:pt modelId="{5960E3F1-134A-4571-8889-68FC5B0DF602}" type="parTrans" cxnId="{5292CE53-665D-4292-8199-EEE48FDF5B2C}">
      <dgm:prSet/>
      <dgm:spPr/>
      <dgm:t>
        <a:bodyPr/>
        <a:lstStyle/>
        <a:p>
          <a:endParaRPr lang="en-US">
            <a:solidFill>
              <a:schemeClr val="tx2"/>
            </a:solidFill>
            <a:latin typeface="Arial" pitchFamily="34" charset="0"/>
            <a:cs typeface="Arial" pitchFamily="34" charset="0"/>
          </a:endParaRPr>
        </a:p>
      </dgm:t>
    </dgm:pt>
    <dgm:pt modelId="{6C3B1821-234B-4B81-8853-414D659D907E}" type="sibTrans" cxnId="{5292CE53-665D-4292-8199-EEE48FDF5B2C}">
      <dgm:prSet/>
      <dgm:spPr/>
      <dgm:t>
        <a:bodyPr/>
        <a:lstStyle/>
        <a:p>
          <a:endParaRPr lang="en-US">
            <a:solidFill>
              <a:schemeClr val="tx2"/>
            </a:solidFill>
            <a:latin typeface="Arial" pitchFamily="34" charset="0"/>
            <a:cs typeface="Arial" pitchFamily="34" charset="0"/>
          </a:endParaRPr>
        </a:p>
      </dgm:t>
    </dgm:pt>
    <dgm:pt modelId="{1DBDC2AE-9FBE-4182-A519-9F36AB3202A8}">
      <dgm:prSet phldrT="[Text]"/>
      <dgm:spPr/>
      <dgm:t>
        <a:bodyPr/>
        <a:lstStyle/>
        <a:p>
          <a:r>
            <a:rPr lang="en-US" dirty="0" smtClean="0">
              <a:solidFill>
                <a:schemeClr val="tx2"/>
              </a:solidFill>
              <a:latin typeface="Arial" pitchFamily="34" charset="0"/>
              <a:cs typeface="Arial" pitchFamily="34" charset="0"/>
            </a:rPr>
            <a:t>Theo </a:t>
          </a:r>
          <a:r>
            <a:rPr lang="en-US" dirty="0" err="1" smtClean="0">
              <a:solidFill>
                <a:schemeClr val="tx2"/>
              </a:solidFill>
              <a:latin typeface="Arial" pitchFamily="34" charset="0"/>
              <a:cs typeface="Arial" pitchFamily="34" charset="0"/>
            </a:rPr>
            <a:t>truyền</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thống</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lưu</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trữ</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liên</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tiếp</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trên</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đĩa</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theo</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từng</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dòng</a:t>
          </a:r>
          <a:r>
            <a:rPr lang="en-US" dirty="0" smtClean="0">
              <a:solidFill>
                <a:schemeClr val="tx2"/>
              </a:solidFill>
              <a:latin typeface="Arial" pitchFamily="34" charset="0"/>
              <a:cs typeface="Arial" pitchFamily="34" charset="0"/>
            </a:rPr>
            <a:t> </a:t>
          </a:r>
          <a:r>
            <a:rPr lang="en-US" dirty="0" smtClean="0">
              <a:solidFill>
                <a:schemeClr val="tx2"/>
              </a:solidFill>
              <a:latin typeface="Arial" pitchFamily="34" charset="0"/>
              <a:cs typeface="Arial" pitchFamily="34" charset="0"/>
              <a:sym typeface="Wingdings" pitchFamily="2" charset="2"/>
            </a:rPr>
            <a:t> I/O </a:t>
          </a:r>
          <a:r>
            <a:rPr lang="en-US" dirty="0" err="1" smtClean="0">
              <a:solidFill>
                <a:schemeClr val="tx2"/>
              </a:solidFill>
              <a:latin typeface="Arial" pitchFamily="34" charset="0"/>
              <a:cs typeface="Arial" pitchFamily="34" charset="0"/>
              <a:sym typeface="Wingdings" pitchFamily="2" charset="2"/>
            </a:rPr>
            <a:t>cao</a:t>
          </a:r>
          <a:endParaRPr lang="en-US" dirty="0">
            <a:solidFill>
              <a:schemeClr val="tx2"/>
            </a:solidFill>
            <a:latin typeface="Arial" pitchFamily="34" charset="0"/>
            <a:cs typeface="Arial" pitchFamily="34" charset="0"/>
          </a:endParaRPr>
        </a:p>
      </dgm:t>
    </dgm:pt>
    <dgm:pt modelId="{DC909A66-2954-413B-9D1B-F3B32254C8DE}" type="parTrans" cxnId="{86572B1E-3516-41EE-9E79-FBD94F92BD99}">
      <dgm:prSet/>
      <dgm:spPr/>
      <dgm:t>
        <a:bodyPr/>
        <a:lstStyle/>
        <a:p>
          <a:endParaRPr lang="en-US">
            <a:solidFill>
              <a:schemeClr val="tx2"/>
            </a:solidFill>
            <a:latin typeface="Arial" pitchFamily="34" charset="0"/>
            <a:cs typeface="Arial" pitchFamily="34" charset="0"/>
          </a:endParaRPr>
        </a:p>
      </dgm:t>
    </dgm:pt>
    <dgm:pt modelId="{8445CF32-2E82-41B0-928F-F538148FA2FB}" type="sibTrans" cxnId="{86572B1E-3516-41EE-9E79-FBD94F92BD99}">
      <dgm:prSet/>
      <dgm:spPr/>
      <dgm:t>
        <a:bodyPr/>
        <a:lstStyle/>
        <a:p>
          <a:endParaRPr lang="en-US">
            <a:solidFill>
              <a:schemeClr val="tx2"/>
            </a:solidFill>
            <a:latin typeface="Arial" pitchFamily="34" charset="0"/>
            <a:cs typeface="Arial" pitchFamily="34" charset="0"/>
          </a:endParaRPr>
        </a:p>
      </dgm:t>
    </dgm:pt>
    <dgm:pt modelId="{F8601F29-1C71-4021-B7AA-666EC2F4AC97}">
      <dgm:prSet phldrT="[Text]"/>
      <dgm:spPr/>
      <dgm:t>
        <a:bodyPr/>
        <a:lstStyle/>
        <a:p>
          <a:r>
            <a:rPr lang="en-US" dirty="0" smtClean="0">
              <a:solidFill>
                <a:schemeClr val="tx2"/>
              </a:solidFill>
              <a:latin typeface="Arial" pitchFamily="34" charset="0"/>
              <a:cs typeface="Arial" pitchFamily="34" charset="0"/>
            </a:rPr>
            <a:t>Chia </a:t>
          </a:r>
          <a:r>
            <a:rPr lang="en-US" dirty="0" err="1" smtClean="0">
              <a:solidFill>
                <a:schemeClr val="tx2"/>
              </a:solidFill>
              <a:latin typeface="Arial" pitchFamily="34" charset="0"/>
              <a:cs typeface="Arial" pitchFamily="34" charset="0"/>
            </a:rPr>
            <a:t>nhỏ</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mảng</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thành</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các</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khối</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gọi</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là</a:t>
          </a:r>
          <a:r>
            <a:rPr lang="en-US" dirty="0" smtClean="0">
              <a:solidFill>
                <a:schemeClr val="tx2"/>
              </a:solidFill>
              <a:latin typeface="Arial" pitchFamily="34" charset="0"/>
              <a:cs typeface="Arial" pitchFamily="34" charset="0"/>
            </a:rPr>
            <a:t> chunk</a:t>
          </a:r>
          <a:endParaRPr lang="en-US" dirty="0">
            <a:solidFill>
              <a:schemeClr val="tx2"/>
            </a:solidFill>
            <a:latin typeface="Arial" pitchFamily="34" charset="0"/>
            <a:cs typeface="Arial" pitchFamily="34" charset="0"/>
          </a:endParaRPr>
        </a:p>
      </dgm:t>
    </dgm:pt>
    <dgm:pt modelId="{0809F062-8693-48A1-AD60-BCC8E57CAE6C}" type="parTrans" cxnId="{7EC103C9-4D87-4ED0-BA59-7FF485444FEE}">
      <dgm:prSet/>
      <dgm:spPr/>
      <dgm:t>
        <a:bodyPr/>
        <a:lstStyle/>
        <a:p>
          <a:endParaRPr lang="en-US">
            <a:solidFill>
              <a:schemeClr val="tx2"/>
            </a:solidFill>
            <a:latin typeface="Arial" pitchFamily="34" charset="0"/>
            <a:cs typeface="Arial" pitchFamily="34" charset="0"/>
          </a:endParaRPr>
        </a:p>
      </dgm:t>
    </dgm:pt>
    <dgm:pt modelId="{203DB633-8DC5-4655-9DA6-5C0B69CE59D1}" type="sibTrans" cxnId="{7EC103C9-4D87-4ED0-BA59-7FF485444FEE}">
      <dgm:prSet/>
      <dgm:spPr/>
      <dgm:t>
        <a:bodyPr/>
        <a:lstStyle/>
        <a:p>
          <a:endParaRPr lang="en-US">
            <a:solidFill>
              <a:schemeClr val="tx2"/>
            </a:solidFill>
            <a:latin typeface="Arial" pitchFamily="34" charset="0"/>
            <a:cs typeface="Arial" pitchFamily="34" charset="0"/>
          </a:endParaRPr>
        </a:p>
      </dgm:t>
    </dgm:pt>
    <dgm:pt modelId="{3F14A7B5-F500-4D62-AAF9-ED74E716FCA5}">
      <dgm:prSet phldrT="[Text]"/>
      <dgm:spPr/>
      <dgm:t>
        <a:bodyPr/>
        <a:lstStyle/>
        <a:p>
          <a:endParaRPr lang="en-US" dirty="0">
            <a:solidFill>
              <a:schemeClr val="tx2"/>
            </a:solidFill>
            <a:latin typeface="Arial" pitchFamily="34" charset="0"/>
            <a:cs typeface="Arial" pitchFamily="34" charset="0"/>
          </a:endParaRPr>
        </a:p>
      </dgm:t>
    </dgm:pt>
    <dgm:pt modelId="{E292FFE2-9E5D-44C2-9A57-94C17FD54633}" type="parTrans" cxnId="{88233402-2758-4A73-9126-D38AF76C3761}">
      <dgm:prSet/>
      <dgm:spPr/>
      <dgm:t>
        <a:bodyPr/>
        <a:lstStyle/>
        <a:p>
          <a:endParaRPr lang="en-US">
            <a:solidFill>
              <a:schemeClr val="tx2"/>
            </a:solidFill>
          </a:endParaRPr>
        </a:p>
      </dgm:t>
    </dgm:pt>
    <dgm:pt modelId="{D2E9CEE2-6EDB-4CE2-9CE5-142E5D964157}" type="sibTrans" cxnId="{88233402-2758-4A73-9126-D38AF76C3761}">
      <dgm:prSet/>
      <dgm:spPr/>
      <dgm:t>
        <a:bodyPr/>
        <a:lstStyle/>
        <a:p>
          <a:endParaRPr lang="en-US">
            <a:solidFill>
              <a:schemeClr val="tx2"/>
            </a:solidFill>
          </a:endParaRPr>
        </a:p>
      </dgm:t>
    </dgm:pt>
    <dgm:pt modelId="{D0D389CD-3474-4F2E-A3A2-C3D12977A9D2}">
      <dgm:prSet phldrT="[Text]"/>
      <dgm:spPr/>
      <dgm:t>
        <a:bodyPr/>
        <a:lstStyle/>
        <a:p>
          <a:endParaRPr lang="en-US" dirty="0">
            <a:solidFill>
              <a:schemeClr val="tx2"/>
            </a:solidFill>
            <a:latin typeface="Arial" pitchFamily="34" charset="0"/>
            <a:cs typeface="Arial" pitchFamily="34" charset="0"/>
          </a:endParaRPr>
        </a:p>
      </dgm:t>
    </dgm:pt>
    <dgm:pt modelId="{D1A1E3B6-1296-463A-BE98-313BD6C97095}" type="parTrans" cxnId="{2D905091-B9FF-4220-9FE9-C5DA63A5BAA5}">
      <dgm:prSet/>
      <dgm:spPr/>
      <dgm:t>
        <a:bodyPr/>
        <a:lstStyle/>
        <a:p>
          <a:endParaRPr lang="en-US">
            <a:solidFill>
              <a:schemeClr val="tx2"/>
            </a:solidFill>
          </a:endParaRPr>
        </a:p>
      </dgm:t>
    </dgm:pt>
    <dgm:pt modelId="{EDCF391F-872E-47DD-AA6B-0B319CF26448}" type="sibTrans" cxnId="{2D905091-B9FF-4220-9FE9-C5DA63A5BAA5}">
      <dgm:prSet/>
      <dgm:spPr/>
      <dgm:t>
        <a:bodyPr/>
        <a:lstStyle/>
        <a:p>
          <a:endParaRPr lang="en-US">
            <a:solidFill>
              <a:schemeClr val="tx2"/>
            </a:solidFill>
          </a:endParaRPr>
        </a:p>
      </dgm:t>
    </dgm:pt>
    <dgm:pt modelId="{A48DE7C5-7E16-455C-BC7E-E00F1CC0B44D}">
      <dgm:prSet phldrT="[Text]"/>
      <dgm:spPr/>
      <dgm:t>
        <a:bodyPr/>
        <a:lstStyle/>
        <a:p>
          <a:endParaRPr lang="en-US" dirty="0">
            <a:solidFill>
              <a:schemeClr val="tx2"/>
            </a:solidFill>
            <a:latin typeface="Arial" pitchFamily="34" charset="0"/>
            <a:cs typeface="Arial" pitchFamily="34" charset="0"/>
          </a:endParaRPr>
        </a:p>
      </dgm:t>
    </dgm:pt>
    <dgm:pt modelId="{FCF54DC9-BF91-489B-B7D0-FE736F77FBA2}" type="parTrans" cxnId="{5F02FDCB-DDFF-4B32-8190-F5F00AC4D588}">
      <dgm:prSet/>
      <dgm:spPr/>
      <dgm:t>
        <a:bodyPr/>
        <a:lstStyle/>
        <a:p>
          <a:endParaRPr lang="en-US">
            <a:solidFill>
              <a:schemeClr val="tx2"/>
            </a:solidFill>
          </a:endParaRPr>
        </a:p>
      </dgm:t>
    </dgm:pt>
    <dgm:pt modelId="{4B68B999-A67C-415C-B94C-D5F33CD2C5C2}" type="sibTrans" cxnId="{5F02FDCB-DDFF-4B32-8190-F5F00AC4D588}">
      <dgm:prSet/>
      <dgm:spPr/>
      <dgm:t>
        <a:bodyPr/>
        <a:lstStyle/>
        <a:p>
          <a:endParaRPr lang="en-US">
            <a:solidFill>
              <a:schemeClr val="tx2"/>
            </a:solidFill>
          </a:endParaRPr>
        </a:p>
      </dgm:t>
    </dgm:pt>
    <dgm:pt modelId="{E797E5D3-2067-4CFF-A467-E000371C4D60}" type="pres">
      <dgm:prSet presAssocID="{95975E39-4E15-4D1A-8C42-22CB1493F074}" presName="Name0" presStyleCnt="0">
        <dgm:presLayoutVars>
          <dgm:dir/>
          <dgm:animLvl val="lvl"/>
          <dgm:resizeHandles/>
        </dgm:presLayoutVars>
      </dgm:prSet>
      <dgm:spPr/>
      <dgm:t>
        <a:bodyPr/>
        <a:lstStyle/>
        <a:p>
          <a:endParaRPr lang="en-US"/>
        </a:p>
      </dgm:t>
    </dgm:pt>
    <dgm:pt modelId="{33CA24AA-ECB4-4907-A05A-42BA7B1A7858}" type="pres">
      <dgm:prSet presAssocID="{1105C792-7992-4A6C-94B5-D08BD84C3A36}" presName="linNode" presStyleCnt="0"/>
      <dgm:spPr/>
    </dgm:pt>
    <dgm:pt modelId="{53E97D11-CD5B-4376-8816-4FD55DA3F195}" type="pres">
      <dgm:prSet presAssocID="{1105C792-7992-4A6C-94B5-D08BD84C3A36}" presName="parentShp" presStyleLbl="node1" presStyleIdx="0" presStyleCnt="3" custScaleX="71569" custLinFactNeighborX="-122" custLinFactNeighborY="671">
        <dgm:presLayoutVars>
          <dgm:bulletEnabled val="1"/>
        </dgm:presLayoutVars>
      </dgm:prSet>
      <dgm:spPr/>
      <dgm:t>
        <a:bodyPr/>
        <a:lstStyle/>
        <a:p>
          <a:endParaRPr lang="en-US"/>
        </a:p>
      </dgm:t>
    </dgm:pt>
    <dgm:pt modelId="{C5F8A51C-7C67-4B32-9152-6380256F6D9A}" type="pres">
      <dgm:prSet presAssocID="{1105C792-7992-4A6C-94B5-D08BD84C3A36}" presName="childShp" presStyleLbl="bgAccFollowNode1" presStyleIdx="0" presStyleCnt="3" custScaleX="122876" custScaleY="120813">
        <dgm:presLayoutVars>
          <dgm:bulletEnabled val="1"/>
        </dgm:presLayoutVars>
      </dgm:prSet>
      <dgm:spPr/>
      <dgm:t>
        <a:bodyPr/>
        <a:lstStyle/>
        <a:p>
          <a:endParaRPr lang="en-US"/>
        </a:p>
      </dgm:t>
    </dgm:pt>
    <dgm:pt modelId="{35F5F448-F999-42DA-BED4-6DE361F3083F}" type="pres">
      <dgm:prSet presAssocID="{9FB2C4B7-8CCA-4255-8CBB-AE313FFF0221}" presName="spacing" presStyleCnt="0"/>
      <dgm:spPr/>
    </dgm:pt>
    <dgm:pt modelId="{4A88EE50-034A-4AF6-A484-93FCBA904C0F}" type="pres">
      <dgm:prSet presAssocID="{3BF98897-7495-4135-B2A6-67CA2B940DD8}" presName="linNode" presStyleCnt="0"/>
      <dgm:spPr/>
    </dgm:pt>
    <dgm:pt modelId="{D25FFEE4-714F-451F-BE28-8335DF416E67}" type="pres">
      <dgm:prSet presAssocID="{3BF98897-7495-4135-B2A6-67CA2B940DD8}" presName="parentShp" presStyleLbl="node1" presStyleIdx="1" presStyleCnt="3" custScaleX="95846">
        <dgm:presLayoutVars>
          <dgm:bulletEnabled val="1"/>
        </dgm:presLayoutVars>
      </dgm:prSet>
      <dgm:spPr/>
      <dgm:t>
        <a:bodyPr/>
        <a:lstStyle/>
        <a:p>
          <a:endParaRPr lang="en-US"/>
        </a:p>
      </dgm:t>
    </dgm:pt>
    <dgm:pt modelId="{641E1D94-F9CC-4DF6-A461-36926100D9D9}" type="pres">
      <dgm:prSet presAssocID="{3BF98897-7495-4135-B2A6-67CA2B940DD8}" presName="childShp" presStyleLbl="bgAccFollowNode1" presStyleIdx="1" presStyleCnt="3" custScaleX="163117" custScaleY="111456">
        <dgm:presLayoutVars>
          <dgm:bulletEnabled val="1"/>
        </dgm:presLayoutVars>
      </dgm:prSet>
      <dgm:spPr/>
      <dgm:t>
        <a:bodyPr/>
        <a:lstStyle/>
        <a:p>
          <a:endParaRPr lang="en-US"/>
        </a:p>
      </dgm:t>
    </dgm:pt>
    <dgm:pt modelId="{E06497E2-ECFA-43BF-B0CA-800258746A58}" type="pres">
      <dgm:prSet presAssocID="{A5823369-5970-4990-AFA6-55EB106EF90B}" presName="spacing" presStyleCnt="0"/>
      <dgm:spPr/>
    </dgm:pt>
    <dgm:pt modelId="{6C6BF14E-3EA1-4092-B27E-F37AD2CE9262}" type="pres">
      <dgm:prSet presAssocID="{F287D989-860A-4EA2-8128-A60453C899A3}" presName="linNode" presStyleCnt="0"/>
      <dgm:spPr/>
    </dgm:pt>
    <dgm:pt modelId="{13E38B2F-9FFB-4EF7-9CF6-F87E56143216}" type="pres">
      <dgm:prSet presAssocID="{F287D989-860A-4EA2-8128-A60453C899A3}" presName="parentShp" presStyleLbl="node1" presStyleIdx="2" presStyleCnt="3">
        <dgm:presLayoutVars>
          <dgm:bulletEnabled val="1"/>
        </dgm:presLayoutVars>
      </dgm:prSet>
      <dgm:spPr/>
      <dgm:t>
        <a:bodyPr/>
        <a:lstStyle/>
        <a:p>
          <a:endParaRPr lang="en-US"/>
        </a:p>
      </dgm:t>
    </dgm:pt>
    <dgm:pt modelId="{AADA4DF3-1B1B-48D8-8E00-C4D1B7A08533}" type="pres">
      <dgm:prSet presAssocID="{F287D989-860A-4EA2-8128-A60453C899A3}" presName="childShp" presStyleLbl="bgAccFollowNode1" presStyleIdx="2" presStyleCnt="3" custScaleX="172536" custScaleY="123580">
        <dgm:presLayoutVars>
          <dgm:bulletEnabled val="1"/>
        </dgm:presLayoutVars>
      </dgm:prSet>
      <dgm:spPr/>
      <dgm:t>
        <a:bodyPr/>
        <a:lstStyle/>
        <a:p>
          <a:endParaRPr lang="en-US"/>
        </a:p>
      </dgm:t>
    </dgm:pt>
  </dgm:ptLst>
  <dgm:cxnLst>
    <dgm:cxn modelId="{7EC103C9-4D87-4ED0-BA59-7FF485444FEE}" srcId="{F287D989-860A-4EA2-8128-A60453C899A3}" destId="{F8601F29-1C71-4021-B7AA-666EC2F4AC97}" srcOrd="2" destOrd="0" parTransId="{0809F062-8693-48A1-AD60-BCC8E57CAE6C}" sibTransId="{203DB633-8DC5-4655-9DA6-5C0B69CE59D1}"/>
    <dgm:cxn modelId="{0238B26D-AECC-425C-8DDE-1E78A67936B8}" srcId="{3BF98897-7495-4135-B2A6-67CA2B940DD8}" destId="{4F881C8E-019B-4A58-AC2C-FDC10E6D2E71}" srcOrd="2" destOrd="0" parTransId="{28CB6C99-5217-4E7C-8516-24481FAC9D68}" sibTransId="{FFE425AE-D6AF-41E1-89C5-674F7756EBD9}"/>
    <dgm:cxn modelId="{BC8B12AD-4EFC-4E86-97BB-DB5FA8A2A57A}" srcId="{95975E39-4E15-4D1A-8C42-22CB1493F074}" destId="{1105C792-7992-4A6C-94B5-D08BD84C3A36}" srcOrd="0" destOrd="0" parTransId="{5E8BC819-8E2E-455F-9E81-D1F5EB928765}" sibTransId="{9FB2C4B7-8CCA-4255-8CBB-AE313FFF0221}"/>
    <dgm:cxn modelId="{A3FCACD9-09BA-46FC-9599-1EABCC40EF6D}" type="presOf" srcId="{1105C792-7992-4A6C-94B5-D08BD84C3A36}" destId="{53E97D11-CD5B-4376-8816-4FD55DA3F195}" srcOrd="0" destOrd="0" presId="urn:microsoft.com/office/officeart/2005/8/layout/vList6"/>
    <dgm:cxn modelId="{3D1ABAA1-E7C8-4C9E-A24E-37CE9FB6835E}" srcId="{1105C792-7992-4A6C-94B5-D08BD84C3A36}" destId="{8319EF1D-82BF-4646-86D7-3F8A469D9A71}" srcOrd="2" destOrd="0" parTransId="{D0A1F54E-235E-447A-98FD-DC370146C7A7}" sibTransId="{34DC27F7-45E5-4888-8B18-7C66AAF99E11}"/>
    <dgm:cxn modelId="{2E5838B4-CC5D-44C2-A815-82F1E015FCB3}" srcId="{1105C792-7992-4A6C-94B5-D08BD84C3A36}" destId="{BEE9DEDA-98A9-482F-82EF-E7D8F8B880B9}" srcOrd="1" destOrd="0" parTransId="{FA0C4036-DEF7-48FF-ACB2-C28BD6BD0ADC}" sibTransId="{BA8FC88C-E71F-4D31-AD08-B7ACD4CBE556}"/>
    <dgm:cxn modelId="{3E171AA4-AC78-44D6-B0F8-D2DCF2338959}" srcId="{95975E39-4E15-4D1A-8C42-22CB1493F074}" destId="{3BF98897-7495-4135-B2A6-67CA2B940DD8}" srcOrd="1" destOrd="0" parTransId="{C02A941F-8260-42A1-B187-FA4ABCB1A78D}" sibTransId="{A5823369-5970-4990-AFA6-55EB106EF90B}"/>
    <dgm:cxn modelId="{CF51331B-3E2D-491C-8205-4AB846E17FAE}" type="presOf" srcId="{8319EF1D-82BF-4646-86D7-3F8A469D9A71}" destId="{C5F8A51C-7C67-4B32-9152-6380256F6D9A}" srcOrd="0" destOrd="2" presId="urn:microsoft.com/office/officeart/2005/8/layout/vList6"/>
    <dgm:cxn modelId="{815B878D-11C2-4FDC-BCC1-9B5CBEAA8EE9}" type="presOf" srcId="{F8601F29-1C71-4021-B7AA-666EC2F4AC97}" destId="{AADA4DF3-1B1B-48D8-8E00-C4D1B7A08533}" srcOrd="0" destOrd="2" presId="urn:microsoft.com/office/officeart/2005/8/layout/vList6"/>
    <dgm:cxn modelId="{5F02FDCB-DDFF-4B32-8190-F5F00AC4D588}" srcId="{F287D989-860A-4EA2-8128-A60453C899A3}" destId="{A48DE7C5-7E16-455C-BC7E-E00F1CC0B44D}" srcOrd="0" destOrd="0" parTransId="{FCF54DC9-BF91-489B-B7D0-FE736F77FBA2}" sibTransId="{4B68B999-A67C-415C-B94C-D5F33CD2C5C2}"/>
    <dgm:cxn modelId="{DB302645-6179-4D20-A43D-11D028A3AEFF}" type="presOf" srcId="{4F881C8E-019B-4A58-AC2C-FDC10E6D2E71}" destId="{641E1D94-F9CC-4DF6-A461-36926100D9D9}" srcOrd="0" destOrd="2" presId="urn:microsoft.com/office/officeart/2005/8/layout/vList6"/>
    <dgm:cxn modelId="{88233402-2758-4A73-9126-D38AF76C3761}" srcId="{3BF98897-7495-4135-B2A6-67CA2B940DD8}" destId="{3F14A7B5-F500-4D62-AAF9-ED74E716FCA5}" srcOrd="0" destOrd="0" parTransId="{E292FFE2-9E5D-44C2-9A57-94C17FD54633}" sibTransId="{D2E9CEE2-6EDB-4CE2-9CE5-142E5D964157}"/>
    <dgm:cxn modelId="{FFD33D0B-3330-4DD7-BCEF-13730D941693}" type="presOf" srcId="{A48DE7C5-7E16-455C-BC7E-E00F1CC0B44D}" destId="{AADA4DF3-1B1B-48D8-8E00-C4D1B7A08533}" srcOrd="0" destOrd="0" presId="urn:microsoft.com/office/officeart/2005/8/layout/vList6"/>
    <dgm:cxn modelId="{1565AD5E-29F9-4B52-9442-32E16BE3B8FA}" type="presOf" srcId="{3BF98897-7495-4135-B2A6-67CA2B940DD8}" destId="{D25FFEE4-714F-451F-BE28-8335DF416E67}" srcOrd="0" destOrd="0" presId="urn:microsoft.com/office/officeart/2005/8/layout/vList6"/>
    <dgm:cxn modelId="{DB0E532A-1CEA-4D4B-8538-069AC93ADD4C}" srcId="{3BF98897-7495-4135-B2A6-67CA2B940DD8}" destId="{4D9420AB-E62D-40DE-8913-D03805D1E859}" srcOrd="1" destOrd="0" parTransId="{DE8270F9-1410-493C-89BD-CBF98C74C0BB}" sibTransId="{5C2C6120-F619-4A4B-B3E9-4615806CFFEF}"/>
    <dgm:cxn modelId="{2D905091-B9FF-4220-9FE9-C5DA63A5BAA5}" srcId="{1105C792-7992-4A6C-94B5-D08BD84C3A36}" destId="{D0D389CD-3474-4F2E-A3A2-C3D12977A9D2}" srcOrd="0" destOrd="0" parTransId="{D1A1E3B6-1296-463A-BE98-313BD6C97095}" sibTransId="{EDCF391F-872E-47DD-AA6B-0B319CF26448}"/>
    <dgm:cxn modelId="{5292CE53-665D-4292-8199-EEE48FDF5B2C}" srcId="{95975E39-4E15-4D1A-8C42-22CB1493F074}" destId="{F287D989-860A-4EA2-8128-A60453C899A3}" srcOrd="2" destOrd="0" parTransId="{5960E3F1-134A-4571-8889-68FC5B0DF602}" sibTransId="{6C3B1821-234B-4B81-8853-414D659D907E}"/>
    <dgm:cxn modelId="{77FB7048-04F7-4425-B3D1-4516EA65DD0A}" type="presOf" srcId="{3F14A7B5-F500-4D62-AAF9-ED74E716FCA5}" destId="{641E1D94-F9CC-4DF6-A461-36926100D9D9}" srcOrd="0" destOrd="0" presId="urn:microsoft.com/office/officeart/2005/8/layout/vList6"/>
    <dgm:cxn modelId="{60FC942B-5358-42DC-A020-2A938F6874A6}" type="presOf" srcId="{95975E39-4E15-4D1A-8C42-22CB1493F074}" destId="{E797E5D3-2067-4CFF-A467-E000371C4D60}" srcOrd="0" destOrd="0" presId="urn:microsoft.com/office/officeart/2005/8/layout/vList6"/>
    <dgm:cxn modelId="{7C8A8E99-529D-4F9F-9DF1-E892ED0E7C88}" type="presOf" srcId="{1DBDC2AE-9FBE-4182-A519-9F36AB3202A8}" destId="{AADA4DF3-1B1B-48D8-8E00-C4D1B7A08533}" srcOrd="0" destOrd="1" presId="urn:microsoft.com/office/officeart/2005/8/layout/vList6"/>
    <dgm:cxn modelId="{B7766315-59B5-4BC2-8B4B-C6F786A83E79}" type="presOf" srcId="{4D9420AB-E62D-40DE-8913-D03805D1E859}" destId="{641E1D94-F9CC-4DF6-A461-36926100D9D9}" srcOrd="0" destOrd="1" presId="urn:microsoft.com/office/officeart/2005/8/layout/vList6"/>
    <dgm:cxn modelId="{86572B1E-3516-41EE-9E79-FBD94F92BD99}" srcId="{F287D989-860A-4EA2-8128-A60453C899A3}" destId="{1DBDC2AE-9FBE-4182-A519-9F36AB3202A8}" srcOrd="1" destOrd="0" parTransId="{DC909A66-2954-413B-9D1B-F3B32254C8DE}" sibTransId="{8445CF32-2E82-41B0-928F-F538148FA2FB}"/>
    <dgm:cxn modelId="{5E66A976-0C5E-4099-B494-895D22E70CCC}" type="presOf" srcId="{BEE9DEDA-98A9-482F-82EF-E7D8F8B880B9}" destId="{C5F8A51C-7C67-4B32-9152-6380256F6D9A}" srcOrd="0" destOrd="1" presId="urn:microsoft.com/office/officeart/2005/8/layout/vList6"/>
    <dgm:cxn modelId="{296F8464-61FD-47E7-A3F5-09692627CE9C}" type="presOf" srcId="{F287D989-860A-4EA2-8128-A60453C899A3}" destId="{13E38B2F-9FFB-4EF7-9CF6-F87E56143216}" srcOrd="0" destOrd="0" presId="urn:microsoft.com/office/officeart/2005/8/layout/vList6"/>
    <dgm:cxn modelId="{16AD399B-B73E-4D67-850E-C5B8A00F5A94}" type="presOf" srcId="{D0D389CD-3474-4F2E-A3A2-C3D12977A9D2}" destId="{C5F8A51C-7C67-4B32-9152-6380256F6D9A}" srcOrd="0" destOrd="0" presId="urn:microsoft.com/office/officeart/2005/8/layout/vList6"/>
    <dgm:cxn modelId="{B0653ABD-EF22-439A-8688-33E82A45D348}" type="presParOf" srcId="{E797E5D3-2067-4CFF-A467-E000371C4D60}" destId="{33CA24AA-ECB4-4907-A05A-42BA7B1A7858}" srcOrd="0" destOrd="0" presId="urn:microsoft.com/office/officeart/2005/8/layout/vList6"/>
    <dgm:cxn modelId="{E88CB2FC-49A8-44EB-9544-83280B121825}" type="presParOf" srcId="{33CA24AA-ECB4-4907-A05A-42BA7B1A7858}" destId="{53E97D11-CD5B-4376-8816-4FD55DA3F195}" srcOrd="0" destOrd="0" presId="urn:microsoft.com/office/officeart/2005/8/layout/vList6"/>
    <dgm:cxn modelId="{3DA518DA-E12C-4BA6-81DA-5420E40BEAC5}" type="presParOf" srcId="{33CA24AA-ECB4-4907-A05A-42BA7B1A7858}" destId="{C5F8A51C-7C67-4B32-9152-6380256F6D9A}" srcOrd="1" destOrd="0" presId="urn:microsoft.com/office/officeart/2005/8/layout/vList6"/>
    <dgm:cxn modelId="{C0CACA3C-6FCF-4702-8B80-F8F8F65F23C9}" type="presParOf" srcId="{E797E5D3-2067-4CFF-A467-E000371C4D60}" destId="{35F5F448-F999-42DA-BED4-6DE361F3083F}" srcOrd="1" destOrd="0" presId="urn:microsoft.com/office/officeart/2005/8/layout/vList6"/>
    <dgm:cxn modelId="{BA0F1E53-34F7-4378-B509-3944B2F74AC7}" type="presParOf" srcId="{E797E5D3-2067-4CFF-A467-E000371C4D60}" destId="{4A88EE50-034A-4AF6-A484-93FCBA904C0F}" srcOrd="2" destOrd="0" presId="urn:microsoft.com/office/officeart/2005/8/layout/vList6"/>
    <dgm:cxn modelId="{2CAB0FA1-720F-4560-AF71-39B7A5321283}" type="presParOf" srcId="{4A88EE50-034A-4AF6-A484-93FCBA904C0F}" destId="{D25FFEE4-714F-451F-BE28-8335DF416E67}" srcOrd="0" destOrd="0" presId="urn:microsoft.com/office/officeart/2005/8/layout/vList6"/>
    <dgm:cxn modelId="{9EF66D6A-7F1E-4D39-8B22-2125155D5F5A}" type="presParOf" srcId="{4A88EE50-034A-4AF6-A484-93FCBA904C0F}" destId="{641E1D94-F9CC-4DF6-A461-36926100D9D9}" srcOrd="1" destOrd="0" presId="urn:microsoft.com/office/officeart/2005/8/layout/vList6"/>
    <dgm:cxn modelId="{7CDE71D2-FC51-40A4-A092-27FE42EE312D}" type="presParOf" srcId="{E797E5D3-2067-4CFF-A467-E000371C4D60}" destId="{E06497E2-ECFA-43BF-B0CA-800258746A58}" srcOrd="3" destOrd="0" presId="urn:microsoft.com/office/officeart/2005/8/layout/vList6"/>
    <dgm:cxn modelId="{C45E8304-19DA-4BEF-9340-E4CC8239DABC}" type="presParOf" srcId="{E797E5D3-2067-4CFF-A467-E000371C4D60}" destId="{6C6BF14E-3EA1-4092-B27E-F37AD2CE9262}" srcOrd="4" destOrd="0" presId="urn:microsoft.com/office/officeart/2005/8/layout/vList6"/>
    <dgm:cxn modelId="{32EC86C9-1122-4A99-9062-AA86C82E8F50}" type="presParOf" srcId="{6C6BF14E-3EA1-4092-B27E-F37AD2CE9262}" destId="{13E38B2F-9FFB-4EF7-9CF6-F87E56143216}" srcOrd="0" destOrd="0" presId="urn:microsoft.com/office/officeart/2005/8/layout/vList6"/>
    <dgm:cxn modelId="{F1C25E94-30A1-4D85-8DB9-0DB761647585}" type="presParOf" srcId="{6C6BF14E-3EA1-4092-B27E-F37AD2CE9262}" destId="{AADA4DF3-1B1B-48D8-8E00-C4D1B7A08533}"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FC86631-13B0-489D-9A75-68538E9A2263}"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8DF59E8F-EDA8-4869-B36C-580CDF323BA9}">
      <dgm:prSet phldrT="[Text]" phldr="1"/>
      <dgm:spPr/>
      <dgm:t>
        <a:bodyPr/>
        <a:lstStyle/>
        <a:p>
          <a:endParaRPr lang="en-US">
            <a:solidFill>
              <a:schemeClr val="tx2"/>
            </a:solidFill>
          </a:endParaRPr>
        </a:p>
      </dgm:t>
    </dgm:pt>
    <dgm:pt modelId="{21F74D0E-D3D1-4F02-B169-1C6C8CCF89EF}" type="parTrans" cxnId="{4DC7718F-2E6C-4E0A-9A30-EDD48765B51D}">
      <dgm:prSet/>
      <dgm:spPr/>
      <dgm:t>
        <a:bodyPr/>
        <a:lstStyle/>
        <a:p>
          <a:endParaRPr lang="en-US">
            <a:solidFill>
              <a:schemeClr val="tx2"/>
            </a:solidFill>
          </a:endParaRPr>
        </a:p>
      </dgm:t>
    </dgm:pt>
    <dgm:pt modelId="{21AB40C3-5782-44F3-80D5-0FC26E63524B}" type="sibTrans" cxnId="{4DC7718F-2E6C-4E0A-9A30-EDD48765B51D}">
      <dgm:prSet/>
      <dgm:spPr/>
      <dgm:t>
        <a:bodyPr/>
        <a:lstStyle/>
        <a:p>
          <a:endParaRPr lang="en-US">
            <a:solidFill>
              <a:schemeClr val="tx2"/>
            </a:solidFill>
          </a:endParaRPr>
        </a:p>
      </dgm:t>
    </dgm:pt>
    <dgm:pt modelId="{0A09AA11-2869-4BE8-90DA-303A4B1819F4}">
      <dgm:prSet phldrT="[Text]"/>
      <dgm:spPr/>
      <dgm:t>
        <a:bodyPr/>
        <a:lstStyle/>
        <a:p>
          <a:r>
            <a:rPr lang="en-US" dirty="0" err="1" smtClean="0">
              <a:solidFill>
                <a:schemeClr val="tx2"/>
              </a:solidFill>
              <a:latin typeface="Arial" pitchFamily="34" charset="0"/>
              <a:cs typeface="Arial" pitchFamily="34" charset="0"/>
            </a:rPr>
            <a:t>Hàm</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kết</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hợp</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người</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dùng</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định</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nghĩa</a:t>
          </a:r>
          <a:endParaRPr lang="en-US" dirty="0">
            <a:solidFill>
              <a:schemeClr val="tx2"/>
            </a:solidFill>
            <a:latin typeface="Arial" pitchFamily="34" charset="0"/>
            <a:cs typeface="Arial" pitchFamily="34" charset="0"/>
          </a:endParaRPr>
        </a:p>
      </dgm:t>
    </dgm:pt>
    <dgm:pt modelId="{EA030558-C08D-45D8-94D8-16AA74768426}" type="parTrans" cxnId="{FB526B1E-F27A-4900-9A75-4836051B1C0E}">
      <dgm:prSet/>
      <dgm:spPr/>
      <dgm:t>
        <a:bodyPr/>
        <a:lstStyle/>
        <a:p>
          <a:endParaRPr lang="en-US">
            <a:solidFill>
              <a:schemeClr val="tx2"/>
            </a:solidFill>
          </a:endParaRPr>
        </a:p>
      </dgm:t>
    </dgm:pt>
    <dgm:pt modelId="{02B789C2-5045-4B6E-A3D5-4DD643A51F15}" type="sibTrans" cxnId="{FB526B1E-F27A-4900-9A75-4836051B1C0E}">
      <dgm:prSet/>
      <dgm:spPr/>
      <dgm:t>
        <a:bodyPr/>
        <a:lstStyle/>
        <a:p>
          <a:endParaRPr lang="en-US">
            <a:solidFill>
              <a:schemeClr val="tx2"/>
            </a:solidFill>
          </a:endParaRPr>
        </a:p>
      </dgm:t>
    </dgm:pt>
    <dgm:pt modelId="{4EE6552A-6EE4-4EC7-8B4D-6B2B2729FCE9}">
      <dgm:prSet phldrT="[Text]" phldr="1"/>
      <dgm:spPr/>
      <dgm:t>
        <a:bodyPr/>
        <a:lstStyle/>
        <a:p>
          <a:endParaRPr lang="en-US">
            <a:solidFill>
              <a:schemeClr val="tx2"/>
            </a:solidFill>
          </a:endParaRPr>
        </a:p>
      </dgm:t>
    </dgm:pt>
    <dgm:pt modelId="{3163F1B0-62F7-44FA-80AD-4B9E5AEA302D}" type="parTrans" cxnId="{5D45752B-8FC8-413B-BA4D-DFAD3D3133C4}">
      <dgm:prSet/>
      <dgm:spPr/>
      <dgm:t>
        <a:bodyPr/>
        <a:lstStyle/>
        <a:p>
          <a:endParaRPr lang="en-US">
            <a:solidFill>
              <a:schemeClr val="tx2"/>
            </a:solidFill>
          </a:endParaRPr>
        </a:p>
      </dgm:t>
    </dgm:pt>
    <dgm:pt modelId="{87251747-3D03-4C89-8205-1A5C44547DAD}" type="sibTrans" cxnId="{5D45752B-8FC8-413B-BA4D-DFAD3D3133C4}">
      <dgm:prSet/>
      <dgm:spPr/>
      <dgm:t>
        <a:bodyPr/>
        <a:lstStyle/>
        <a:p>
          <a:endParaRPr lang="en-US">
            <a:solidFill>
              <a:schemeClr val="tx2"/>
            </a:solidFill>
          </a:endParaRPr>
        </a:p>
      </dgm:t>
    </dgm:pt>
    <dgm:pt modelId="{2DC86C15-2275-4165-8795-193ED2B4078B}">
      <dgm:prSet phldrT="[Text]"/>
      <dgm:spPr/>
      <dgm:t>
        <a:bodyPr/>
        <a:lstStyle/>
        <a:p>
          <a:r>
            <a:rPr lang="en-US" dirty="0" err="1" smtClean="0">
              <a:solidFill>
                <a:schemeClr val="tx2"/>
              </a:solidFill>
              <a:latin typeface="Arial" pitchFamily="34" charset="0"/>
              <a:cs typeface="Arial" pitchFamily="34" charset="0"/>
            </a:rPr>
            <a:t>Độ</a:t>
          </a:r>
          <a:r>
            <a:rPr lang="en-US" dirty="0" smtClean="0">
              <a:solidFill>
                <a:schemeClr val="tx2"/>
              </a:solidFill>
              <a:latin typeface="Arial" pitchFamily="34" charset="0"/>
              <a:cs typeface="Arial" pitchFamily="34" charset="0"/>
            </a:rPr>
            <a:t> tin </a:t>
          </a:r>
          <a:r>
            <a:rPr lang="en-US" dirty="0" err="1" smtClean="0">
              <a:solidFill>
                <a:schemeClr val="tx2"/>
              </a:solidFill>
              <a:latin typeface="Arial" pitchFamily="34" charset="0"/>
              <a:cs typeface="Arial" pitchFamily="34" charset="0"/>
            </a:rPr>
            <a:t>cậy</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của</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phương</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thức</a:t>
          </a:r>
          <a:endParaRPr lang="en-US" dirty="0">
            <a:solidFill>
              <a:schemeClr val="tx2"/>
            </a:solidFill>
            <a:latin typeface="Arial" pitchFamily="34" charset="0"/>
            <a:cs typeface="Arial" pitchFamily="34" charset="0"/>
          </a:endParaRPr>
        </a:p>
      </dgm:t>
    </dgm:pt>
    <dgm:pt modelId="{477EEC26-2E5D-41FB-AAB3-FD26E5766269}" type="parTrans" cxnId="{6831531E-AA68-4EFF-B698-8FC6A21F385B}">
      <dgm:prSet/>
      <dgm:spPr/>
      <dgm:t>
        <a:bodyPr/>
        <a:lstStyle/>
        <a:p>
          <a:endParaRPr lang="en-US">
            <a:solidFill>
              <a:schemeClr val="tx2"/>
            </a:solidFill>
          </a:endParaRPr>
        </a:p>
      </dgm:t>
    </dgm:pt>
    <dgm:pt modelId="{E43DC861-EC96-4167-91FA-5CEF80A712F7}" type="sibTrans" cxnId="{6831531E-AA68-4EFF-B698-8FC6A21F385B}">
      <dgm:prSet/>
      <dgm:spPr/>
      <dgm:t>
        <a:bodyPr/>
        <a:lstStyle/>
        <a:p>
          <a:endParaRPr lang="en-US">
            <a:solidFill>
              <a:schemeClr val="tx2"/>
            </a:solidFill>
          </a:endParaRPr>
        </a:p>
      </dgm:t>
    </dgm:pt>
    <dgm:pt modelId="{6F532942-7504-4520-8DEF-D465771CE48A}">
      <dgm:prSet phldrT="[Text]" phldr="1"/>
      <dgm:spPr/>
      <dgm:t>
        <a:bodyPr/>
        <a:lstStyle/>
        <a:p>
          <a:endParaRPr lang="en-US">
            <a:solidFill>
              <a:schemeClr val="tx2"/>
            </a:solidFill>
          </a:endParaRPr>
        </a:p>
      </dgm:t>
    </dgm:pt>
    <dgm:pt modelId="{77BE504D-EF1F-444D-9585-E936FE824524}" type="parTrans" cxnId="{F6060C4C-51DE-43AB-9F43-7F8B6757EB6A}">
      <dgm:prSet/>
      <dgm:spPr/>
      <dgm:t>
        <a:bodyPr/>
        <a:lstStyle/>
        <a:p>
          <a:endParaRPr lang="en-US">
            <a:solidFill>
              <a:schemeClr val="tx2"/>
            </a:solidFill>
          </a:endParaRPr>
        </a:p>
      </dgm:t>
    </dgm:pt>
    <dgm:pt modelId="{E0FC01CF-E3BC-40CE-B10C-9459EEC7EBA5}" type="sibTrans" cxnId="{F6060C4C-51DE-43AB-9F43-7F8B6757EB6A}">
      <dgm:prSet/>
      <dgm:spPr/>
      <dgm:t>
        <a:bodyPr/>
        <a:lstStyle/>
        <a:p>
          <a:endParaRPr lang="en-US">
            <a:solidFill>
              <a:schemeClr val="tx2"/>
            </a:solidFill>
          </a:endParaRPr>
        </a:p>
      </dgm:t>
    </dgm:pt>
    <dgm:pt modelId="{34A0F790-01FE-4F57-9564-D6ED85F1B2AC}">
      <dgm:prSet phldrT="[Text]"/>
      <dgm:spPr/>
      <dgm:t>
        <a:bodyPr/>
        <a:lstStyle/>
        <a:p>
          <a:r>
            <a:rPr lang="en-US" dirty="0" smtClean="0">
              <a:solidFill>
                <a:schemeClr val="tx2"/>
              </a:solidFill>
              <a:latin typeface="Arial" pitchFamily="34" charset="0"/>
              <a:cs typeface="Arial" pitchFamily="34" charset="0"/>
            </a:rPr>
            <a:t>Method Caching</a:t>
          </a:r>
          <a:endParaRPr lang="en-US" dirty="0">
            <a:solidFill>
              <a:schemeClr val="tx2"/>
            </a:solidFill>
            <a:latin typeface="Arial" pitchFamily="34" charset="0"/>
            <a:cs typeface="Arial" pitchFamily="34" charset="0"/>
          </a:endParaRPr>
        </a:p>
      </dgm:t>
    </dgm:pt>
    <dgm:pt modelId="{623C3FCB-68FC-4221-8374-F220D23955C8}" type="parTrans" cxnId="{E2CB30AE-2EEC-4756-802B-CD0FAE70F9F4}">
      <dgm:prSet/>
      <dgm:spPr/>
      <dgm:t>
        <a:bodyPr/>
        <a:lstStyle/>
        <a:p>
          <a:endParaRPr lang="en-US">
            <a:solidFill>
              <a:schemeClr val="tx2"/>
            </a:solidFill>
          </a:endParaRPr>
        </a:p>
      </dgm:t>
    </dgm:pt>
    <dgm:pt modelId="{595EDF12-9401-4494-B335-6722195DAA70}" type="sibTrans" cxnId="{E2CB30AE-2EEC-4756-802B-CD0FAE70F9F4}">
      <dgm:prSet/>
      <dgm:spPr/>
      <dgm:t>
        <a:bodyPr/>
        <a:lstStyle/>
        <a:p>
          <a:endParaRPr lang="en-US">
            <a:solidFill>
              <a:schemeClr val="tx2"/>
            </a:solidFill>
          </a:endParaRPr>
        </a:p>
      </dgm:t>
    </dgm:pt>
    <dgm:pt modelId="{9DA28D67-F37B-4BDD-A382-CCA878E90DCA}">
      <dgm:prSet phldrT="[Text]"/>
      <dgm:spPr/>
      <dgm:t>
        <a:bodyPr/>
        <a:lstStyle/>
        <a:p>
          <a:r>
            <a:rPr lang="en-US" dirty="0" smtClean="0">
              <a:solidFill>
                <a:schemeClr val="tx2"/>
              </a:solidFill>
            </a:rPr>
            <a:t>Pointer </a:t>
          </a:r>
          <a:r>
            <a:rPr lang="en-US" dirty="0" err="1" smtClean="0">
              <a:solidFill>
                <a:schemeClr val="tx2"/>
              </a:solidFill>
            </a:rPr>
            <a:t>Swizzling</a:t>
          </a:r>
          <a:endParaRPr lang="en-US" dirty="0">
            <a:solidFill>
              <a:schemeClr val="tx2"/>
            </a:solidFill>
          </a:endParaRPr>
        </a:p>
      </dgm:t>
    </dgm:pt>
    <dgm:pt modelId="{FBC84FFF-83A4-42D4-8183-4E07EB53D01B}" type="parTrans" cxnId="{A7DD3258-B6D2-41CE-B340-0B7C9331AE65}">
      <dgm:prSet/>
      <dgm:spPr/>
      <dgm:t>
        <a:bodyPr/>
        <a:lstStyle/>
        <a:p>
          <a:endParaRPr lang="en-US">
            <a:solidFill>
              <a:schemeClr val="tx2"/>
            </a:solidFill>
          </a:endParaRPr>
        </a:p>
      </dgm:t>
    </dgm:pt>
    <dgm:pt modelId="{FE71023C-6362-4C83-A25C-6028C0D4417C}" type="sibTrans" cxnId="{A7DD3258-B6D2-41CE-B340-0B7C9331AE65}">
      <dgm:prSet/>
      <dgm:spPr/>
      <dgm:t>
        <a:bodyPr/>
        <a:lstStyle/>
        <a:p>
          <a:endParaRPr lang="en-US">
            <a:solidFill>
              <a:schemeClr val="tx2"/>
            </a:solidFill>
          </a:endParaRPr>
        </a:p>
      </dgm:t>
    </dgm:pt>
    <dgm:pt modelId="{FAD4158A-2CB9-498C-8F34-11415D21E410}">
      <dgm:prSet phldrT="[Text]"/>
      <dgm:spPr/>
      <dgm:t>
        <a:bodyPr/>
        <a:lstStyle/>
        <a:p>
          <a:endParaRPr lang="en-US" dirty="0">
            <a:solidFill>
              <a:schemeClr val="tx2"/>
            </a:solidFill>
            <a:latin typeface="Arial" pitchFamily="34" charset="0"/>
            <a:cs typeface="Arial" pitchFamily="34" charset="0"/>
          </a:endParaRPr>
        </a:p>
      </dgm:t>
    </dgm:pt>
    <dgm:pt modelId="{B9BF79A0-AE63-46A2-B551-C58C5CB0F861}" type="parTrans" cxnId="{DBFF4C10-4B1A-44EF-AB8E-7CDA90705B7B}">
      <dgm:prSet/>
      <dgm:spPr/>
      <dgm:t>
        <a:bodyPr/>
        <a:lstStyle/>
        <a:p>
          <a:endParaRPr lang="en-US">
            <a:solidFill>
              <a:schemeClr val="tx2"/>
            </a:solidFill>
          </a:endParaRPr>
        </a:p>
      </dgm:t>
    </dgm:pt>
    <dgm:pt modelId="{B1BACF47-CF97-40C2-A4B0-D4E535CF37A0}" type="sibTrans" cxnId="{DBFF4C10-4B1A-44EF-AB8E-7CDA90705B7B}">
      <dgm:prSet/>
      <dgm:spPr/>
      <dgm:t>
        <a:bodyPr/>
        <a:lstStyle/>
        <a:p>
          <a:endParaRPr lang="en-US">
            <a:solidFill>
              <a:schemeClr val="tx2"/>
            </a:solidFill>
          </a:endParaRPr>
        </a:p>
      </dgm:t>
    </dgm:pt>
    <dgm:pt modelId="{14908C15-BB66-4F30-AC12-C61477DBFBB0}" type="pres">
      <dgm:prSet presAssocID="{6FC86631-13B0-489D-9A75-68538E9A2263}" presName="Name0" presStyleCnt="0">
        <dgm:presLayoutVars>
          <dgm:chMax/>
          <dgm:chPref/>
          <dgm:dir/>
        </dgm:presLayoutVars>
      </dgm:prSet>
      <dgm:spPr/>
      <dgm:t>
        <a:bodyPr/>
        <a:lstStyle/>
        <a:p>
          <a:endParaRPr lang="en-US"/>
        </a:p>
      </dgm:t>
    </dgm:pt>
    <dgm:pt modelId="{193C279B-9ACD-40EC-ACD9-97538EE91CE4}" type="pres">
      <dgm:prSet presAssocID="{8DF59E8F-EDA8-4869-B36C-580CDF323BA9}" presName="parenttextcomposite" presStyleCnt="0"/>
      <dgm:spPr/>
    </dgm:pt>
    <dgm:pt modelId="{5638B43C-6177-415D-8FDB-07521CDDDC81}" type="pres">
      <dgm:prSet presAssocID="{8DF59E8F-EDA8-4869-B36C-580CDF323BA9}" presName="parenttext" presStyleLbl="revTx" presStyleIdx="0" presStyleCnt="4">
        <dgm:presLayoutVars>
          <dgm:chMax/>
          <dgm:chPref val="2"/>
          <dgm:bulletEnabled val="1"/>
        </dgm:presLayoutVars>
      </dgm:prSet>
      <dgm:spPr/>
      <dgm:t>
        <a:bodyPr/>
        <a:lstStyle/>
        <a:p>
          <a:endParaRPr lang="en-US"/>
        </a:p>
      </dgm:t>
    </dgm:pt>
    <dgm:pt modelId="{4B7361A8-2CB6-4EE7-835B-4B578019709F}" type="pres">
      <dgm:prSet presAssocID="{8DF59E8F-EDA8-4869-B36C-580CDF323BA9}" presName="composite" presStyleCnt="0"/>
      <dgm:spPr/>
    </dgm:pt>
    <dgm:pt modelId="{B5F8DBFA-91EC-450D-84E4-96AF7AC090FD}" type="pres">
      <dgm:prSet presAssocID="{8DF59E8F-EDA8-4869-B36C-580CDF323BA9}" presName="chevron1" presStyleLbl="alignNode1" presStyleIdx="0" presStyleCnt="28"/>
      <dgm:spPr/>
    </dgm:pt>
    <dgm:pt modelId="{FFD9EDBA-5A59-4AA8-9FEC-9968024EAFE0}" type="pres">
      <dgm:prSet presAssocID="{8DF59E8F-EDA8-4869-B36C-580CDF323BA9}" presName="chevron2" presStyleLbl="alignNode1" presStyleIdx="1" presStyleCnt="28"/>
      <dgm:spPr/>
    </dgm:pt>
    <dgm:pt modelId="{7E5F389D-EDCD-417F-B3FF-4F3E4372ECA4}" type="pres">
      <dgm:prSet presAssocID="{8DF59E8F-EDA8-4869-B36C-580CDF323BA9}" presName="chevron3" presStyleLbl="alignNode1" presStyleIdx="2" presStyleCnt="28"/>
      <dgm:spPr/>
    </dgm:pt>
    <dgm:pt modelId="{69D053B2-2EE9-42C3-9403-061979950B00}" type="pres">
      <dgm:prSet presAssocID="{8DF59E8F-EDA8-4869-B36C-580CDF323BA9}" presName="chevron4" presStyleLbl="alignNode1" presStyleIdx="3" presStyleCnt="28"/>
      <dgm:spPr/>
    </dgm:pt>
    <dgm:pt modelId="{05C0FDC6-70FF-4A8F-BB7B-3DA5C7EBE899}" type="pres">
      <dgm:prSet presAssocID="{8DF59E8F-EDA8-4869-B36C-580CDF323BA9}" presName="chevron5" presStyleLbl="alignNode1" presStyleIdx="4" presStyleCnt="28"/>
      <dgm:spPr/>
    </dgm:pt>
    <dgm:pt modelId="{5135A3E0-8548-4366-B847-387F3ECB83FB}" type="pres">
      <dgm:prSet presAssocID="{8DF59E8F-EDA8-4869-B36C-580CDF323BA9}" presName="chevron6" presStyleLbl="alignNode1" presStyleIdx="5" presStyleCnt="28"/>
      <dgm:spPr/>
    </dgm:pt>
    <dgm:pt modelId="{00B7CE26-755C-479D-8DDA-522DBCFAFEC1}" type="pres">
      <dgm:prSet presAssocID="{8DF59E8F-EDA8-4869-B36C-580CDF323BA9}" presName="chevron7" presStyleLbl="alignNode1" presStyleIdx="6" presStyleCnt="28"/>
      <dgm:spPr/>
    </dgm:pt>
    <dgm:pt modelId="{09255157-DB59-4402-9C80-FB4E9C48E2BF}" type="pres">
      <dgm:prSet presAssocID="{8DF59E8F-EDA8-4869-B36C-580CDF323BA9}" presName="childtext" presStyleLbl="solidFgAcc1" presStyleIdx="0" presStyleCnt="4">
        <dgm:presLayoutVars>
          <dgm:chMax/>
          <dgm:chPref val="0"/>
          <dgm:bulletEnabled val="1"/>
        </dgm:presLayoutVars>
      </dgm:prSet>
      <dgm:spPr/>
      <dgm:t>
        <a:bodyPr/>
        <a:lstStyle/>
        <a:p>
          <a:endParaRPr lang="en-US"/>
        </a:p>
      </dgm:t>
    </dgm:pt>
    <dgm:pt modelId="{4AA75C29-7C6A-4201-88B0-B839F137BD18}" type="pres">
      <dgm:prSet presAssocID="{21AB40C3-5782-44F3-80D5-0FC26E63524B}" presName="sibTrans" presStyleCnt="0"/>
      <dgm:spPr/>
    </dgm:pt>
    <dgm:pt modelId="{238508F2-C2B3-41F9-B475-3B8081F28959}" type="pres">
      <dgm:prSet presAssocID="{4EE6552A-6EE4-4EC7-8B4D-6B2B2729FCE9}" presName="parenttextcomposite" presStyleCnt="0"/>
      <dgm:spPr/>
    </dgm:pt>
    <dgm:pt modelId="{5751F05C-8934-4B63-8A91-70A894961F8E}" type="pres">
      <dgm:prSet presAssocID="{4EE6552A-6EE4-4EC7-8B4D-6B2B2729FCE9}" presName="parenttext" presStyleLbl="revTx" presStyleIdx="1" presStyleCnt="4">
        <dgm:presLayoutVars>
          <dgm:chMax/>
          <dgm:chPref val="2"/>
          <dgm:bulletEnabled val="1"/>
        </dgm:presLayoutVars>
      </dgm:prSet>
      <dgm:spPr/>
      <dgm:t>
        <a:bodyPr/>
        <a:lstStyle/>
        <a:p>
          <a:endParaRPr lang="en-US"/>
        </a:p>
      </dgm:t>
    </dgm:pt>
    <dgm:pt modelId="{90B9263B-41E8-42C0-93B8-7D9FAEFAC445}" type="pres">
      <dgm:prSet presAssocID="{4EE6552A-6EE4-4EC7-8B4D-6B2B2729FCE9}" presName="composite" presStyleCnt="0"/>
      <dgm:spPr/>
    </dgm:pt>
    <dgm:pt modelId="{A4418148-ABBA-4FEF-BF41-3A9D6490BCF2}" type="pres">
      <dgm:prSet presAssocID="{4EE6552A-6EE4-4EC7-8B4D-6B2B2729FCE9}" presName="chevron1" presStyleLbl="alignNode1" presStyleIdx="7" presStyleCnt="28"/>
      <dgm:spPr/>
    </dgm:pt>
    <dgm:pt modelId="{24D3D04B-4CE6-4F55-A172-4A3AD95BA03F}" type="pres">
      <dgm:prSet presAssocID="{4EE6552A-6EE4-4EC7-8B4D-6B2B2729FCE9}" presName="chevron2" presStyleLbl="alignNode1" presStyleIdx="8" presStyleCnt="28"/>
      <dgm:spPr/>
    </dgm:pt>
    <dgm:pt modelId="{3DBA1E73-65A2-402F-B1A0-DCC96CA627D4}" type="pres">
      <dgm:prSet presAssocID="{4EE6552A-6EE4-4EC7-8B4D-6B2B2729FCE9}" presName="chevron3" presStyleLbl="alignNode1" presStyleIdx="9" presStyleCnt="28"/>
      <dgm:spPr/>
    </dgm:pt>
    <dgm:pt modelId="{D435DC5A-1AD8-4823-828D-4A35AA6A1104}" type="pres">
      <dgm:prSet presAssocID="{4EE6552A-6EE4-4EC7-8B4D-6B2B2729FCE9}" presName="chevron4" presStyleLbl="alignNode1" presStyleIdx="10" presStyleCnt="28"/>
      <dgm:spPr/>
    </dgm:pt>
    <dgm:pt modelId="{BCFCA2C2-79C3-426E-B223-6C3143AAB758}" type="pres">
      <dgm:prSet presAssocID="{4EE6552A-6EE4-4EC7-8B4D-6B2B2729FCE9}" presName="chevron5" presStyleLbl="alignNode1" presStyleIdx="11" presStyleCnt="28"/>
      <dgm:spPr/>
    </dgm:pt>
    <dgm:pt modelId="{A3D57AF1-D3FB-46CD-99D6-C827A285548D}" type="pres">
      <dgm:prSet presAssocID="{4EE6552A-6EE4-4EC7-8B4D-6B2B2729FCE9}" presName="chevron6" presStyleLbl="alignNode1" presStyleIdx="12" presStyleCnt="28"/>
      <dgm:spPr/>
    </dgm:pt>
    <dgm:pt modelId="{06352EBF-9A10-4A02-9256-92B3B03730E2}" type="pres">
      <dgm:prSet presAssocID="{4EE6552A-6EE4-4EC7-8B4D-6B2B2729FCE9}" presName="chevron7" presStyleLbl="alignNode1" presStyleIdx="13" presStyleCnt="28"/>
      <dgm:spPr/>
    </dgm:pt>
    <dgm:pt modelId="{E85FD32C-11E9-40BA-8B6E-2767FF717370}" type="pres">
      <dgm:prSet presAssocID="{4EE6552A-6EE4-4EC7-8B4D-6B2B2729FCE9}" presName="childtext" presStyleLbl="solidFgAcc1" presStyleIdx="1" presStyleCnt="4">
        <dgm:presLayoutVars>
          <dgm:chMax/>
          <dgm:chPref val="0"/>
          <dgm:bulletEnabled val="1"/>
        </dgm:presLayoutVars>
      </dgm:prSet>
      <dgm:spPr/>
      <dgm:t>
        <a:bodyPr/>
        <a:lstStyle/>
        <a:p>
          <a:endParaRPr lang="en-US"/>
        </a:p>
      </dgm:t>
    </dgm:pt>
    <dgm:pt modelId="{DA32C040-4A47-4E11-84B5-8788EC05713B}" type="pres">
      <dgm:prSet presAssocID="{87251747-3D03-4C89-8205-1A5C44547DAD}" presName="sibTrans" presStyleCnt="0"/>
      <dgm:spPr/>
    </dgm:pt>
    <dgm:pt modelId="{7D614B85-3E30-45E7-ADD5-35CF96E10578}" type="pres">
      <dgm:prSet presAssocID="{6F532942-7504-4520-8DEF-D465771CE48A}" presName="parenttextcomposite" presStyleCnt="0"/>
      <dgm:spPr/>
    </dgm:pt>
    <dgm:pt modelId="{FA8889BA-70C9-496E-B414-D67793E21E50}" type="pres">
      <dgm:prSet presAssocID="{6F532942-7504-4520-8DEF-D465771CE48A}" presName="parenttext" presStyleLbl="revTx" presStyleIdx="2" presStyleCnt="4">
        <dgm:presLayoutVars>
          <dgm:chMax/>
          <dgm:chPref val="2"/>
          <dgm:bulletEnabled val="1"/>
        </dgm:presLayoutVars>
      </dgm:prSet>
      <dgm:spPr/>
      <dgm:t>
        <a:bodyPr/>
        <a:lstStyle/>
        <a:p>
          <a:endParaRPr lang="en-US"/>
        </a:p>
      </dgm:t>
    </dgm:pt>
    <dgm:pt modelId="{AB61F6C5-46BD-4ACC-A19B-65E14A0AB187}" type="pres">
      <dgm:prSet presAssocID="{6F532942-7504-4520-8DEF-D465771CE48A}" presName="composite" presStyleCnt="0"/>
      <dgm:spPr/>
    </dgm:pt>
    <dgm:pt modelId="{71F4059C-67EE-4059-AC2E-08523F91AAE9}" type="pres">
      <dgm:prSet presAssocID="{6F532942-7504-4520-8DEF-D465771CE48A}" presName="chevron1" presStyleLbl="alignNode1" presStyleIdx="14" presStyleCnt="28"/>
      <dgm:spPr/>
    </dgm:pt>
    <dgm:pt modelId="{997224F0-71DF-45AB-8215-403DFD8DFE08}" type="pres">
      <dgm:prSet presAssocID="{6F532942-7504-4520-8DEF-D465771CE48A}" presName="chevron2" presStyleLbl="alignNode1" presStyleIdx="15" presStyleCnt="28"/>
      <dgm:spPr/>
    </dgm:pt>
    <dgm:pt modelId="{FC800AB5-F4DF-446D-9399-568ABF98A7A4}" type="pres">
      <dgm:prSet presAssocID="{6F532942-7504-4520-8DEF-D465771CE48A}" presName="chevron3" presStyleLbl="alignNode1" presStyleIdx="16" presStyleCnt="28"/>
      <dgm:spPr/>
    </dgm:pt>
    <dgm:pt modelId="{BD579199-F84B-454F-B4D8-02F0DB6F1340}" type="pres">
      <dgm:prSet presAssocID="{6F532942-7504-4520-8DEF-D465771CE48A}" presName="chevron4" presStyleLbl="alignNode1" presStyleIdx="17" presStyleCnt="28"/>
      <dgm:spPr/>
    </dgm:pt>
    <dgm:pt modelId="{D12A5006-BE3C-4EA7-A483-FDFBE196CF5C}" type="pres">
      <dgm:prSet presAssocID="{6F532942-7504-4520-8DEF-D465771CE48A}" presName="chevron5" presStyleLbl="alignNode1" presStyleIdx="18" presStyleCnt="28"/>
      <dgm:spPr/>
    </dgm:pt>
    <dgm:pt modelId="{BF896072-6310-4EA1-86C4-80B410754E9D}" type="pres">
      <dgm:prSet presAssocID="{6F532942-7504-4520-8DEF-D465771CE48A}" presName="chevron6" presStyleLbl="alignNode1" presStyleIdx="19" presStyleCnt="28"/>
      <dgm:spPr/>
    </dgm:pt>
    <dgm:pt modelId="{3155D537-02F2-4558-932E-16BF4A31EE2F}" type="pres">
      <dgm:prSet presAssocID="{6F532942-7504-4520-8DEF-D465771CE48A}" presName="chevron7" presStyleLbl="alignNode1" presStyleIdx="20" presStyleCnt="28"/>
      <dgm:spPr/>
    </dgm:pt>
    <dgm:pt modelId="{F5BDFD82-408E-44D2-A32C-F7F7579D6868}" type="pres">
      <dgm:prSet presAssocID="{6F532942-7504-4520-8DEF-D465771CE48A}" presName="childtext" presStyleLbl="solidFgAcc1" presStyleIdx="2" presStyleCnt="4">
        <dgm:presLayoutVars>
          <dgm:chMax/>
          <dgm:chPref val="0"/>
          <dgm:bulletEnabled val="1"/>
        </dgm:presLayoutVars>
      </dgm:prSet>
      <dgm:spPr/>
      <dgm:t>
        <a:bodyPr/>
        <a:lstStyle/>
        <a:p>
          <a:endParaRPr lang="en-US"/>
        </a:p>
      </dgm:t>
    </dgm:pt>
    <dgm:pt modelId="{FC9EE82C-DED0-414F-A64A-246755A68B29}" type="pres">
      <dgm:prSet presAssocID="{E0FC01CF-E3BC-40CE-B10C-9459EEC7EBA5}" presName="sibTrans" presStyleCnt="0"/>
      <dgm:spPr/>
    </dgm:pt>
    <dgm:pt modelId="{B052E3F2-69C6-4843-B5D7-3B65B5D3F2CE}" type="pres">
      <dgm:prSet presAssocID="{FAD4158A-2CB9-498C-8F34-11415D21E410}" presName="parenttextcomposite" presStyleCnt="0"/>
      <dgm:spPr/>
    </dgm:pt>
    <dgm:pt modelId="{509C8892-4549-4398-92E9-AD3178937A0C}" type="pres">
      <dgm:prSet presAssocID="{FAD4158A-2CB9-498C-8F34-11415D21E410}" presName="parenttext" presStyleLbl="revTx" presStyleIdx="3" presStyleCnt="4">
        <dgm:presLayoutVars>
          <dgm:chMax/>
          <dgm:chPref val="2"/>
          <dgm:bulletEnabled val="1"/>
        </dgm:presLayoutVars>
      </dgm:prSet>
      <dgm:spPr/>
      <dgm:t>
        <a:bodyPr/>
        <a:lstStyle/>
        <a:p>
          <a:endParaRPr lang="en-US"/>
        </a:p>
      </dgm:t>
    </dgm:pt>
    <dgm:pt modelId="{846E35EE-B69D-4865-92C2-0120E5D4DEF1}" type="pres">
      <dgm:prSet presAssocID="{FAD4158A-2CB9-498C-8F34-11415D21E410}" presName="composite" presStyleCnt="0"/>
      <dgm:spPr/>
    </dgm:pt>
    <dgm:pt modelId="{5B2D5EE1-133C-45E9-BC1F-CBBC9139E1C1}" type="pres">
      <dgm:prSet presAssocID="{FAD4158A-2CB9-498C-8F34-11415D21E410}" presName="chevron1" presStyleLbl="alignNode1" presStyleIdx="21" presStyleCnt="28"/>
      <dgm:spPr/>
    </dgm:pt>
    <dgm:pt modelId="{FB733D37-5FF1-4320-884B-11B3C573964B}" type="pres">
      <dgm:prSet presAssocID="{FAD4158A-2CB9-498C-8F34-11415D21E410}" presName="chevron2" presStyleLbl="alignNode1" presStyleIdx="22" presStyleCnt="28"/>
      <dgm:spPr/>
    </dgm:pt>
    <dgm:pt modelId="{6417A947-E315-40BD-9FC1-A027671BB3ED}" type="pres">
      <dgm:prSet presAssocID="{FAD4158A-2CB9-498C-8F34-11415D21E410}" presName="chevron3" presStyleLbl="alignNode1" presStyleIdx="23" presStyleCnt="28"/>
      <dgm:spPr/>
    </dgm:pt>
    <dgm:pt modelId="{EBAE7E98-4055-49D8-A19B-226540C50A04}" type="pres">
      <dgm:prSet presAssocID="{FAD4158A-2CB9-498C-8F34-11415D21E410}" presName="chevron4" presStyleLbl="alignNode1" presStyleIdx="24" presStyleCnt="28"/>
      <dgm:spPr/>
    </dgm:pt>
    <dgm:pt modelId="{11836409-3F67-4961-8155-4149A1DEFAE8}" type="pres">
      <dgm:prSet presAssocID="{FAD4158A-2CB9-498C-8F34-11415D21E410}" presName="chevron5" presStyleLbl="alignNode1" presStyleIdx="25" presStyleCnt="28"/>
      <dgm:spPr/>
    </dgm:pt>
    <dgm:pt modelId="{86256CEB-A33F-4EC6-A386-A11C224E7B4C}" type="pres">
      <dgm:prSet presAssocID="{FAD4158A-2CB9-498C-8F34-11415D21E410}" presName="chevron6" presStyleLbl="alignNode1" presStyleIdx="26" presStyleCnt="28"/>
      <dgm:spPr/>
    </dgm:pt>
    <dgm:pt modelId="{25098B54-8076-46C7-A518-7A4C5370A0AE}" type="pres">
      <dgm:prSet presAssocID="{FAD4158A-2CB9-498C-8F34-11415D21E410}" presName="chevron7" presStyleLbl="alignNode1" presStyleIdx="27" presStyleCnt="28"/>
      <dgm:spPr/>
    </dgm:pt>
    <dgm:pt modelId="{3358EE15-321A-47F2-9991-FC4A86737132}" type="pres">
      <dgm:prSet presAssocID="{FAD4158A-2CB9-498C-8F34-11415D21E410}" presName="childtext" presStyleLbl="solidFgAcc1" presStyleIdx="3" presStyleCnt="4">
        <dgm:presLayoutVars>
          <dgm:chMax/>
          <dgm:chPref val="0"/>
          <dgm:bulletEnabled val="1"/>
        </dgm:presLayoutVars>
      </dgm:prSet>
      <dgm:spPr/>
      <dgm:t>
        <a:bodyPr/>
        <a:lstStyle/>
        <a:p>
          <a:endParaRPr lang="en-US"/>
        </a:p>
      </dgm:t>
    </dgm:pt>
  </dgm:ptLst>
  <dgm:cxnLst>
    <dgm:cxn modelId="{2EC95F42-1851-4EC5-A500-7763034A8144}" type="presOf" srcId="{2DC86C15-2275-4165-8795-193ED2B4078B}" destId="{E85FD32C-11E9-40BA-8B6E-2767FF717370}" srcOrd="0" destOrd="0" presId="urn:microsoft.com/office/officeart/2008/layout/VerticalAccentList"/>
    <dgm:cxn modelId="{9D47239E-5321-4C28-AE15-ECC6939AB7E0}" type="presOf" srcId="{4EE6552A-6EE4-4EC7-8B4D-6B2B2729FCE9}" destId="{5751F05C-8934-4B63-8A91-70A894961F8E}" srcOrd="0" destOrd="0" presId="urn:microsoft.com/office/officeart/2008/layout/VerticalAccentList"/>
    <dgm:cxn modelId="{1B9600BE-0FBE-4FCE-9366-7A3691FFD3E9}" type="presOf" srcId="{9DA28D67-F37B-4BDD-A382-CCA878E90DCA}" destId="{3358EE15-321A-47F2-9991-FC4A86737132}" srcOrd="0" destOrd="0" presId="urn:microsoft.com/office/officeart/2008/layout/VerticalAccentList"/>
    <dgm:cxn modelId="{6D9349B7-1F6C-4C72-8739-1238A158228A}" type="presOf" srcId="{FAD4158A-2CB9-498C-8F34-11415D21E410}" destId="{509C8892-4549-4398-92E9-AD3178937A0C}" srcOrd="0" destOrd="0" presId="urn:microsoft.com/office/officeart/2008/layout/VerticalAccentList"/>
    <dgm:cxn modelId="{E2CB30AE-2EEC-4756-802B-CD0FAE70F9F4}" srcId="{6F532942-7504-4520-8DEF-D465771CE48A}" destId="{34A0F790-01FE-4F57-9564-D6ED85F1B2AC}" srcOrd="0" destOrd="0" parTransId="{623C3FCB-68FC-4221-8374-F220D23955C8}" sibTransId="{595EDF12-9401-4494-B335-6722195DAA70}"/>
    <dgm:cxn modelId="{FB526B1E-F27A-4900-9A75-4836051B1C0E}" srcId="{8DF59E8F-EDA8-4869-B36C-580CDF323BA9}" destId="{0A09AA11-2869-4BE8-90DA-303A4B1819F4}" srcOrd="0" destOrd="0" parTransId="{EA030558-C08D-45D8-94D8-16AA74768426}" sibTransId="{02B789C2-5045-4B6E-A3D5-4DD643A51F15}"/>
    <dgm:cxn modelId="{A7DD3258-B6D2-41CE-B340-0B7C9331AE65}" srcId="{FAD4158A-2CB9-498C-8F34-11415D21E410}" destId="{9DA28D67-F37B-4BDD-A382-CCA878E90DCA}" srcOrd="0" destOrd="0" parTransId="{FBC84FFF-83A4-42D4-8183-4E07EB53D01B}" sibTransId="{FE71023C-6362-4C83-A25C-6028C0D4417C}"/>
    <dgm:cxn modelId="{5D45752B-8FC8-413B-BA4D-DFAD3D3133C4}" srcId="{6FC86631-13B0-489D-9A75-68538E9A2263}" destId="{4EE6552A-6EE4-4EC7-8B4D-6B2B2729FCE9}" srcOrd="1" destOrd="0" parTransId="{3163F1B0-62F7-44FA-80AD-4B9E5AEA302D}" sibTransId="{87251747-3D03-4C89-8205-1A5C44547DAD}"/>
    <dgm:cxn modelId="{EA9C26A1-A032-4951-88ED-F32AEB645718}" type="presOf" srcId="{6FC86631-13B0-489D-9A75-68538E9A2263}" destId="{14908C15-BB66-4F30-AC12-C61477DBFBB0}" srcOrd="0" destOrd="0" presId="urn:microsoft.com/office/officeart/2008/layout/VerticalAccentList"/>
    <dgm:cxn modelId="{F6060C4C-51DE-43AB-9F43-7F8B6757EB6A}" srcId="{6FC86631-13B0-489D-9A75-68538E9A2263}" destId="{6F532942-7504-4520-8DEF-D465771CE48A}" srcOrd="2" destOrd="0" parTransId="{77BE504D-EF1F-444D-9585-E936FE824524}" sibTransId="{E0FC01CF-E3BC-40CE-B10C-9459EEC7EBA5}"/>
    <dgm:cxn modelId="{4DC7718F-2E6C-4E0A-9A30-EDD48765B51D}" srcId="{6FC86631-13B0-489D-9A75-68538E9A2263}" destId="{8DF59E8F-EDA8-4869-B36C-580CDF323BA9}" srcOrd="0" destOrd="0" parTransId="{21F74D0E-D3D1-4F02-B169-1C6C8CCF89EF}" sibTransId="{21AB40C3-5782-44F3-80D5-0FC26E63524B}"/>
    <dgm:cxn modelId="{9266EDC5-5F98-4E10-88EE-AD47785A9209}" type="presOf" srcId="{6F532942-7504-4520-8DEF-D465771CE48A}" destId="{FA8889BA-70C9-496E-B414-D67793E21E50}" srcOrd="0" destOrd="0" presId="urn:microsoft.com/office/officeart/2008/layout/VerticalAccentList"/>
    <dgm:cxn modelId="{0FE97088-57B5-4176-B566-85ED31CFA98E}" type="presOf" srcId="{0A09AA11-2869-4BE8-90DA-303A4B1819F4}" destId="{09255157-DB59-4402-9C80-FB4E9C48E2BF}" srcOrd="0" destOrd="0" presId="urn:microsoft.com/office/officeart/2008/layout/VerticalAccentList"/>
    <dgm:cxn modelId="{FA49F2B6-7D9C-4B91-B9A1-C75A97441D23}" type="presOf" srcId="{8DF59E8F-EDA8-4869-B36C-580CDF323BA9}" destId="{5638B43C-6177-415D-8FDB-07521CDDDC81}" srcOrd="0" destOrd="0" presId="urn:microsoft.com/office/officeart/2008/layout/VerticalAccentList"/>
    <dgm:cxn modelId="{6831531E-AA68-4EFF-B698-8FC6A21F385B}" srcId="{4EE6552A-6EE4-4EC7-8B4D-6B2B2729FCE9}" destId="{2DC86C15-2275-4165-8795-193ED2B4078B}" srcOrd="0" destOrd="0" parTransId="{477EEC26-2E5D-41FB-AAB3-FD26E5766269}" sibTransId="{E43DC861-EC96-4167-91FA-5CEF80A712F7}"/>
    <dgm:cxn modelId="{9F98FEBB-BE95-43E3-820B-AA978FC1C087}" type="presOf" srcId="{34A0F790-01FE-4F57-9564-D6ED85F1B2AC}" destId="{F5BDFD82-408E-44D2-A32C-F7F7579D6868}" srcOrd="0" destOrd="0" presId="urn:microsoft.com/office/officeart/2008/layout/VerticalAccentList"/>
    <dgm:cxn modelId="{DBFF4C10-4B1A-44EF-AB8E-7CDA90705B7B}" srcId="{6FC86631-13B0-489D-9A75-68538E9A2263}" destId="{FAD4158A-2CB9-498C-8F34-11415D21E410}" srcOrd="3" destOrd="0" parTransId="{B9BF79A0-AE63-46A2-B551-C58C5CB0F861}" sibTransId="{B1BACF47-CF97-40C2-A4B0-D4E535CF37A0}"/>
    <dgm:cxn modelId="{D4D91048-5604-4249-91CF-70092EBB38B3}" type="presParOf" srcId="{14908C15-BB66-4F30-AC12-C61477DBFBB0}" destId="{193C279B-9ACD-40EC-ACD9-97538EE91CE4}" srcOrd="0" destOrd="0" presId="urn:microsoft.com/office/officeart/2008/layout/VerticalAccentList"/>
    <dgm:cxn modelId="{DF7FD319-C67A-47E0-BE4A-A625180FBA33}" type="presParOf" srcId="{193C279B-9ACD-40EC-ACD9-97538EE91CE4}" destId="{5638B43C-6177-415D-8FDB-07521CDDDC81}" srcOrd="0" destOrd="0" presId="urn:microsoft.com/office/officeart/2008/layout/VerticalAccentList"/>
    <dgm:cxn modelId="{376D0E23-13A4-4160-8405-5E208C1D99CF}" type="presParOf" srcId="{14908C15-BB66-4F30-AC12-C61477DBFBB0}" destId="{4B7361A8-2CB6-4EE7-835B-4B578019709F}" srcOrd="1" destOrd="0" presId="urn:microsoft.com/office/officeart/2008/layout/VerticalAccentList"/>
    <dgm:cxn modelId="{B646F4D7-3B26-4E4F-8131-CEE04A8850D8}" type="presParOf" srcId="{4B7361A8-2CB6-4EE7-835B-4B578019709F}" destId="{B5F8DBFA-91EC-450D-84E4-96AF7AC090FD}" srcOrd="0" destOrd="0" presId="urn:microsoft.com/office/officeart/2008/layout/VerticalAccentList"/>
    <dgm:cxn modelId="{6227698C-34A4-46A2-9629-0BF0E4F13E3D}" type="presParOf" srcId="{4B7361A8-2CB6-4EE7-835B-4B578019709F}" destId="{FFD9EDBA-5A59-4AA8-9FEC-9968024EAFE0}" srcOrd="1" destOrd="0" presId="urn:microsoft.com/office/officeart/2008/layout/VerticalAccentList"/>
    <dgm:cxn modelId="{24FA7D9A-24D0-4D9E-A7FA-91B55DF3F2CF}" type="presParOf" srcId="{4B7361A8-2CB6-4EE7-835B-4B578019709F}" destId="{7E5F389D-EDCD-417F-B3FF-4F3E4372ECA4}" srcOrd="2" destOrd="0" presId="urn:microsoft.com/office/officeart/2008/layout/VerticalAccentList"/>
    <dgm:cxn modelId="{61305215-A10A-48FC-8166-486E884990B5}" type="presParOf" srcId="{4B7361A8-2CB6-4EE7-835B-4B578019709F}" destId="{69D053B2-2EE9-42C3-9403-061979950B00}" srcOrd="3" destOrd="0" presId="urn:microsoft.com/office/officeart/2008/layout/VerticalAccentList"/>
    <dgm:cxn modelId="{DDAF33DC-0200-4587-AA3A-A7425450BA86}" type="presParOf" srcId="{4B7361A8-2CB6-4EE7-835B-4B578019709F}" destId="{05C0FDC6-70FF-4A8F-BB7B-3DA5C7EBE899}" srcOrd="4" destOrd="0" presId="urn:microsoft.com/office/officeart/2008/layout/VerticalAccentList"/>
    <dgm:cxn modelId="{4591313C-76C8-4607-A951-9A60D3DF7295}" type="presParOf" srcId="{4B7361A8-2CB6-4EE7-835B-4B578019709F}" destId="{5135A3E0-8548-4366-B847-387F3ECB83FB}" srcOrd="5" destOrd="0" presId="urn:microsoft.com/office/officeart/2008/layout/VerticalAccentList"/>
    <dgm:cxn modelId="{CAB3D2DC-0951-43F5-9962-F18FA577271C}" type="presParOf" srcId="{4B7361A8-2CB6-4EE7-835B-4B578019709F}" destId="{00B7CE26-755C-479D-8DDA-522DBCFAFEC1}" srcOrd="6" destOrd="0" presId="urn:microsoft.com/office/officeart/2008/layout/VerticalAccentList"/>
    <dgm:cxn modelId="{94A5B83D-3DE9-4972-A0B3-20CF1A5CF62A}" type="presParOf" srcId="{4B7361A8-2CB6-4EE7-835B-4B578019709F}" destId="{09255157-DB59-4402-9C80-FB4E9C48E2BF}" srcOrd="7" destOrd="0" presId="urn:microsoft.com/office/officeart/2008/layout/VerticalAccentList"/>
    <dgm:cxn modelId="{6E6D4ABC-2FB1-4EA9-A952-EC5872E3DAB4}" type="presParOf" srcId="{14908C15-BB66-4F30-AC12-C61477DBFBB0}" destId="{4AA75C29-7C6A-4201-88B0-B839F137BD18}" srcOrd="2" destOrd="0" presId="urn:microsoft.com/office/officeart/2008/layout/VerticalAccentList"/>
    <dgm:cxn modelId="{13386DB0-E2DA-4E83-9EB9-E5F83BDC10B3}" type="presParOf" srcId="{14908C15-BB66-4F30-AC12-C61477DBFBB0}" destId="{238508F2-C2B3-41F9-B475-3B8081F28959}" srcOrd="3" destOrd="0" presId="urn:microsoft.com/office/officeart/2008/layout/VerticalAccentList"/>
    <dgm:cxn modelId="{857BC107-3767-4454-B1D3-40DB2160B6B6}" type="presParOf" srcId="{238508F2-C2B3-41F9-B475-3B8081F28959}" destId="{5751F05C-8934-4B63-8A91-70A894961F8E}" srcOrd="0" destOrd="0" presId="urn:microsoft.com/office/officeart/2008/layout/VerticalAccentList"/>
    <dgm:cxn modelId="{1B8AD640-5FB7-4BBA-A326-F1E132A7F3D9}" type="presParOf" srcId="{14908C15-BB66-4F30-AC12-C61477DBFBB0}" destId="{90B9263B-41E8-42C0-93B8-7D9FAEFAC445}" srcOrd="4" destOrd="0" presId="urn:microsoft.com/office/officeart/2008/layout/VerticalAccentList"/>
    <dgm:cxn modelId="{120A7F0F-7168-473B-9C76-7CABF5528C4F}" type="presParOf" srcId="{90B9263B-41E8-42C0-93B8-7D9FAEFAC445}" destId="{A4418148-ABBA-4FEF-BF41-3A9D6490BCF2}" srcOrd="0" destOrd="0" presId="urn:microsoft.com/office/officeart/2008/layout/VerticalAccentList"/>
    <dgm:cxn modelId="{2ABBE7F1-89F1-4564-949A-D5DF9C0BBDE5}" type="presParOf" srcId="{90B9263B-41E8-42C0-93B8-7D9FAEFAC445}" destId="{24D3D04B-4CE6-4F55-A172-4A3AD95BA03F}" srcOrd="1" destOrd="0" presId="urn:microsoft.com/office/officeart/2008/layout/VerticalAccentList"/>
    <dgm:cxn modelId="{3483598B-0927-4512-B9F7-ED6315800177}" type="presParOf" srcId="{90B9263B-41E8-42C0-93B8-7D9FAEFAC445}" destId="{3DBA1E73-65A2-402F-B1A0-DCC96CA627D4}" srcOrd="2" destOrd="0" presId="urn:microsoft.com/office/officeart/2008/layout/VerticalAccentList"/>
    <dgm:cxn modelId="{EC2CA5B6-6BC6-4BCC-B9E2-99279D0920BC}" type="presParOf" srcId="{90B9263B-41E8-42C0-93B8-7D9FAEFAC445}" destId="{D435DC5A-1AD8-4823-828D-4A35AA6A1104}" srcOrd="3" destOrd="0" presId="urn:microsoft.com/office/officeart/2008/layout/VerticalAccentList"/>
    <dgm:cxn modelId="{F17408FE-007B-4C66-A1E9-B314C2E091E5}" type="presParOf" srcId="{90B9263B-41E8-42C0-93B8-7D9FAEFAC445}" destId="{BCFCA2C2-79C3-426E-B223-6C3143AAB758}" srcOrd="4" destOrd="0" presId="urn:microsoft.com/office/officeart/2008/layout/VerticalAccentList"/>
    <dgm:cxn modelId="{1602D75B-1E70-4DBE-80FD-9952257B6A50}" type="presParOf" srcId="{90B9263B-41E8-42C0-93B8-7D9FAEFAC445}" destId="{A3D57AF1-D3FB-46CD-99D6-C827A285548D}" srcOrd="5" destOrd="0" presId="urn:microsoft.com/office/officeart/2008/layout/VerticalAccentList"/>
    <dgm:cxn modelId="{15EBFFAE-9F80-4D55-B073-DE142D12B9C3}" type="presParOf" srcId="{90B9263B-41E8-42C0-93B8-7D9FAEFAC445}" destId="{06352EBF-9A10-4A02-9256-92B3B03730E2}" srcOrd="6" destOrd="0" presId="urn:microsoft.com/office/officeart/2008/layout/VerticalAccentList"/>
    <dgm:cxn modelId="{679BB6BE-A17A-47AD-A1EC-7B4748D40023}" type="presParOf" srcId="{90B9263B-41E8-42C0-93B8-7D9FAEFAC445}" destId="{E85FD32C-11E9-40BA-8B6E-2767FF717370}" srcOrd="7" destOrd="0" presId="urn:microsoft.com/office/officeart/2008/layout/VerticalAccentList"/>
    <dgm:cxn modelId="{BC81B6F7-DF5E-49D1-B435-0A135BB3892D}" type="presParOf" srcId="{14908C15-BB66-4F30-AC12-C61477DBFBB0}" destId="{DA32C040-4A47-4E11-84B5-8788EC05713B}" srcOrd="5" destOrd="0" presId="urn:microsoft.com/office/officeart/2008/layout/VerticalAccentList"/>
    <dgm:cxn modelId="{7E9A604F-003D-405D-93F8-C8C32E613859}" type="presParOf" srcId="{14908C15-BB66-4F30-AC12-C61477DBFBB0}" destId="{7D614B85-3E30-45E7-ADD5-35CF96E10578}" srcOrd="6" destOrd="0" presId="urn:microsoft.com/office/officeart/2008/layout/VerticalAccentList"/>
    <dgm:cxn modelId="{F2D20429-F9E6-466F-9DF8-B6DF99E98DBB}" type="presParOf" srcId="{7D614B85-3E30-45E7-ADD5-35CF96E10578}" destId="{FA8889BA-70C9-496E-B414-D67793E21E50}" srcOrd="0" destOrd="0" presId="urn:microsoft.com/office/officeart/2008/layout/VerticalAccentList"/>
    <dgm:cxn modelId="{8B5D0E0C-1078-4C5C-91EC-4C8F6D091753}" type="presParOf" srcId="{14908C15-BB66-4F30-AC12-C61477DBFBB0}" destId="{AB61F6C5-46BD-4ACC-A19B-65E14A0AB187}" srcOrd="7" destOrd="0" presId="urn:microsoft.com/office/officeart/2008/layout/VerticalAccentList"/>
    <dgm:cxn modelId="{B10D84AE-8992-4B37-B871-E73960981E15}" type="presParOf" srcId="{AB61F6C5-46BD-4ACC-A19B-65E14A0AB187}" destId="{71F4059C-67EE-4059-AC2E-08523F91AAE9}" srcOrd="0" destOrd="0" presId="urn:microsoft.com/office/officeart/2008/layout/VerticalAccentList"/>
    <dgm:cxn modelId="{EBC5FF00-7098-4398-BE01-8652ED2112FD}" type="presParOf" srcId="{AB61F6C5-46BD-4ACC-A19B-65E14A0AB187}" destId="{997224F0-71DF-45AB-8215-403DFD8DFE08}" srcOrd="1" destOrd="0" presId="urn:microsoft.com/office/officeart/2008/layout/VerticalAccentList"/>
    <dgm:cxn modelId="{CC64F170-F87A-4C41-8F1F-B9C5209B2522}" type="presParOf" srcId="{AB61F6C5-46BD-4ACC-A19B-65E14A0AB187}" destId="{FC800AB5-F4DF-446D-9399-568ABF98A7A4}" srcOrd="2" destOrd="0" presId="urn:microsoft.com/office/officeart/2008/layout/VerticalAccentList"/>
    <dgm:cxn modelId="{02680B60-8089-448C-B0A6-A142D01E7A88}" type="presParOf" srcId="{AB61F6C5-46BD-4ACC-A19B-65E14A0AB187}" destId="{BD579199-F84B-454F-B4D8-02F0DB6F1340}" srcOrd="3" destOrd="0" presId="urn:microsoft.com/office/officeart/2008/layout/VerticalAccentList"/>
    <dgm:cxn modelId="{06A43D9C-29B2-4336-9A09-24D060E94BE8}" type="presParOf" srcId="{AB61F6C5-46BD-4ACC-A19B-65E14A0AB187}" destId="{D12A5006-BE3C-4EA7-A483-FDFBE196CF5C}" srcOrd="4" destOrd="0" presId="urn:microsoft.com/office/officeart/2008/layout/VerticalAccentList"/>
    <dgm:cxn modelId="{660BD212-C386-4A53-ADF5-11960E7BD41D}" type="presParOf" srcId="{AB61F6C5-46BD-4ACC-A19B-65E14A0AB187}" destId="{BF896072-6310-4EA1-86C4-80B410754E9D}" srcOrd="5" destOrd="0" presId="urn:microsoft.com/office/officeart/2008/layout/VerticalAccentList"/>
    <dgm:cxn modelId="{33D6D2E0-1073-412E-8DDA-BCF97F45B78B}" type="presParOf" srcId="{AB61F6C5-46BD-4ACC-A19B-65E14A0AB187}" destId="{3155D537-02F2-4558-932E-16BF4A31EE2F}" srcOrd="6" destOrd="0" presId="urn:microsoft.com/office/officeart/2008/layout/VerticalAccentList"/>
    <dgm:cxn modelId="{689F5AE1-1715-4A27-85FD-EA92EC6B2B42}" type="presParOf" srcId="{AB61F6C5-46BD-4ACC-A19B-65E14A0AB187}" destId="{F5BDFD82-408E-44D2-A32C-F7F7579D6868}" srcOrd="7" destOrd="0" presId="urn:microsoft.com/office/officeart/2008/layout/VerticalAccentList"/>
    <dgm:cxn modelId="{202F890B-F2B4-45F2-BF6B-A79A39B94262}" type="presParOf" srcId="{14908C15-BB66-4F30-AC12-C61477DBFBB0}" destId="{FC9EE82C-DED0-414F-A64A-246755A68B29}" srcOrd="8" destOrd="0" presId="urn:microsoft.com/office/officeart/2008/layout/VerticalAccentList"/>
    <dgm:cxn modelId="{2E4695B5-98B9-4836-B4DB-584C7E5BB727}" type="presParOf" srcId="{14908C15-BB66-4F30-AC12-C61477DBFBB0}" destId="{B052E3F2-69C6-4843-B5D7-3B65B5D3F2CE}" srcOrd="9" destOrd="0" presId="urn:microsoft.com/office/officeart/2008/layout/VerticalAccentList"/>
    <dgm:cxn modelId="{B327D229-4767-48ED-B275-443FFE667F57}" type="presParOf" srcId="{B052E3F2-69C6-4843-B5D7-3B65B5D3F2CE}" destId="{509C8892-4549-4398-92E9-AD3178937A0C}" srcOrd="0" destOrd="0" presId="urn:microsoft.com/office/officeart/2008/layout/VerticalAccentList"/>
    <dgm:cxn modelId="{6B781FED-45DB-4CC7-A4B0-5C1706130647}" type="presParOf" srcId="{14908C15-BB66-4F30-AC12-C61477DBFBB0}" destId="{846E35EE-B69D-4865-92C2-0120E5D4DEF1}" srcOrd="10" destOrd="0" presId="urn:microsoft.com/office/officeart/2008/layout/VerticalAccentList"/>
    <dgm:cxn modelId="{2B77191A-4BFD-4E51-9B18-19E46706144E}" type="presParOf" srcId="{846E35EE-B69D-4865-92C2-0120E5D4DEF1}" destId="{5B2D5EE1-133C-45E9-BC1F-CBBC9139E1C1}" srcOrd="0" destOrd="0" presId="urn:microsoft.com/office/officeart/2008/layout/VerticalAccentList"/>
    <dgm:cxn modelId="{C1C6E32D-5398-4975-9D73-3E3F32903C7B}" type="presParOf" srcId="{846E35EE-B69D-4865-92C2-0120E5D4DEF1}" destId="{FB733D37-5FF1-4320-884B-11B3C573964B}" srcOrd="1" destOrd="0" presId="urn:microsoft.com/office/officeart/2008/layout/VerticalAccentList"/>
    <dgm:cxn modelId="{04F73064-3B16-4FAA-BCC7-F31931204CF7}" type="presParOf" srcId="{846E35EE-B69D-4865-92C2-0120E5D4DEF1}" destId="{6417A947-E315-40BD-9FC1-A027671BB3ED}" srcOrd="2" destOrd="0" presId="urn:microsoft.com/office/officeart/2008/layout/VerticalAccentList"/>
    <dgm:cxn modelId="{C2C56CB4-226C-4E22-A583-9E5E933CB7A3}" type="presParOf" srcId="{846E35EE-B69D-4865-92C2-0120E5D4DEF1}" destId="{EBAE7E98-4055-49D8-A19B-226540C50A04}" srcOrd="3" destOrd="0" presId="urn:microsoft.com/office/officeart/2008/layout/VerticalAccentList"/>
    <dgm:cxn modelId="{99F034B6-4D54-4E5C-8F35-977BA38FF5A2}" type="presParOf" srcId="{846E35EE-B69D-4865-92C2-0120E5D4DEF1}" destId="{11836409-3F67-4961-8155-4149A1DEFAE8}" srcOrd="4" destOrd="0" presId="urn:microsoft.com/office/officeart/2008/layout/VerticalAccentList"/>
    <dgm:cxn modelId="{861B65C6-2C36-43CF-BADD-30881A2D2CC6}" type="presParOf" srcId="{846E35EE-B69D-4865-92C2-0120E5D4DEF1}" destId="{86256CEB-A33F-4EC6-A386-A11C224E7B4C}" srcOrd="5" destOrd="0" presId="urn:microsoft.com/office/officeart/2008/layout/VerticalAccentList"/>
    <dgm:cxn modelId="{DEF55ECC-94BB-4864-A599-0A374FF72068}" type="presParOf" srcId="{846E35EE-B69D-4865-92C2-0120E5D4DEF1}" destId="{25098B54-8076-46C7-A518-7A4C5370A0AE}" srcOrd="6" destOrd="0" presId="urn:microsoft.com/office/officeart/2008/layout/VerticalAccentList"/>
    <dgm:cxn modelId="{3969AF34-A53E-4180-9B2A-F50BE08F3D1E}" type="presParOf" srcId="{846E35EE-B69D-4865-92C2-0120E5D4DEF1}" destId="{3358EE15-321A-47F2-9991-FC4A86737132}"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046F5D9-081D-464F-90E0-ECDCF27E5E0A}" type="doc">
      <dgm:prSet loTypeId="urn:microsoft.com/office/officeart/2005/8/layout/equation1" loCatId="process" qsTypeId="urn:microsoft.com/office/officeart/2005/8/quickstyle/simple1" qsCatId="simple" csTypeId="urn:microsoft.com/office/officeart/2005/8/colors/accent1_2" csCatId="accent1" phldr="1"/>
      <dgm:spPr/>
    </dgm:pt>
    <dgm:pt modelId="{F52648C9-4259-4718-BD1C-01741F5B5D18}">
      <dgm:prSet phldrT="[Text]" custT="1"/>
      <dgm:spPr/>
      <dgm:t>
        <a:bodyPr/>
        <a:lstStyle/>
        <a:p>
          <a:r>
            <a:rPr lang="en-US" sz="2000" b="1" dirty="0" smtClean="0">
              <a:latin typeface="Arial" pitchFamily="34" charset="0"/>
              <a:cs typeface="Arial" pitchFamily="34" charset="0"/>
            </a:rPr>
            <a:t>Initialize</a:t>
          </a:r>
          <a:endParaRPr lang="en-US" sz="2000" b="1" dirty="0">
            <a:latin typeface="Arial" pitchFamily="34" charset="0"/>
            <a:cs typeface="Arial" pitchFamily="34" charset="0"/>
          </a:endParaRPr>
        </a:p>
      </dgm:t>
    </dgm:pt>
    <dgm:pt modelId="{401226A0-2B8D-47FD-AC14-1485820E411F}" type="parTrans" cxnId="{947EF290-B316-47E7-812B-618812C79CC8}">
      <dgm:prSet/>
      <dgm:spPr/>
      <dgm:t>
        <a:bodyPr/>
        <a:lstStyle/>
        <a:p>
          <a:endParaRPr lang="en-US"/>
        </a:p>
      </dgm:t>
    </dgm:pt>
    <dgm:pt modelId="{CF545D50-5BFE-4D66-9CF1-5A04712D98DF}" type="sibTrans" cxnId="{947EF290-B316-47E7-812B-618812C79CC8}">
      <dgm:prSet/>
      <dgm:spPr/>
      <dgm:t>
        <a:bodyPr/>
        <a:lstStyle/>
        <a:p>
          <a:endParaRPr lang="en-US"/>
        </a:p>
      </dgm:t>
    </dgm:pt>
    <dgm:pt modelId="{41A9DAFB-D7B5-4F2A-BC46-A686A7EDD735}">
      <dgm:prSet phldrT="[Text]" custT="1"/>
      <dgm:spPr/>
      <dgm:t>
        <a:bodyPr/>
        <a:lstStyle/>
        <a:p>
          <a:r>
            <a:rPr lang="en-US" sz="2400" b="1" dirty="0" smtClean="0"/>
            <a:t>Iterate</a:t>
          </a:r>
          <a:endParaRPr lang="en-US" sz="2400" b="1" dirty="0"/>
        </a:p>
      </dgm:t>
    </dgm:pt>
    <dgm:pt modelId="{EA72CEAF-9BAA-4A69-9E56-9544A3519AFF}" type="parTrans" cxnId="{6DF1D514-A3ED-44B5-9DB4-40A4A7D14E1A}">
      <dgm:prSet/>
      <dgm:spPr/>
      <dgm:t>
        <a:bodyPr/>
        <a:lstStyle/>
        <a:p>
          <a:endParaRPr lang="en-US"/>
        </a:p>
      </dgm:t>
    </dgm:pt>
    <dgm:pt modelId="{6A5808C8-22CE-4EC6-9E7E-9CF5C101FB64}" type="sibTrans" cxnId="{6DF1D514-A3ED-44B5-9DB4-40A4A7D14E1A}">
      <dgm:prSet/>
      <dgm:spPr/>
      <dgm:t>
        <a:bodyPr/>
        <a:lstStyle/>
        <a:p>
          <a:endParaRPr lang="en-US"/>
        </a:p>
      </dgm:t>
    </dgm:pt>
    <dgm:pt modelId="{8FC379A0-6356-4C1C-982B-A5D309F8E77A}">
      <dgm:prSet phldrT="[Text]" custT="1"/>
      <dgm:spPr/>
      <dgm:t>
        <a:bodyPr/>
        <a:lstStyle/>
        <a:p>
          <a:r>
            <a:rPr lang="en-US" sz="2400" b="1" dirty="0" smtClean="0"/>
            <a:t>Terminate</a:t>
          </a:r>
          <a:endParaRPr lang="en-US" sz="2400" b="1" dirty="0"/>
        </a:p>
      </dgm:t>
    </dgm:pt>
    <dgm:pt modelId="{C9719B9A-A1A4-438A-9428-973A1AECC930}" type="parTrans" cxnId="{B8BA1BBA-A3B4-4320-AFAD-6C29074C12BD}">
      <dgm:prSet/>
      <dgm:spPr/>
      <dgm:t>
        <a:bodyPr/>
        <a:lstStyle/>
        <a:p>
          <a:endParaRPr lang="en-US"/>
        </a:p>
      </dgm:t>
    </dgm:pt>
    <dgm:pt modelId="{5AB95317-D29D-4784-BE1D-5B0C26C7D75F}" type="sibTrans" cxnId="{B8BA1BBA-A3B4-4320-AFAD-6C29074C12BD}">
      <dgm:prSet/>
      <dgm:spPr/>
      <dgm:t>
        <a:bodyPr/>
        <a:lstStyle/>
        <a:p>
          <a:endParaRPr lang="en-US"/>
        </a:p>
      </dgm:t>
    </dgm:pt>
    <dgm:pt modelId="{51B1E7C9-438A-402E-99B8-FFB99598C38C}">
      <dgm:prSet phldrT="[Text]" custT="1"/>
      <dgm:spPr/>
      <dgm:t>
        <a:bodyPr/>
        <a:lstStyle/>
        <a:p>
          <a:r>
            <a:rPr lang="en-US" sz="2000" b="1" dirty="0" smtClean="0"/>
            <a:t>User-defined Aggregation Function</a:t>
          </a:r>
          <a:endParaRPr lang="en-US" sz="2000" b="1" dirty="0"/>
        </a:p>
      </dgm:t>
    </dgm:pt>
    <dgm:pt modelId="{1528F317-F30D-4505-9E36-C344C46638D4}" type="parTrans" cxnId="{F780BAD1-913A-4162-B075-BE969D1B523A}">
      <dgm:prSet/>
      <dgm:spPr/>
      <dgm:t>
        <a:bodyPr/>
        <a:lstStyle/>
        <a:p>
          <a:endParaRPr lang="en-US"/>
        </a:p>
      </dgm:t>
    </dgm:pt>
    <dgm:pt modelId="{84648427-29C1-4C4C-A40C-78674EA434E4}" type="sibTrans" cxnId="{F780BAD1-913A-4162-B075-BE969D1B523A}">
      <dgm:prSet/>
      <dgm:spPr/>
      <dgm:t>
        <a:bodyPr/>
        <a:lstStyle/>
        <a:p>
          <a:endParaRPr lang="en-US"/>
        </a:p>
      </dgm:t>
    </dgm:pt>
    <dgm:pt modelId="{7253FD18-4C2F-4852-9B74-946AB0DA1FB3}" type="pres">
      <dgm:prSet presAssocID="{7046F5D9-081D-464F-90E0-ECDCF27E5E0A}" presName="linearFlow" presStyleCnt="0">
        <dgm:presLayoutVars>
          <dgm:dir/>
          <dgm:resizeHandles val="exact"/>
        </dgm:presLayoutVars>
      </dgm:prSet>
      <dgm:spPr/>
    </dgm:pt>
    <dgm:pt modelId="{EC68E6B4-D892-41AC-A71A-FEF97AE6836F}" type="pres">
      <dgm:prSet presAssocID="{F52648C9-4259-4718-BD1C-01741F5B5D18}" presName="node" presStyleLbl="node1" presStyleIdx="0" presStyleCnt="4" custScaleX="160456" custScaleY="160379">
        <dgm:presLayoutVars>
          <dgm:bulletEnabled val="1"/>
        </dgm:presLayoutVars>
      </dgm:prSet>
      <dgm:spPr/>
      <dgm:t>
        <a:bodyPr/>
        <a:lstStyle/>
        <a:p>
          <a:endParaRPr lang="en-US"/>
        </a:p>
      </dgm:t>
    </dgm:pt>
    <dgm:pt modelId="{345FE423-3F94-4968-A8B1-6C6C619CB1DB}" type="pres">
      <dgm:prSet presAssocID="{CF545D50-5BFE-4D66-9CF1-5A04712D98DF}" presName="spacerL" presStyleCnt="0"/>
      <dgm:spPr/>
    </dgm:pt>
    <dgm:pt modelId="{96A2C2DB-2D52-4E8C-ABCF-0B7DCF349B4A}" type="pres">
      <dgm:prSet presAssocID="{CF545D50-5BFE-4D66-9CF1-5A04712D98DF}" presName="sibTrans" presStyleLbl="sibTrans2D1" presStyleIdx="0" presStyleCnt="3" custScaleX="82471" custScaleY="82471"/>
      <dgm:spPr/>
      <dgm:t>
        <a:bodyPr/>
        <a:lstStyle/>
        <a:p>
          <a:endParaRPr lang="en-US"/>
        </a:p>
      </dgm:t>
    </dgm:pt>
    <dgm:pt modelId="{9B6A2E5D-6785-44B3-B5E9-2DAAF0F097F7}" type="pres">
      <dgm:prSet presAssocID="{CF545D50-5BFE-4D66-9CF1-5A04712D98DF}" presName="spacerR" presStyleCnt="0"/>
      <dgm:spPr/>
    </dgm:pt>
    <dgm:pt modelId="{B33F1FC7-624D-4195-96BB-7FD19D11B713}" type="pres">
      <dgm:prSet presAssocID="{41A9DAFB-D7B5-4F2A-BC46-A686A7EDD735}" presName="node" presStyleLbl="node1" presStyleIdx="1" presStyleCnt="4" custScaleX="187752" custScaleY="187752">
        <dgm:presLayoutVars>
          <dgm:bulletEnabled val="1"/>
        </dgm:presLayoutVars>
      </dgm:prSet>
      <dgm:spPr/>
      <dgm:t>
        <a:bodyPr/>
        <a:lstStyle/>
        <a:p>
          <a:endParaRPr lang="en-US"/>
        </a:p>
      </dgm:t>
    </dgm:pt>
    <dgm:pt modelId="{417DC57F-1432-4C18-B6E9-E1AFC637D549}" type="pres">
      <dgm:prSet presAssocID="{6A5808C8-22CE-4EC6-9E7E-9CF5C101FB64}" presName="spacerL" presStyleCnt="0"/>
      <dgm:spPr/>
    </dgm:pt>
    <dgm:pt modelId="{A6F6D2B2-F9EA-4EC7-80BE-C2EA0FE61013}" type="pres">
      <dgm:prSet presAssocID="{6A5808C8-22CE-4EC6-9E7E-9CF5C101FB64}" presName="sibTrans" presStyleLbl="sibTrans2D1" presStyleIdx="1" presStyleCnt="3" custScaleX="74085" custScaleY="74085"/>
      <dgm:spPr/>
      <dgm:t>
        <a:bodyPr/>
        <a:lstStyle/>
        <a:p>
          <a:endParaRPr lang="en-US"/>
        </a:p>
      </dgm:t>
    </dgm:pt>
    <dgm:pt modelId="{AF0CFE38-AE33-4356-9471-A395C5AB5796}" type="pres">
      <dgm:prSet presAssocID="{6A5808C8-22CE-4EC6-9E7E-9CF5C101FB64}" presName="spacerR" presStyleCnt="0"/>
      <dgm:spPr/>
    </dgm:pt>
    <dgm:pt modelId="{18308F16-5697-4DF8-85E3-826A17A3A6C7}" type="pres">
      <dgm:prSet presAssocID="{8FC379A0-6356-4C1C-982B-A5D309F8E77A}" presName="node" presStyleLbl="node1" presStyleIdx="2" presStyleCnt="4" custScaleX="213170" custScaleY="213170">
        <dgm:presLayoutVars>
          <dgm:bulletEnabled val="1"/>
        </dgm:presLayoutVars>
      </dgm:prSet>
      <dgm:spPr/>
      <dgm:t>
        <a:bodyPr/>
        <a:lstStyle/>
        <a:p>
          <a:endParaRPr lang="en-US"/>
        </a:p>
      </dgm:t>
    </dgm:pt>
    <dgm:pt modelId="{E3EAC087-9CFC-47F0-96B3-B8784A3F5DCF}" type="pres">
      <dgm:prSet presAssocID="{5AB95317-D29D-4784-BE1D-5B0C26C7D75F}" presName="spacerL" presStyleCnt="0"/>
      <dgm:spPr/>
    </dgm:pt>
    <dgm:pt modelId="{64C221EF-208B-4309-A71C-A95802B3B97E}" type="pres">
      <dgm:prSet presAssocID="{5AB95317-D29D-4784-BE1D-5B0C26C7D75F}" presName="sibTrans" presStyleLbl="sibTrans2D1" presStyleIdx="2" presStyleCnt="3" custScaleX="65795" custScaleY="65795"/>
      <dgm:spPr/>
      <dgm:t>
        <a:bodyPr/>
        <a:lstStyle/>
        <a:p>
          <a:endParaRPr lang="en-US"/>
        </a:p>
      </dgm:t>
    </dgm:pt>
    <dgm:pt modelId="{C159DC5E-6F67-4EFA-8461-A4700952AD40}" type="pres">
      <dgm:prSet presAssocID="{5AB95317-D29D-4784-BE1D-5B0C26C7D75F}" presName="spacerR" presStyleCnt="0"/>
      <dgm:spPr/>
    </dgm:pt>
    <dgm:pt modelId="{8A1020B5-855A-4699-94B9-05228CFACC64}" type="pres">
      <dgm:prSet presAssocID="{51B1E7C9-438A-402E-99B8-FFB99598C38C}" presName="node" presStyleLbl="node1" presStyleIdx="3" presStyleCnt="4" custScaleX="226319" custScaleY="226319">
        <dgm:presLayoutVars>
          <dgm:bulletEnabled val="1"/>
        </dgm:presLayoutVars>
      </dgm:prSet>
      <dgm:spPr/>
      <dgm:t>
        <a:bodyPr/>
        <a:lstStyle/>
        <a:p>
          <a:endParaRPr lang="en-US"/>
        </a:p>
      </dgm:t>
    </dgm:pt>
  </dgm:ptLst>
  <dgm:cxnLst>
    <dgm:cxn modelId="{0B1EEE3A-7550-436E-884B-2CB494AC9A8B}" type="presOf" srcId="{7046F5D9-081D-464F-90E0-ECDCF27E5E0A}" destId="{7253FD18-4C2F-4852-9B74-946AB0DA1FB3}" srcOrd="0" destOrd="0" presId="urn:microsoft.com/office/officeart/2005/8/layout/equation1"/>
    <dgm:cxn modelId="{A4000B59-7EF6-4254-B373-C16A6DA975AC}" type="presOf" srcId="{CF545D50-5BFE-4D66-9CF1-5A04712D98DF}" destId="{96A2C2DB-2D52-4E8C-ABCF-0B7DCF349B4A}" srcOrd="0" destOrd="0" presId="urn:microsoft.com/office/officeart/2005/8/layout/equation1"/>
    <dgm:cxn modelId="{B8BA1BBA-A3B4-4320-AFAD-6C29074C12BD}" srcId="{7046F5D9-081D-464F-90E0-ECDCF27E5E0A}" destId="{8FC379A0-6356-4C1C-982B-A5D309F8E77A}" srcOrd="2" destOrd="0" parTransId="{C9719B9A-A1A4-438A-9428-973A1AECC930}" sibTransId="{5AB95317-D29D-4784-BE1D-5B0C26C7D75F}"/>
    <dgm:cxn modelId="{D6A9D3D9-319F-439C-BA12-97469321EF88}" type="presOf" srcId="{51B1E7C9-438A-402E-99B8-FFB99598C38C}" destId="{8A1020B5-855A-4699-94B9-05228CFACC64}" srcOrd="0" destOrd="0" presId="urn:microsoft.com/office/officeart/2005/8/layout/equation1"/>
    <dgm:cxn modelId="{F780BAD1-913A-4162-B075-BE969D1B523A}" srcId="{7046F5D9-081D-464F-90E0-ECDCF27E5E0A}" destId="{51B1E7C9-438A-402E-99B8-FFB99598C38C}" srcOrd="3" destOrd="0" parTransId="{1528F317-F30D-4505-9E36-C344C46638D4}" sibTransId="{84648427-29C1-4C4C-A40C-78674EA434E4}"/>
    <dgm:cxn modelId="{947EF290-B316-47E7-812B-618812C79CC8}" srcId="{7046F5D9-081D-464F-90E0-ECDCF27E5E0A}" destId="{F52648C9-4259-4718-BD1C-01741F5B5D18}" srcOrd="0" destOrd="0" parTransId="{401226A0-2B8D-47FD-AC14-1485820E411F}" sibTransId="{CF545D50-5BFE-4D66-9CF1-5A04712D98DF}"/>
    <dgm:cxn modelId="{D27767B4-18F0-4041-9D0D-209677635EDA}" type="presOf" srcId="{41A9DAFB-D7B5-4F2A-BC46-A686A7EDD735}" destId="{B33F1FC7-624D-4195-96BB-7FD19D11B713}" srcOrd="0" destOrd="0" presId="urn:microsoft.com/office/officeart/2005/8/layout/equation1"/>
    <dgm:cxn modelId="{9A44EE81-6F97-48DD-8510-3AAF7FA56BA5}" type="presOf" srcId="{8FC379A0-6356-4C1C-982B-A5D309F8E77A}" destId="{18308F16-5697-4DF8-85E3-826A17A3A6C7}" srcOrd="0" destOrd="0" presId="urn:microsoft.com/office/officeart/2005/8/layout/equation1"/>
    <dgm:cxn modelId="{AEAD02AC-FD1B-4BA9-869D-97C74F5A6640}" type="presOf" srcId="{F52648C9-4259-4718-BD1C-01741F5B5D18}" destId="{EC68E6B4-D892-41AC-A71A-FEF97AE6836F}" srcOrd="0" destOrd="0" presId="urn:microsoft.com/office/officeart/2005/8/layout/equation1"/>
    <dgm:cxn modelId="{6DF1D514-A3ED-44B5-9DB4-40A4A7D14E1A}" srcId="{7046F5D9-081D-464F-90E0-ECDCF27E5E0A}" destId="{41A9DAFB-D7B5-4F2A-BC46-A686A7EDD735}" srcOrd="1" destOrd="0" parTransId="{EA72CEAF-9BAA-4A69-9E56-9544A3519AFF}" sibTransId="{6A5808C8-22CE-4EC6-9E7E-9CF5C101FB64}"/>
    <dgm:cxn modelId="{167EDD11-B589-4B8A-B2C1-9602FE375EC7}" type="presOf" srcId="{5AB95317-D29D-4784-BE1D-5B0C26C7D75F}" destId="{64C221EF-208B-4309-A71C-A95802B3B97E}" srcOrd="0" destOrd="0" presId="urn:microsoft.com/office/officeart/2005/8/layout/equation1"/>
    <dgm:cxn modelId="{0EFAAD66-8C4F-40BC-A84C-E9E8B2313044}" type="presOf" srcId="{6A5808C8-22CE-4EC6-9E7E-9CF5C101FB64}" destId="{A6F6D2B2-F9EA-4EC7-80BE-C2EA0FE61013}" srcOrd="0" destOrd="0" presId="urn:microsoft.com/office/officeart/2005/8/layout/equation1"/>
    <dgm:cxn modelId="{7F25F253-5765-4EE8-A25F-4312AC928D5D}" type="presParOf" srcId="{7253FD18-4C2F-4852-9B74-946AB0DA1FB3}" destId="{EC68E6B4-D892-41AC-A71A-FEF97AE6836F}" srcOrd="0" destOrd="0" presId="urn:microsoft.com/office/officeart/2005/8/layout/equation1"/>
    <dgm:cxn modelId="{7B64C875-3023-4B3D-BBB8-792C8E85BD85}" type="presParOf" srcId="{7253FD18-4C2F-4852-9B74-946AB0DA1FB3}" destId="{345FE423-3F94-4968-A8B1-6C6C619CB1DB}" srcOrd="1" destOrd="0" presId="urn:microsoft.com/office/officeart/2005/8/layout/equation1"/>
    <dgm:cxn modelId="{BD3ABBBD-41F9-469C-8098-8378BBBCF4EC}" type="presParOf" srcId="{7253FD18-4C2F-4852-9B74-946AB0DA1FB3}" destId="{96A2C2DB-2D52-4E8C-ABCF-0B7DCF349B4A}" srcOrd="2" destOrd="0" presId="urn:microsoft.com/office/officeart/2005/8/layout/equation1"/>
    <dgm:cxn modelId="{7A29CDDB-EAA8-41FE-872E-545FC9848DF1}" type="presParOf" srcId="{7253FD18-4C2F-4852-9B74-946AB0DA1FB3}" destId="{9B6A2E5D-6785-44B3-B5E9-2DAAF0F097F7}" srcOrd="3" destOrd="0" presId="urn:microsoft.com/office/officeart/2005/8/layout/equation1"/>
    <dgm:cxn modelId="{55EA7C35-38C4-479D-A7D1-F2FBE9D2E368}" type="presParOf" srcId="{7253FD18-4C2F-4852-9B74-946AB0DA1FB3}" destId="{B33F1FC7-624D-4195-96BB-7FD19D11B713}" srcOrd="4" destOrd="0" presId="urn:microsoft.com/office/officeart/2005/8/layout/equation1"/>
    <dgm:cxn modelId="{DAD50F34-AC5D-4CA9-8A2A-80194BC6B871}" type="presParOf" srcId="{7253FD18-4C2F-4852-9B74-946AB0DA1FB3}" destId="{417DC57F-1432-4C18-B6E9-E1AFC637D549}" srcOrd="5" destOrd="0" presId="urn:microsoft.com/office/officeart/2005/8/layout/equation1"/>
    <dgm:cxn modelId="{FF3FECC6-ACBF-4E02-9074-4DFCB4AF6585}" type="presParOf" srcId="{7253FD18-4C2F-4852-9B74-946AB0DA1FB3}" destId="{A6F6D2B2-F9EA-4EC7-80BE-C2EA0FE61013}" srcOrd="6" destOrd="0" presId="urn:microsoft.com/office/officeart/2005/8/layout/equation1"/>
    <dgm:cxn modelId="{F834D454-13A7-42A6-83D8-832345E4327A}" type="presParOf" srcId="{7253FD18-4C2F-4852-9B74-946AB0DA1FB3}" destId="{AF0CFE38-AE33-4356-9471-A395C5AB5796}" srcOrd="7" destOrd="0" presId="urn:microsoft.com/office/officeart/2005/8/layout/equation1"/>
    <dgm:cxn modelId="{97BC7C32-C278-49B2-8E67-03C912ACE86D}" type="presParOf" srcId="{7253FD18-4C2F-4852-9B74-946AB0DA1FB3}" destId="{18308F16-5697-4DF8-85E3-826A17A3A6C7}" srcOrd="8" destOrd="0" presId="urn:microsoft.com/office/officeart/2005/8/layout/equation1"/>
    <dgm:cxn modelId="{03308514-89AD-4FF0-97EF-42023865EEBA}" type="presParOf" srcId="{7253FD18-4C2F-4852-9B74-946AB0DA1FB3}" destId="{E3EAC087-9CFC-47F0-96B3-B8784A3F5DCF}" srcOrd="9" destOrd="0" presId="urn:microsoft.com/office/officeart/2005/8/layout/equation1"/>
    <dgm:cxn modelId="{E8AEB0EE-20E1-4D7F-93BB-668C3FEA68F3}" type="presParOf" srcId="{7253FD18-4C2F-4852-9B74-946AB0DA1FB3}" destId="{64C221EF-208B-4309-A71C-A95802B3B97E}" srcOrd="10" destOrd="0" presId="urn:microsoft.com/office/officeart/2005/8/layout/equation1"/>
    <dgm:cxn modelId="{00C41C7A-2601-4D11-ABB2-09FF09B0C43B}" type="presParOf" srcId="{7253FD18-4C2F-4852-9B74-946AB0DA1FB3}" destId="{C159DC5E-6F67-4EFA-8461-A4700952AD40}" srcOrd="11" destOrd="0" presId="urn:microsoft.com/office/officeart/2005/8/layout/equation1"/>
    <dgm:cxn modelId="{AEE6DD11-3805-4B35-9B6F-F7404C385EB0}" type="presParOf" srcId="{7253FD18-4C2F-4852-9B74-946AB0DA1FB3}" destId="{8A1020B5-855A-4699-94B9-05228CFACC64}" srcOrd="12"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C757F6-C249-406D-9C0B-A7ED7AF42791}" type="datetimeFigureOut">
              <a:rPr lang="en-US" smtClean="0"/>
              <a:t>12/13/2011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CE7B6CA-9234-42D4-8E5D-C216D2123BE1}" type="slidenum">
              <a:rPr lang="en-US" smtClean="0"/>
              <a:t>‹#›</a:t>
            </a:fld>
            <a:endParaRPr lang="en-US"/>
          </a:p>
        </p:txBody>
      </p:sp>
    </p:spTree>
    <p:extLst>
      <p:ext uri="{BB962C8B-B14F-4D97-AF65-F5344CB8AC3E}">
        <p14:creationId xmlns:p14="http://schemas.microsoft.com/office/powerpoint/2010/main" val="39135214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en-US"/>
          </a:p>
        </p:txBody>
      </p:sp>
      <p:sp>
        <p:nvSpPr>
          <p:cNvPr id="460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721CE07C-34FD-40CE-AA3E-4E2DBCD9F3DA}" type="datetimeFigureOut">
              <a:rPr lang="en-US"/>
              <a:pPr>
                <a:defRPr/>
              </a:pPr>
              <a:t>12/13/2011</a:t>
            </a:fld>
            <a:endParaRPr lang="en-US"/>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Arial" charset="0"/>
              </a:defRPr>
            </a:lvl1pPr>
          </a:lstStyle>
          <a:p>
            <a:pPr>
              <a:defRPr/>
            </a:pPr>
            <a:fld id="{DAA75F57-B746-48C9-9E2B-32C5F9730352}" type="slidenum">
              <a:rPr lang="en-US"/>
              <a:pPr>
                <a:defRPr/>
              </a:pPr>
              <a:t>‹#›</a:t>
            </a:fld>
            <a:endParaRPr lang="en-US"/>
          </a:p>
        </p:txBody>
      </p:sp>
    </p:spTree>
    <p:extLst>
      <p:ext uri="{BB962C8B-B14F-4D97-AF65-F5344CB8AC3E}">
        <p14:creationId xmlns:p14="http://schemas.microsoft.com/office/powerpoint/2010/main" val="36296547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a:t>
            </a:fld>
            <a:endParaRPr lang="en-US"/>
          </a:p>
        </p:txBody>
      </p:sp>
    </p:spTree>
    <p:extLst>
      <p:ext uri="{BB962C8B-B14F-4D97-AF65-F5344CB8AC3E}">
        <p14:creationId xmlns:p14="http://schemas.microsoft.com/office/powerpoint/2010/main" val="616765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1200" b="1" kern="1200" smtClean="0">
                <a:solidFill>
                  <a:schemeClr val="tx1"/>
                </a:solidFill>
                <a:effectLst/>
                <a:latin typeface="Calibri" pitchFamily="34" charset="0"/>
                <a:ea typeface="+mn-ea"/>
                <a:cs typeface="+mn-cs"/>
              </a:rPr>
              <a:t>Người dùng định nghĩa kiểu dữ liệu trừu tượng (ADTs):</a:t>
            </a:r>
            <a:r>
              <a:rPr lang="en-US" sz="1200" kern="1200" smtClean="0">
                <a:solidFill>
                  <a:schemeClr val="tx1"/>
                </a:solidFill>
                <a:effectLst/>
                <a:latin typeface="Calibri" pitchFamily="34" charset="0"/>
                <a:ea typeface="+mn-ea"/>
                <a:cs typeface="+mn-cs"/>
              </a:rPr>
              <a:t> Những dữ liệu  của Dinky bao gồm hình ảnh, giọng nói, video của Herbert và chúng phải được lưu trữ trong cơ sở dữ liệu. Hơn nữa chúng ta cần các chức năng đặc biệt để thao tác với các đối tượng này. Vi dụ như chúng ta có thể viết các chức năng tạo ra bản nén của một hình ảnh hoặc hình ảnh có độ phân giải thấp hơn.</a:t>
            </a:r>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11</a:t>
            </a:fld>
            <a:endParaRPr lang="en-US"/>
          </a:p>
        </p:txBody>
      </p:sp>
    </p:spTree>
    <p:extLst>
      <p:ext uri="{BB962C8B-B14F-4D97-AF65-F5344CB8AC3E}">
        <p14:creationId xmlns:p14="http://schemas.microsoft.com/office/powerpoint/2010/main" val="1611577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1200" b="1" kern="1200" smtClean="0">
                <a:solidFill>
                  <a:schemeClr val="tx1"/>
                </a:solidFill>
                <a:effectLst/>
                <a:latin typeface="Calibri" pitchFamily="34" charset="0"/>
                <a:ea typeface="+mn-ea"/>
                <a:cs typeface="+mn-cs"/>
              </a:rPr>
              <a:t>Kiểu dữ liệu có cấu trúc:</a:t>
            </a:r>
            <a:r>
              <a:rPr lang="en-US" sz="1200" kern="1200" smtClean="0">
                <a:solidFill>
                  <a:schemeClr val="tx1"/>
                </a:solidFill>
                <a:effectLst/>
                <a:latin typeface="Calibri" pitchFamily="34" charset="0"/>
                <a:ea typeface="+mn-ea"/>
                <a:cs typeface="+mn-cs"/>
              </a:rPr>
              <a:t> Trong các ứng dụng quả thực chúng ta cần xây dựng loại mới dựa vào các hàm dựng như sets, tuples, arrays, sequences.</a:t>
            </a:r>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12</a:t>
            </a:fld>
            <a:endParaRPr lang="en-US"/>
          </a:p>
        </p:txBody>
      </p:sp>
    </p:spTree>
    <p:extLst>
      <p:ext uri="{BB962C8B-B14F-4D97-AF65-F5344CB8AC3E}">
        <p14:creationId xmlns:p14="http://schemas.microsoft.com/office/powerpoint/2010/main" val="1611577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1200" b="1" kern="1200" smtClean="0">
                <a:solidFill>
                  <a:schemeClr val="tx1"/>
                </a:solidFill>
                <a:effectLst/>
                <a:latin typeface="Calibri" pitchFamily="34" charset="0"/>
                <a:ea typeface="+mn-ea"/>
                <a:cs typeface="+mn-cs"/>
              </a:rPr>
              <a:t>Tính kế thừa:</a:t>
            </a:r>
            <a:r>
              <a:rPr lang="en-US" sz="1200" kern="1200" smtClean="0">
                <a:solidFill>
                  <a:schemeClr val="tx1"/>
                </a:solidFill>
                <a:effectLst/>
                <a:latin typeface="Calibri" pitchFamily="34" charset="0"/>
                <a:ea typeface="+mn-ea"/>
                <a:cs typeface="+mn-cs"/>
              </a:rPr>
              <a:t> Khi số lượng các loại dữ liệu phát triển, điều quan trọng là phải nhận ra sự phổ biến giữa các loại và tận dụng lợi thế của nó. Ví dụ nén hình ảnh và hình ảnh có độ phân giải thấp là 2 loại, nhưng ở mức độ nào đó, chỉ cần 1 loại là đủ. Do đó, mong muốn kế thừa một số tính năng của các đối tượng hình ảnh khi xác định các đối tượng hình ảnh nén và các đối tượng có độ phân giải thấp.</a:t>
            </a:r>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13</a:t>
            </a:fld>
            <a:endParaRPr lang="en-US"/>
          </a:p>
        </p:txBody>
      </p:sp>
    </p:spTree>
    <p:extLst>
      <p:ext uri="{BB962C8B-B14F-4D97-AF65-F5344CB8AC3E}">
        <p14:creationId xmlns:p14="http://schemas.microsoft.com/office/powerpoint/2010/main" val="1611577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Calibri" pitchFamily="34" charset="0"/>
                <a:ea typeface="+mn-ea"/>
                <a:cs typeface="+mn-cs"/>
              </a:rPr>
              <a:t>Làm thế nào chúng ta có thể giải quyết những vấn đề này trong một RDBMS? Chúng ta có thể lưu trữ hình ảnh, video, và như vậy là BLOB trong hệ thống hiện tại quan hệ, một nhị phân lớn đối tượng (BLOB) là chỉ một dòng dài byte, và việc của DBMS hỗ trợ lưu trữ và lấy BLOB trong cách một ví dụ mà người dùng không phải lo lắng về kích thước của BLOB, một BLOB có thể chiều dài một vài trang, không giống như một thuộc tính truyền thống. Tất cả các quá trình gia công, chế biến thêm BLOB đã được thực hiện bằng chương trình ứng dụng của người sử dụng, trong ngôn ngữ máy chủ lưu trữ trong đó các mã SQL được nhúng vào. Giải pháp này không hiệu quả bởi vì chúng ta buộc phải lấy tất cả các BLOB trong một bộ sưu tập ngay cả trong số họ có thể được lọc ra câu trả lời bằng cách áp dụng chức năng người dùng định nghĩa (trong DBMS). Nó là không thỏa đáng từ một quan điểm nhất quán dữ liệu, bởi vì ngữ nghĩa của dữ liệu là phụ thuộc nhiều vào mã ứng dụng ngôn ngữ sở tại và không thể được thi hành bởi DBMS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smtClean="0">
              <a:solidFill>
                <a:schemeClr val="tx1"/>
              </a:solidFill>
              <a:effectLst/>
              <a:latin typeface="Calibri" pitchFamily="34" charset="0"/>
              <a:ea typeface="+mn-ea"/>
              <a:cs typeface="+mn-cs"/>
            </a:endParaRPr>
          </a:p>
          <a:p>
            <a:pPr lvl="0"/>
            <a:r>
              <a:rPr lang="en-US" sz="1200" kern="1200" smtClean="0">
                <a:solidFill>
                  <a:schemeClr val="tx1"/>
                </a:solidFill>
                <a:effectLst/>
                <a:latin typeface="Calibri" pitchFamily="34" charset="0"/>
                <a:ea typeface="+mn-ea"/>
                <a:cs typeface="+mn-cs"/>
              </a:rPr>
              <a:t>Đối với các loại cấu trúc và thừa kế, chỉ đơn giản là không có hỗ trợ trong mô hình quan hệ. Chúng ta buộc phải ánh xạ dữ liệu với cấu trúc phức tạp như vậy vào một bộ sưu tập các bảng phẳng. (Chúng ta đã thấy ví dụ của ánh xạ như vậy khi chúng tôi thảo luận về các bản dịch từ sơ đồ ER, thừa kế cho mối quan hệ tại Chương 2.)</a:t>
            </a:r>
          </a:p>
          <a:p>
            <a:pPr lvl="0"/>
            <a:endParaRPr lang="en-US" sz="1200" kern="1200" smtClean="0">
              <a:solidFill>
                <a:schemeClr val="tx1"/>
              </a:solidFill>
              <a:effectLst/>
              <a:latin typeface="Calibri" pitchFamily="34" charset="0"/>
              <a:ea typeface="+mn-ea"/>
              <a:cs typeface="+mn-cs"/>
            </a:endParaRPr>
          </a:p>
          <a:p>
            <a:r>
              <a:rPr lang="en-US" sz="1200" kern="1200" smtClean="0">
                <a:solidFill>
                  <a:schemeClr val="tx1"/>
                </a:solidFill>
                <a:effectLst/>
                <a:latin typeface="Calibri" pitchFamily="34" charset="0"/>
                <a:ea typeface="+mn-ea"/>
                <a:cs typeface="+mn-cs"/>
              </a:rPr>
              <a:t>Ứng dụng này rõ ràng đòi hỏi các tính năng không có sẵn trong mô hình quan hệ. </a:t>
            </a:r>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14</a:t>
            </a:fld>
            <a:endParaRPr lang="en-US"/>
          </a:p>
        </p:txBody>
      </p:sp>
    </p:spTree>
    <p:extLst>
      <p:ext uri="{BB962C8B-B14F-4D97-AF65-F5344CB8AC3E}">
        <p14:creationId xmlns:p14="http://schemas.microsoft.com/office/powerpoint/2010/main" val="1611577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Calibri" pitchFamily="34" charset="0"/>
                <a:ea typeface="+mn-ea"/>
                <a:cs typeface="+mn-cs"/>
              </a:rPr>
              <a:t>Hai câu truy vấn trên tương tự như truy vấn SQL-92 nhưng có một số tính năng không bình thường:</a:t>
            </a:r>
          </a:p>
          <a:p>
            <a:pPr lvl="1"/>
            <a:r>
              <a:rPr lang="en-US" sz="1200" kern="1200" smtClean="0">
                <a:solidFill>
                  <a:schemeClr val="tx1"/>
                </a:solidFill>
                <a:effectLst/>
                <a:latin typeface="Calibri" pitchFamily="34" charset="0"/>
                <a:ea typeface="+mn-ea"/>
                <a:cs typeface="+mn-cs"/>
              </a:rPr>
              <a:t>Phương thức do người dùng định nghĩa: Người dùng tự định nghĩa các kiểu dữ liệu trừu tượng để thực thi cho các phương thức của họ ví dụ is_heabert.</a:t>
            </a:r>
          </a:p>
          <a:p>
            <a:pPr lvl="1"/>
            <a:r>
              <a:rPr lang="en-US" sz="1200" kern="1200" smtClean="0">
                <a:solidFill>
                  <a:schemeClr val="tx1"/>
                </a:solidFill>
                <a:effectLst/>
                <a:latin typeface="Calibri" pitchFamily="34" charset="0"/>
                <a:ea typeface="+mn-ea"/>
                <a:cs typeface="+mn-cs"/>
              </a:rPr>
              <a:t>Các toán tử có cầu trúc: Cùng với các loại cấu trúc có sẵn trong mô hình dữ liệu, ORDBMSs cung cấp việc phương pháp tự nhiên cho các loại dữ liệu đó. Ví dụ, các thiết lập của chuẩn của các loại…</a:t>
            </a:r>
          </a:p>
          <a:p>
            <a:pPr lvl="1"/>
            <a:r>
              <a:rPr lang="en-US" sz="1200" kern="1200" smtClean="0">
                <a:solidFill>
                  <a:schemeClr val="tx1"/>
                </a:solidFill>
                <a:effectLst/>
                <a:latin typeface="Calibri" pitchFamily="34" charset="0"/>
                <a:ea typeface="+mn-ea"/>
                <a:cs typeface="+mn-cs"/>
              </a:rPr>
              <a:t>Toán tử liên kết: tính tham chiếu trong loại được thế hiện bằng toán tử -&gt; (arrow).</a:t>
            </a:r>
          </a:p>
          <a:p>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17</a:t>
            </a:fld>
            <a:endParaRPr lang="en-US"/>
          </a:p>
        </p:txBody>
      </p:sp>
    </p:spTree>
    <p:extLst>
      <p:ext uri="{BB962C8B-B14F-4D97-AF65-F5344CB8AC3E}">
        <p14:creationId xmlns:p14="http://schemas.microsoft.com/office/powerpoint/2010/main" val="3894150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Calibri" pitchFamily="34" charset="0"/>
                <a:ea typeface="+mn-ea"/>
                <a:cs typeface="+mn-cs"/>
              </a:rPr>
              <a:t>Nó có một cột hình ảnh của loại jpeg_image, dùng để lưu trữ một hình ảnh nén đại diện cho một Frame duy nhất của một bộ phim. Các loại jpeg_image không nằm trong nhân DBMS được xây dựng trong các loại và được xác định bởi một người dùng cho việc ứng dụng dinky để lưu trữ dữ liệu hình ảnhnhất nén bằng cách sử dụng tiêu chuẩn JPEG.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smtClean="0">
              <a:solidFill>
                <a:schemeClr val="tx1"/>
              </a:solidFill>
              <a:effectLst/>
              <a:latin typeface="Calibri"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Calibri" pitchFamily="34" charset="0"/>
                <a:ea typeface="+mn-ea"/>
                <a:cs typeface="+mn-cs"/>
              </a:rPr>
              <a:t>Một ví dụ khác, bảng Countries xác định trong dòng 6 của hình 25,1 có một ranh giới cột kiểu của đa giác, trong đó có đại diện của các hình dạng của các Countries vạch ra trên bản đồ thế giới.</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18</a:t>
            </a:fld>
            <a:endParaRPr lang="en-US"/>
          </a:p>
        </p:txBody>
      </p:sp>
    </p:spTree>
    <p:extLst>
      <p:ext uri="{BB962C8B-B14F-4D97-AF65-F5344CB8AC3E}">
        <p14:creationId xmlns:p14="http://schemas.microsoft.com/office/powerpoint/2010/main" val="911653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19</a:t>
            </a:fld>
            <a:endParaRPr lang="en-US"/>
          </a:p>
        </p:txBody>
      </p:sp>
    </p:spTree>
    <p:extLst>
      <p:ext uri="{BB962C8B-B14F-4D97-AF65-F5344CB8AC3E}">
        <p14:creationId xmlns:p14="http://schemas.microsoft.com/office/powerpoint/2010/main" val="13403867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Calibri" pitchFamily="34" charset="0"/>
                <a:ea typeface="+mn-ea"/>
                <a:cs typeface="+mn-cs"/>
              </a:rPr>
              <a:t>Để đánh giá các nhà điều hành bổ liệu vào số nguyên, hệ thống cơ sở dữ liệu không cần phải hiểu những quy định của - luật bổ sung - nó chỉ cần biết làm thế nào để gọi phương thức đoạn mã khai thác và loại dữ liệu để mong đợi trong trả về.</a:t>
            </a:r>
          </a:p>
          <a:p>
            <a:pPr lvl="0"/>
            <a:r>
              <a:rPr lang="en-US" sz="1200" kern="1200" smtClean="0">
                <a:solidFill>
                  <a:schemeClr val="tx1"/>
                </a:solidFill>
                <a:effectLst/>
                <a:latin typeface="Calibri" pitchFamily="34" charset="0"/>
                <a:ea typeface="+mn-ea"/>
                <a:cs typeface="+mn-cs"/>
              </a:rPr>
              <a:t>Trong một hệ thống quan hệ đối tượng, đơn giản hóa do sự đóng gói là rất quan trọng bởi vì nó che giấu bất kỳ sự phân biệt nội dung giữa các loại dữ liệu và cho phép một ORDBMS được thực hiện mà không cần dự đoán các loại và phương thức mà người dùng có thể muốn thêm. Ví dụ, hình ảnh bổ sung thêm các số nguyên và phủ có nhất được xử lý đồng nhất của hệ thống, với sự phân biệt đáng kể duy nhất được rằng mã khác nhau trong gọi cho hai hoạt động và đối tượng khác nhau đã nhập được dự kiến sẽ được trả lại từ mã đó.</a:t>
            </a:r>
          </a:p>
          <a:p>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20</a:t>
            </a:fld>
            <a:endParaRPr lang="en-US"/>
          </a:p>
        </p:txBody>
      </p:sp>
    </p:spTree>
    <p:extLst>
      <p:ext uri="{BB962C8B-B14F-4D97-AF65-F5344CB8AC3E}">
        <p14:creationId xmlns:p14="http://schemas.microsoft.com/office/powerpoint/2010/main" val="1859281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Calibri" pitchFamily="34" charset="0"/>
                <a:ea typeface="+mn-ea"/>
                <a:cs typeface="+mn-cs"/>
              </a:rPr>
              <a:t>Các loại nguyên tử và các loại do người dùng định nghĩa có thể kết hợp để mô tả cấu trúc phức tạp hơn bằng cách sử dụng cac loại hàm dựng. Ví dụ dòng thứ 6 của hình 25.1 xác định cột ngôi sao của loại setof(text), mối mục trong cột đó là một tập cac chuỗi văn bản, đại diện cho các ngôi sao trong bộ phim. Các cú pháp setof là một ví dụ của một hàm dựng. Các hàm dựng phổ biến khác bao gồm:</a:t>
            </a:r>
          </a:p>
          <a:p>
            <a:pPr lvl="1"/>
            <a:r>
              <a:rPr lang="en-US" sz="1200" b="1" kern="1200" smtClean="0">
                <a:solidFill>
                  <a:schemeClr val="tx1"/>
                </a:solidFill>
                <a:effectLst/>
                <a:latin typeface="Calibri" pitchFamily="34" charset="0"/>
                <a:ea typeface="+mn-ea"/>
                <a:cs typeface="+mn-cs"/>
              </a:rPr>
              <a:t>ROW</a:t>
            </a:r>
            <a:r>
              <a:rPr lang="en-US" sz="1200" kern="1200" smtClean="0">
                <a:solidFill>
                  <a:schemeClr val="tx1"/>
                </a:solidFill>
                <a:effectLst/>
                <a:latin typeface="Calibri" pitchFamily="34" charset="0"/>
                <a:ea typeface="+mn-ea"/>
                <a:cs typeface="+mn-cs"/>
              </a:rPr>
              <a:t>(n­</a:t>
            </a:r>
            <a:r>
              <a:rPr lang="en-US" sz="1200" kern="1200" baseline="-25000" smtClean="0">
                <a:solidFill>
                  <a:schemeClr val="tx1"/>
                </a:solidFill>
                <a:effectLst/>
                <a:latin typeface="Calibri" pitchFamily="34" charset="0"/>
                <a:ea typeface="+mn-ea"/>
                <a:cs typeface="+mn-cs"/>
              </a:rPr>
              <a:t>1</a:t>
            </a:r>
            <a:r>
              <a:rPr lang="en-US" sz="1200" kern="1200" smtClean="0">
                <a:solidFill>
                  <a:schemeClr val="tx1"/>
                </a:solidFill>
                <a:effectLst/>
                <a:latin typeface="Calibri" pitchFamily="34" charset="0"/>
                <a:ea typeface="+mn-ea"/>
                <a:cs typeface="+mn-cs"/>
              </a:rPr>
              <a:t> t</a:t>
            </a:r>
            <a:r>
              <a:rPr lang="en-US" sz="1200" kern="1200" baseline="-25000" smtClean="0">
                <a:solidFill>
                  <a:schemeClr val="tx1"/>
                </a:solidFill>
                <a:effectLst/>
                <a:latin typeface="Calibri" pitchFamily="34" charset="0"/>
                <a:ea typeface="+mn-ea"/>
                <a:cs typeface="+mn-cs"/>
              </a:rPr>
              <a:t>1</a:t>
            </a:r>
            <a:r>
              <a:rPr lang="en-US" sz="1200" kern="1200" smtClean="0">
                <a:solidFill>
                  <a:schemeClr val="tx1"/>
                </a:solidFill>
                <a:effectLst/>
                <a:latin typeface="Calibri" pitchFamily="34" charset="0"/>
                <a:ea typeface="+mn-ea"/>
                <a:cs typeface="+mn-cs"/>
              </a:rPr>
              <a:t>, …, n</a:t>
            </a:r>
            <a:r>
              <a:rPr lang="en-US" sz="1200" kern="1200" baseline="-25000" smtClean="0">
                <a:solidFill>
                  <a:schemeClr val="tx1"/>
                </a:solidFill>
                <a:effectLst/>
                <a:latin typeface="Calibri" pitchFamily="34" charset="0"/>
                <a:ea typeface="+mn-ea"/>
                <a:cs typeface="+mn-cs"/>
              </a:rPr>
              <a:t>n</a:t>
            </a:r>
            <a:r>
              <a:rPr lang="en-US" sz="1200" kern="1200" smtClean="0">
                <a:solidFill>
                  <a:schemeClr val="tx1"/>
                </a:solidFill>
                <a:effectLst/>
                <a:latin typeface="Calibri" pitchFamily="34" charset="0"/>
                <a:ea typeface="+mn-ea"/>
                <a:cs typeface="+mn-cs"/>
              </a:rPr>
              <a:t> t</a:t>
            </a:r>
            <a:r>
              <a:rPr lang="en-US" sz="1200" kern="1200" baseline="-25000" smtClean="0">
                <a:solidFill>
                  <a:schemeClr val="tx1"/>
                </a:solidFill>
                <a:effectLst/>
                <a:latin typeface="Calibri" pitchFamily="34" charset="0"/>
                <a:ea typeface="+mn-ea"/>
                <a:cs typeface="+mn-cs"/>
              </a:rPr>
              <a:t>n</a:t>
            </a:r>
            <a:r>
              <a:rPr lang="en-US" sz="1200" kern="1200" smtClean="0">
                <a:solidFill>
                  <a:schemeClr val="tx1"/>
                </a:solidFill>
                <a:effectLst/>
                <a:latin typeface="Calibri" pitchFamily="34" charset="0"/>
                <a:ea typeface="+mn-ea"/>
                <a:cs typeface="+mn-cs"/>
              </a:rPr>
              <a:t>): Một loại trình bày cho một dòng, hoặc một bộ của n cột dữ liệu với n</a:t>
            </a:r>
            <a:r>
              <a:rPr lang="en-US" sz="1200" kern="1200" baseline="-25000" smtClean="0">
                <a:solidFill>
                  <a:schemeClr val="tx1"/>
                </a:solidFill>
                <a:effectLst/>
                <a:latin typeface="Calibri" pitchFamily="34" charset="0"/>
                <a:ea typeface="+mn-ea"/>
                <a:cs typeface="+mn-cs"/>
              </a:rPr>
              <a:t>1</a:t>
            </a:r>
            <a:r>
              <a:rPr lang="en-US" sz="1200" kern="1200" smtClean="0">
                <a:solidFill>
                  <a:schemeClr val="tx1"/>
                </a:solidFill>
                <a:effectLst/>
                <a:latin typeface="Calibri" pitchFamily="34" charset="0"/>
                <a:ea typeface="+mn-ea"/>
                <a:cs typeface="+mn-cs"/>
              </a:rPr>
              <a:t>,…,n</a:t>
            </a:r>
            <a:r>
              <a:rPr lang="en-US" sz="1200" kern="1200" baseline="-25000" smtClean="0">
                <a:solidFill>
                  <a:schemeClr val="tx1"/>
                </a:solidFill>
                <a:effectLst/>
                <a:latin typeface="Calibri" pitchFamily="34" charset="0"/>
                <a:ea typeface="+mn-ea"/>
                <a:cs typeface="+mn-cs"/>
              </a:rPr>
              <a:t>n</a:t>
            </a:r>
            <a:r>
              <a:rPr lang="en-US" sz="1200" kern="1200" smtClean="0">
                <a:solidFill>
                  <a:schemeClr val="tx1"/>
                </a:solidFill>
                <a:effectLst/>
                <a:latin typeface="Calibri" pitchFamily="34" charset="0"/>
                <a:ea typeface="+mn-ea"/>
                <a:cs typeface="+mn-cs"/>
              </a:rPr>
              <a:t> thuộc loại t</a:t>
            </a:r>
            <a:r>
              <a:rPr lang="en-US" sz="1200" kern="1200" baseline="-25000" smtClean="0">
                <a:solidFill>
                  <a:schemeClr val="tx1"/>
                </a:solidFill>
                <a:effectLst/>
                <a:latin typeface="Calibri" pitchFamily="34" charset="0"/>
                <a:ea typeface="+mn-ea"/>
                <a:cs typeface="+mn-cs"/>
              </a:rPr>
              <a:t>1</a:t>
            </a:r>
            <a:r>
              <a:rPr lang="en-US" sz="1200" kern="1200" smtClean="0">
                <a:solidFill>
                  <a:schemeClr val="tx1"/>
                </a:solidFill>
                <a:effectLst/>
                <a:latin typeface="Calibri" pitchFamily="34" charset="0"/>
                <a:ea typeface="+mn-ea"/>
                <a:cs typeface="+mn-cs"/>
              </a:rPr>
              <a:t>,…,t</a:t>
            </a:r>
            <a:r>
              <a:rPr lang="en-US" sz="1200" kern="1200" baseline="-25000" smtClean="0">
                <a:solidFill>
                  <a:schemeClr val="tx1"/>
                </a:solidFill>
                <a:effectLst/>
                <a:latin typeface="Calibri" pitchFamily="34" charset="0"/>
                <a:ea typeface="+mn-ea"/>
                <a:cs typeface="+mn-cs"/>
              </a:rPr>
              <a:t>n</a:t>
            </a:r>
            <a:r>
              <a:rPr lang="en-US" sz="1200" kern="1200" smtClean="0">
                <a:solidFill>
                  <a:schemeClr val="tx1"/>
                </a:solidFill>
                <a:effectLst/>
                <a:latin typeface="Calibri" pitchFamily="34" charset="0"/>
                <a:ea typeface="+mn-ea"/>
                <a:cs typeface="+mn-cs"/>
              </a:rPr>
              <a:t> tương ứng. </a:t>
            </a:r>
          </a:p>
          <a:p>
            <a:pPr lvl="1"/>
            <a:r>
              <a:rPr lang="en-US" sz="1200" b="1" kern="1200" smtClean="0">
                <a:solidFill>
                  <a:schemeClr val="tx1"/>
                </a:solidFill>
                <a:effectLst/>
                <a:latin typeface="Calibri" pitchFamily="34" charset="0"/>
                <a:ea typeface="+mn-ea"/>
                <a:cs typeface="+mn-cs"/>
              </a:rPr>
              <a:t>Listof(base):</a:t>
            </a:r>
            <a:r>
              <a:rPr lang="en-US" sz="1200" kern="1200" smtClean="0">
                <a:solidFill>
                  <a:schemeClr val="tx1"/>
                </a:solidFill>
                <a:effectLst/>
                <a:latin typeface="Calibri" pitchFamily="34" charset="0"/>
                <a:ea typeface="+mn-ea"/>
                <a:cs typeface="+mn-cs"/>
              </a:rPr>
              <a:t> Một kiểu đại diện cho một list các phần tử cơ sở.</a:t>
            </a:r>
          </a:p>
          <a:p>
            <a:pPr lvl="1"/>
            <a:r>
              <a:rPr lang="en-US" sz="1200" b="1" kern="1200" smtClean="0">
                <a:solidFill>
                  <a:schemeClr val="tx1"/>
                </a:solidFill>
                <a:effectLst/>
                <a:latin typeface="Calibri" pitchFamily="34" charset="0"/>
                <a:ea typeface="+mn-ea"/>
                <a:cs typeface="+mn-cs"/>
              </a:rPr>
              <a:t>ARRAY(basse): </a:t>
            </a:r>
            <a:r>
              <a:rPr lang="en-US" sz="1200" kern="1200" smtClean="0">
                <a:solidFill>
                  <a:schemeClr val="tx1"/>
                </a:solidFill>
                <a:effectLst/>
                <a:latin typeface="Calibri" pitchFamily="34" charset="0"/>
                <a:ea typeface="+mn-ea"/>
                <a:cs typeface="+mn-cs"/>
              </a:rPr>
              <a:t>Một kiểu đại diện cho một mảng các phần tử cơ sở.</a:t>
            </a:r>
          </a:p>
          <a:p>
            <a:pPr lvl="1"/>
            <a:r>
              <a:rPr lang="en-US" sz="1200" b="1" kern="1200" smtClean="0">
                <a:solidFill>
                  <a:schemeClr val="tx1"/>
                </a:solidFill>
                <a:effectLst/>
                <a:latin typeface="Calibri" pitchFamily="34" charset="0"/>
                <a:ea typeface="+mn-ea"/>
                <a:cs typeface="+mn-cs"/>
              </a:rPr>
              <a:t>setof(base): </a:t>
            </a:r>
            <a:r>
              <a:rPr lang="en-US" sz="1200" kern="1200" smtClean="0">
                <a:solidFill>
                  <a:schemeClr val="tx1"/>
                </a:solidFill>
                <a:effectLst/>
                <a:latin typeface="Calibri" pitchFamily="34" charset="0"/>
                <a:ea typeface="+mn-ea"/>
                <a:cs typeface="+mn-cs"/>
              </a:rPr>
              <a:t>Một kiểu đại diện cho một tập (set) các phần tử cơ sở</a:t>
            </a:r>
            <a:r>
              <a:rPr lang="en-US" sz="1200" b="1" kern="1200" smtClean="0">
                <a:solidFill>
                  <a:schemeClr val="tx1"/>
                </a:solidFill>
                <a:effectLst/>
                <a:latin typeface="Calibri" pitchFamily="34" charset="0"/>
                <a:ea typeface="+mn-ea"/>
                <a:cs typeface="+mn-cs"/>
              </a:rPr>
              <a:t> .</a:t>
            </a:r>
            <a:r>
              <a:rPr lang="en-US" sz="1200" kern="1200" smtClean="0">
                <a:solidFill>
                  <a:schemeClr val="tx1"/>
                </a:solidFill>
                <a:effectLst/>
                <a:latin typeface="Calibri" pitchFamily="34" charset="0"/>
                <a:ea typeface="+mn-ea"/>
                <a:cs typeface="+mn-cs"/>
              </a:rPr>
              <a:t> Một set thì không có 2 phần tử trùng nhau.</a:t>
            </a:r>
          </a:p>
          <a:p>
            <a:pPr lvl="1"/>
            <a:r>
              <a:rPr lang="en-US" sz="1200" b="1" kern="1200" smtClean="0">
                <a:solidFill>
                  <a:schemeClr val="tx1"/>
                </a:solidFill>
                <a:effectLst/>
                <a:latin typeface="Calibri" pitchFamily="34" charset="0"/>
                <a:ea typeface="+mn-ea"/>
                <a:cs typeface="+mn-cs"/>
              </a:rPr>
              <a:t>bagof(base): </a:t>
            </a:r>
            <a:r>
              <a:rPr lang="en-US" sz="1200" kern="1200" smtClean="0">
                <a:solidFill>
                  <a:schemeClr val="tx1"/>
                </a:solidFill>
                <a:effectLst/>
                <a:latin typeface="Calibri" pitchFamily="34" charset="0"/>
                <a:ea typeface="+mn-ea"/>
                <a:cs typeface="+mn-cs"/>
              </a:rPr>
              <a:t>Một kiểu đại diện cho một bag bao gồm các phần tử cơ sở hoặc các set.</a:t>
            </a:r>
          </a:p>
          <a:p>
            <a:pPr lvl="0"/>
            <a:r>
              <a:rPr lang="en-US" sz="1200" kern="1200" smtClean="0">
                <a:solidFill>
                  <a:schemeClr val="tx1"/>
                </a:solidFill>
                <a:effectLst/>
                <a:latin typeface="Calibri" pitchFamily="34" charset="0"/>
                <a:ea typeface="+mn-ea"/>
                <a:cs typeface="+mn-cs"/>
              </a:rPr>
              <a:t>Đánh giá đầy đủ khả năng của các hàm dựng, ví dụ ARRAY (ROW (age: integer, sal: integer)). Các loại được xác định bằng cách sử dụng các hàm dựng của các  kiểu được gọi là kiểu có cấu trúc. Ngoài ra có thể sử dụng listof, ARRAY, bagof, hoặc setof như là các hàm dựng sau cùng đôi khí được gọi là tập hợp các loại, hoặc dữ liệu với số lượng lớn. </a:t>
            </a:r>
          </a:p>
          <a:p>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23</a:t>
            </a:fld>
            <a:endParaRPr lang="en-US"/>
          </a:p>
        </p:txBody>
      </p:sp>
    </p:spTree>
    <p:extLst>
      <p:ext uri="{BB962C8B-B14F-4D97-AF65-F5344CB8AC3E}">
        <p14:creationId xmlns:p14="http://schemas.microsoft.com/office/powerpoint/2010/main" val="12498674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24</a:t>
            </a:fld>
            <a:endParaRPr lang="en-US"/>
          </a:p>
        </p:txBody>
      </p:sp>
    </p:spTree>
    <p:extLst>
      <p:ext uri="{BB962C8B-B14F-4D97-AF65-F5344CB8AC3E}">
        <p14:creationId xmlns:p14="http://schemas.microsoft.com/office/powerpoint/2010/main" val="2507289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Hỗ</a:t>
            </a:r>
            <a:r>
              <a:rPr lang="en-US" dirty="0" smtClean="0"/>
              <a:t> </a:t>
            </a:r>
            <a:r>
              <a:rPr lang="en-US" dirty="0" err="1" smtClean="0"/>
              <a:t>trợ</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sản</a:t>
            </a:r>
            <a:r>
              <a:rPr lang="en-US" dirty="0" smtClean="0"/>
              <a:t> </a:t>
            </a:r>
            <a:r>
              <a:rPr lang="en-US" dirty="0" err="1" smtClean="0"/>
              <a:t>xuất</a:t>
            </a:r>
            <a:r>
              <a:rPr lang="en-US" dirty="0" smtClean="0"/>
              <a:t> </a:t>
            </a:r>
            <a:r>
              <a:rPr lang="en-US" dirty="0" err="1" smtClean="0"/>
              <a:t>với</a:t>
            </a:r>
            <a:r>
              <a:rPr lang="en-US" dirty="0" smtClean="0"/>
              <a:t> </a:t>
            </a:r>
            <a:r>
              <a:rPr lang="en-US" dirty="0" err="1" smtClean="0"/>
              <a:t>sự</a:t>
            </a:r>
            <a:r>
              <a:rPr lang="en-US" dirty="0" smtClean="0"/>
              <a:t> </a:t>
            </a:r>
            <a:r>
              <a:rPr lang="en-US" dirty="0" err="1" smtClean="0"/>
              <a:t>trợ</a:t>
            </a:r>
            <a:r>
              <a:rPr lang="en-US" dirty="0" smtClean="0"/>
              <a:t> </a:t>
            </a:r>
            <a:r>
              <a:rPr lang="en-US" dirty="0" err="1" smtClean="0"/>
              <a:t>giúp</a:t>
            </a:r>
            <a:r>
              <a:rPr lang="en-US" dirty="0" smtClean="0"/>
              <a:t> </a:t>
            </a:r>
            <a:r>
              <a:rPr lang="en-US" dirty="0" err="1" smtClean="0"/>
              <a:t>của</a:t>
            </a:r>
            <a:r>
              <a:rPr lang="en-US" dirty="0" smtClean="0"/>
              <a:t> </a:t>
            </a:r>
            <a:r>
              <a:rPr lang="en-US" dirty="0" err="1" smtClean="0"/>
              <a:t>máy</a:t>
            </a:r>
            <a:r>
              <a:rPr lang="en-US" dirty="0" smtClean="0"/>
              <a:t> </a:t>
            </a:r>
            <a:r>
              <a:rPr lang="en-US" dirty="0" err="1" smtClean="0"/>
              <a:t>tính</a:t>
            </a:r>
            <a:r>
              <a:rPr lang="en-US" dirty="0" smtClean="0"/>
              <a:t> (CAD/CAM);</a:t>
            </a:r>
          </a:p>
          <a:p>
            <a:pPr marL="0" marR="0" indent="0" algn="l" defTabSz="914400" rtl="0" eaLnBrk="0" fontAlgn="base" latinLnBrk="0" hangingPunct="0">
              <a:lnSpc>
                <a:spcPct val="100000"/>
              </a:lnSpc>
              <a:spcBef>
                <a:spcPct val="30000"/>
              </a:spcBef>
              <a:spcAft>
                <a:spcPct val="0"/>
              </a:spcAft>
              <a:buClrTx/>
              <a:buSzTx/>
              <a:buFontTx/>
              <a:buNone/>
              <a:tabLst/>
              <a:defRPr/>
            </a:pPr>
            <a:r>
              <a:rPr lang="vi-VN" sz="1200" b="0" i="0" u="none" strike="noStrike" kern="1200" baseline="0" dirty="0" smtClean="0">
                <a:solidFill>
                  <a:schemeClr val="tx1"/>
                </a:solidFill>
                <a:latin typeface="Calibri" pitchFamily="34" charset="0"/>
                <a:ea typeface="+mn-ea"/>
                <a:cs typeface="+mn-cs"/>
              </a:rPr>
              <a:t>Hệ thống thông tin địa lý (GIS);</a:t>
            </a:r>
          </a:p>
          <a:p>
            <a:endParaRPr lang="en-US" dirty="0" smtClean="0"/>
          </a:p>
          <a:p>
            <a:r>
              <a:rPr lang="en-US" dirty="0" err="1" smtClean="0"/>
              <a:t>Bình</a:t>
            </a:r>
            <a:r>
              <a:rPr lang="en-US" baseline="0" dirty="0" smtClean="0"/>
              <a:t> </a:t>
            </a:r>
            <a:r>
              <a:rPr lang="en-US" baseline="0" dirty="0" err="1" smtClean="0"/>
              <a:t>thường</a:t>
            </a:r>
            <a:r>
              <a:rPr lang="en-US" baseline="0" dirty="0" smtClean="0"/>
              <a:t> </a:t>
            </a:r>
            <a:r>
              <a:rPr lang="en-US" baseline="0" dirty="0" err="1" smtClean="0"/>
              <a:t>các</a:t>
            </a:r>
            <a:r>
              <a:rPr lang="en-US" baseline="0" dirty="0" smtClean="0"/>
              <a:t> </a:t>
            </a:r>
            <a:r>
              <a:rPr lang="en-US" baseline="0" dirty="0" err="1" smtClean="0"/>
              <a:t>loại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phức</a:t>
            </a:r>
            <a:r>
              <a:rPr lang="en-US" baseline="0" dirty="0" smtClean="0"/>
              <a:t> </a:t>
            </a:r>
            <a:r>
              <a:rPr lang="en-US" baseline="0" dirty="0" err="1" smtClean="0"/>
              <a:t>tạp</a:t>
            </a:r>
            <a:r>
              <a:rPr lang="en-US" baseline="0" dirty="0" smtClean="0"/>
              <a:t> </a:t>
            </a:r>
            <a:r>
              <a:rPr lang="en-US" baseline="0" dirty="0" err="1" smtClean="0"/>
              <a:t>này</a:t>
            </a:r>
            <a:r>
              <a:rPr lang="en-US" baseline="0" dirty="0" smtClean="0"/>
              <a:t> </a:t>
            </a:r>
            <a:r>
              <a:rPr lang="en-US" baseline="0" dirty="0" err="1" smtClean="0"/>
              <a:t>được</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tập</a:t>
            </a:r>
            <a:r>
              <a:rPr lang="en-US" baseline="0" dirty="0" smtClean="0"/>
              <a:t> tin </a:t>
            </a:r>
            <a:r>
              <a:rPr lang="en-US" baseline="0" dirty="0" err="1" smtClean="0"/>
              <a:t>của</a:t>
            </a:r>
            <a:r>
              <a:rPr lang="en-US" baseline="0" dirty="0" smtClean="0"/>
              <a:t> </a:t>
            </a:r>
            <a:r>
              <a:rPr lang="en-US" baseline="0" dirty="0" err="1" smtClean="0"/>
              <a:t>hệ</a:t>
            </a:r>
            <a:r>
              <a:rPr lang="en-US" baseline="0" dirty="0" smtClean="0"/>
              <a:t> </a:t>
            </a:r>
            <a:r>
              <a:rPr lang="en-US" baseline="0" dirty="0" err="1" smtClean="0"/>
              <a:t>điều</a:t>
            </a:r>
            <a:r>
              <a:rPr lang="en-US" baseline="0" dirty="0" smtClean="0"/>
              <a:t> </a:t>
            </a:r>
            <a:r>
              <a:rPr lang="en-US" baseline="0" dirty="0" err="1" smtClean="0"/>
              <a:t>hành</a:t>
            </a:r>
            <a:r>
              <a:rPr lang="en-US" baseline="0" dirty="0" smtClean="0"/>
              <a:t>, </a:t>
            </a:r>
            <a:r>
              <a:rPr lang="en-US" baseline="0" dirty="0" err="1" smtClean="0"/>
              <a:t>có</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chuyên</a:t>
            </a:r>
            <a:r>
              <a:rPr lang="en-US" baseline="0" dirty="0" smtClean="0"/>
              <a:t> </a:t>
            </a:r>
            <a:r>
              <a:rPr lang="en-US" baseline="0" dirty="0" err="1" smtClean="0"/>
              <a:t>biệt</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2</a:t>
            </a:fld>
            <a:endParaRPr lang="en-US"/>
          </a:p>
        </p:txBody>
      </p:sp>
    </p:spTree>
    <p:extLst>
      <p:ext uri="{BB962C8B-B14F-4D97-AF65-F5344CB8AC3E}">
        <p14:creationId xmlns:p14="http://schemas.microsoft.com/office/powerpoint/2010/main" val="25072894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Đối tượng</a:t>
            </a:r>
            <a:r>
              <a:rPr lang="en-US" baseline="0" smtClean="0"/>
              <a:t> dữ liệu có thể được gán cho 1 định danh đối tượng: oid</a:t>
            </a:r>
          </a:p>
          <a:p>
            <a:r>
              <a:rPr lang="en-US" smtClean="0"/>
              <a:t>- Bản chất</a:t>
            </a:r>
            <a:r>
              <a:rPr lang="en-US" baseline="0" smtClean="0"/>
              <a:t> oid là 1 chuỗi các con số dc dùng để xác định duy nhất 1 đối tượng, giống như con trỏ trong  ngôn ngữ lập trình .</a:t>
            </a:r>
          </a:p>
          <a:p>
            <a:r>
              <a:rPr lang="en-US" baseline="0" smtClean="0"/>
              <a:t>- Oid của đối tượng luôn trỏ đến đối tượng dù đối tượng thay đổi vị trí lưu trữ</a:t>
            </a:r>
            <a:endParaRPr lang="en-US" smtClean="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25</a:t>
            </a:fld>
            <a:endParaRPr lang="en-US"/>
          </a:p>
        </p:txBody>
      </p:sp>
    </p:spTree>
    <p:extLst>
      <p:ext uri="{BB962C8B-B14F-4D97-AF65-F5344CB8AC3E}">
        <p14:creationId xmlns:p14="http://schemas.microsoft.com/office/powerpoint/2010/main" val="23315957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DBMS: chịu</a:t>
            </a:r>
            <a:r>
              <a:rPr lang="en-US" baseline="0" smtClean="0"/>
              <a:t> trách nhiệm phát sinh các oid và phải đảm báo nó là duy nhất cho 1 đối tượng.</a:t>
            </a:r>
          </a:p>
          <a:p>
            <a:endParaRPr lang="en-US" smtClean="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26</a:t>
            </a:fld>
            <a:endParaRPr lang="en-US"/>
          </a:p>
        </p:txBody>
      </p:sp>
    </p:spTree>
    <p:extLst>
      <p:ext uri="{BB962C8B-B14F-4D97-AF65-F5344CB8AC3E}">
        <p14:creationId xmlns:p14="http://schemas.microsoft.com/office/powerpoint/2010/main" val="38944381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latin typeface="Calibri" pitchFamily="34" charset="0"/>
                <a:ea typeface="+mn-ea"/>
                <a:cs typeface="+mn-cs"/>
              </a:rPr>
              <a:t>- Oids xác định duy nhất 1 đối tượng trong suốt thời gian nó tồn tại, 1 tài nguyên trên internet được tham chiếu bởi 1 url có thể được thay đổi.</a:t>
            </a:r>
          </a:p>
          <a:p>
            <a:r>
              <a:rPr lang="en-US" sz="1200" kern="1200" smtClean="0">
                <a:solidFill>
                  <a:schemeClr val="tx1"/>
                </a:solidFill>
                <a:latin typeface="Calibri" pitchFamily="34" charset="0"/>
                <a:ea typeface="+mn-ea"/>
                <a:cs typeface="+mn-cs"/>
              </a:rPr>
              <a:t>-</a:t>
            </a:r>
            <a:r>
              <a:rPr lang="en-US" sz="1200" kern="1200" baseline="0" smtClean="0">
                <a:solidFill>
                  <a:schemeClr val="tx1"/>
                </a:solidFill>
                <a:latin typeface="Calibri" pitchFamily="34" charset="0"/>
                <a:ea typeface="+mn-ea"/>
                <a:cs typeface="+mn-cs"/>
              </a:rPr>
              <a:t> </a:t>
            </a:r>
            <a:r>
              <a:rPr lang="en-US" sz="1200" kern="1200" smtClean="0">
                <a:solidFill>
                  <a:schemeClr val="tx1"/>
                </a:solidFill>
                <a:latin typeface="Calibri" pitchFamily="34" charset="0"/>
                <a:ea typeface="+mn-ea"/>
                <a:cs typeface="+mn-cs"/>
              </a:rPr>
              <a:t> Oid là 1 định danh đơn giản và nó không chứa thông tin vật lý của đối tượng mà chúng làm định danh, điều này giúp có thể thay đổi địa chỉ lưu trữ của 1 đối tượng mà không cần thay đổi thông tin con trỏ trỏ đến đối tượng đó. Ngược lại , URLs chứa địa chỉ network và thường bao gồm cả tên file-system, có nghĩa là nếu tài nguyên đó được xác định bởi 1 URL mà phải bị chuyển đến 1 file khác hoặc địa chỉ network khác thì tất cả đường dẫn của tài nguyên đó hoặc sẽ không còn đúng hoặc sẽ yêu cầu 1 cơ chế forwarding.</a:t>
            </a:r>
          </a:p>
          <a:p>
            <a:r>
              <a:rPr lang="en-US" sz="1200" kern="1200" smtClean="0">
                <a:solidFill>
                  <a:schemeClr val="tx1"/>
                </a:solidFill>
                <a:latin typeface="Calibri" pitchFamily="34" charset="0"/>
                <a:ea typeface="+mn-ea"/>
                <a:cs typeface="+mn-cs"/>
              </a:rPr>
              <a:t>- Oid được tự động phát sinh do DBMS, ngược lại URL thì do người dùng tạo. do người dùng tạo URL nên họ thường gắn thông tin ngữ nghĩa vào URL qua thiết bị, thư mục hoặc tien file, điều này có thể gây ra khó hiểu nếu cấu hình của đối tượng đó bị thay đổi.</a:t>
            </a:r>
            <a:endParaRPr lang="en-US" smtClean="0"/>
          </a:p>
          <a:p>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27</a:t>
            </a:fld>
            <a:endParaRPr lang="en-US"/>
          </a:p>
        </p:txBody>
      </p:sp>
    </p:spTree>
    <p:extLst>
      <p:ext uri="{BB962C8B-B14F-4D97-AF65-F5344CB8AC3E}">
        <p14:creationId xmlns:p14="http://schemas.microsoft.com/office/powerpoint/2010/main" val="21842535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76FD836-220E-4D31-BB3D-E0AC37C69B63}" type="slidenum">
              <a:rPr lang="en-US" smtClean="0"/>
              <a:pPr/>
              <a:t>28</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32</a:t>
            </a:fld>
            <a:endParaRPr lang="en-US"/>
          </a:p>
        </p:txBody>
      </p:sp>
    </p:spTree>
    <p:extLst>
      <p:ext uri="{BB962C8B-B14F-4D97-AF65-F5344CB8AC3E}">
        <p14:creationId xmlns:p14="http://schemas.microsoft.com/office/powerpoint/2010/main" val="25072894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a:t>
            </a:r>
            <a:r>
              <a:rPr lang="en-US" dirty="0" err="1" smtClean="0"/>
              <a:t>cơ</a:t>
            </a:r>
            <a:r>
              <a:rPr lang="en-US" baseline="0" dirty="0" smtClean="0"/>
              <a:t> </a:t>
            </a:r>
            <a:r>
              <a:rPr lang="en-US" baseline="0" dirty="0" err="1" smtClean="0"/>
              <a:t>chế</a:t>
            </a:r>
            <a:r>
              <a:rPr lang="en-US" baseline="0" dirty="0" smtClean="0"/>
              <a:t> </a:t>
            </a:r>
            <a:r>
              <a:rPr lang="en-US" baseline="0" dirty="0" err="1" smtClean="0"/>
              <a:t>kế</a:t>
            </a:r>
            <a:r>
              <a:rPr lang="en-US" baseline="0" dirty="0" smtClean="0"/>
              <a:t> </a:t>
            </a:r>
            <a:r>
              <a:rPr lang="en-US" baseline="0" dirty="0" err="1" smtClean="0"/>
              <a:t>thừa</a:t>
            </a:r>
            <a:r>
              <a:rPr lang="en-US" baseline="0" dirty="0" smtClean="0"/>
              <a:t> </a:t>
            </a:r>
            <a:r>
              <a:rPr lang="en-US" baseline="0" dirty="0" err="1" smtClean="0"/>
              <a:t>không</a:t>
            </a:r>
            <a:r>
              <a:rPr lang="en-US" baseline="0" dirty="0" smtClean="0"/>
              <a:t> </a:t>
            </a:r>
            <a:r>
              <a:rPr lang="en-US" baseline="0" dirty="0" err="1" smtClean="0"/>
              <a:t>chỉ</a:t>
            </a:r>
            <a:r>
              <a:rPr lang="en-US" baseline="0" dirty="0" smtClean="0"/>
              <a:t> </a:t>
            </a:r>
            <a:r>
              <a:rPr lang="en-US" baseline="0" dirty="0" err="1" smtClean="0"/>
              <a:t>đơn</a:t>
            </a:r>
            <a:r>
              <a:rPr lang="en-US" baseline="0" dirty="0" smtClean="0"/>
              <a:t> </a:t>
            </a:r>
            <a:r>
              <a:rPr lang="en-US" baseline="0" dirty="0" err="1" smtClean="0"/>
              <a:t>thuần</a:t>
            </a:r>
            <a:r>
              <a:rPr lang="en-US" baseline="0" dirty="0" smtClean="0"/>
              <a:t> </a:t>
            </a:r>
            <a:r>
              <a:rPr lang="en-US" baseline="0" dirty="0" err="1" smtClean="0"/>
              <a:t>là</a:t>
            </a:r>
            <a:r>
              <a:rPr lang="en-US" baseline="0" dirty="0" smtClean="0"/>
              <a:t> 1 macro. </a:t>
            </a:r>
            <a:r>
              <a:rPr lang="en-US" baseline="0" dirty="0" err="1" smtClean="0"/>
              <a:t>Nó</a:t>
            </a:r>
            <a:r>
              <a:rPr lang="en-US" baseline="0" dirty="0" smtClean="0"/>
              <a:t> </a:t>
            </a:r>
            <a:r>
              <a:rPr lang="en-US" baseline="0" dirty="0" err="1" smtClean="0"/>
              <a:t>tạo</a:t>
            </a:r>
            <a:r>
              <a:rPr lang="en-US" baseline="0" dirty="0" smtClean="0"/>
              <a:t> 1 </a:t>
            </a:r>
            <a:r>
              <a:rPr lang="en-US" baseline="0" dirty="0" err="1" smtClean="0"/>
              <a:t>mối</a:t>
            </a:r>
            <a:r>
              <a:rPr lang="en-US" baseline="0" dirty="0" smtClean="0"/>
              <a:t> </a:t>
            </a:r>
            <a:r>
              <a:rPr lang="en-US" baseline="0" dirty="0" err="1" smtClean="0"/>
              <a:t>liên</a:t>
            </a:r>
            <a:r>
              <a:rPr lang="en-US" baseline="0" dirty="0" smtClean="0"/>
              <a:t> </a:t>
            </a:r>
            <a:r>
              <a:rPr lang="en-US" baseline="0" dirty="0" err="1" smtClean="0"/>
              <a:t>kết</a:t>
            </a:r>
            <a:r>
              <a:rPr lang="en-US" baseline="0" dirty="0" smtClean="0"/>
              <a:t> </a:t>
            </a:r>
            <a:r>
              <a:rPr lang="en-US" baseline="0" dirty="0" err="1" smtClean="0"/>
              <a:t>trong</a:t>
            </a:r>
            <a:r>
              <a:rPr lang="en-US" baseline="0" dirty="0" smtClean="0"/>
              <a:t> </a:t>
            </a:r>
            <a:r>
              <a:rPr lang="en-US" baseline="0" dirty="0" err="1" smtClean="0"/>
              <a:t>csdl</a:t>
            </a:r>
            <a:r>
              <a:rPr lang="en-US" baseline="0" dirty="0" smtClean="0"/>
              <a:t> </a:t>
            </a:r>
            <a:r>
              <a:rPr lang="en-US" baseline="0" dirty="0" err="1" smtClean="0"/>
              <a:t>giữa</a:t>
            </a:r>
            <a:r>
              <a:rPr lang="en-US" baseline="0" dirty="0" smtClean="0"/>
              <a:t> subtype </a:t>
            </a:r>
            <a:r>
              <a:rPr lang="en-US" baseline="0" dirty="0" err="1" smtClean="0"/>
              <a:t>và</a:t>
            </a:r>
            <a:r>
              <a:rPr lang="en-US" baseline="0" dirty="0" smtClean="0"/>
              <a:t> </a:t>
            </a:r>
            <a:r>
              <a:rPr lang="en-US" baseline="0" dirty="0" err="1" smtClean="0"/>
              <a:t>supertype</a:t>
            </a:r>
            <a:endParaRPr lang="en-US" baseline="0" dirty="0" smtClean="0"/>
          </a:p>
          <a:p>
            <a:r>
              <a:rPr lang="en-US" dirty="0" err="1" smtClean="0"/>
              <a:t>Luôn</a:t>
            </a:r>
            <a:r>
              <a:rPr lang="en-US" baseline="0" dirty="0" smtClean="0"/>
              <a:t> </a:t>
            </a:r>
            <a:r>
              <a:rPr lang="en-US" baseline="0" dirty="0" err="1" smtClean="0"/>
              <a:t>luôn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thay</a:t>
            </a:r>
            <a:r>
              <a:rPr lang="en-US" baseline="0" dirty="0" smtClean="0"/>
              <a:t> </a:t>
            </a:r>
            <a:r>
              <a:rPr lang="en-US" baseline="0" dirty="0" err="1" smtClean="0"/>
              <a:t>thế</a:t>
            </a:r>
            <a:r>
              <a:rPr lang="en-US" baseline="0" dirty="0" smtClean="0"/>
              <a:t> 1 </a:t>
            </a:r>
            <a:r>
              <a:rPr lang="en-US" baseline="0" dirty="0" err="1" smtClean="0"/>
              <a:t>đt</a:t>
            </a:r>
            <a:r>
              <a:rPr lang="en-US" baseline="0" dirty="0" smtClean="0"/>
              <a:t> </a:t>
            </a:r>
            <a:r>
              <a:rPr lang="en-US" baseline="0" dirty="0" err="1" smtClean="0"/>
              <a:t>loại</a:t>
            </a:r>
            <a:r>
              <a:rPr lang="en-US" baseline="0" dirty="0" smtClean="0"/>
              <a:t> B </a:t>
            </a:r>
            <a:r>
              <a:rPr lang="en-US" baseline="0" dirty="0" err="1" smtClean="0"/>
              <a:t>thành</a:t>
            </a:r>
            <a:r>
              <a:rPr lang="en-US" baseline="0" dirty="0" smtClean="0"/>
              <a:t> 1 </a:t>
            </a:r>
            <a:r>
              <a:rPr lang="en-US" baseline="0" dirty="0" err="1" smtClean="0"/>
              <a:t>diễn</a:t>
            </a:r>
            <a:r>
              <a:rPr lang="en-US" baseline="0" dirty="0" smtClean="0"/>
              <a:t> </a:t>
            </a:r>
            <a:r>
              <a:rPr lang="en-US" baseline="0" dirty="0" err="1" smtClean="0"/>
              <a:t>tả</a:t>
            </a:r>
            <a:r>
              <a:rPr lang="en-US" baseline="0" dirty="0" smtClean="0"/>
              <a:t> </a:t>
            </a:r>
            <a:r>
              <a:rPr lang="en-US" baseline="0" dirty="0" err="1" smtClean="0"/>
              <a:t>hợp</a:t>
            </a:r>
            <a:r>
              <a:rPr lang="en-US" baseline="0" dirty="0" smtClean="0"/>
              <a:t> </a:t>
            </a:r>
            <a:r>
              <a:rPr lang="en-US" baseline="0" dirty="0" err="1" smtClean="0"/>
              <a:t>lệ</a:t>
            </a:r>
            <a:r>
              <a:rPr lang="en-US" baseline="0" dirty="0" smtClean="0"/>
              <a:t> </a:t>
            </a:r>
            <a:r>
              <a:rPr lang="en-US" baseline="0" dirty="0" err="1" smtClean="0"/>
              <a:t>từ</a:t>
            </a:r>
            <a:r>
              <a:rPr lang="en-US" baseline="0" dirty="0" smtClean="0"/>
              <a:t> A</a:t>
            </a:r>
          </a:p>
          <a:p>
            <a:r>
              <a:rPr lang="en-US" baseline="0" dirty="0" err="1" smtClean="0"/>
              <a:t>Kế</a:t>
            </a:r>
            <a:r>
              <a:rPr lang="en-US" baseline="0" dirty="0" smtClean="0"/>
              <a:t> </a:t>
            </a:r>
            <a:r>
              <a:rPr lang="en-US" baseline="0" dirty="0" err="1" smtClean="0"/>
              <a:t>thừa</a:t>
            </a:r>
            <a:r>
              <a:rPr lang="en-US" baseline="0" dirty="0" smtClean="0"/>
              <a:t> </a:t>
            </a:r>
            <a:r>
              <a:rPr lang="en-US" baseline="0" dirty="0" err="1" smtClean="0"/>
              <a:t>bảo</a:t>
            </a:r>
            <a:r>
              <a:rPr lang="en-US" baseline="0" dirty="0" smtClean="0"/>
              <a:t> </a:t>
            </a:r>
            <a:r>
              <a:rPr lang="en-US" baseline="0" dirty="0" err="1" smtClean="0"/>
              <a:t>toàn</a:t>
            </a:r>
            <a:r>
              <a:rPr lang="en-US" baseline="0" dirty="0" smtClean="0"/>
              <a:t> </a:t>
            </a:r>
            <a:r>
              <a:rPr lang="en-US" baseline="0" dirty="0" err="1" smtClean="0"/>
              <a:t>tính</a:t>
            </a:r>
            <a:r>
              <a:rPr lang="en-US" baseline="0" dirty="0" smtClean="0"/>
              <a:t> </a:t>
            </a:r>
            <a:r>
              <a:rPr lang="en-US" baseline="0" dirty="0" err="1" smtClean="0"/>
              <a:t>nguyên</a:t>
            </a:r>
            <a:r>
              <a:rPr lang="en-US" baseline="0" dirty="0" smtClean="0"/>
              <a:t> </a:t>
            </a:r>
            <a:r>
              <a:rPr lang="en-US" baseline="0" dirty="0" err="1" smtClean="0"/>
              <a:t>tố</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76FD836-220E-4D31-BB3D-E0AC37C69B63}" type="slidenum">
              <a:rPr lang="en-US" smtClean="0"/>
              <a:pPr/>
              <a:t>35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Thực</a:t>
            </a:r>
            <a:r>
              <a:rPr lang="en-US" dirty="0" smtClean="0"/>
              <a:t> </a:t>
            </a:r>
            <a:r>
              <a:rPr lang="en-US" dirty="0" err="1" smtClean="0"/>
              <a:t>chất</a:t>
            </a:r>
            <a:r>
              <a:rPr lang="en-US" baseline="0" dirty="0" smtClean="0"/>
              <a:t> </a:t>
            </a:r>
            <a:r>
              <a:rPr lang="en-US" dirty="0" err="1" smtClean="0"/>
              <a:t>Kế</a:t>
            </a:r>
            <a:r>
              <a:rPr lang="en-US" dirty="0" smtClean="0"/>
              <a:t> </a:t>
            </a:r>
            <a:r>
              <a:rPr lang="en-US" dirty="0" err="1" smtClean="0"/>
              <a:t>thừa</a:t>
            </a:r>
            <a:r>
              <a:rPr lang="en-US" baseline="0" dirty="0" smtClean="0"/>
              <a:t> </a:t>
            </a:r>
            <a:r>
              <a:rPr lang="en-US" baseline="0" dirty="0" err="1" smtClean="0"/>
              <a:t>được</a:t>
            </a:r>
            <a:r>
              <a:rPr lang="en-US" baseline="0" dirty="0" smtClean="0"/>
              <a:t> </a:t>
            </a:r>
            <a:r>
              <a:rPr lang="en-US" baseline="0" dirty="0" err="1" smtClean="0"/>
              <a:t>phát</a:t>
            </a:r>
            <a:r>
              <a:rPr lang="en-US" baseline="0" dirty="0" smtClean="0"/>
              <a:t> </a:t>
            </a:r>
            <a:r>
              <a:rPr lang="en-US" baseline="0" dirty="0" err="1" smtClean="0"/>
              <a:t>được</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cho</a:t>
            </a:r>
            <a:r>
              <a:rPr lang="en-US" baseline="0" dirty="0" smtClean="0"/>
              <a:t> </a:t>
            </a:r>
            <a:r>
              <a:rPr lang="en-US" baseline="0" dirty="0" err="1" smtClean="0"/>
              <a:t>lập</a:t>
            </a:r>
            <a:r>
              <a:rPr lang="en-US" baseline="0" dirty="0" smtClean="0"/>
              <a:t> </a:t>
            </a:r>
            <a:r>
              <a:rPr lang="en-US" baseline="0" dirty="0" err="1" smtClean="0"/>
              <a:t>trình</a:t>
            </a:r>
            <a:r>
              <a:rPr lang="en-US" baseline="0" dirty="0" smtClean="0"/>
              <a:t> </a:t>
            </a:r>
            <a:r>
              <a:rPr lang="en-US" baseline="0" dirty="0" err="1" smtClean="0"/>
              <a:t>hướng</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nhưng</a:t>
            </a:r>
            <a:r>
              <a:rPr lang="en-US" baseline="0" dirty="0" smtClean="0"/>
              <a:t> ở </a:t>
            </a:r>
            <a:r>
              <a:rPr lang="en-US" baseline="0" dirty="0" err="1" smtClean="0"/>
              <a:t>đây</a:t>
            </a:r>
            <a:r>
              <a:rPr lang="en-US" baseline="0" dirty="0" smtClean="0"/>
              <a:t> </a:t>
            </a:r>
            <a:r>
              <a:rPr lang="en-US" baseline="0" dirty="0" err="1" smtClean="0"/>
              <a:t>kế</a:t>
            </a:r>
            <a:r>
              <a:rPr lang="en-US" baseline="0" dirty="0" smtClean="0"/>
              <a:t> </a:t>
            </a:r>
            <a:r>
              <a:rPr lang="en-US" baseline="0" dirty="0" err="1" smtClean="0"/>
              <a:t>thừa</a:t>
            </a:r>
            <a:r>
              <a:rPr lang="en-US" baseline="0" dirty="0" smtClean="0"/>
              <a:t> </a:t>
            </a:r>
            <a:r>
              <a:rPr lang="en-US" baseline="0" dirty="0" err="1" smtClean="0"/>
              <a:t>có</a:t>
            </a:r>
            <a:r>
              <a:rPr lang="en-US" baseline="0" dirty="0" smtClean="0"/>
              <a:t> </a:t>
            </a:r>
            <a:r>
              <a:rPr lang="en-US" baseline="0" dirty="0" err="1" smtClean="0"/>
              <a:t>sự</a:t>
            </a:r>
            <a:r>
              <a:rPr lang="en-US" baseline="0" dirty="0" smtClean="0"/>
              <a:t> </a:t>
            </a:r>
            <a:r>
              <a:rPr lang="en-US" baseline="0" dirty="0" err="1" smtClean="0"/>
              <a:t>khác</a:t>
            </a:r>
            <a:r>
              <a:rPr lang="en-US" baseline="0" dirty="0" smtClean="0"/>
              <a:t> </a:t>
            </a:r>
            <a:r>
              <a:rPr lang="en-US" baseline="0" dirty="0" err="1" smtClean="0"/>
              <a:t>biệt</a:t>
            </a:r>
            <a:r>
              <a:rPr lang="en-US" baseline="0" dirty="0" smtClean="0"/>
              <a:t>, </a:t>
            </a:r>
            <a:r>
              <a:rPr lang="en-US" baseline="0" dirty="0" err="1" smtClean="0"/>
              <a:t>ta</a:t>
            </a:r>
            <a:r>
              <a:rPr lang="en-US" baseline="0" dirty="0" smtClean="0"/>
              <a:t> </a:t>
            </a:r>
            <a:r>
              <a:rPr lang="en-US" baseline="0" dirty="0" err="1" smtClean="0"/>
              <a:t>xét</a:t>
            </a:r>
            <a:r>
              <a:rPr lang="en-US" baseline="0" dirty="0" smtClean="0"/>
              <a:t> </a:t>
            </a:r>
            <a:r>
              <a:rPr lang="en-US" baseline="0" dirty="0" err="1" smtClean="0"/>
              <a:t>nó</a:t>
            </a:r>
            <a:r>
              <a:rPr lang="en-US" baseline="0" dirty="0" smtClean="0"/>
              <a:t> </a:t>
            </a:r>
            <a:r>
              <a:rPr lang="en-US" baseline="0" dirty="0" err="1" smtClean="0"/>
              <a:t>với</a:t>
            </a:r>
            <a:r>
              <a:rPr lang="en-US" baseline="0" dirty="0" smtClean="0"/>
              <a:t> </a:t>
            </a:r>
            <a:r>
              <a:rPr lang="en-US" baseline="0" dirty="0" err="1" smtClean="0"/>
              <a:t>kế</a:t>
            </a:r>
            <a:r>
              <a:rPr lang="en-US" baseline="0" dirty="0" smtClean="0"/>
              <a:t> </a:t>
            </a:r>
            <a:r>
              <a:rPr lang="en-US" baseline="0" dirty="0" err="1" smtClean="0"/>
              <a:t>thừa</a:t>
            </a:r>
            <a:r>
              <a:rPr lang="en-US" baseline="0" dirty="0" smtClean="0"/>
              <a:t> </a:t>
            </a:r>
            <a:r>
              <a:rPr lang="en-US" baseline="0" dirty="0" err="1" smtClean="0"/>
              <a:t>của</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c++</a:t>
            </a:r>
            <a:r>
              <a:rPr lang="en-US" baseline="0" dirty="0" smtClean="0"/>
              <a:t> </a:t>
            </a:r>
            <a:r>
              <a:rPr lang="en-US" baseline="0" dirty="0" err="1" smtClean="0"/>
              <a:t>hoặc</a:t>
            </a:r>
            <a:r>
              <a:rPr lang="en-US" baseline="0" dirty="0" smtClean="0"/>
              <a:t> java</a:t>
            </a:r>
          </a:p>
          <a:p>
            <a:r>
              <a:rPr lang="en-US" baseline="0" dirty="0" smtClean="0"/>
              <a:t>     </a:t>
            </a:r>
            <a:r>
              <a:rPr lang="en-US" baseline="0" dirty="0" err="1" smtClean="0"/>
              <a:t>tuy</a:t>
            </a:r>
            <a:r>
              <a:rPr lang="en-US" baseline="0" dirty="0" smtClean="0"/>
              <a:t> </a:t>
            </a:r>
            <a:r>
              <a:rPr lang="en-US" baseline="0" dirty="0" err="1" smtClean="0"/>
              <a:t>nhiên</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cung</a:t>
            </a:r>
            <a:r>
              <a:rPr lang="en-US" baseline="0" dirty="0" smtClean="0"/>
              <a:t> </a:t>
            </a:r>
            <a:r>
              <a:rPr lang="en-US" baseline="0" dirty="0" err="1" smtClean="0"/>
              <a:t>cấp</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truy</a:t>
            </a:r>
            <a:r>
              <a:rPr lang="en-US" baseline="0" dirty="0" smtClean="0"/>
              <a:t> </a:t>
            </a:r>
            <a:r>
              <a:rPr lang="en-US" baseline="0" dirty="0" err="1" smtClean="0"/>
              <a:t>vấn</a:t>
            </a:r>
            <a:r>
              <a:rPr lang="en-US" baseline="0" dirty="0" smtClean="0"/>
              <a:t> qua </a:t>
            </a:r>
            <a:r>
              <a:rPr lang="en-US" baseline="0" dirty="0" err="1" smtClean="0"/>
              <a:t>các</a:t>
            </a:r>
            <a:r>
              <a:rPr lang="en-US" baseline="0" dirty="0" smtClean="0"/>
              <a:t> </a:t>
            </a:r>
            <a:r>
              <a:rPr lang="en-US" baseline="0" dirty="0" err="1" smtClean="0"/>
              <a:t>bảng</a:t>
            </a:r>
            <a:r>
              <a:rPr lang="en-US" baseline="0" dirty="0" smtClean="0"/>
              <a:t> datasets. </a:t>
            </a:r>
            <a:r>
              <a:rPr lang="en-US" baseline="0" dirty="0" err="1" smtClean="0"/>
              <a:t>Vì</a:t>
            </a:r>
            <a:r>
              <a:rPr lang="en-US" baseline="0" dirty="0" smtClean="0"/>
              <a:t> </a:t>
            </a:r>
            <a:r>
              <a:rPr lang="en-US" baseline="0" dirty="0" err="1" smtClean="0"/>
              <a:t>thế</a:t>
            </a:r>
            <a:r>
              <a:rPr lang="en-US" baseline="0" dirty="0" smtClean="0"/>
              <a:t> </a:t>
            </a:r>
            <a:r>
              <a:rPr lang="en-US" baseline="0" dirty="0" err="1" smtClean="0"/>
              <a:t>cớ</a:t>
            </a:r>
            <a:r>
              <a:rPr lang="en-US" baseline="0" dirty="0" smtClean="0"/>
              <a:t> </a:t>
            </a:r>
            <a:r>
              <a:rPr lang="en-US" baseline="0" dirty="0" err="1" smtClean="0"/>
              <a:t>chế</a:t>
            </a:r>
            <a:r>
              <a:rPr lang="en-US" baseline="0" dirty="0" smtClean="0"/>
              <a:t> </a:t>
            </a:r>
            <a:r>
              <a:rPr lang="en-US" baseline="0" dirty="0" err="1" smtClean="0"/>
              <a:t>này</a:t>
            </a:r>
            <a:r>
              <a:rPr lang="en-US" baseline="0" dirty="0" smtClean="0"/>
              <a:t> </a:t>
            </a:r>
            <a:r>
              <a:rPr lang="en-US" baseline="0" dirty="0" err="1" smtClean="0"/>
              <a:t>áp</a:t>
            </a:r>
            <a:r>
              <a:rPr lang="en-US" baseline="0" dirty="0" smtClean="0"/>
              <a:t> </a:t>
            </a:r>
            <a:r>
              <a:rPr lang="en-US" baseline="0" dirty="0" err="1" smtClean="0"/>
              <a:t>dụng</a:t>
            </a:r>
            <a:r>
              <a:rPr lang="en-US" baseline="0" dirty="0" smtClean="0"/>
              <a:t> </a:t>
            </a:r>
            <a:r>
              <a:rPr lang="en-US" baseline="0" dirty="0" err="1" smtClean="0"/>
              <a:t>tốt</a:t>
            </a:r>
            <a:r>
              <a:rPr lang="en-US" baseline="0" dirty="0" smtClean="0"/>
              <a:t> </a:t>
            </a:r>
            <a:r>
              <a:rPr lang="en-US" baseline="0" dirty="0" err="1" smtClean="0"/>
              <a:t>cho</a:t>
            </a:r>
            <a:r>
              <a:rPr lang="en-US" baseline="0" dirty="0" smtClean="0"/>
              <a:t> object </a:t>
            </a:r>
            <a:r>
              <a:rPr lang="en-US" baseline="0" dirty="0" err="1" smtClean="0"/>
              <a:t>csdl</a:t>
            </a:r>
            <a:r>
              <a:rPr lang="en-US" baseline="0" dirty="0" smtClean="0"/>
              <a:t> qua </a:t>
            </a:r>
            <a:r>
              <a:rPr lang="en-US" baseline="0" dirty="0" err="1" smtClean="0"/>
              <a:t>các</a:t>
            </a:r>
            <a:r>
              <a:rPr lang="en-US" baseline="0" dirty="0" smtClean="0"/>
              <a:t> </a:t>
            </a:r>
            <a:r>
              <a:rPr lang="en-US" baseline="0" dirty="0" err="1" smtClean="0"/>
              <a:t>bảng</a:t>
            </a:r>
            <a:r>
              <a:rPr lang="en-US" baseline="0" dirty="0" smtClean="0"/>
              <a:t> </a:t>
            </a:r>
            <a:r>
              <a:rPr lang="en-US" baseline="0" dirty="0" err="1" smtClean="0"/>
              <a:t>và</a:t>
            </a:r>
            <a:r>
              <a:rPr lang="en-US" baseline="0" smtClean="0"/>
              <a:t> ca</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76FD836-220E-4D31-BB3D-E0AC37C69B63}" type="slidenum">
              <a:rPr lang="en-US" smtClean="0"/>
              <a:pPr/>
              <a:t>37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38</a:t>
            </a:fld>
            <a:endParaRPr lang="en-US"/>
          </a:p>
        </p:txBody>
      </p:sp>
    </p:spTree>
    <p:extLst>
      <p:ext uri="{BB962C8B-B14F-4D97-AF65-F5344CB8AC3E}">
        <p14:creationId xmlns:p14="http://schemas.microsoft.com/office/powerpoint/2010/main" val="25072894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Dẫn</a:t>
            </a:r>
            <a:r>
              <a:rPr lang="en-US" baseline="0" dirty="0" smtClean="0"/>
              <a:t> </a:t>
            </a:r>
            <a:r>
              <a:rPr lang="en-US" baseline="0" dirty="0" err="1" smtClean="0"/>
              <a:t>dắt</a:t>
            </a:r>
            <a:r>
              <a:rPr lang="en-US" baseline="0" dirty="0" smtClean="0"/>
              <a:t> </a:t>
            </a:r>
            <a:r>
              <a:rPr lang="en-US" baseline="0" dirty="0" err="1" smtClean="0"/>
              <a:t>ví</a:t>
            </a:r>
            <a:r>
              <a:rPr lang="en-US" baseline="0" dirty="0" smtClean="0"/>
              <a:t> </a:t>
            </a:r>
            <a:r>
              <a:rPr lang="en-US" baseline="0" dirty="0" err="1" smtClean="0"/>
              <a:t>dụ</a:t>
            </a:r>
            <a:r>
              <a:rPr lang="en-US" baseline="0" dirty="0" smtClean="0"/>
              <a:t>:</a:t>
            </a:r>
          </a:p>
          <a:p>
            <a:r>
              <a:rPr lang="en-US" baseline="0" dirty="0" err="1" smtClean="0"/>
              <a:t>Ví</a:t>
            </a:r>
            <a:r>
              <a:rPr lang="en-US" baseline="0" dirty="0" smtClean="0"/>
              <a:t> </a:t>
            </a:r>
            <a:r>
              <a:rPr lang="en-US" baseline="0" dirty="0" err="1" smtClean="0"/>
              <a:t>dụ</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của</a:t>
            </a:r>
            <a:r>
              <a:rPr lang="en-US" baseline="0" dirty="0" smtClean="0"/>
              <a:t> </a:t>
            </a:r>
            <a:r>
              <a:rPr lang="en-US" baseline="0" dirty="0" err="1" smtClean="0"/>
              <a:t>chúng</a:t>
            </a:r>
            <a:r>
              <a:rPr lang="en-US" baseline="0" dirty="0" smtClean="0"/>
              <a:t> ta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đến</a:t>
            </a:r>
            <a:r>
              <a:rPr lang="en-US" baseline="0" dirty="0" smtClean="0"/>
              <a:t> </a:t>
            </a:r>
            <a:r>
              <a:rPr lang="en-US" baseline="0" dirty="0" err="1" smtClean="0"/>
              <a:t>tàu</a:t>
            </a:r>
            <a:r>
              <a:rPr lang="en-US" baseline="0" dirty="0" smtClean="0"/>
              <a:t> </a:t>
            </a:r>
            <a:r>
              <a:rPr lang="en-US" baseline="0" dirty="0" err="1" smtClean="0"/>
              <a:t>thăm</a:t>
            </a:r>
            <a:r>
              <a:rPr lang="en-US" baseline="0" dirty="0" smtClean="0"/>
              <a:t> </a:t>
            </a:r>
            <a:r>
              <a:rPr lang="en-US" baseline="0" dirty="0" err="1" smtClean="0"/>
              <a:t>dò</a:t>
            </a:r>
            <a:r>
              <a:rPr lang="en-US" baseline="0" dirty="0" smtClean="0"/>
              <a:t> </a:t>
            </a:r>
            <a:r>
              <a:rPr lang="en-US" baseline="0" dirty="0" err="1" smtClean="0"/>
              <a:t>vũ</a:t>
            </a:r>
            <a:r>
              <a:rPr lang="en-US" baseline="0" dirty="0" smtClean="0"/>
              <a:t> </a:t>
            </a:r>
            <a:r>
              <a:rPr lang="en-US" baseline="0" dirty="0" err="1" smtClean="0"/>
              <a:t>trụ</a:t>
            </a:r>
            <a:r>
              <a:rPr lang="en-US" baseline="0" dirty="0" smtClean="0"/>
              <a:t> (probe), </a:t>
            </a:r>
            <a:r>
              <a:rPr lang="en-US" baseline="0" dirty="0" err="1" smtClean="0"/>
              <a:t>với</a:t>
            </a:r>
            <a:r>
              <a:rPr lang="en-US" baseline="0" dirty="0" smtClean="0"/>
              <a:t> </a:t>
            </a:r>
            <a:r>
              <a:rPr lang="en-US" baseline="0" dirty="0" err="1" smtClean="0"/>
              <a:t>mỗi</a:t>
            </a:r>
            <a:r>
              <a:rPr lang="en-US" baseline="0" dirty="0" smtClean="0"/>
              <a:t> probe </a:t>
            </a:r>
            <a:r>
              <a:rPr lang="en-US" baseline="0" dirty="0" err="1" smtClean="0"/>
              <a:t>sẽ</a:t>
            </a:r>
            <a:r>
              <a:rPr lang="en-US" baseline="0" dirty="0" smtClean="0"/>
              <a:t> </a:t>
            </a:r>
            <a:r>
              <a:rPr lang="en-US" baseline="0" dirty="0" err="1" smtClean="0"/>
              <a:t>có</a:t>
            </a:r>
            <a:r>
              <a:rPr lang="en-US" baseline="0" dirty="0" smtClean="0"/>
              <a:t> </a:t>
            </a:r>
            <a:r>
              <a:rPr lang="en-US" baseline="0" dirty="0" err="1" smtClean="0"/>
              <a:t>một</a:t>
            </a:r>
            <a:r>
              <a:rPr lang="en-US" baseline="0" dirty="0" smtClean="0"/>
              <a:t> </a:t>
            </a:r>
            <a:r>
              <a:rPr lang="en-US" baseline="0" dirty="0" err="1" smtClean="0"/>
              <a:t>loại</a:t>
            </a:r>
            <a:r>
              <a:rPr lang="en-US" baseline="0" dirty="0" smtClean="0"/>
              <a:t> camera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sẽ</a:t>
            </a:r>
            <a:r>
              <a:rPr lang="en-US" baseline="0" dirty="0" smtClean="0"/>
              <a:t> </a:t>
            </a:r>
            <a:r>
              <a:rPr lang="en-US" baseline="0" dirty="0" err="1" smtClean="0"/>
              <a:t>ghi</a:t>
            </a:r>
            <a:r>
              <a:rPr lang="en-US" baseline="0" dirty="0" smtClean="0"/>
              <a:t> </a:t>
            </a:r>
            <a:r>
              <a:rPr lang="en-US" baseline="0" dirty="0" err="1" smtClean="0"/>
              <a:t>lại</a:t>
            </a:r>
            <a:r>
              <a:rPr lang="en-US" baseline="0" dirty="0" smtClean="0"/>
              <a:t> </a:t>
            </a:r>
            <a:r>
              <a:rPr lang="en-US" baseline="0" dirty="0" err="1" smtClean="0"/>
              <a:t>một</a:t>
            </a:r>
            <a:r>
              <a:rPr lang="en-US" baseline="0" dirty="0" smtClean="0"/>
              <a:t> </a:t>
            </a:r>
            <a:r>
              <a:rPr lang="en-US" baseline="0" dirty="0" err="1" smtClean="0"/>
              <a:t>đoạn</a:t>
            </a:r>
            <a:r>
              <a:rPr lang="en-US" baseline="0" dirty="0" smtClean="0"/>
              <a:t> video</a:t>
            </a:r>
          </a:p>
          <a:p>
            <a:r>
              <a:rPr lang="en-US" baseline="0" dirty="0" err="1" smtClean="0"/>
              <a:t>Mỗi</a:t>
            </a:r>
            <a:r>
              <a:rPr lang="en-US" baseline="0" dirty="0" smtClean="0"/>
              <a:t> video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thu</a:t>
            </a:r>
            <a:r>
              <a:rPr lang="en-US" baseline="0" dirty="0" smtClean="0"/>
              <a:t> </a:t>
            </a:r>
            <a:r>
              <a:rPr lang="en-US" baseline="0" dirty="0" err="1" smtClean="0"/>
              <a:t>lại</a:t>
            </a:r>
            <a:r>
              <a:rPr lang="en-US" baseline="0" dirty="0" smtClean="0"/>
              <a:t> </a:t>
            </a:r>
            <a:r>
              <a:rPr lang="en-US" baseline="0" dirty="0" err="1" smtClean="0"/>
              <a:t>trong</a:t>
            </a:r>
            <a:r>
              <a:rPr lang="en-US" baseline="0" dirty="0" smtClean="0"/>
              <a:t> </a:t>
            </a:r>
            <a:r>
              <a:rPr lang="en-US" baseline="0" dirty="0" err="1" smtClean="0"/>
              <a:t>một</a:t>
            </a:r>
            <a:r>
              <a:rPr lang="en-US" baseline="0" dirty="0" smtClean="0"/>
              <a:t> </a:t>
            </a:r>
            <a:r>
              <a:rPr lang="en-US" baseline="0" dirty="0" err="1" smtClean="0"/>
              <a:t>khoảng</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và</a:t>
            </a:r>
            <a:r>
              <a:rPr lang="en-US" baseline="0" dirty="0" smtClean="0"/>
              <a:t> ở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với</a:t>
            </a:r>
            <a:r>
              <a:rPr lang="en-US" baseline="0" dirty="0" smtClean="0"/>
              <a:t> </a:t>
            </a:r>
            <a:r>
              <a:rPr lang="en-US" baseline="0" dirty="0" err="1" smtClean="0"/>
              <a:t>vĩ</a:t>
            </a:r>
            <a:r>
              <a:rPr lang="en-US" baseline="0" dirty="0" smtClean="0"/>
              <a:t> </a:t>
            </a:r>
            <a:r>
              <a:rPr lang="en-US" baseline="0" dirty="0" err="1" smtClean="0"/>
              <a:t>độ</a:t>
            </a:r>
            <a:r>
              <a:rPr lang="en-US" baseline="0" dirty="0" smtClean="0"/>
              <a:t> </a:t>
            </a:r>
            <a:r>
              <a:rPr lang="en-US" baseline="0" dirty="0" err="1" smtClean="0"/>
              <a:t>và</a:t>
            </a:r>
            <a:r>
              <a:rPr lang="en-US" baseline="0" dirty="0" smtClean="0"/>
              <a:t> </a:t>
            </a:r>
            <a:r>
              <a:rPr lang="en-US" baseline="0" dirty="0" err="1" smtClean="0"/>
              <a:t>kinh</a:t>
            </a:r>
            <a:r>
              <a:rPr lang="en-US" baseline="0" dirty="0" smtClean="0"/>
              <a:t> </a:t>
            </a:r>
            <a:r>
              <a:rPr lang="en-US" baseline="0" dirty="0" err="1" smtClean="0"/>
              <a:t>độ</a:t>
            </a:r>
            <a:r>
              <a:rPr lang="en-US" baseline="0" dirty="0" smtClean="0"/>
              <a:t> </a:t>
            </a:r>
            <a:r>
              <a:rPr lang="en-US" baseline="0" dirty="0" err="1" smtClean="0"/>
              <a:t>xác</a:t>
            </a:r>
            <a:r>
              <a:rPr lang="en-US" baseline="0" dirty="0" smtClean="0"/>
              <a:t> </a:t>
            </a:r>
            <a:r>
              <a:rPr lang="en-US" baseline="0" dirty="0" err="1" smtClean="0"/>
              <a:t>định</a:t>
            </a:r>
            <a:endParaRPr lang="en-US" baseline="0" dirty="0" smtClean="0"/>
          </a:p>
          <a:p>
            <a:r>
              <a:rPr lang="en-US" dirty="0" smtClean="0"/>
              <a:t>Do</a:t>
            </a:r>
            <a:r>
              <a:rPr lang="en-US" baseline="0" dirty="0" smtClean="0"/>
              <a:t> </a:t>
            </a:r>
            <a:r>
              <a:rPr lang="en-US" baseline="0" dirty="0" err="1" smtClean="0"/>
              <a:t>đó</a:t>
            </a:r>
            <a:r>
              <a:rPr lang="en-US" baseline="0" dirty="0" smtClean="0"/>
              <a:t> </a:t>
            </a:r>
            <a:r>
              <a:rPr lang="en-US" baseline="0" dirty="0" err="1" smtClean="0"/>
              <a:t>thông</a:t>
            </a:r>
            <a:r>
              <a:rPr lang="en-US" baseline="0" dirty="0" smtClean="0"/>
              <a:t> tin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đến</a:t>
            </a:r>
            <a:r>
              <a:rPr lang="en-US" baseline="0" dirty="0" smtClean="0"/>
              <a:t> </a:t>
            </a:r>
            <a:r>
              <a:rPr lang="en-US" baseline="0" dirty="0" err="1" smtClean="0"/>
              <a:t>một</a:t>
            </a:r>
            <a:r>
              <a:rPr lang="en-US" baseline="0" dirty="0" smtClean="0"/>
              <a:t> </a:t>
            </a:r>
            <a:r>
              <a:rPr lang="en-US" baseline="0" dirty="0" err="1" smtClean="0"/>
              <a:t>tàu</a:t>
            </a:r>
            <a:r>
              <a:rPr lang="en-US" baseline="0" dirty="0" smtClean="0"/>
              <a:t> </a:t>
            </a:r>
            <a:r>
              <a:rPr lang="en-US" baseline="0" dirty="0" err="1" smtClean="0"/>
              <a:t>thăm</a:t>
            </a:r>
            <a:r>
              <a:rPr lang="en-US" baseline="0" dirty="0" smtClean="0"/>
              <a:t> </a:t>
            </a:r>
            <a:r>
              <a:rPr lang="en-US" baseline="0" dirty="0" err="1" smtClean="0"/>
              <a:t>dò</a:t>
            </a:r>
            <a:r>
              <a:rPr lang="en-US" baseline="0" dirty="0" smtClean="0"/>
              <a:t> </a:t>
            </a:r>
            <a:r>
              <a:rPr lang="en-US" baseline="0" dirty="0" err="1" smtClean="0"/>
              <a:t>sẽ</a:t>
            </a:r>
            <a:r>
              <a:rPr lang="en-US" baseline="0" dirty="0" smtClean="0"/>
              <a:t> </a:t>
            </a:r>
            <a:r>
              <a:rPr lang="en-US" baseline="0" dirty="0" err="1" smtClean="0"/>
              <a:t>có</a:t>
            </a:r>
            <a:r>
              <a:rPr lang="en-US" baseline="0" dirty="0" smtClean="0"/>
              <a:t> 3 </a:t>
            </a:r>
            <a:r>
              <a:rPr lang="en-US" baseline="0" dirty="0" err="1" smtClean="0"/>
              <a:t>phần</a:t>
            </a:r>
            <a:r>
              <a:rPr lang="en-US" baseline="0" dirty="0" smtClean="0"/>
              <a:t> </a:t>
            </a:r>
            <a:r>
              <a:rPr lang="en-US" baseline="0" dirty="0" err="1" smtClean="0"/>
              <a:t>chủ</a:t>
            </a:r>
            <a:r>
              <a:rPr lang="en-US" baseline="0" dirty="0" smtClean="0"/>
              <a:t> </a:t>
            </a:r>
            <a:r>
              <a:rPr lang="en-US" baseline="0" dirty="0" err="1" smtClean="0"/>
              <a:t>yếu</a:t>
            </a:r>
            <a:r>
              <a:rPr lang="en-US" baseline="0" dirty="0" smtClean="0"/>
              <a:t>: </a:t>
            </a:r>
            <a:r>
              <a:rPr lang="en-US" baseline="0" dirty="0" err="1" smtClean="0"/>
              <a:t>probe_id</a:t>
            </a:r>
            <a:r>
              <a:rPr lang="en-US" baseline="0" dirty="0" smtClean="0"/>
              <a:t>, video stream, &lt;time, location&gt;</a:t>
            </a:r>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t>39</a:t>
            </a:fld>
            <a:endParaRPr lang="en-US"/>
          </a:p>
        </p:txBody>
      </p:sp>
    </p:spTree>
    <p:extLst>
      <p:ext uri="{BB962C8B-B14F-4D97-AF65-F5344CB8AC3E}">
        <p14:creationId xmlns:p14="http://schemas.microsoft.com/office/powerpoint/2010/main" val="42250276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Khi</a:t>
            </a:r>
            <a:r>
              <a:rPr lang="en-US" baseline="0" dirty="0" smtClean="0"/>
              <a:t> </a:t>
            </a:r>
            <a:r>
              <a:rPr lang="en-US" baseline="0" dirty="0" err="1" smtClean="0"/>
              <a:t>tồn</a:t>
            </a:r>
            <a:r>
              <a:rPr lang="en-US" baseline="0" dirty="0" smtClean="0"/>
              <a:t> </a:t>
            </a:r>
            <a:r>
              <a:rPr lang="en-US" baseline="0" dirty="0" err="1" smtClean="0"/>
              <a:t>tại</a:t>
            </a:r>
            <a:r>
              <a:rPr lang="en-US" baseline="0" dirty="0" smtClean="0"/>
              <a:t> 2 PTH </a:t>
            </a:r>
            <a:r>
              <a:rPr lang="en-US" baseline="0" dirty="0" err="1" smtClean="0"/>
              <a:t>trên</a:t>
            </a:r>
            <a:r>
              <a:rPr lang="en-US" baseline="0" dirty="0" smtClean="0"/>
              <a:t> </a:t>
            </a:r>
            <a:r>
              <a:rPr lang="en-US" baseline="0" dirty="0" err="1" smtClean="0"/>
              <a:t>quan</a:t>
            </a:r>
            <a:r>
              <a:rPr lang="en-US" baseline="0" dirty="0" smtClean="0"/>
              <a:t> </a:t>
            </a:r>
            <a:r>
              <a:rPr lang="en-US" baseline="0" dirty="0" err="1" smtClean="0"/>
              <a:t>hệ</a:t>
            </a:r>
            <a:r>
              <a:rPr lang="en-US" baseline="0" dirty="0" smtClean="0"/>
              <a:t> Probe </a:t>
            </a:r>
            <a:r>
              <a:rPr lang="en-US" baseline="0" dirty="0" err="1" smtClean="0"/>
              <a:t>không</a:t>
            </a:r>
            <a:r>
              <a:rPr lang="en-US" baseline="0" dirty="0" smtClean="0"/>
              <a:t> </a:t>
            </a:r>
            <a:r>
              <a:rPr lang="en-US" baseline="0" dirty="0" err="1" smtClean="0"/>
              <a:t>đạt</a:t>
            </a:r>
            <a:r>
              <a:rPr lang="en-US" baseline="0" dirty="0" smtClean="0"/>
              <a:t> </a:t>
            </a:r>
            <a:r>
              <a:rPr lang="en-US" baseline="0" dirty="0" err="1" smtClean="0"/>
              <a:t>dạng</a:t>
            </a:r>
            <a:r>
              <a:rPr lang="en-US" baseline="0" dirty="0" smtClean="0"/>
              <a:t> </a:t>
            </a:r>
            <a:r>
              <a:rPr lang="en-US" baseline="0" dirty="0" err="1" smtClean="0"/>
              <a:t>chuẩn</a:t>
            </a:r>
            <a:r>
              <a:rPr lang="en-US" baseline="0" dirty="0" smtClean="0"/>
              <a:t> BCNF </a:t>
            </a:r>
            <a:r>
              <a:rPr lang="en-US" baseline="0" dirty="0" err="1" smtClean="0"/>
              <a:t>nên</a:t>
            </a:r>
            <a:r>
              <a:rPr lang="en-US" baseline="0" dirty="0" smtClean="0"/>
              <a:t> ta </a:t>
            </a:r>
            <a:r>
              <a:rPr lang="en-US" baseline="0" dirty="0" err="1" smtClean="0"/>
              <a:t>chuẩn</a:t>
            </a:r>
            <a:r>
              <a:rPr lang="en-US" baseline="0" dirty="0" smtClean="0"/>
              <a:t> </a:t>
            </a:r>
            <a:r>
              <a:rPr lang="en-US" baseline="0" dirty="0" err="1" smtClean="0"/>
              <a:t>hóa</a:t>
            </a:r>
            <a:r>
              <a:rPr lang="en-US" baseline="0" dirty="0" smtClean="0"/>
              <a:t> </a:t>
            </a:r>
            <a:r>
              <a:rPr lang="en-US" baseline="0" dirty="0" err="1" smtClean="0"/>
              <a:t>về</a:t>
            </a:r>
            <a:r>
              <a:rPr lang="en-US" baseline="0" dirty="0" smtClean="0"/>
              <a:t> BCNF </a:t>
            </a:r>
            <a:r>
              <a:rPr lang="en-US" baseline="0" dirty="0" err="1" smtClean="0"/>
              <a:t>được</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sau</a:t>
            </a:r>
            <a:r>
              <a:rPr lang="en-US" baseline="0" dirty="0" smtClean="0"/>
              <a:t>:</a:t>
            </a:r>
          </a:p>
          <a:p>
            <a:pPr marL="171450" indent="-171450">
              <a:buFont typeface="Arial" pitchFamily="34" charset="0"/>
              <a:buChar char="•"/>
            </a:pPr>
            <a:r>
              <a:rPr lang="en-US" sz="1200" kern="1200" dirty="0" err="1" smtClean="0">
                <a:solidFill>
                  <a:schemeClr val="tx1"/>
                </a:solidFill>
                <a:effectLst/>
                <a:latin typeface="+mn-lt"/>
                <a:ea typeface="+mn-ea"/>
                <a:cs typeface="+mn-cs"/>
              </a:rPr>
              <a:t>Probes_Loc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pid</a:t>
            </a:r>
            <a:r>
              <a:rPr lang="en-US" sz="1200" kern="1200" dirty="0" smtClean="0">
                <a:solidFill>
                  <a:schemeClr val="tx1"/>
                </a:solidFill>
                <a:effectLst/>
                <a:latin typeface="+mn-lt"/>
                <a:ea typeface="+mn-ea"/>
                <a:cs typeface="+mn-cs"/>
              </a:rPr>
              <a:t>: integer, time: timestamp, latitude: real, longitude: real)</a:t>
            </a:r>
          </a:p>
          <a:p>
            <a:pPr marL="171450" indent="-171450">
              <a:buFont typeface="Arial" pitchFamily="34" charset="0"/>
              <a:buChar char="•"/>
            </a:pPr>
            <a:r>
              <a:rPr lang="en-US" sz="1200" kern="1200" dirty="0" err="1" smtClean="0">
                <a:solidFill>
                  <a:schemeClr val="tx1"/>
                </a:solidFill>
                <a:effectLst/>
                <a:latin typeface="+mn-lt"/>
                <a:ea typeface="+mn-ea"/>
                <a:cs typeface="+mn-cs"/>
              </a:rPr>
              <a:t>Probes_Video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pid</a:t>
            </a:r>
            <a:r>
              <a:rPr lang="en-US" sz="1200" kern="1200" dirty="0" smtClean="0">
                <a:solidFill>
                  <a:schemeClr val="tx1"/>
                </a:solidFill>
                <a:effectLst/>
                <a:latin typeface="+mn-lt"/>
                <a:ea typeface="+mn-ea"/>
                <a:cs typeface="+mn-cs"/>
              </a:rPr>
              <a:t>: integer, camera: string:, video: BLOB)</a:t>
            </a:r>
          </a:p>
          <a:p>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t>44</a:t>
            </a:fld>
            <a:endParaRPr lang="en-US"/>
          </a:p>
        </p:txBody>
      </p:sp>
    </p:spTree>
    <p:extLst>
      <p:ext uri="{BB962C8B-B14F-4D97-AF65-F5344CB8AC3E}">
        <p14:creationId xmlns:p14="http://schemas.microsoft.com/office/powerpoint/2010/main" val="4033771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smtClean="0">
                <a:solidFill>
                  <a:schemeClr val="tx1"/>
                </a:solidFill>
                <a:effectLst/>
                <a:latin typeface="Calibri" pitchFamily="34" charset="0"/>
                <a:ea typeface="+mn-ea"/>
                <a:cs typeface="+mn-cs"/>
              </a:rPr>
              <a:t>N</a:t>
            </a:r>
            <a:r>
              <a:rPr lang="vi-VN" sz="1200" b="0" i="0" kern="1200" smtClean="0">
                <a:solidFill>
                  <a:schemeClr val="tx1"/>
                </a:solidFill>
                <a:effectLst/>
                <a:latin typeface="Calibri" pitchFamily="34" charset="0"/>
                <a:ea typeface="+mn-ea"/>
                <a:cs typeface="+mn-cs"/>
              </a:rPr>
              <a:t>hiều ý tưởng của những nỗ lực cơ sở dữ liệu đầu quan hệ đối tượng phần lớn trở thành đưa vào SQL: 1999. Trong thực tế, bất kỳ sản phẩm tuân thủ các khía cạnhđịnh hướng đối tượng của SQL: 1999 có thể được mô tả như là một sản phẩm quản lý cơ sở dữ liệu quan hệ đối tượng. Ví dụ, IBM DB2, cơ sở dữ liệu Oracle, và</a:t>
            </a:r>
            <a:r>
              <a:rPr lang="en-US" sz="1200" b="0" i="0" kern="1200" smtClean="0">
                <a:solidFill>
                  <a:schemeClr val="tx1"/>
                </a:solidFill>
                <a:effectLst/>
                <a:latin typeface="Calibri" pitchFamily="34" charset="0"/>
                <a:ea typeface="+mn-ea"/>
                <a:cs typeface="+mn-cs"/>
              </a:rPr>
              <a:t> </a:t>
            </a:r>
            <a:r>
              <a:rPr lang="vi-VN" sz="1200" b="0" i="0" kern="1200" smtClean="0">
                <a:solidFill>
                  <a:schemeClr val="tx1"/>
                </a:solidFill>
                <a:effectLst/>
                <a:latin typeface="Calibri" pitchFamily="34" charset="0"/>
                <a:ea typeface="+mn-ea"/>
                <a:cs typeface="+mn-cs"/>
              </a:rPr>
              <a:t>Microsoft SQL Server, thực hiện tuyên bố hỗ trợ công nghệ này và làm như vậy với</a:t>
            </a:r>
            <a:r>
              <a:rPr lang="en-US" sz="1200" b="0" i="0" kern="1200" smtClean="0">
                <a:solidFill>
                  <a:schemeClr val="tx1"/>
                </a:solidFill>
                <a:effectLst/>
                <a:latin typeface="Calibri" pitchFamily="34" charset="0"/>
                <a:ea typeface="+mn-ea"/>
                <a:cs typeface="+mn-cs"/>
              </a:rPr>
              <a:t> </a:t>
            </a:r>
            <a:r>
              <a:rPr lang="vi-VN" sz="1200" b="0" i="0" kern="1200" smtClean="0">
                <a:solidFill>
                  <a:schemeClr val="tx1"/>
                </a:solidFill>
                <a:effectLst/>
                <a:latin typeface="Calibri" pitchFamily="34" charset="0"/>
                <a:ea typeface="+mn-ea"/>
                <a:cs typeface="+mn-cs"/>
              </a:rPr>
              <a:t>mức độ thành công khác nhau.</a:t>
            </a:r>
          </a:p>
          <a:p>
            <a:r>
              <a:rPr lang="vi-VN" sz="1200" b="0" i="0" kern="1200" smtClean="0">
                <a:solidFill>
                  <a:schemeClr val="tx1"/>
                </a:solidFill>
                <a:effectLst/>
                <a:latin typeface="Calibri" pitchFamily="34" charset="0"/>
                <a:ea typeface="+mn-ea"/>
                <a:cs typeface="+mn-cs"/>
              </a:rPr>
              <a:t/>
            </a:r>
            <a:br>
              <a:rPr lang="vi-VN" sz="1200" b="0" i="0" kern="1200" smtClean="0">
                <a:solidFill>
                  <a:schemeClr val="tx1"/>
                </a:solidFill>
                <a:effectLst/>
                <a:latin typeface="Calibri" pitchFamily="34" charset="0"/>
                <a:ea typeface="+mn-ea"/>
                <a:cs typeface="+mn-cs"/>
              </a:rPr>
            </a:br>
            <a:endParaRPr lang="en-US" smtClean="0"/>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3</a:t>
            </a:fld>
            <a:endParaRPr lang="en-US"/>
          </a:p>
        </p:txBody>
      </p:sp>
    </p:spTree>
    <p:extLst>
      <p:ext uri="{BB962C8B-B14F-4D97-AF65-F5344CB8AC3E}">
        <p14:creationId xmlns:p14="http://schemas.microsoft.com/office/powerpoint/2010/main" val="25072894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Nhược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a:t>
            </a:r>
          </a:p>
          <a:p>
            <a:pPr marL="171450" lvl="0" indent="-171450">
              <a:buFont typeface="Arial" pitchFamily="34" charset="0"/>
              <a:buChar char="•"/>
            </a:pP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câu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probe 10, </a:t>
            </a:r>
            <a:r>
              <a:rPr lang="en-US" sz="1200" kern="1200" dirty="0" err="1" smtClean="0">
                <a:solidFill>
                  <a:schemeClr val="tx1"/>
                </a:solidFill>
                <a:effectLst/>
                <a:latin typeface="+mn-lt"/>
                <a:ea typeface="+mn-ea"/>
                <a:cs typeface="+mn-cs"/>
              </a:rPr>
              <a:t>hiển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đoạn</a:t>
            </a:r>
            <a:r>
              <a:rPr lang="en-US" sz="1200" kern="1200" dirty="0" smtClean="0">
                <a:solidFill>
                  <a:schemeClr val="tx1"/>
                </a:solidFill>
                <a:effectLst/>
                <a:latin typeface="+mn-lt"/>
                <a:ea typeface="+mn-ea"/>
                <a:cs typeface="+mn-cs"/>
              </a:rPr>
              <a:t> video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1:10pm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1:15pm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ngày</a:t>
            </a:r>
            <a:r>
              <a:rPr lang="en-US" sz="1200" kern="1200" dirty="0" smtClean="0">
                <a:solidFill>
                  <a:schemeClr val="tx1"/>
                </a:solidFill>
                <a:effectLst/>
                <a:latin typeface="+mn-lt"/>
                <a:ea typeface="+mn-ea"/>
                <a:cs typeface="+mn-cs"/>
              </a:rPr>
              <a:t> 10, 1996” </a:t>
            </a:r>
            <a:r>
              <a:rPr lang="en-US" sz="1200" kern="1200" dirty="0" smtClean="0">
                <a:solidFill>
                  <a:schemeClr val="tx1"/>
                </a:solidFill>
                <a:effectLst/>
                <a:latin typeface="+mn-lt"/>
                <a:ea typeface="+mn-ea"/>
                <a:cs typeface="+mn-cs"/>
                <a:sym typeface="Wingdings"/>
              </a:rPr>
              <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video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probe 10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giờ</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endParaRPr lang="en-US" sz="1200" kern="1200" dirty="0" smtClean="0">
              <a:solidFill>
                <a:schemeClr val="tx1"/>
              </a:solidFill>
              <a:effectLst/>
              <a:latin typeface="+mn-lt"/>
              <a:ea typeface="+mn-ea"/>
              <a:cs typeface="+mn-cs"/>
            </a:endParaRPr>
          </a:p>
          <a:p>
            <a:pPr marL="171450" lvl="0" indent="-171450">
              <a:buFont typeface="Arial" pitchFamily="34" charset="0"/>
              <a:buChar char="•"/>
            </a:pP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probe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dòng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location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rõ</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nối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tới</a:t>
            </a:r>
            <a:r>
              <a:rPr lang="en-US" sz="1200" kern="1200" dirty="0" smtClean="0">
                <a:solidFill>
                  <a:schemeClr val="tx1"/>
                </a:solidFill>
                <a:effectLst/>
                <a:latin typeface="+mn-lt"/>
                <a:ea typeface="+mn-ea"/>
                <a:cs typeface="+mn-cs"/>
              </a:rPr>
              <a:t> probe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tán</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endParaRPr lang="en-US" sz="1200" kern="1200" dirty="0" smtClean="0">
              <a:solidFill>
                <a:schemeClr val="tx1"/>
              </a:solidFill>
              <a:effectLst/>
              <a:latin typeface="+mn-lt"/>
              <a:ea typeface="+mn-ea"/>
              <a:cs typeface="+mn-cs"/>
            </a:endParaRPr>
          </a:p>
          <a:p>
            <a:pPr marL="171450" lvl="0" indent="-171450">
              <a:buFont typeface="Arial" pitchFamily="34" charset="0"/>
              <a:buChar char="•"/>
            </a:pP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bắt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chia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probe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probe. </a:t>
            </a:r>
            <a:r>
              <a:rPr lang="en-US" sz="1200" kern="1200" dirty="0" err="1" smtClean="0">
                <a:solidFill>
                  <a:schemeClr val="tx1"/>
                </a:solidFill>
                <a:effectLst/>
                <a:latin typeface="+mn-lt"/>
                <a:ea typeface="+mn-ea"/>
                <a:cs typeface="+mn-cs"/>
              </a:rPr>
              <a:t>Ví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probe, </a:t>
            </a:r>
            <a:r>
              <a:rPr lang="en-US" sz="1200" kern="1200" dirty="0" err="1" smtClean="0">
                <a:solidFill>
                  <a:schemeClr val="tx1"/>
                </a:solidFill>
                <a:effectLst/>
                <a:latin typeface="+mn-lt"/>
                <a:ea typeface="+mn-ea"/>
                <a:cs typeface="+mn-cs"/>
              </a:rPr>
              <a:t>hãy</a:t>
            </a:r>
            <a:r>
              <a:rPr lang="en-US" sz="1200" kern="1200" dirty="0" smtClean="0">
                <a:solidFill>
                  <a:schemeClr val="tx1"/>
                </a:solidFill>
                <a:effectLst/>
                <a:latin typeface="+mn-lt"/>
                <a:ea typeface="+mn-ea"/>
                <a:cs typeface="+mn-cs"/>
              </a:rPr>
              <a:t> in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sớm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loại</a:t>
            </a:r>
            <a:r>
              <a:rPr lang="en-US" sz="1200" kern="1200" dirty="0" smtClean="0">
                <a:solidFill>
                  <a:schemeClr val="tx1"/>
                </a:solidFill>
                <a:effectLst/>
                <a:latin typeface="+mn-lt"/>
                <a:ea typeface="+mn-ea"/>
                <a:cs typeface="+mn-cs"/>
              </a:rPr>
              <a:t> camera”</a:t>
            </a: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t>45</a:t>
            </a:fld>
            <a:endParaRPr lang="en-US"/>
          </a:p>
        </p:txBody>
      </p:sp>
    </p:spTree>
    <p:extLst>
      <p:ext uri="{BB962C8B-B14F-4D97-AF65-F5344CB8AC3E}">
        <p14:creationId xmlns:p14="http://schemas.microsoft.com/office/powerpoint/2010/main" val="37379674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ORDBMS</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a:t>
            </a:r>
            <a:r>
              <a:rPr lang="en-US" sz="1200" kern="1200" dirty="0" err="1" smtClean="0">
                <a:solidFill>
                  <a:schemeClr val="tx1"/>
                </a:solidFill>
                <a:effectLst/>
                <a:latin typeface="+mn-lt"/>
                <a:ea typeface="+mn-ea"/>
                <a:cs typeface="+mn-cs"/>
              </a:rPr>
              <a:t>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phép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ADT,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list,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location </a:t>
            </a:r>
            <a:r>
              <a:rPr lang="en-US" sz="1200" kern="1200" dirty="0" err="1" smtClean="0">
                <a:solidFill>
                  <a:schemeClr val="tx1"/>
                </a:solidFill>
                <a:effectLst/>
                <a:latin typeface="+mn-lt"/>
                <a:ea typeface="+mn-ea"/>
                <a:cs typeface="+mn-cs"/>
              </a:rPr>
              <a:t>nối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cùng</a:t>
            </a:r>
            <a:r>
              <a:rPr lang="en-US" sz="1200" kern="1200" dirty="0" smtClean="0">
                <a:solidFill>
                  <a:schemeClr val="tx1"/>
                </a:solidFill>
                <a:effectLst/>
                <a:latin typeface="+mn-lt"/>
                <a:ea typeface="+mn-ea"/>
                <a:cs typeface="+mn-cs"/>
              </a:rPr>
              <a:t> probe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err="1" smtClean="0">
                <a:solidFill>
                  <a:schemeClr val="tx1"/>
                </a:solidFill>
                <a:effectLst/>
                <a:latin typeface="+mn-lt"/>
                <a:ea typeface="+mn-ea"/>
                <a:cs typeface="+mn-cs"/>
              </a:rPr>
              <a:t>Probes_AllInfo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pid</a:t>
            </a:r>
            <a:r>
              <a:rPr lang="en-US" sz="1200" kern="1200" dirty="0" smtClean="0">
                <a:solidFill>
                  <a:schemeClr val="tx1"/>
                </a:solidFill>
                <a:effectLst/>
                <a:latin typeface="+mn-lt"/>
                <a:ea typeface="+mn-ea"/>
                <a:cs typeface="+mn-cs"/>
              </a:rPr>
              <a:t>: integer, </a:t>
            </a:r>
            <a:r>
              <a:rPr lang="en-US" sz="1200" kern="1200" dirty="0" err="1" smtClean="0">
                <a:solidFill>
                  <a:schemeClr val="tx1"/>
                </a:solidFill>
                <a:effectLst/>
                <a:latin typeface="+mn-lt"/>
                <a:ea typeface="+mn-ea"/>
                <a:cs typeface="+mn-cs"/>
              </a:rPr>
              <a:t>locseq</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location_seq</a:t>
            </a:r>
            <a:r>
              <a:rPr lang="en-US" sz="1200" kern="1200" dirty="0" smtClean="0">
                <a:solidFill>
                  <a:schemeClr val="tx1"/>
                </a:solidFill>
                <a:effectLst/>
                <a:latin typeface="+mn-lt"/>
                <a:ea typeface="+mn-ea"/>
                <a:cs typeface="+mn-cs"/>
              </a:rPr>
              <a:t>, camera: string, video: </a:t>
            </a:r>
            <a:r>
              <a:rPr lang="en-US" sz="1200" kern="1200" dirty="0" err="1" smtClean="0">
                <a:solidFill>
                  <a:schemeClr val="tx1"/>
                </a:solidFill>
                <a:effectLst/>
                <a:latin typeface="+mn-lt"/>
                <a:ea typeface="+mn-ea"/>
                <a:cs typeface="+mn-cs"/>
              </a:rPr>
              <a:t>mpeg_stream</a:t>
            </a:r>
            <a:r>
              <a:rPr lang="en-US" sz="1200" kern="1200" dirty="0" smtClean="0">
                <a:solidFill>
                  <a:schemeClr val="tx1"/>
                </a:solidFill>
                <a:effectLst/>
                <a:latin typeface="+mn-lt"/>
                <a:ea typeface="+mn-ea"/>
                <a:cs typeface="+mn-cs"/>
              </a:rPr>
              <a:t>)</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locseq</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là</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một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đối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tượng</a:t>
            </a:r>
            <a:r>
              <a:rPr lang="en-US" sz="1200" kern="1200" baseline="0" dirty="0" smtClean="0">
                <a:solidFill>
                  <a:schemeClr val="tx1"/>
                </a:solidFill>
                <a:effectLst/>
                <a:latin typeface="+mn-lt"/>
                <a:ea typeface="+mn-ea"/>
                <a:cs typeface="+mn-cs"/>
              </a:rPr>
              <a:t> ADT </a:t>
            </a:r>
            <a:r>
              <a:rPr lang="en-US" sz="1200" kern="1200" baseline="0" dirty="0" err="1" smtClean="0">
                <a:solidFill>
                  <a:schemeClr val="tx1"/>
                </a:solidFill>
                <a:effectLst/>
                <a:latin typeface="+mn-lt"/>
                <a:ea typeface="+mn-ea"/>
                <a:cs typeface="+mn-cs"/>
              </a:rPr>
              <a:t>lưu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trữ</a:t>
            </a:r>
            <a:r>
              <a:rPr lang="en-US" sz="1200" kern="1200" baseline="0" dirty="0" smtClean="0">
                <a:solidFill>
                  <a:schemeClr val="tx1"/>
                </a:solidFill>
                <a:effectLst/>
                <a:latin typeface="+mn-lt"/>
                <a:ea typeface="+mn-ea"/>
                <a:cs typeface="+mn-cs"/>
              </a:rPr>
              <a:t> time, </a:t>
            </a:r>
            <a:r>
              <a:rPr lang="en-US" sz="1200" kern="1200" baseline="0" dirty="0" err="1" smtClean="0">
                <a:solidFill>
                  <a:schemeClr val="tx1"/>
                </a:solidFill>
                <a:effectLst/>
                <a:latin typeface="+mn-lt"/>
                <a:ea typeface="+mn-ea"/>
                <a:cs typeface="+mn-cs"/>
              </a:rPr>
              <a:t>và</a:t>
            </a:r>
            <a:r>
              <a:rPr lang="en-US" sz="1200" kern="1200" baseline="0" dirty="0" smtClean="0">
                <a:solidFill>
                  <a:schemeClr val="tx1"/>
                </a:solidFill>
                <a:effectLst/>
                <a:latin typeface="+mn-lt"/>
                <a:ea typeface="+mn-ea"/>
                <a:cs typeface="+mn-cs"/>
              </a:rPr>
              <a:t> location (</a:t>
            </a:r>
            <a:r>
              <a:rPr lang="en-US" sz="1200" kern="1200" baseline="0" dirty="0" err="1" smtClean="0">
                <a:solidFill>
                  <a:schemeClr val="tx1"/>
                </a:solidFill>
                <a:effectLst/>
                <a:latin typeface="+mn-lt"/>
                <a:ea typeface="+mn-ea"/>
                <a:cs typeface="+mn-cs"/>
              </a:rPr>
              <a:t>latitdue</a:t>
            </a:r>
            <a:r>
              <a:rPr lang="en-US" sz="1200" kern="1200" baseline="0" dirty="0" smtClean="0">
                <a:solidFill>
                  <a:schemeClr val="tx1"/>
                </a:solidFill>
                <a:effectLst/>
                <a:latin typeface="+mn-lt"/>
                <a:ea typeface="+mn-ea"/>
                <a:cs typeface="+mn-cs"/>
              </a:rPr>
              <a:t>, longitude)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dirty="0" smtClean="0"/>
              <a:t>Do </a:t>
            </a:r>
            <a:r>
              <a:rPr lang="en-US" dirty="0" err="1" smtClean="0"/>
              <a:t>đó</a:t>
            </a:r>
            <a:r>
              <a:rPr lang="en-US" baseline="0" dirty="0" smtClean="0"/>
              <a:t> ta </a:t>
            </a:r>
            <a:r>
              <a:rPr lang="en-US" baseline="0" dirty="0" err="1" smtClean="0"/>
              <a:t>có</a:t>
            </a:r>
            <a:r>
              <a:rPr lang="en-US" baseline="0" dirty="0" smtClean="0"/>
              <a:t> </a:t>
            </a:r>
            <a:r>
              <a:rPr lang="en-US" baseline="0" dirty="0" err="1" smtClean="0"/>
              <a:t>truy</a:t>
            </a:r>
            <a:r>
              <a:rPr lang="en-US" baseline="0" dirty="0" smtClean="0"/>
              <a:t> </a:t>
            </a:r>
            <a:r>
              <a:rPr lang="en-US" baseline="0" dirty="0" err="1" smtClean="0"/>
              <a:t>vấn</a:t>
            </a:r>
            <a:r>
              <a:rPr lang="en-US" baseline="0" dirty="0" smtClean="0"/>
              <a:t> ở </a:t>
            </a:r>
            <a:r>
              <a:rPr lang="en-US" baseline="0" dirty="0" err="1" smtClean="0"/>
              <a:t>trên</a:t>
            </a:r>
            <a:r>
              <a:rPr lang="en-US" baseline="0" dirty="0" smtClean="0"/>
              <a:t> </a:t>
            </a:r>
            <a:r>
              <a:rPr lang="en-US" baseline="0" dirty="0" err="1" smtClean="0"/>
              <a:t>được</a:t>
            </a:r>
            <a:r>
              <a:rPr lang="en-US" baseline="0" dirty="0" smtClean="0"/>
              <a:t> </a:t>
            </a:r>
            <a:r>
              <a:rPr lang="en-US" baseline="0" dirty="0" err="1" smtClean="0"/>
              <a:t>viết</a:t>
            </a:r>
            <a:r>
              <a:rPr lang="en-US" baseline="0" dirty="0" smtClean="0"/>
              <a:t> </a:t>
            </a:r>
            <a:r>
              <a:rPr lang="en-US" baseline="0" dirty="0" err="1" smtClean="0"/>
              <a:t>như</a:t>
            </a:r>
            <a:r>
              <a:rPr lang="en-US" baseline="0" dirty="0" smtClean="0"/>
              <a:t> </a:t>
            </a:r>
            <a:r>
              <a:rPr lang="en-US" baseline="0" dirty="0" err="1" smtClean="0"/>
              <a:t>sau</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t>46</a:t>
            </a:fld>
            <a:endParaRPr lang="en-US"/>
          </a:p>
        </p:txBody>
      </p:sp>
    </p:spTree>
    <p:extLst>
      <p:ext uri="{BB962C8B-B14F-4D97-AF65-F5344CB8AC3E}">
        <p14:creationId xmlns:p14="http://schemas.microsoft.com/office/powerpoint/2010/main" val="10163062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err="1" smtClean="0">
                <a:solidFill>
                  <a:schemeClr val="tx1"/>
                </a:solidFill>
                <a:effectLst/>
                <a:latin typeface="+mn-lt"/>
                <a:ea typeface="+mn-ea"/>
                <a:cs typeface="+mn-cs"/>
              </a:rPr>
              <a:t>Giải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thích</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các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thao</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tác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thường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sử</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dụng</a:t>
            </a:r>
            <a:endParaRPr lang="en-US" sz="1000" kern="1200" dirty="0" smtClean="0">
              <a:solidFill>
                <a:schemeClr val="tx1"/>
              </a:solidFill>
              <a:effectLst/>
              <a:latin typeface="+mn-lt"/>
              <a:ea typeface="+mn-ea"/>
              <a:cs typeface="+mn-cs"/>
            </a:endParaRPr>
          </a:p>
          <a:p>
            <a:pPr marL="171450" lvl="0" indent="-171450">
              <a:buFont typeface="Arial" pitchFamily="34" charset="0"/>
              <a:buChar char="•"/>
            </a:pPr>
            <a:r>
              <a:rPr lang="en-US" sz="1000" kern="1200" dirty="0" err="1" smtClean="0">
                <a:solidFill>
                  <a:schemeClr val="tx1"/>
                </a:solidFill>
                <a:effectLst/>
                <a:latin typeface="+mn-lt"/>
                <a:ea typeface="+mn-ea"/>
                <a:cs typeface="+mn-cs"/>
              </a:rPr>
              <a:t>Xóa</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các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đối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tượng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tham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chiếu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bị</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ảnh</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hưởng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thường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nó</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sẽ</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chuyển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thành</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giá</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trị</a:t>
            </a:r>
            <a:r>
              <a:rPr lang="en-US" sz="1000" kern="1200" dirty="0" smtClean="0">
                <a:solidFill>
                  <a:schemeClr val="tx1"/>
                </a:solidFill>
                <a:effectLst/>
                <a:latin typeface="+mn-lt"/>
                <a:ea typeface="+mn-ea"/>
                <a:cs typeface="+mn-cs"/>
              </a:rPr>
              <a:t> null</a:t>
            </a:r>
          </a:p>
          <a:p>
            <a:pPr marL="171450" lvl="0" indent="-171450">
              <a:buFont typeface="Arial" pitchFamily="34" charset="0"/>
              <a:buChar char="•"/>
            </a:pPr>
            <a:r>
              <a:rPr lang="en-US" sz="1000" kern="1200" dirty="0" err="1" smtClean="0">
                <a:solidFill>
                  <a:schemeClr val="tx1"/>
                </a:solidFill>
                <a:effectLst/>
                <a:latin typeface="+mn-lt"/>
                <a:ea typeface="+mn-ea"/>
                <a:cs typeface="+mn-cs"/>
              </a:rPr>
              <a:t>Cập</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nhật</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Thay</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đổi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trên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tất</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cả</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các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đối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tượng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tham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chiếu</a:t>
            </a:r>
            <a:r>
              <a:rPr lang="en-US" sz="1000" kern="1200" dirty="0" smtClean="0">
                <a:solidFill>
                  <a:schemeClr val="tx1"/>
                </a:solidFill>
                <a:effectLst/>
                <a:latin typeface="+mn-lt"/>
                <a:ea typeface="+mn-ea"/>
                <a:cs typeface="+mn-cs"/>
              </a:rPr>
              <a:t> -&gt; </a:t>
            </a:r>
            <a:r>
              <a:rPr lang="en-US" sz="1000" kern="1200" dirty="0" err="1" smtClean="0">
                <a:solidFill>
                  <a:schemeClr val="tx1"/>
                </a:solidFill>
                <a:effectLst/>
                <a:latin typeface="+mn-lt"/>
                <a:ea typeface="+mn-ea"/>
                <a:cs typeface="+mn-cs"/>
              </a:rPr>
              <a:t>không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cần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phải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cập</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nhật</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thủ</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công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cho</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từng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đối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tượng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như</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đối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tượng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không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tham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chiếu</a:t>
            </a:r>
            <a:endParaRPr lang="en-US" sz="1000" kern="1200" dirty="0" smtClean="0">
              <a:solidFill>
                <a:schemeClr val="tx1"/>
              </a:solidFill>
              <a:effectLst/>
              <a:latin typeface="+mn-lt"/>
              <a:ea typeface="+mn-ea"/>
              <a:cs typeface="+mn-cs"/>
            </a:endParaRPr>
          </a:p>
          <a:p>
            <a:pPr marL="171450" lvl="0" indent="-171450">
              <a:buFont typeface="Arial" pitchFamily="34" charset="0"/>
              <a:buChar char="•"/>
            </a:pPr>
            <a:r>
              <a:rPr lang="en-US" sz="1000" kern="1200" dirty="0" smtClean="0">
                <a:solidFill>
                  <a:schemeClr val="tx1"/>
                </a:solidFill>
                <a:effectLst/>
                <a:latin typeface="+mn-lt"/>
                <a:ea typeface="+mn-ea"/>
                <a:cs typeface="+mn-cs"/>
              </a:rPr>
              <a:t>Chia </a:t>
            </a:r>
            <a:r>
              <a:rPr lang="en-US" sz="1000" kern="1200" dirty="0" err="1" smtClean="0">
                <a:solidFill>
                  <a:schemeClr val="tx1"/>
                </a:solidFill>
                <a:effectLst/>
                <a:latin typeface="+mn-lt"/>
                <a:ea typeface="+mn-ea"/>
                <a:cs typeface="+mn-cs"/>
              </a:rPr>
              <a:t>sẻ</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với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sao</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chép</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một</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đối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tượng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có</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thể</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bị</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tham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chiếu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bởi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nhiều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đối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tượng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khác</a:t>
            </a:r>
            <a:r>
              <a:rPr lang="en-US" sz="1000" kern="1200" dirty="0" smtClean="0">
                <a:solidFill>
                  <a:schemeClr val="tx1"/>
                </a:solidFill>
                <a:effectLst/>
                <a:latin typeface="+mn-lt"/>
                <a:ea typeface="+mn-ea"/>
                <a:cs typeface="+mn-cs"/>
              </a:rPr>
              <a:t>, do </a:t>
            </a:r>
            <a:r>
              <a:rPr lang="en-US" sz="1000" kern="1200" dirty="0" err="1" smtClean="0">
                <a:solidFill>
                  <a:schemeClr val="tx1"/>
                </a:solidFill>
                <a:effectLst/>
                <a:latin typeface="+mn-lt"/>
                <a:ea typeface="+mn-ea"/>
                <a:cs typeface="+mn-cs"/>
              </a:rPr>
              <a:t>đó</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một</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sự</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cập</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nhật</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sẽ</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được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phản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chiếu</a:t>
            </a:r>
            <a:r>
              <a:rPr lang="en-US" sz="1000" kern="1200" dirty="0" smtClean="0">
                <a:solidFill>
                  <a:schemeClr val="tx1"/>
                </a:solidFill>
                <a:effectLst/>
                <a:latin typeface="+mn-lt"/>
                <a:ea typeface="+mn-ea"/>
                <a:cs typeface="+mn-cs"/>
              </a:rPr>
              <a:t> ở </a:t>
            </a:r>
            <a:r>
              <a:rPr lang="en-US" sz="1000" kern="1200" dirty="0" err="1" smtClean="0">
                <a:solidFill>
                  <a:schemeClr val="tx1"/>
                </a:solidFill>
                <a:effectLst/>
                <a:latin typeface="+mn-lt"/>
                <a:ea typeface="+mn-ea"/>
                <a:cs typeface="+mn-cs"/>
              </a:rPr>
              <a:t>nhiều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nơi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Trong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khi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đó</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đối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tượng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cơ</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sở</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dữ</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liệu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quan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hệ</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đòi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hỏi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phải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cập</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nhật</a:t>
            </a:r>
            <a:r>
              <a:rPr lang="en-US" sz="1000" kern="1200" dirty="0" smtClean="0">
                <a:solidFill>
                  <a:schemeClr val="tx1"/>
                </a:solidFill>
                <a:effectLst/>
                <a:latin typeface="+mn-lt"/>
                <a:ea typeface="+mn-ea"/>
                <a:cs typeface="+mn-cs"/>
              </a:rPr>
              <a:t> ở </a:t>
            </a:r>
            <a:r>
              <a:rPr lang="en-US" sz="1000" kern="1200" dirty="0" err="1" smtClean="0">
                <a:solidFill>
                  <a:schemeClr val="tx1"/>
                </a:solidFill>
                <a:effectLst/>
                <a:latin typeface="+mn-lt"/>
                <a:ea typeface="+mn-ea"/>
                <a:cs typeface="+mn-cs"/>
              </a:rPr>
              <a:t>từng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bản</a:t>
            </a:r>
            <a:r>
              <a:rPr lang="en-US" sz="1000" kern="1200" dirty="0" smtClean="0">
                <a:solidFill>
                  <a:schemeClr val="tx1"/>
                </a:solidFill>
                <a:effectLst/>
                <a:latin typeface="+mn-lt"/>
                <a:ea typeface="+mn-ea"/>
                <a:cs typeface="+mn-cs"/>
              </a:rPr>
              <a:t> copy</a:t>
            </a:r>
          </a:p>
          <a:p>
            <a:pPr marL="171450" lvl="0" indent="-171450">
              <a:buFont typeface="Arial" pitchFamily="34" charset="0"/>
              <a:buChar char="•"/>
            </a:pPr>
            <a:r>
              <a:rPr lang="en-US" sz="1000" kern="1200" dirty="0" smtClean="0">
                <a:solidFill>
                  <a:schemeClr val="tx1"/>
                </a:solidFill>
                <a:effectLst/>
                <a:latin typeface="+mn-lt"/>
                <a:ea typeface="+mn-ea"/>
                <a:cs typeface="+mn-cs"/>
              </a:rPr>
              <a:t>Chi </a:t>
            </a:r>
            <a:r>
              <a:rPr lang="en-US" sz="1000" kern="1200" dirty="0" err="1" smtClean="0">
                <a:solidFill>
                  <a:schemeClr val="tx1"/>
                </a:solidFill>
                <a:effectLst/>
                <a:latin typeface="+mn-lt"/>
                <a:ea typeface="+mn-ea"/>
                <a:cs typeface="+mn-cs"/>
              </a:rPr>
              <a:t>phí</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lưu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trữ</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lưu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trữ</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các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bản</a:t>
            </a:r>
            <a:r>
              <a:rPr lang="en-US" sz="1000" kern="1200" dirty="0" smtClean="0">
                <a:solidFill>
                  <a:schemeClr val="tx1"/>
                </a:solidFill>
                <a:effectLst/>
                <a:latin typeface="+mn-lt"/>
                <a:ea typeface="+mn-ea"/>
                <a:cs typeface="+mn-cs"/>
              </a:rPr>
              <a:t> copy </a:t>
            </a:r>
            <a:r>
              <a:rPr lang="en-US" sz="1000" kern="1200" dirty="0" err="1" smtClean="0">
                <a:solidFill>
                  <a:schemeClr val="tx1"/>
                </a:solidFill>
                <a:effectLst/>
                <a:latin typeface="+mn-lt"/>
                <a:ea typeface="+mn-ea"/>
                <a:cs typeface="+mn-cs"/>
              </a:rPr>
              <a:t>của</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đối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tượng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sẽ</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tốn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nhiều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không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gian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hơn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lưu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một</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giá</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trị</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và</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tham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chiếu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đến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nó</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Điều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này</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có</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thể</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ảnh</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hưởng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đến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việc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sử</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dụng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đĩa</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và</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quản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lí</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bộ</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đệm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đặc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biệt</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khi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nhiều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bản</a:t>
            </a:r>
            <a:r>
              <a:rPr lang="en-US" sz="1000" kern="1200" dirty="0" smtClean="0">
                <a:solidFill>
                  <a:schemeClr val="tx1"/>
                </a:solidFill>
                <a:effectLst/>
                <a:latin typeface="+mn-lt"/>
                <a:ea typeface="+mn-ea"/>
                <a:cs typeface="+mn-cs"/>
              </a:rPr>
              <a:t> copy </a:t>
            </a:r>
            <a:r>
              <a:rPr lang="en-US" sz="1000" kern="1200" dirty="0" err="1" smtClean="0">
                <a:solidFill>
                  <a:schemeClr val="tx1"/>
                </a:solidFill>
                <a:effectLst/>
                <a:latin typeface="+mn-lt"/>
                <a:ea typeface="+mn-ea"/>
                <a:cs typeface="+mn-cs"/>
              </a:rPr>
              <a:t>được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truy</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vấn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cùng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lúc</a:t>
            </a:r>
            <a:r>
              <a:rPr lang="en-US" sz="1000" kern="1200" dirty="0" smtClean="0">
                <a:solidFill>
                  <a:schemeClr val="tx1"/>
                </a:solidFill>
                <a:effectLst/>
                <a:latin typeface="+mn-lt"/>
                <a:ea typeface="+mn-ea"/>
                <a:cs typeface="+mn-cs"/>
              </a:rPr>
              <a:t>)</a:t>
            </a:r>
          </a:p>
          <a:p>
            <a:pPr marL="171450" lvl="0" indent="-171450">
              <a:buFont typeface="Arial" pitchFamily="34" charset="0"/>
              <a:buChar char="•"/>
            </a:pPr>
            <a:r>
              <a:rPr lang="en-US" sz="1000" kern="1200" dirty="0" err="1" smtClean="0">
                <a:solidFill>
                  <a:schemeClr val="tx1"/>
                </a:solidFill>
                <a:effectLst/>
                <a:latin typeface="+mn-lt"/>
                <a:ea typeface="+mn-ea"/>
                <a:cs typeface="+mn-cs"/>
              </a:rPr>
              <a:t>Phân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nhóm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Những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phần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nhỏ</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trong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đối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tượng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có</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cấu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trúc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thường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lưu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trữ</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gần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nhau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trên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đĩa</a:t>
            </a:r>
            <a:r>
              <a:rPr lang="en-US" sz="1000" kern="1200" dirty="0" smtClean="0">
                <a:solidFill>
                  <a:schemeClr val="tx1"/>
                </a:solidFill>
                <a:effectLst/>
                <a:latin typeface="+mn-lt"/>
                <a:ea typeface="+mn-ea"/>
                <a:cs typeface="+mn-cs"/>
              </a:rPr>
              <a:t>. Do </a:t>
            </a:r>
            <a:r>
              <a:rPr lang="en-US" sz="1000" kern="1200" dirty="0" err="1" smtClean="0">
                <a:solidFill>
                  <a:schemeClr val="tx1"/>
                </a:solidFill>
                <a:effectLst/>
                <a:latin typeface="+mn-lt"/>
                <a:ea typeface="+mn-ea"/>
                <a:cs typeface="+mn-cs"/>
              </a:rPr>
              <a:t>đó</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các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đối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tượng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nếu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có</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tham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chiếu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quá</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xa</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sẽ</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khiến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đĩa</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truy</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xuất</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lâu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hơn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vì</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vậy</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đối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tượng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có</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cấu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trúc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sẽ</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hiệu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quả</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hơn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các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loại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tham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chiếu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nếu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chúng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thường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được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truy</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vấn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theo</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tổng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số</a:t>
            </a:r>
            <a:endParaRPr lang="en-US" sz="1000" kern="1200" dirty="0" smtClean="0">
              <a:solidFill>
                <a:schemeClr val="tx1"/>
              </a:solidFill>
              <a:effectLst/>
              <a:latin typeface="+mn-lt"/>
              <a:ea typeface="+mn-ea"/>
              <a:cs typeface="+mn-cs"/>
            </a:endParaRPr>
          </a:p>
          <a:p>
            <a:r>
              <a:rPr lang="en-US" sz="1000" kern="1200" dirty="0" err="1" smtClean="0">
                <a:solidFill>
                  <a:schemeClr val="tx1"/>
                </a:solidFill>
                <a:effectLst/>
                <a:latin typeface="+mn-lt"/>
                <a:ea typeface="+mn-ea"/>
                <a:cs typeface="+mn-cs"/>
              </a:rPr>
              <a:t>Nhưng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cần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lưu</a:t>
            </a:r>
            <a:r>
              <a:rPr lang="en-US" sz="1000" kern="1200" dirty="0" smtClean="0">
                <a:solidFill>
                  <a:schemeClr val="tx1"/>
                </a:solidFill>
                <a:effectLst/>
                <a:latin typeface="+mn-lt"/>
                <a:ea typeface="+mn-ea"/>
                <a:cs typeface="+mn-cs"/>
              </a:rPr>
              <a:t> ý, </a:t>
            </a:r>
            <a:r>
              <a:rPr lang="en-US" sz="1000" kern="1200" dirty="0" err="1" smtClean="0">
                <a:solidFill>
                  <a:schemeClr val="tx1"/>
                </a:solidFill>
                <a:effectLst/>
                <a:latin typeface="+mn-lt"/>
                <a:ea typeface="+mn-ea"/>
                <a:cs typeface="+mn-cs"/>
              </a:rPr>
              <a:t>trong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thiết</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kế</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cơ</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sở</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dữ</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liệu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sự</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lựa</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chọn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giữa</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kiểu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cấu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trúc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và</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kiểu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tham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chiếu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cần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phải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xem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xét</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dựa</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trên</a:t>
            </a:r>
            <a:r>
              <a:rPr lang="en-US" sz="1000" kern="1200" dirty="0" smtClean="0">
                <a:solidFill>
                  <a:schemeClr val="tx1"/>
                </a:solidFill>
                <a:effectLst/>
                <a:latin typeface="+mn-lt"/>
                <a:ea typeface="+mn-ea"/>
                <a:cs typeface="+mn-cs"/>
              </a:rPr>
              <a:t> chi </a:t>
            </a:r>
            <a:r>
              <a:rPr lang="en-US" sz="1000" kern="1200" dirty="0" err="1" smtClean="0">
                <a:solidFill>
                  <a:schemeClr val="tx1"/>
                </a:solidFill>
                <a:effectLst/>
                <a:latin typeface="+mn-lt"/>
                <a:ea typeface="+mn-ea"/>
                <a:cs typeface="+mn-cs"/>
              </a:rPr>
              <a:t>phí</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lưu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trữ</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vấn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đề</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phân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nhóm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và</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ảnh</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hưởng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của</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việc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cập</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nhật</a:t>
            </a:r>
            <a:endParaRPr lang="en-US" sz="1000" kern="1200" dirty="0" smtClean="0">
              <a:solidFill>
                <a:schemeClr val="tx1"/>
              </a:solidFill>
              <a:effectLst/>
              <a:latin typeface="+mn-lt"/>
              <a:ea typeface="+mn-ea"/>
              <a:cs typeface="+mn-cs"/>
            </a:endParaRPr>
          </a:p>
          <a:p>
            <a:endParaRPr lang="en-US" sz="1000" kern="1200" dirty="0" smtClean="0">
              <a:solidFill>
                <a:schemeClr val="tx1"/>
              </a:solidFill>
              <a:effectLst/>
              <a:latin typeface="+mn-lt"/>
              <a:ea typeface="+mn-ea"/>
              <a:cs typeface="+mn-cs"/>
            </a:endParaRPr>
          </a:p>
          <a:p>
            <a:endParaRPr lang="en-US" sz="1000" dirty="0"/>
          </a:p>
        </p:txBody>
      </p:sp>
      <p:sp>
        <p:nvSpPr>
          <p:cNvPr id="4" name="Slide Number Placeholder 3"/>
          <p:cNvSpPr>
            <a:spLocks noGrp="1"/>
          </p:cNvSpPr>
          <p:nvPr>
            <p:ph type="sldNum" sz="quarter" idx="10"/>
          </p:nvPr>
        </p:nvSpPr>
        <p:spPr/>
        <p:txBody>
          <a:bodyPr/>
          <a:lstStyle/>
          <a:p>
            <a:fld id="{18B3C909-2522-4DAE-B71F-D83DF49B1049}" type="slidenum">
              <a:rPr lang="en-US" smtClean="0"/>
              <a:t>47</a:t>
            </a:fld>
            <a:endParaRPr lang="en-US"/>
          </a:p>
        </p:txBody>
      </p:sp>
    </p:spTree>
    <p:extLst>
      <p:ext uri="{BB962C8B-B14F-4D97-AF65-F5344CB8AC3E}">
        <p14:creationId xmlns:p14="http://schemas.microsoft.com/office/powerpoint/2010/main" val="14355071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r>
              <a:rPr lang="en-US" sz="1200" kern="1200" dirty="0" err="1" smtClean="0">
                <a:solidFill>
                  <a:schemeClr val="tx1"/>
                </a:solidFill>
                <a:effectLst/>
                <a:latin typeface="+mn-lt"/>
                <a:ea typeface="+mn-ea"/>
                <a:cs typeface="+mn-cs"/>
              </a:rPr>
              <a:t>Một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vấn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đề</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nữa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đặt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ra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là</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nên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sử</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dụng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định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danh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đối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tượng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Oid</a:t>
            </a:r>
            <a:r>
              <a:rPr lang="en-US" sz="1200" kern="1200" baseline="0" dirty="0" smtClean="0">
                <a:solidFill>
                  <a:schemeClr val="tx1"/>
                </a:solidFill>
                <a:effectLst/>
                <a:latin typeface="+mn-lt"/>
                <a:ea typeface="+mn-ea"/>
                <a:cs typeface="+mn-cs"/>
              </a:rPr>
              <a:t>) hay </a:t>
            </a:r>
            <a:r>
              <a:rPr lang="en-US" sz="1200" kern="1200" baseline="0" dirty="0" err="1" smtClean="0">
                <a:solidFill>
                  <a:schemeClr val="tx1"/>
                </a:solidFill>
                <a:effectLst/>
                <a:latin typeface="+mn-lt"/>
                <a:ea typeface="+mn-ea"/>
                <a:cs typeface="+mn-cs"/>
              </a:rPr>
              <a:t>khóa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ngoại</a:t>
            </a:r>
            <a:endParaRPr lang="en-US" sz="1200" kern="1200" dirty="0" smtClean="0">
              <a:solidFill>
                <a:schemeClr val="tx1"/>
              </a:solidFill>
              <a:effectLst/>
              <a:latin typeface="+mn-lt"/>
              <a:ea typeface="+mn-ea"/>
              <a:cs typeface="+mn-cs"/>
            </a:endParaRPr>
          </a:p>
          <a:p>
            <a:pPr marL="171450" lvl="0" indent="-171450">
              <a:buFont typeface="Arial" pitchFamily="34" charset="0"/>
              <a:buChar char="•"/>
            </a:pPr>
            <a:r>
              <a:rPr lang="en-US" sz="1200" kern="1200" dirty="0" err="1" smtClean="0">
                <a:solidFill>
                  <a:schemeClr val="tx1"/>
                </a:solidFill>
                <a:effectLst/>
                <a:latin typeface="+mn-lt"/>
                <a:ea typeface="+mn-ea"/>
                <a:cs typeface="+mn-cs"/>
              </a:rPr>
              <a:t>Oid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oid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bất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đâu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endParaRPr lang="en-US" sz="1200" kern="1200" dirty="0" smtClean="0">
              <a:solidFill>
                <a:schemeClr val="tx1"/>
              </a:solidFill>
              <a:effectLst/>
              <a:latin typeface="+mn-lt"/>
              <a:ea typeface="+mn-ea"/>
              <a:cs typeface="+mn-cs"/>
            </a:endParaRPr>
          </a:p>
          <a:p>
            <a:pPr marL="171450" lvl="0" indent="-171450">
              <a:buFont typeface="Arial" pitchFamily="34" charset="0"/>
              <a:buChar char="•"/>
            </a:pPr>
            <a:r>
              <a:rPr lang="en-US" sz="1200" kern="1200" dirty="0" err="1" smtClean="0">
                <a:solidFill>
                  <a:schemeClr val="tx1"/>
                </a:solidFill>
                <a:effectLst/>
                <a:latin typeface="+mn-lt"/>
                <a:ea typeface="+mn-ea"/>
                <a:cs typeface="+mn-cs"/>
              </a:rPr>
              <a:t>Khóa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chiếu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endParaRPr lang="en-US" sz="1200" kern="1200" dirty="0" smtClean="0">
              <a:solidFill>
                <a:schemeClr val="tx1"/>
              </a:solidFill>
              <a:effectLst/>
              <a:latin typeface="+mn-lt"/>
              <a:ea typeface="+mn-ea"/>
              <a:cs typeface="+mn-cs"/>
            </a:endParaRPr>
          </a:p>
          <a:p>
            <a:pPr marL="0" lvl="0" indent="0">
              <a:buFont typeface="Arial" pitchFamily="34" charset="0"/>
              <a:buNone/>
            </a:pPr>
            <a:r>
              <a:rPr lang="en-US" sz="1200" kern="1200" dirty="0" smtClean="0">
                <a:solidFill>
                  <a:schemeClr val="tx1"/>
                </a:solidFill>
                <a:effectLst/>
                <a:latin typeface="+mn-lt"/>
                <a:ea typeface="+mn-ea"/>
                <a:cs typeface="+mn-cs"/>
              </a:rPr>
              <a:t>Do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đặc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điểm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trên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mà</a:t>
            </a:r>
            <a:r>
              <a:rPr lang="en-US" sz="1200" kern="1200" baseline="0" dirty="0" smtClean="0">
                <a:solidFill>
                  <a:schemeClr val="tx1"/>
                </a:solidFill>
                <a:effectLst/>
                <a:latin typeface="+mn-lt"/>
                <a:ea typeface="+mn-ea"/>
                <a:cs typeface="+mn-cs"/>
              </a:rPr>
              <a:t> DBMS </a:t>
            </a:r>
            <a:r>
              <a:rPr lang="en-US" sz="1200" kern="1200" baseline="0" dirty="0" err="1" smtClean="0">
                <a:solidFill>
                  <a:schemeClr val="tx1"/>
                </a:solidFill>
                <a:effectLst/>
                <a:latin typeface="+mn-lt"/>
                <a:ea typeface="+mn-ea"/>
                <a:cs typeface="+mn-cs"/>
              </a:rPr>
              <a:t>dễ</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dàng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cung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cấp</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nhiều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hỗ</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trợ</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cho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ràng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buộc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tham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chiếu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hơn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là</a:t>
            </a:r>
            <a:r>
              <a:rPr lang="en-US" sz="1200" kern="1200" baseline="0" dirty="0" smtClean="0">
                <a:solidFill>
                  <a:schemeClr val="tx1"/>
                </a:solidFill>
                <a:effectLst/>
                <a:latin typeface="+mn-lt"/>
                <a:ea typeface="+mn-ea"/>
                <a:cs typeface="+mn-cs"/>
              </a:rPr>
              <a:t> con </a:t>
            </a:r>
            <a:r>
              <a:rPr lang="en-US" sz="1200" kern="1200" baseline="0" dirty="0" err="1" smtClean="0">
                <a:solidFill>
                  <a:schemeClr val="tx1"/>
                </a:solidFill>
                <a:effectLst/>
                <a:latin typeface="+mn-lt"/>
                <a:ea typeface="+mn-ea"/>
                <a:cs typeface="+mn-cs"/>
              </a:rPr>
              <a:t>trỏ</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Oid</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Chú</a:t>
            </a:r>
            <a:r>
              <a:rPr lang="en-US" sz="1200" kern="1200" baseline="0" dirty="0" smtClean="0">
                <a:solidFill>
                  <a:schemeClr val="tx1"/>
                </a:solidFill>
                <a:effectLst/>
                <a:latin typeface="+mn-lt"/>
                <a:ea typeface="+mn-ea"/>
                <a:cs typeface="+mn-cs"/>
              </a:rPr>
              <a:t> ý </a:t>
            </a:r>
            <a:r>
              <a:rPr lang="en-US" sz="1200" kern="1200" baseline="0" dirty="0" err="1" smtClean="0">
                <a:solidFill>
                  <a:schemeClr val="tx1"/>
                </a:solidFill>
                <a:effectLst/>
                <a:latin typeface="+mn-lt"/>
                <a:ea typeface="+mn-ea"/>
                <a:cs typeface="+mn-cs"/>
              </a:rPr>
              <a:t>khi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xóa</a:t>
            </a:r>
            <a:r>
              <a:rPr lang="en-US" sz="120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nên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oid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t>48</a:t>
            </a:fld>
            <a:endParaRPr lang="en-US"/>
          </a:p>
        </p:txBody>
      </p:sp>
    </p:spTree>
    <p:extLst>
      <p:ext uri="{BB962C8B-B14F-4D97-AF65-F5344CB8AC3E}">
        <p14:creationId xmlns:p14="http://schemas.microsoft.com/office/powerpoint/2010/main" val="1972589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Có</a:t>
            </a:r>
            <a:r>
              <a:rPr lang="en-US" baseline="0" dirty="0" smtClean="0"/>
              <a:t> </a:t>
            </a:r>
            <a:r>
              <a:rPr lang="en-US" baseline="0" dirty="0" err="1" smtClean="0"/>
              <a:t>thể</a:t>
            </a:r>
            <a:r>
              <a:rPr lang="en-US" baseline="0" dirty="0" smtClean="0"/>
              <a:t> </a:t>
            </a:r>
            <a:r>
              <a:rPr lang="en-US" baseline="0" dirty="0" err="1" smtClean="0"/>
              <a:t>nói</a:t>
            </a:r>
            <a:r>
              <a:rPr lang="en-US" baseline="0" dirty="0" smtClean="0"/>
              <a:t> </a:t>
            </a:r>
            <a:r>
              <a:rPr lang="en-US" baseline="0" dirty="0" err="1" smtClean="0"/>
              <a:t>tổng</a:t>
            </a:r>
            <a:r>
              <a:rPr lang="en-US" baseline="0" dirty="0" smtClean="0"/>
              <a:t> </a:t>
            </a:r>
            <a:r>
              <a:rPr lang="en-US" baseline="0" dirty="0" err="1" smtClean="0"/>
              <a:t>quát</a:t>
            </a:r>
            <a:r>
              <a:rPr lang="en-US" baseline="0" dirty="0" smtClean="0"/>
              <a:t> </a:t>
            </a:r>
            <a:r>
              <a:rPr lang="en-US" baseline="0" dirty="0" err="1" smtClean="0"/>
              <a:t>cách</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triển</a:t>
            </a:r>
            <a:r>
              <a:rPr lang="en-US" baseline="0" dirty="0" smtClean="0"/>
              <a:t> </a:t>
            </a:r>
            <a:r>
              <a:rPr lang="en-US" baseline="0" dirty="0" err="1" smtClean="0"/>
              <a:t>khai</a:t>
            </a:r>
            <a:r>
              <a:rPr lang="en-US" baseline="0" dirty="0" smtClean="0"/>
              <a:t> </a:t>
            </a:r>
            <a:r>
              <a:rPr lang="en-US" baseline="0" dirty="0" err="1" smtClean="0"/>
              <a:t>các</a:t>
            </a:r>
            <a:r>
              <a:rPr lang="en-US" baseline="0" dirty="0" smtClean="0"/>
              <a:t> </a:t>
            </a:r>
            <a:r>
              <a:rPr lang="en-US" baseline="0" dirty="0" err="1" smtClean="0"/>
              <a:t>loại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mới</a:t>
            </a:r>
            <a:r>
              <a:rPr lang="en-US" baseline="0" dirty="0" smtClean="0"/>
              <a:t> </a:t>
            </a:r>
            <a:r>
              <a:rPr lang="en-US" baseline="0" dirty="0" err="1" smtClean="0"/>
              <a:t>trên</a:t>
            </a:r>
            <a:r>
              <a:rPr lang="en-US" baseline="0" dirty="0" smtClean="0"/>
              <a:t> ER</a:t>
            </a:r>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t>49</a:t>
            </a:fld>
            <a:endParaRPr lang="en-US"/>
          </a:p>
        </p:txBody>
      </p:sp>
    </p:spTree>
    <p:extLst>
      <p:ext uri="{BB962C8B-B14F-4D97-AF65-F5344CB8AC3E}">
        <p14:creationId xmlns:p14="http://schemas.microsoft.com/office/powerpoint/2010/main" val="29151654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nhien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endParaRPr lang="en-US" sz="1200" kern="1200" dirty="0" smtClean="0">
              <a:solidFill>
                <a:schemeClr val="tx1"/>
              </a:solidFill>
              <a:effectLst/>
              <a:latin typeface="+mn-lt"/>
              <a:ea typeface="+mn-ea"/>
              <a:cs typeface="+mn-cs"/>
            </a:endParaRPr>
          </a:p>
          <a:p>
            <a:pPr marL="171450" indent="-171450">
              <a:buFont typeface="Arial" pitchFamily="34" charset="0"/>
              <a:buChar char="•"/>
            </a:pPr>
            <a:r>
              <a:rPr lang="en-US" sz="1200" b="1" kern="1200" dirty="0" smtClean="0">
                <a:solidFill>
                  <a:schemeClr val="tx1"/>
                </a:solidFill>
                <a:effectLst/>
                <a:latin typeface="+mn-lt"/>
                <a:ea typeface="+mn-ea"/>
                <a:cs typeface="+mn-cs"/>
              </a:rPr>
              <a:t>Probes1 (</a:t>
            </a:r>
            <a:r>
              <a:rPr lang="en-US" sz="1200" b="1" kern="1200" dirty="0" err="1" smtClean="0">
                <a:solidFill>
                  <a:schemeClr val="tx1"/>
                </a:solidFill>
                <a:effectLst/>
                <a:latin typeface="+mn-lt"/>
                <a:ea typeface="+mn-ea"/>
                <a:cs typeface="+mn-cs"/>
              </a:rPr>
              <a:t>pid</a:t>
            </a:r>
            <a:r>
              <a:rPr lang="en-US" sz="1200" b="1" kern="1200" dirty="0" smtClean="0">
                <a:solidFill>
                  <a:schemeClr val="tx1"/>
                </a:solidFill>
                <a:effectLst/>
                <a:latin typeface="+mn-lt"/>
                <a:ea typeface="+mn-ea"/>
                <a:cs typeface="+mn-cs"/>
              </a:rPr>
              <a:t>: integer, </a:t>
            </a:r>
            <a:r>
              <a:rPr lang="en-US" sz="1200" b="1" kern="1200" dirty="0" err="1" smtClean="0">
                <a:solidFill>
                  <a:schemeClr val="tx1"/>
                </a:solidFill>
                <a:effectLst/>
                <a:latin typeface="+mn-lt"/>
                <a:ea typeface="+mn-ea"/>
                <a:cs typeface="+mn-cs"/>
              </a:rPr>
              <a:t>locseq</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location_seq</a:t>
            </a:r>
            <a:r>
              <a:rPr lang="en-US" sz="1200" b="1"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Câu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probe, </a:t>
            </a:r>
            <a:r>
              <a:rPr lang="en-US" sz="1200" kern="1200" dirty="0" err="1" smtClean="0">
                <a:solidFill>
                  <a:schemeClr val="tx1"/>
                </a:solidFill>
                <a:effectLst/>
                <a:latin typeface="+mn-lt"/>
                <a:ea typeface="+mn-ea"/>
                <a:cs typeface="+mn-cs"/>
              </a:rPr>
              <a:t>hãy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sớm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loại</a:t>
            </a:r>
            <a:r>
              <a:rPr lang="en-US" sz="1200" kern="1200" dirty="0" smtClean="0">
                <a:solidFill>
                  <a:schemeClr val="tx1"/>
                </a:solidFill>
                <a:effectLst/>
                <a:latin typeface="+mn-lt"/>
                <a:ea typeface="+mn-ea"/>
                <a:cs typeface="+mn-cs"/>
              </a:rPr>
              <a:t> camera</a:t>
            </a:r>
          </a:p>
          <a:p>
            <a:pPr marL="171450" indent="-171450">
              <a:buFont typeface="Arial" pitchFamily="34" charset="0"/>
              <a:buChar char="•"/>
            </a:pPr>
            <a:r>
              <a:rPr lang="en-US" sz="1200" b="1" kern="1200" dirty="0" smtClean="0">
                <a:solidFill>
                  <a:schemeClr val="tx1"/>
                </a:solidFill>
                <a:effectLst/>
                <a:latin typeface="+mn-lt"/>
                <a:ea typeface="+mn-ea"/>
                <a:cs typeface="+mn-cs"/>
              </a:rPr>
              <a:t>Probes2 (</a:t>
            </a:r>
            <a:r>
              <a:rPr lang="en-US" sz="1200" b="1" kern="1200" dirty="0" err="1" smtClean="0">
                <a:solidFill>
                  <a:schemeClr val="tx1"/>
                </a:solidFill>
                <a:effectLst/>
                <a:latin typeface="+mn-lt"/>
                <a:ea typeface="+mn-ea"/>
                <a:cs typeface="+mn-cs"/>
              </a:rPr>
              <a:t>pid</a:t>
            </a:r>
            <a:r>
              <a:rPr lang="en-US" sz="1200" b="1" kern="1200" dirty="0" smtClean="0">
                <a:solidFill>
                  <a:schemeClr val="tx1"/>
                </a:solidFill>
                <a:effectLst/>
                <a:latin typeface="+mn-lt"/>
                <a:ea typeface="+mn-ea"/>
                <a:cs typeface="+mn-cs"/>
              </a:rPr>
              <a:t>: integer, </a:t>
            </a:r>
            <a:r>
              <a:rPr lang="en-US" sz="1200" b="1" kern="1200" dirty="0" err="1" smtClean="0">
                <a:solidFill>
                  <a:schemeClr val="tx1"/>
                </a:solidFill>
                <a:effectLst/>
                <a:latin typeface="+mn-lt"/>
                <a:ea typeface="+mn-ea"/>
                <a:cs typeface="+mn-cs"/>
              </a:rPr>
              <a:t>time:timestamp</a:t>
            </a:r>
            <a:r>
              <a:rPr lang="en-US" sz="1200" b="1" kern="1200" dirty="0" smtClean="0">
                <a:solidFill>
                  <a:schemeClr val="tx1"/>
                </a:solidFill>
                <a:effectLst/>
                <a:latin typeface="+mn-lt"/>
                <a:ea typeface="+mn-ea"/>
                <a:cs typeface="+mn-cs"/>
              </a:rPr>
              <a:t>, latitude: real, longitude: real)</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Câu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sớm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ghi</a:t>
            </a:r>
            <a:r>
              <a:rPr lang="en-US" sz="1200" kern="1200" dirty="0" smtClean="0">
                <a:solidFill>
                  <a:schemeClr val="tx1"/>
                </a:solidFill>
                <a:effectLst/>
                <a:latin typeface="+mn-lt"/>
                <a:ea typeface="+mn-ea"/>
                <a:cs typeface="+mn-cs"/>
              </a:rPr>
              <a:t> ở latitude =5,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longitude =10</a:t>
            </a:r>
          </a:p>
          <a:p>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chọn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lựa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workload </a:t>
            </a:r>
            <a:r>
              <a:rPr lang="en-US" sz="1200" kern="1200" dirty="0" err="1" smtClean="0">
                <a:solidFill>
                  <a:schemeClr val="tx1"/>
                </a:solidFill>
                <a:effectLst/>
                <a:latin typeface="+mn-lt"/>
                <a:ea typeface="+mn-ea"/>
                <a:cs typeface="+mn-cs"/>
              </a:rPr>
              <a:t>mong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muốn</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t>50</a:t>
            </a:fld>
            <a:endParaRPr lang="en-US"/>
          </a:p>
        </p:txBody>
      </p:sp>
    </p:spTree>
    <p:extLst>
      <p:ext uri="{BB962C8B-B14F-4D97-AF65-F5344CB8AC3E}">
        <p14:creationId xmlns:p14="http://schemas.microsoft.com/office/powerpoint/2010/main" val="36531516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51</a:t>
            </a:fld>
            <a:endParaRPr lang="en-US"/>
          </a:p>
        </p:txBody>
      </p:sp>
    </p:spTree>
    <p:extLst>
      <p:ext uri="{BB962C8B-B14F-4D97-AF65-F5344CB8AC3E}">
        <p14:creationId xmlns:p14="http://schemas.microsoft.com/office/powerpoint/2010/main" val="25072894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ADT </a:t>
            </a:r>
            <a:r>
              <a:rPr lang="en-US" sz="1200" kern="1200" dirty="0" err="1" smtClean="0">
                <a:solidFill>
                  <a:schemeClr val="tx1"/>
                </a:solidFill>
                <a:effectLst/>
                <a:latin typeface="+mn-lt"/>
                <a:ea typeface="+mn-ea"/>
                <a:cs typeface="+mn-cs"/>
              </a:rPr>
              <a:t>khá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page, </a:t>
            </a:r>
            <a:r>
              <a:rPr lang="en-US" sz="1200" kern="1200" dirty="0" err="1" smtClean="0">
                <a:solidFill>
                  <a:schemeClr val="tx1"/>
                </a:solidFill>
                <a:effectLst/>
                <a:latin typeface="+mn-lt"/>
                <a:ea typeface="+mn-ea"/>
                <a:cs typeface="+mn-cs"/>
              </a:rPr>
              <a:t>ví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BLOB</a:t>
            </a:r>
          </a:p>
          <a:p>
            <a:r>
              <a:rPr lang="en-US" sz="1200" kern="1200" dirty="0" smtClean="0">
                <a:solidFill>
                  <a:schemeClr val="tx1"/>
                </a:solidFill>
                <a:effectLst/>
                <a:latin typeface="+mn-lt"/>
                <a:ea typeface="+mn-ea"/>
                <a:cs typeface="+mn-cs"/>
              </a:rPr>
              <a:t>	Solution: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con </a:t>
            </a:r>
            <a:r>
              <a:rPr lang="en-US" sz="1200" kern="1200" dirty="0" err="1" smtClean="0">
                <a:solidFill>
                  <a:schemeClr val="tx1"/>
                </a:solidFill>
                <a:effectLst/>
                <a:latin typeface="+mn-lt"/>
                <a:ea typeface="+mn-ea"/>
                <a:cs typeface="+mn-cs"/>
              </a:rPr>
              <a:t>trỏ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đĩa</a:t>
            </a:r>
            <a:r>
              <a:rPr lang="en-US" sz="1200" kern="1200" dirty="0" smtClean="0">
                <a:solidFill>
                  <a:schemeClr val="tx1"/>
                </a:solidFill>
                <a:effectLst/>
                <a:latin typeface="+mn-lt"/>
                <a:ea typeface="+mn-ea"/>
                <a:cs typeface="+mn-cs"/>
              </a:rPr>
              <a:t> (disk-based pointer)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chứa</a:t>
            </a:r>
            <a:endParaRPr lang="en-US" sz="1200" kern="1200" dirty="0" smtClean="0">
              <a:solidFill>
                <a:schemeClr val="tx1"/>
              </a:solidFill>
              <a:effectLst/>
              <a:latin typeface="+mn-lt"/>
              <a:ea typeface="+mn-ea"/>
              <a:cs typeface="+mn-cs"/>
            </a:endParaRPr>
          </a:p>
          <a:p>
            <a:pPr marL="228600" indent="-228600">
              <a:buFont typeface="+mj-lt"/>
              <a:buAutoNum type="arabicPeriod"/>
            </a:pP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giống</a:t>
            </a:r>
            <a:r>
              <a:rPr lang="en-US" sz="1200" kern="1200" dirty="0" smtClean="0">
                <a:solidFill>
                  <a:schemeClr val="tx1"/>
                </a:solidFill>
                <a:effectLst/>
                <a:latin typeface="+mn-lt"/>
                <a:ea typeface="+mn-ea"/>
                <a:cs typeface="+mn-cs"/>
              </a:rPr>
              <a:t> ADT,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vòng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star, qua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diễn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nổi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tiếng</a:t>
            </a:r>
            <a:r>
              <a:rPr lang="en-US" sz="1200" kern="1200" dirty="0" smtClean="0">
                <a:solidFill>
                  <a:schemeClr val="tx1"/>
                </a:solidFill>
                <a:effectLst/>
                <a:latin typeface="+mn-lt"/>
                <a:ea typeface="+mn-ea"/>
                <a:cs typeface="+mn-cs"/>
              </a:rPr>
              <a:t>, Dinky </a:t>
            </a:r>
            <a:r>
              <a:rPr lang="en-US" sz="1200" kern="1200" dirty="0" err="1" smtClean="0">
                <a:solidFill>
                  <a:schemeClr val="tx1"/>
                </a:solidFill>
                <a:effectLst/>
                <a:latin typeface="+mn-lt"/>
                <a:ea typeface="+mn-ea"/>
                <a:cs typeface="+mn-cs"/>
              </a:rPr>
              <a:t>muốn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film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đòi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hỏi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star. </a:t>
            </a:r>
            <a:r>
              <a:rPr lang="en-US" sz="1200" kern="1200" dirty="0" err="1" smtClean="0">
                <a:solidFill>
                  <a:schemeClr val="tx1"/>
                </a:solidFill>
                <a:effectLst/>
                <a:latin typeface="+mn-lt"/>
                <a:ea typeface="+mn-ea"/>
                <a:cs typeface="+mn-cs"/>
              </a:rPr>
              <a:t>Bởi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tùy</a:t>
            </a:r>
            <a:r>
              <a:rPr lang="en-US" sz="1200" kern="1200" dirty="0" smtClean="0">
                <a:solidFill>
                  <a:schemeClr val="tx1"/>
                </a:solidFill>
                <a:effectLst/>
                <a:latin typeface="+mn-lt"/>
                <a:ea typeface="+mn-ea"/>
                <a:cs typeface="+mn-cs"/>
              </a:rPr>
              <a:t> ý, do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đòi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hỏi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sắp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a:t>
            </a:r>
          </a:p>
          <a:p>
            <a:pPr marL="228600" indent="-228600">
              <a:buFont typeface="+mj-lt"/>
              <a:buAutoNum type="arabicPeriod"/>
            </a:pP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dòng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đòi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hỏi</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I/O </a:t>
            </a:r>
            <a:r>
              <a:rPr lang="en-US" sz="1200" kern="1200" dirty="0" err="1" smtClean="0">
                <a:solidFill>
                  <a:schemeClr val="tx1"/>
                </a:solidFill>
                <a:effectLst/>
                <a:latin typeface="+mn-lt"/>
                <a:ea typeface="+mn-ea"/>
                <a:cs typeface="+mn-cs"/>
              </a:rPr>
              <a:t>cao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chia </a:t>
            </a:r>
            <a:r>
              <a:rPr lang="en-US" sz="1200" kern="1200" dirty="0" err="1" smtClean="0">
                <a:solidFill>
                  <a:schemeClr val="tx1"/>
                </a:solidFill>
                <a:effectLst/>
                <a:latin typeface="+mn-lt"/>
                <a:ea typeface="+mn-ea"/>
                <a:cs typeface="+mn-cs"/>
              </a:rPr>
              <a:t>nhỏ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nhỏ</a:t>
            </a:r>
            <a:r>
              <a:rPr lang="en-US" sz="1200" kern="1200" dirty="0" smtClean="0">
                <a:solidFill>
                  <a:schemeClr val="tx1"/>
                </a:solidFill>
                <a:effectLst/>
                <a:latin typeface="+mn-lt"/>
                <a:ea typeface="+mn-ea"/>
                <a:cs typeface="+mn-cs"/>
              </a:rPr>
              <a:t> (chunk)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chunk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dòng</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từng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cột</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t>53</a:t>
            </a:fld>
            <a:endParaRPr lang="en-US"/>
          </a:p>
        </p:txBody>
      </p:sp>
    </p:spTree>
    <p:extLst>
      <p:ext uri="{BB962C8B-B14F-4D97-AF65-F5344CB8AC3E}">
        <p14:creationId xmlns:p14="http://schemas.microsoft.com/office/powerpoint/2010/main" val="5341820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RDBMS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hỗ</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cây</a:t>
            </a:r>
            <a:r>
              <a:rPr lang="en-US" sz="1200" kern="1200" dirty="0" smtClean="0">
                <a:solidFill>
                  <a:schemeClr val="tx1"/>
                </a:solidFill>
                <a:effectLst/>
                <a:latin typeface="+mn-lt"/>
                <a:ea typeface="+mn-ea"/>
                <a:cs typeface="+mn-cs"/>
              </a:rPr>
              <a:t> B+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hash index)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phạm</a:t>
            </a:r>
            <a:r>
              <a:rPr lang="en-US" sz="1200" kern="1200" dirty="0" smtClean="0">
                <a:solidFill>
                  <a:schemeClr val="tx1"/>
                </a:solidFill>
                <a:effectLst/>
                <a:latin typeface="+mn-lt"/>
                <a:ea typeface="+mn-ea"/>
                <a:cs typeface="+mn-cs"/>
              </a:rPr>
              <a:t> vi (</a:t>
            </a:r>
            <a:r>
              <a:rPr lang="en-US" sz="1200" kern="1200" dirty="0" err="1" smtClean="0">
                <a:solidFill>
                  <a:schemeClr val="tx1"/>
                </a:solidFill>
                <a:effectLst/>
                <a:latin typeface="+mn-lt"/>
                <a:ea typeface="+mn-ea"/>
                <a:cs typeface="+mn-cs"/>
              </a:rPr>
              <a:t>cây</a:t>
            </a:r>
            <a:r>
              <a:rPr lang="en-US" sz="1200" kern="1200" dirty="0" smtClean="0">
                <a:solidFill>
                  <a:schemeClr val="tx1"/>
                </a:solidFill>
                <a:effectLst/>
                <a:latin typeface="+mn-lt"/>
                <a:ea typeface="+mn-ea"/>
                <a:cs typeface="+mn-cs"/>
              </a:rPr>
              <a:t> B+).</a:t>
            </a:r>
          </a:p>
          <a:p>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cứu</a:t>
            </a:r>
            <a:r>
              <a:rPr lang="en-US" sz="1200" kern="1200" dirty="0" smtClean="0">
                <a:solidFill>
                  <a:schemeClr val="tx1"/>
                </a:solidFill>
                <a:effectLst/>
                <a:latin typeface="+mn-lt"/>
                <a:ea typeface="+mn-ea"/>
                <a:cs typeface="+mn-cs"/>
              </a:rPr>
              <a:t> di </a:t>
            </a:r>
            <a:r>
              <a:rPr lang="en-US" sz="1200" kern="1200" dirty="0" err="1" smtClean="0">
                <a:solidFill>
                  <a:schemeClr val="tx1"/>
                </a:solidFill>
                <a:effectLst/>
                <a:latin typeface="+mn-lt"/>
                <a:ea typeface="+mn-ea"/>
                <a:cs typeface="+mn-cs"/>
              </a:rPr>
              <a:t>truyền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tiên</a:t>
            </a:r>
            <a:r>
              <a:rPr lang="en-US" sz="1200" kern="1200" dirty="0" smtClean="0">
                <a:solidFill>
                  <a:schemeClr val="tx1"/>
                </a:solidFill>
                <a:effectLst/>
                <a:latin typeface="+mn-lt"/>
                <a:ea typeface="+mn-ea"/>
                <a:cs typeface="+mn-cs"/>
              </a:rPr>
              <a:t>, web search … </a:t>
            </a:r>
            <a:r>
              <a:rPr lang="en-US" sz="1200" kern="1200" dirty="0" err="1" smtClean="0">
                <a:solidFill>
                  <a:schemeClr val="tx1"/>
                </a:solidFill>
                <a:effectLst/>
                <a:latin typeface="+mn-lt"/>
                <a:ea typeface="+mn-ea"/>
                <a:cs typeface="+mn-cs"/>
              </a:rPr>
              <a:t>nhưng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ORDBMS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ORDBMS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t>54</a:t>
            </a:fld>
            <a:endParaRPr lang="en-US"/>
          </a:p>
        </p:txBody>
      </p:sp>
    </p:spTree>
    <p:extLst>
      <p:ext uri="{BB962C8B-B14F-4D97-AF65-F5344CB8AC3E}">
        <p14:creationId xmlns:p14="http://schemas.microsoft.com/office/powerpoint/2010/main" val="5404040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itchFamily="34" charset="0"/>
              <a:buChar char="•"/>
            </a:pPr>
            <a:r>
              <a:rPr lang="en-US" sz="1200" kern="1200" dirty="0" smtClean="0">
                <a:solidFill>
                  <a:schemeClr val="tx1"/>
                </a:solidFill>
                <a:effectLst/>
                <a:latin typeface="+mn-lt"/>
                <a:ea typeface="+mn-ea"/>
                <a:cs typeface="+mn-cs"/>
              </a:rPr>
              <a:t>Solution 1: </a:t>
            </a:r>
            <a:r>
              <a:rPr lang="en-US" sz="1200" kern="1200" dirty="0" err="1" smtClean="0">
                <a:solidFill>
                  <a:schemeClr val="tx1"/>
                </a:solidFill>
                <a:effectLst/>
                <a:latin typeface="+mn-lt"/>
                <a:ea typeface="+mn-ea"/>
                <a:cs typeface="+mn-cs"/>
              </a:rPr>
              <a:t>xây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interface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phép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ngoài</a:t>
            </a:r>
            <a:r>
              <a:rPr lang="en-US" sz="1200" kern="1200" dirty="0" smtClean="0">
                <a:solidFill>
                  <a:schemeClr val="tx1"/>
                </a:solidFill>
                <a:effectLst/>
                <a:latin typeface="+mn-lt"/>
                <a:ea typeface="+mn-ea"/>
                <a:cs typeface="+mn-cs"/>
              </a:rPr>
              <a:t> DBMS.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file system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DBMS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lặp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lặp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open, next, close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=&gt; </a:t>
            </a:r>
            <a:r>
              <a:rPr lang="en-US" sz="1200" kern="1200" dirty="0" err="1" smtClean="0">
                <a:solidFill>
                  <a:schemeClr val="tx1"/>
                </a:solidFill>
                <a:effectLst/>
                <a:latin typeface="+mn-lt"/>
                <a:ea typeface="+mn-ea"/>
                <a:cs typeface="+mn-cs"/>
              </a:rPr>
              <a:t>tuy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bởi</a:t>
            </a:r>
            <a:r>
              <a:rPr lang="en-US" sz="1200" kern="1200" dirty="0" smtClean="0">
                <a:solidFill>
                  <a:schemeClr val="tx1"/>
                </a:solidFill>
                <a:effectLst/>
                <a:latin typeface="+mn-lt"/>
                <a:ea typeface="+mn-ea"/>
                <a:cs typeface="+mn-cs"/>
              </a:rPr>
              <a:t> DBMS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hồi</a:t>
            </a:r>
            <a:r>
              <a:rPr lang="en-US" sz="1200" kern="1200" dirty="0" smtClean="0">
                <a:solidFill>
                  <a:schemeClr val="tx1"/>
                </a:solidFill>
                <a:effectLst/>
                <a:latin typeface="+mn-lt"/>
                <a:ea typeface="+mn-ea"/>
                <a:cs typeface="+mn-cs"/>
              </a:rPr>
              <a:t>. </a:t>
            </a:r>
          </a:p>
          <a:p>
            <a:pPr marL="171450" lvl="0" indent="-171450">
              <a:buFont typeface="Arial" pitchFamily="34" charset="0"/>
              <a:buChar char="•"/>
            </a:pPr>
            <a:r>
              <a:rPr lang="en-US" sz="1200" kern="1200" dirty="0" smtClean="0">
                <a:solidFill>
                  <a:schemeClr val="tx1"/>
                </a:solidFill>
                <a:effectLst/>
                <a:latin typeface="+mn-lt"/>
                <a:ea typeface="+mn-ea"/>
                <a:cs typeface="+mn-cs"/>
              </a:rPr>
              <a:t>Solution 2: </a:t>
            </a:r>
            <a:r>
              <a:rPr lang="en-US" sz="1200" kern="1200" dirty="0" err="1" smtClean="0">
                <a:solidFill>
                  <a:schemeClr val="tx1"/>
                </a:solidFill>
                <a:effectLst/>
                <a:latin typeface="+mn-lt"/>
                <a:ea typeface="+mn-ea"/>
                <a:cs typeface="+mn-cs"/>
              </a:rPr>
              <a:t>xây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template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Bởi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DBMS </a:t>
            </a:r>
            <a:r>
              <a:rPr lang="en-US" sz="1200" kern="1200" dirty="0" err="1" smtClean="0">
                <a:solidFill>
                  <a:schemeClr val="tx1"/>
                </a:solidFill>
                <a:effectLst/>
                <a:latin typeface="+mn-lt"/>
                <a:ea typeface="+mn-ea"/>
                <a:cs typeface="+mn-cs"/>
              </a:rPr>
              <a:t>nên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hồi</a:t>
            </a:r>
            <a:r>
              <a:rPr lang="en-US" sz="1200" kern="1200" dirty="0" smtClean="0">
                <a:solidFill>
                  <a:schemeClr val="tx1"/>
                </a:solidFill>
                <a:effectLst/>
                <a:latin typeface="+mn-lt"/>
                <a:ea typeface="+mn-ea"/>
                <a:cs typeface="+mn-cs"/>
              </a:rPr>
              <a:t>. =&gt; </a:t>
            </a:r>
            <a:r>
              <a:rPr lang="en-US" sz="1200" kern="1200" dirty="0" err="1" smtClean="0">
                <a:solidFill>
                  <a:schemeClr val="tx1"/>
                </a:solidFill>
                <a:effectLst/>
                <a:latin typeface="+mn-lt"/>
                <a:ea typeface="+mn-ea"/>
                <a:cs typeface="+mn-cs"/>
              </a:rPr>
              <a:t>Generalised</a:t>
            </a:r>
            <a:r>
              <a:rPr lang="en-US" sz="1200" kern="1200" dirty="0" smtClean="0">
                <a:solidFill>
                  <a:schemeClr val="tx1"/>
                </a:solidFill>
                <a:effectLst/>
                <a:latin typeface="+mn-lt"/>
                <a:ea typeface="+mn-ea"/>
                <a:cs typeface="+mn-cs"/>
              </a:rPr>
              <a:t> Search Tree (</a:t>
            </a:r>
            <a:r>
              <a:rPr lang="en-US" sz="1200" kern="1200" dirty="0" err="1" smtClean="0">
                <a:solidFill>
                  <a:schemeClr val="tx1"/>
                </a:solidFill>
                <a:effectLst/>
                <a:latin typeface="+mn-lt"/>
                <a:ea typeface="+mn-ea"/>
                <a:cs typeface="+mn-cs"/>
              </a:rPr>
              <a:t>GiST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template </a:t>
            </a:r>
            <a:r>
              <a:rPr lang="en-US" sz="1200" kern="1200" dirty="0" err="1" smtClean="0">
                <a:solidFill>
                  <a:schemeClr val="tx1"/>
                </a:solidFill>
                <a:effectLst/>
                <a:latin typeface="+mn-lt"/>
                <a:ea typeface="+mn-ea"/>
                <a:cs typeface="+mn-cs"/>
              </a:rPr>
              <a:t>dựa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cây</a:t>
            </a:r>
            <a:r>
              <a:rPr lang="en-US" sz="1200" kern="1200" dirty="0" smtClean="0">
                <a:solidFill>
                  <a:schemeClr val="tx1"/>
                </a:solidFill>
                <a:effectLst/>
                <a:latin typeface="+mn-lt"/>
                <a:ea typeface="+mn-ea"/>
                <a:cs typeface="+mn-cs"/>
              </a:rPr>
              <a:t> B+,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phép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dòng</a:t>
            </a:r>
            <a:r>
              <a:rPr lang="en-US" sz="1200" kern="1200" dirty="0" smtClean="0">
                <a:solidFill>
                  <a:schemeClr val="tx1"/>
                </a:solidFill>
                <a:effectLst/>
                <a:latin typeface="+mn-lt"/>
                <a:ea typeface="+mn-ea"/>
                <a:cs typeface="+mn-cs"/>
              </a:rPr>
              <a:t> ADT code do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nghĩa</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t>55</a:t>
            </a:fld>
            <a:endParaRPr lang="en-US"/>
          </a:p>
        </p:txBody>
      </p:sp>
    </p:spTree>
    <p:extLst>
      <p:ext uri="{BB962C8B-B14F-4D97-AF65-F5344CB8AC3E}">
        <p14:creationId xmlns:p14="http://schemas.microsoft.com/office/powerpoint/2010/main" val="1627629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Calibri" pitchFamily="34" charset="0"/>
                <a:ea typeface="+mn-ea"/>
                <a:cs typeface="+mn-cs"/>
              </a:rPr>
              <a:t>SQL: tiêu chuẩn năm 1999 là dựa trên mô hình ORDBMS, chứ không phải là mô hình OODBMS. Tiêu chuẩn này bao gồm hỗ trợ cho rất nhiều các tính năng kiểu dữ liệu phức tạp được thảo luận trong chương này. </a:t>
            </a:r>
          </a:p>
          <a:p>
            <a:endParaRPr lang="en-US" sz="1200" kern="1200" smtClean="0">
              <a:solidFill>
                <a:schemeClr val="tx1"/>
              </a:solidFill>
              <a:effectLst/>
              <a:latin typeface="Calibri"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Calibri" pitchFamily="34" charset="0"/>
                <a:ea typeface="+mn-ea"/>
                <a:cs typeface="+mn-cs"/>
              </a:rPr>
              <a:t>Các nhà cung cấp RDBMS bao gồm cả IBM, Informix, Oracle, có thêm chức năng ORDBMS (mức độ khác nhau) trong các sản phẩm của họ, và điều quan trọng là nhận ra làm thế nào các cơ quan hiện có của kiến thức về thiết kế và thực hiện các cơ sở dữ liệu quan hệ có thể được thừa hưởng để giải quyết các ORDBMS phần mở rộng. Nó cũng rất quan trọng để hiểu những thách thức và cơ hội mà các phần mở rộng trình bày cho người sử dụng cơ sở dữ liệu, thiết kế, và người thực hiện.</a:t>
            </a:r>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4</a:t>
            </a:fld>
            <a:endParaRPr lang="en-US"/>
          </a:p>
        </p:txBody>
      </p:sp>
    </p:spTree>
    <p:extLst>
      <p:ext uri="{BB962C8B-B14F-4D97-AF65-F5344CB8AC3E}">
        <p14:creationId xmlns:p14="http://schemas.microsoft.com/office/powerpoint/2010/main" val="25072894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Hầu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ORDBMS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phép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đặt</a:t>
            </a:r>
            <a:r>
              <a:rPr lang="en-US" sz="1200" kern="1200" dirty="0" smtClean="0">
                <a:solidFill>
                  <a:schemeClr val="tx1"/>
                </a:solidFill>
                <a:effectLst/>
                <a:latin typeface="+mn-lt"/>
                <a:ea typeface="+mn-ea"/>
                <a:cs typeface="+mn-cs"/>
              </a:rPr>
              <a:t> 3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a:t>
            </a:r>
          </a:p>
          <a:p>
            <a:pPr marL="171450" lvl="0" indent="-171450">
              <a:buFont typeface="Arial" pitchFamily="34" charset="0"/>
              <a:buChar char="•"/>
            </a:pPr>
            <a:r>
              <a:rPr lang="en-US" sz="1200" kern="1200" dirty="0" smtClean="0">
                <a:solidFill>
                  <a:schemeClr val="tx1"/>
                </a:solidFill>
                <a:effectLst/>
                <a:latin typeface="+mn-lt"/>
                <a:ea typeface="+mn-ea"/>
                <a:cs typeface="+mn-cs"/>
              </a:rPr>
              <a:t>Initialize: </a:t>
            </a:r>
            <a:r>
              <a:rPr lang="en-US" sz="1200" kern="1200" dirty="0" err="1" smtClean="0">
                <a:solidFill>
                  <a:schemeClr val="tx1"/>
                </a:solidFill>
                <a:effectLst/>
                <a:latin typeface="+mn-lt"/>
                <a:ea typeface="+mn-ea"/>
                <a:cs typeface="+mn-cs"/>
              </a:rPr>
              <a:t>khởi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endParaRPr lang="en-US" sz="1200" kern="1200" dirty="0" smtClean="0">
              <a:solidFill>
                <a:schemeClr val="tx1"/>
              </a:solidFill>
              <a:effectLst/>
              <a:latin typeface="+mn-lt"/>
              <a:ea typeface="+mn-ea"/>
              <a:cs typeface="+mn-cs"/>
            </a:endParaRPr>
          </a:p>
          <a:p>
            <a:pPr marL="171450" lvl="0" indent="-171450">
              <a:buFont typeface="Arial" pitchFamily="34" charset="0"/>
              <a:buChar char="•"/>
            </a:pPr>
            <a:r>
              <a:rPr lang="en-US" sz="1200" kern="1200" dirty="0" smtClean="0">
                <a:solidFill>
                  <a:schemeClr val="tx1"/>
                </a:solidFill>
                <a:effectLst/>
                <a:latin typeface="+mn-lt"/>
                <a:ea typeface="+mn-ea"/>
                <a:cs typeface="+mn-cs"/>
              </a:rPr>
              <a:t>Iterate: </a:t>
            </a:r>
            <a:r>
              <a:rPr lang="en-US" sz="1200" kern="1200" dirty="0" err="1" smtClean="0">
                <a:solidFill>
                  <a:schemeClr val="tx1"/>
                </a:solidFill>
                <a:effectLst/>
                <a:latin typeface="+mn-lt"/>
                <a:ea typeface="+mn-ea"/>
                <a:cs typeface="+mn-cs"/>
              </a:rPr>
              <a:t>cập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nhìn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thấy</a:t>
            </a:r>
            <a:endParaRPr lang="en-US" sz="1200" kern="1200" dirty="0" smtClean="0">
              <a:solidFill>
                <a:schemeClr val="tx1"/>
              </a:solidFill>
              <a:effectLst/>
              <a:latin typeface="+mn-lt"/>
              <a:ea typeface="+mn-ea"/>
              <a:cs typeface="+mn-cs"/>
            </a:endParaRPr>
          </a:p>
          <a:p>
            <a:pPr marL="171450" lvl="0" indent="-171450">
              <a:buFont typeface="Arial" pitchFamily="34" charset="0"/>
              <a:buChar char="•"/>
            </a:pPr>
            <a:r>
              <a:rPr lang="en-US" sz="1200" kern="1200" dirty="0" smtClean="0">
                <a:solidFill>
                  <a:schemeClr val="tx1"/>
                </a:solidFill>
                <a:effectLst/>
                <a:latin typeface="+mn-lt"/>
                <a:ea typeface="+mn-ea"/>
                <a:cs typeface="+mn-cs"/>
              </a:rPr>
              <a:t>Terminate: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dọn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dẹp</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Ví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field</a:t>
            </a:r>
          </a:p>
          <a:p>
            <a:pPr marL="171450" lvl="0" indent="-171450">
              <a:buFont typeface="Arial" pitchFamily="34" charset="0"/>
              <a:buChar char="•"/>
            </a:pPr>
            <a:r>
              <a:rPr lang="en-US" sz="1200" kern="1200" dirty="0" smtClean="0">
                <a:solidFill>
                  <a:schemeClr val="tx1"/>
                </a:solidFill>
                <a:effectLst/>
                <a:latin typeface="+mn-lt"/>
                <a:ea typeface="+mn-ea"/>
                <a:cs typeface="+mn-cs"/>
              </a:rPr>
              <a:t>Initialize: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endParaRPr lang="en-US" sz="1200" kern="1200" dirty="0" smtClean="0">
              <a:solidFill>
                <a:schemeClr val="tx1"/>
              </a:solidFill>
              <a:effectLst/>
              <a:latin typeface="+mn-lt"/>
              <a:ea typeface="+mn-ea"/>
              <a:cs typeface="+mn-cs"/>
            </a:endParaRPr>
          </a:p>
          <a:p>
            <a:pPr marL="171450" lvl="0" indent="-171450">
              <a:buFont typeface="Arial" pitchFamily="34" charset="0"/>
              <a:buChar char="•"/>
            </a:pPr>
            <a:r>
              <a:rPr lang="en-US" sz="1200" kern="1200" dirty="0" smtClean="0">
                <a:solidFill>
                  <a:schemeClr val="tx1"/>
                </a:solidFill>
                <a:effectLst/>
                <a:latin typeface="+mn-lt"/>
                <a:ea typeface="+mn-ea"/>
                <a:cs typeface="+mn-cs"/>
              </a:rPr>
              <a:t>Iterate: so </a:t>
            </a:r>
            <a:r>
              <a:rPr lang="en-US" sz="1200" kern="1200" dirty="0" err="1" smtClean="0">
                <a:solidFill>
                  <a:schemeClr val="tx1"/>
                </a:solidFill>
                <a:effectLst/>
                <a:latin typeface="+mn-lt"/>
                <a:ea typeface="+mn-ea"/>
                <a:cs typeface="+mn-cs"/>
              </a:rPr>
              <a:t>sánh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endParaRPr lang="en-US" sz="1200" kern="1200" dirty="0" smtClean="0">
              <a:solidFill>
                <a:schemeClr val="tx1"/>
              </a:solidFill>
              <a:effectLst/>
              <a:latin typeface="+mn-lt"/>
              <a:ea typeface="+mn-ea"/>
              <a:cs typeface="+mn-cs"/>
            </a:endParaRPr>
          </a:p>
          <a:p>
            <a:pPr marL="171450" lvl="0" indent="-171450">
              <a:buFont typeface="Arial" pitchFamily="34" charset="0"/>
              <a:buChar char="•"/>
            </a:pPr>
            <a:r>
              <a:rPr lang="en-US" sz="1200" kern="1200" dirty="0" smtClean="0">
                <a:solidFill>
                  <a:schemeClr val="tx1"/>
                </a:solidFill>
                <a:effectLst/>
                <a:latin typeface="+mn-lt"/>
                <a:ea typeface="+mn-ea"/>
                <a:cs typeface="+mn-cs"/>
              </a:rPr>
              <a:t>Terminate: </a:t>
            </a:r>
            <a:r>
              <a:rPr lang="en-US" sz="1200" kern="1200" dirty="0" err="1" smtClean="0">
                <a:solidFill>
                  <a:schemeClr val="tx1"/>
                </a:solidFill>
                <a:effectLst/>
                <a:latin typeface="+mn-lt"/>
                <a:ea typeface="+mn-ea"/>
                <a:cs typeface="+mn-cs"/>
              </a:rPr>
              <a:t>xóa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copy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a:t>
            </a:r>
            <a:r>
              <a:rPr lang="en-US" sz="1200" kern="1200" dirty="0" smtClean="0">
                <a:solidFill>
                  <a:schemeClr val="tx1"/>
                </a:solidFill>
                <a:effectLst/>
                <a:latin typeface="+mn-lt"/>
                <a:ea typeface="+mn-ea"/>
                <a:cs typeface="+mn-cs"/>
              </a:rPr>
              <a:t> 2</a:t>
            </a:r>
          </a:p>
          <a:p>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t>58</a:t>
            </a:fld>
            <a:endParaRPr lang="en-US"/>
          </a:p>
        </p:txBody>
      </p:sp>
    </p:spTree>
    <p:extLst>
      <p:ext uri="{BB962C8B-B14F-4D97-AF65-F5344CB8AC3E}">
        <p14:creationId xmlns:p14="http://schemas.microsoft.com/office/powerpoint/2010/main" val="42431625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ADT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phép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thêm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lỗi</a:t>
            </a:r>
            <a:r>
              <a:rPr lang="en-US" sz="1200" kern="1200" dirty="0" smtClean="0">
                <a:solidFill>
                  <a:schemeClr val="tx1"/>
                </a:solidFill>
                <a:effectLst/>
                <a:latin typeface="+mn-lt"/>
                <a:ea typeface="+mn-ea"/>
                <a:cs typeface="+mn-cs"/>
              </a:rPr>
              <a:t> server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p>
          <a:p>
            <a:pPr marL="171450" lvl="0" indent="-171450">
              <a:buFont typeface="Arial" pitchFamily="34" charset="0"/>
              <a:buChar char="•"/>
            </a:pPr>
            <a:r>
              <a:rPr lang="en-US" sz="1200" b="1" kern="1200" dirty="0" err="1" smtClean="0">
                <a:solidFill>
                  <a:schemeClr val="tx1"/>
                </a:solidFill>
                <a:effectLst/>
                <a:latin typeface="+mn-lt"/>
                <a:ea typeface="+mn-ea"/>
                <a:cs typeface="+mn-cs"/>
              </a:rPr>
              <a:t>Cơ</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chế</a:t>
            </a:r>
            <a:r>
              <a:rPr lang="en-US" sz="1200" b="1" kern="1200" dirty="0" smtClean="0">
                <a:solidFill>
                  <a:schemeClr val="tx1"/>
                </a:solidFill>
                <a:effectLst/>
                <a:latin typeface="+mn-lt"/>
                <a:ea typeface="+mn-ea"/>
                <a:cs typeface="+mn-cs"/>
              </a:rPr>
              <a:t> 1</a:t>
            </a:r>
            <a:r>
              <a:rPr lang="en-US" sz="1200" kern="1200" dirty="0" smtClean="0">
                <a:solidFill>
                  <a:schemeClr val="tx1"/>
                </a:solidFill>
                <a:effectLst/>
                <a:latin typeface="+mn-lt"/>
                <a:ea typeface="+mn-ea"/>
                <a:cs typeface="+mn-cs"/>
              </a:rPr>
              <a:t>: interpret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compile. DBMS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tốt</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Ngôn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Java</a:t>
            </a:r>
          </a:p>
          <a:p>
            <a:pPr marL="171450" indent="-171450">
              <a:buFont typeface="Arial" pitchFamily="34" charset="0"/>
              <a:buChar char="•"/>
            </a:pPr>
            <a:r>
              <a:rPr lang="en-US" sz="1200" b="1" kern="1200" dirty="0" err="1" smtClean="0">
                <a:solidFill>
                  <a:schemeClr val="tx1"/>
                </a:solidFill>
                <a:effectLst/>
                <a:latin typeface="+mn-lt"/>
                <a:ea typeface="+mn-ea"/>
                <a:cs typeface="+mn-cs"/>
              </a:rPr>
              <a:t>Cơ</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chế</a:t>
            </a:r>
            <a:r>
              <a:rPr lang="en-US" sz="1200" b="1" kern="1200" dirty="0" smtClean="0">
                <a:solidFill>
                  <a:schemeClr val="tx1"/>
                </a:solidFill>
                <a:effectLst/>
                <a:latin typeface="+mn-lt"/>
                <a:ea typeface="+mn-ea"/>
                <a:cs typeface="+mn-cs"/>
              </a:rPr>
              <a:t> 2</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phép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ngôn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C++, </a:t>
            </a:r>
            <a:r>
              <a:rPr lang="en-US" sz="1200" kern="1200" dirty="0" err="1" smtClean="0">
                <a:solidFill>
                  <a:schemeClr val="tx1"/>
                </a:solidFill>
                <a:effectLst/>
                <a:latin typeface="+mn-lt"/>
                <a:ea typeface="+mn-ea"/>
                <a:cs typeface="+mn-cs"/>
              </a:rPr>
              <a:t>nhưng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DBMS.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DBMS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gửi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(IPC)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IPC.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hỏng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chặn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đọc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a:t>
            </a:r>
            <a:r>
              <a:rPr lang="en-US" sz="1200" kern="1200" dirty="0" smtClean="0">
                <a:solidFill>
                  <a:schemeClr val="tx1"/>
                </a:solidFill>
                <a:effectLst/>
                <a:latin typeface="+mn-lt"/>
                <a:ea typeface="+mn-ea"/>
                <a:cs typeface="+mn-cs"/>
              </a:rPr>
              <a:t> ý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biết</a:t>
            </a:r>
            <a:r>
              <a:rPr lang="en-US" sz="1200" kern="1200" dirty="0" smtClean="0">
                <a:solidFill>
                  <a:schemeClr val="tx1"/>
                </a:solidFill>
                <a:effectLst/>
                <a:latin typeface="+mn-lt"/>
                <a:ea typeface="+mn-ea"/>
                <a:cs typeface="+mn-cs"/>
              </a:rPr>
              <a:t> DBMS </a:t>
            </a:r>
            <a:r>
              <a:rPr lang="en-US" sz="1200" kern="1200" dirty="0" err="1" smtClean="0">
                <a:solidFill>
                  <a:schemeClr val="tx1"/>
                </a:solidFill>
                <a:effectLst/>
                <a:latin typeface="+mn-lt"/>
                <a:ea typeface="+mn-ea"/>
                <a:cs typeface="+mn-cs"/>
              </a:rPr>
              <a:t>đang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t>59</a:t>
            </a:fld>
            <a:endParaRPr lang="en-US"/>
          </a:p>
        </p:txBody>
      </p:sp>
    </p:spTree>
    <p:extLst>
      <p:ext uri="{BB962C8B-B14F-4D97-AF65-F5344CB8AC3E}">
        <p14:creationId xmlns:p14="http://schemas.microsoft.com/office/powerpoint/2010/main" val="31904274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smtClean="0">
                <a:solidFill>
                  <a:schemeClr val="tx1"/>
                </a:solidFill>
                <a:effectLst/>
                <a:latin typeface="+mn-lt"/>
                <a:ea typeface="+mn-ea"/>
                <a:cs typeface="+mn-cs"/>
              </a:rPr>
              <a:t>Method caching</a:t>
            </a:r>
          </a:p>
          <a:p>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a:t>
            </a:r>
            <a:r>
              <a:rPr lang="en-US" sz="1200" kern="1200" dirty="0" smtClean="0">
                <a:solidFill>
                  <a:schemeClr val="tx1"/>
                </a:solidFill>
                <a:effectLst/>
                <a:latin typeface="+mn-lt"/>
                <a:ea typeface="+mn-ea"/>
                <a:cs typeface="+mn-cs"/>
              </a:rPr>
              <a:t> cache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input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output </a:t>
            </a:r>
            <a:r>
              <a:rPr lang="en-US" sz="1200" kern="1200" dirty="0" err="1" smtClean="0">
                <a:solidFill>
                  <a:schemeClr val="tx1"/>
                </a:solidFill>
                <a:effectLst/>
                <a:latin typeface="+mn-lt"/>
                <a:ea typeface="+mn-ea"/>
                <a:cs typeface="+mn-cs"/>
              </a:rPr>
              <a:t>trùng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khớp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kiếm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input </a:t>
            </a:r>
            <a:r>
              <a:rPr lang="en-US" sz="1200" kern="1200" dirty="0" err="1" smtClean="0">
                <a:solidFill>
                  <a:schemeClr val="tx1"/>
                </a:solidFill>
                <a:effectLst/>
                <a:latin typeface="+mn-lt"/>
                <a:ea typeface="+mn-ea"/>
                <a:cs typeface="+mn-cs"/>
              </a:rPr>
              <a:t>cụ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input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cach</a:t>
            </a:r>
            <a:r>
              <a:rPr lang="en-US" sz="1200" kern="1200" dirty="0" smtClean="0">
                <a:solidFill>
                  <a:schemeClr val="tx1"/>
                </a:solidFill>
                <a:effectLst/>
                <a:latin typeface="+mn-lt"/>
                <a:ea typeface="+mn-ea"/>
                <a:cs typeface="+mn-cs"/>
              </a:rPr>
              <a:t> table.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gọi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sắp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hash </a:t>
            </a:r>
            <a:r>
              <a:rPr lang="en-US" sz="1200" kern="1200" dirty="0" err="1" smtClean="0">
                <a:solidFill>
                  <a:schemeClr val="tx1"/>
                </a:solidFill>
                <a:effectLst/>
                <a:latin typeface="+mn-lt"/>
                <a:ea typeface="+mn-ea"/>
                <a:cs typeface="+mn-cs"/>
              </a:rPr>
              <a:t>giống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chương</a:t>
            </a:r>
            <a:r>
              <a:rPr lang="en-US" sz="1200" kern="1200" dirty="0" smtClean="0">
                <a:solidFill>
                  <a:schemeClr val="tx1"/>
                </a:solidFill>
                <a:effectLst/>
                <a:latin typeface="+mn-lt"/>
                <a:ea typeface="+mn-ea"/>
                <a:cs typeface="+mn-cs"/>
              </a:rPr>
              <a:t> 12.7.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endParaRPr lang="en-US"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Pointer </a:t>
            </a:r>
            <a:r>
              <a:rPr lang="en-US" sz="1200" b="1" kern="1200" dirty="0" err="1" smtClean="0">
                <a:solidFill>
                  <a:schemeClr val="tx1"/>
                </a:solidFill>
                <a:effectLst/>
                <a:latin typeface="+mn-lt"/>
                <a:ea typeface="+mn-ea"/>
                <a:cs typeface="+mn-cs"/>
              </a:rPr>
              <a:t>Swizzling</a:t>
            </a:r>
            <a:endParaRPr lang="en-US" sz="1200" b="1"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nhớ</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oid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oid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nhớ</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O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nhớ</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oid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O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oid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nhớ</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con </a:t>
            </a:r>
            <a:r>
              <a:rPr lang="en-US" sz="1200" kern="1200" dirty="0" err="1" smtClean="0">
                <a:solidFill>
                  <a:schemeClr val="tx1"/>
                </a:solidFill>
                <a:effectLst/>
                <a:latin typeface="+mn-lt"/>
                <a:ea typeface="+mn-ea"/>
                <a:cs typeface="+mn-cs"/>
              </a:rPr>
              <a:t>trỏ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gọi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pointer </a:t>
            </a:r>
            <a:r>
              <a:rPr lang="en-US" sz="1200" kern="1200" dirty="0" err="1" smtClean="0">
                <a:solidFill>
                  <a:schemeClr val="tx1"/>
                </a:solidFill>
                <a:effectLst/>
                <a:latin typeface="+mn-lt"/>
                <a:ea typeface="+mn-ea"/>
                <a:cs typeface="+mn-cs"/>
              </a:rPr>
              <a:t>swizzling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page out,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chiếu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nhớ</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nữa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oid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t>60</a:t>
            </a:fld>
            <a:endParaRPr lang="en-US"/>
          </a:p>
        </p:txBody>
      </p:sp>
    </p:spTree>
    <p:extLst>
      <p:ext uri="{BB962C8B-B14F-4D97-AF65-F5344CB8AC3E}">
        <p14:creationId xmlns:p14="http://schemas.microsoft.com/office/powerpoint/2010/main" val="35877247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thêm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mặt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p>
          <a:p>
            <a:r>
              <a:rPr lang="en-US" dirty="0" err="1" smtClean="0"/>
              <a:t>Vậy</a:t>
            </a:r>
            <a:r>
              <a:rPr lang="en-US" baseline="0" dirty="0" smtClean="0"/>
              <a:t> </a:t>
            </a:r>
            <a:r>
              <a:rPr lang="en-US" baseline="0" dirty="0" err="1" smtClean="0"/>
              <a:t>làm</a:t>
            </a:r>
            <a:r>
              <a:rPr lang="en-US" baseline="0" dirty="0" smtClean="0"/>
              <a:t> </a:t>
            </a:r>
            <a:r>
              <a:rPr lang="en-US" baseline="0" dirty="0" err="1" smtClean="0"/>
              <a:t>sao</a:t>
            </a:r>
            <a:r>
              <a:rPr lang="en-US" baseline="0" dirty="0" smtClean="0"/>
              <a:t> </a:t>
            </a:r>
            <a:r>
              <a:rPr lang="en-US" baseline="0" dirty="0" err="1" smtClean="0"/>
              <a:t>để</a:t>
            </a:r>
            <a:r>
              <a:rPr lang="en-US" baseline="0" dirty="0" smtClean="0"/>
              <a:t> </a:t>
            </a:r>
            <a:r>
              <a:rPr lang="en-US" baseline="0" dirty="0" err="1" smtClean="0"/>
              <a:t>biết</a:t>
            </a:r>
            <a:r>
              <a:rPr lang="en-US" baseline="0" dirty="0" smtClean="0"/>
              <a:t> </a:t>
            </a:r>
            <a:r>
              <a:rPr lang="en-US" baseline="0" dirty="0" err="1" smtClean="0"/>
              <a:t>sự</a:t>
            </a:r>
            <a:r>
              <a:rPr lang="en-US" baseline="0" dirty="0" smtClean="0"/>
              <a:t> </a:t>
            </a:r>
            <a:r>
              <a:rPr lang="en-US" baseline="0" dirty="0" err="1" smtClean="0"/>
              <a:t>có</a:t>
            </a:r>
            <a:r>
              <a:rPr lang="en-US" baseline="0" dirty="0" smtClean="0"/>
              <a:t> </a:t>
            </a:r>
            <a:r>
              <a:rPr lang="en-US" baseline="0" dirty="0" err="1" smtClean="0"/>
              <a:t>mặt</a:t>
            </a:r>
            <a:r>
              <a:rPr lang="en-US" baseline="0" dirty="0" smtClean="0"/>
              <a:t> </a:t>
            </a:r>
            <a:r>
              <a:rPr lang="en-US" baseline="0" dirty="0" err="1" smtClean="0"/>
              <a:t>đó</a:t>
            </a:r>
            <a:r>
              <a:rPr lang="en-US" baseline="0" dirty="0" smtClean="0"/>
              <a:t>??</a:t>
            </a:r>
          </a:p>
          <a:p>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endParaRPr lang="en-US" sz="1200" kern="1200" dirty="0" smtClean="0">
              <a:solidFill>
                <a:schemeClr val="tx1"/>
              </a:solidFill>
              <a:effectLst/>
              <a:latin typeface="+mn-lt"/>
              <a:ea typeface="+mn-ea"/>
              <a:cs typeface="+mn-cs"/>
            </a:endParaRPr>
          </a:p>
          <a:p>
            <a:pPr marL="171450" indent="-171450">
              <a:buFont typeface="Arial" pitchFamily="34" charset="0"/>
              <a:buChar char="•"/>
            </a:pP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mệnh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WHERE </a:t>
            </a:r>
            <a:r>
              <a:rPr lang="en-US" sz="1200" kern="1200" dirty="0" err="1" smtClean="0">
                <a:solidFill>
                  <a:schemeClr val="tx1"/>
                </a:solidFill>
                <a:effectLst/>
                <a:latin typeface="+mn-lt"/>
                <a:ea typeface="+mn-ea"/>
                <a:cs typeface="+mn-cs"/>
              </a:rPr>
              <a:t>trùng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khớp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endParaRPr lang="en-US" sz="1200" kern="1200" dirty="0" smtClean="0">
              <a:solidFill>
                <a:schemeClr val="tx1"/>
              </a:solidFill>
              <a:effectLst/>
              <a:latin typeface="+mn-lt"/>
              <a:ea typeface="+mn-ea"/>
              <a:cs typeface="+mn-cs"/>
            </a:endParaRPr>
          </a:p>
          <a:p>
            <a:pPr marL="171450" indent="-171450">
              <a:buFont typeface="Arial" pitchFamily="34" charset="0"/>
              <a:buChar char="•"/>
            </a:pPr>
            <a:r>
              <a:rPr lang="en-US" sz="1200" kern="1200" dirty="0" smtClean="0">
                <a:solidFill>
                  <a:schemeClr val="tx1"/>
                </a:solidFill>
                <a:effectLst/>
                <a:latin typeface="+mn-lt"/>
                <a:ea typeface="+mn-ea"/>
                <a:cs typeface="+mn-cs"/>
              </a:rPr>
              <a:t>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nhiêu</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kern="1200" dirty="0" err="1" smtClean="0">
                <a:solidFill>
                  <a:schemeClr val="tx1"/>
                </a:solidFill>
                <a:effectLst/>
                <a:latin typeface="+mn-lt"/>
                <a:ea typeface="+mn-ea"/>
                <a:cs typeface="+mn-cs"/>
              </a:rPr>
              <a:t>Dựa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a:t>
            </a:r>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t>62</a:t>
            </a:fld>
            <a:endParaRPr lang="en-US"/>
          </a:p>
        </p:txBody>
      </p:sp>
    </p:spTree>
    <p:extLst>
      <p:ext uri="{BB962C8B-B14F-4D97-AF65-F5344CB8AC3E}">
        <p14:creationId xmlns:p14="http://schemas.microsoft.com/office/powerpoint/2010/main" val="20983317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r>
                  <a:rPr lang="en-US" sz="1200" b="1" kern="1200" dirty="0" err="1" smtClean="0">
                    <a:solidFill>
                      <a:schemeClr val="tx1"/>
                    </a:solidFill>
                    <a:effectLst/>
                    <a:latin typeface="+mn-lt"/>
                    <a:ea typeface="+mn-ea"/>
                    <a:cs typeface="+mn-cs"/>
                  </a:rPr>
                  <a:t>Hệ</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số</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giảm</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và</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tính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toán</a:t>
                </a:r>
                <a:r>
                  <a:rPr lang="en-US" sz="1200" b="1" kern="1200" dirty="0" smtClean="0">
                    <a:solidFill>
                      <a:schemeClr val="tx1"/>
                    </a:solidFill>
                    <a:effectLst/>
                    <a:latin typeface="+mn-lt"/>
                    <a:ea typeface="+mn-ea"/>
                    <a:cs typeface="+mn-cs"/>
                  </a:rPr>
                  <a:t> chi </a:t>
                </a:r>
                <a:r>
                  <a:rPr lang="en-US" sz="1200" b="1" kern="1200" dirty="0" err="1" smtClean="0">
                    <a:solidFill>
                      <a:schemeClr val="tx1"/>
                    </a:solidFill>
                    <a:effectLst/>
                    <a:latin typeface="+mn-lt"/>
                    <a:ea typeface="+mn-ea"/>
                    <a:cs typeface="+mn-cs"/>
                  </a:rPr>
                  <a:t>phí</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cho</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phương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thức</a:t>
                </a:r>
                <a:r>
                  <a:rPr lang="en-US" sz="1200" b="1" kern="1200" dirty="0" smtClean="0">
                    <a:solidFill>
                      <a:schemeClr val="tx1"/>
                    </a:solidFill>
                    <a:effectLst/>
                    <a:latin typeface="+mn-lt"/>
                    <a:ea typeface="+mn-ea"/>
                    <a:cs typeface="+mn-cs"/>
                  </a:rPr>
                  <a:t> ADT</a:t>
                </a:r>
              </a:p>
              <a:p>
                <a:pPr marL="171450" indent="-171450">
                  <a:buFont typeface="Arial" pitchFamily="34" charset="0"/>
                  <a:buChar char="•"/>
                </a:pP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kiện</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vẫn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cứu</a:t>
                </a:r>
                <a:r>
                  <a:rPr lang="en-US" sz="1200" kern="1200" dirty="0" smtClean="0">
                    <a:solidFill>
                      <a:schemeClr val="tx1"/>
                    </a:solidFill>
                    <a:effectLst/>
                    <a:latin typeface="+mn-lt"/>
                    <a:ea typeface="+mn-ea"/>
                    <a:cs typeface="+mn-cs"/>
                  </a:rPr>
                  <a:t>. </a:t>
                </a:r>
              </a:p>
              <a:p>
                <a:pPr marL="171450" indent="-171450">
                  <a:buFont typeface="Arial" pitchFamily="34" charset="0"/>
                  <a:buChar char="•"/>
                </a:pP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nay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tùy</a:t>
                </a:r>
                <a:r>
                  <a:rPr lang="en-US" sz="1200" kern="1200" dirty="0" smtClean="0">
                    <a:solidFill>
                      <a:schemeClr val="tx1"/>
                    </a:solidFill>
                    <a:effectLst/>
                    <a:latin typeface="+mn-lt"/>
                    <a:ea typeface="+mn-ea"/>
                    <a:cs typeface="+mn-cs"/>
                  </a:rPr>
                  <a:t> ý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1/10. </a:t>
                </a:r>
              </a:p>
              <a:p>
                <a:pPr marL="171450" indent="-171450">
                  <a:buFont typeface="Arial" pitchFamily="34" charset="0"/>
                  <a:buChar char="•"/>
                </a:pP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I/O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ORDBMS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vẫn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xét</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tiết</a:t>
                </a:r>
                <a:r>
                  <a:rPr lang="en-US" sz="1200" kern="1200" dirty="0" smtClean="0">
                    <a:solidFill>
                      <a:schemeClr val="tx1"/>
                    </a:solidFill>
                    <a:effectLst/>
                    <a:latin typeface="+mn-lt"/>
                    <a:ea typeface="+mn-ea"/>
                    <a:cs typeface="+mn-cs"/>
                  </a:rPr>
                  <a:t>.</a:t>
                </a:r>
              </a:p>
              <a:p>
                <a:pPr lvl="0"/>
                <a:r>
                  <a:rPr lang="en-US" sz="1200" b="1" kern="1200" dirty="0" err="1" smtClean="0">
                    <a:solidFill>
                      <a:schemeClr val="tx1"/>
                    </a:solidFill>
                    <a:effectLst/>
                    <a:latin typeface="+mn-lt"/>
                    <a:ea typeface="+mn-ea"/>
                    <a:cs typeface="+mn-cs"/>
                  </a:rPr>
                  <a:t>Tinh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chỉnh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các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phép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chọn</a:t>
                </a:r>
                <a:r>
                  <a:rPr lang="en-US" sz="1200" b="1" kern="1200" dirty="0" smtClean="0">
                    <a:solidFill>
                      <a:schemeClr val="tx1"/>
                    </a:solidFill>
                    <a:effectLst/>
                    <a:latin typeface="+mn-lt"/>
                    <a:ea typeface="+mn-ea"/>
                    <a:cs typeface="+mn-cs"/>
                  </a:rPr>
                  <a:t> chi </a:t>
                </a:r>
                <a:r>
                  <a:rPr lang="en-US" sz="1200" b="1" kern="1200" dirty="0" err="1" smtClean="0">
                    <a:solidFill>
                      <a:schemeClr val="tx1"/>
                    </a:solidFill>
                    <a:effectLst/>
                    <a:latin typeface="+mn-lt"/>
                    <a:ea typeface="+mn-ea"/>
                    <a:cs typeface="+mn-cs"/>
                  </a:rPr>
                  <a:t>phí</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cao</a:t>
                </a:r>
                <a:endParaRPr lang="en-US" sz="1200" b="1" kern="1200" dirty="0" smtClean="0">
                  <a:solidFill>
                    <a:schemeClr val="tx1"/>
                  </a:solidFill>
                  <a:effectLst/>
                  <a:latin typeface="+mn-lt"/>
                  <a:ea typeface="+mn-ea"/>
                  <a:cs typeface="+mn-cs"/>
                </a:endParaRPr>
              </a:p>
              <a:p>
                <a:pPr marL="171450" indent="-171450">
                  <a:buFont typeface="Arial" pitchFamily="34" charset="0"/>
                  <a:buChar char="•"/>
                </a:pP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emp.salary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cần</a:t>
                </a:r>
                <a:r>
                  <a:rPr lang="en-US" sz="1200" kern="1200" dirty="0">
                    <a:solidFill>
                      <a:schemeClr val="tx1"/>
                    </a:solidFill>
                    <a:effectLst/>
                    <a:latin typeface="+mn-lt"/>
                    <a:ea typeface="+mn-ea"/>
                    <a:cs typeface="+mn-cs"/>
                  </a:rPr>
                  <a:t> I/O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kỳ</a:t>
                </a:r>
                <a:r>
                  <a:rPr lang="en-US" sz="1200" kern="1200" dirty="0">
                    <a:solidFill>
                      <a:schemeClr val="tx1"/>
                    </a:solidFill>
                    <a:effectLst/>
                    <a:latin typeface="+mn-lt"/>
                    <a:ea typeface="+mn-ea"/>
                    <a:cs typeface="+mn-cs"/>
                  </a:rPr>
                  <a:t> CPU, </a:t>
                </a:r>
                <a:r>
                  <a:rPr lang="en-US" sz="1200" kern="1200" dirty="0" err="1">
                    <a:solidFill>
                      <a:schemeClr val="tx1"/>
                    </a:solidFill>
                    <a:effectLst/>
                    <a:latin typeface="+mn-lt"/>
                    <a:ea typeface="+mn-ea"/>
                    <a:cs typeface="+mn-cs"/>
                  </a:rPr>
                  <a:t>nhưng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is_herbert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Frames.image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đắt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đỏ</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đĩa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tạp</a:t>
                </a:r>
                <a:r>
                  <a:rPr lang="en-US" sz="1200" kern="1200" dirty="0">
                    <a:solidFill>
                      <a:schemeClr val="tx1"/>
                    </a:solidFill>
                    <a:effectLst/>
                    <a:latin typeface="+mn-lt"/>
                    <a:ea typeface="+mn-ea"/>
                    <a:cs typeface="+mn-cs"/>
                  </a:rPr>
                  <a:t>.</a:t>
                </a:r>
              </a:p>
              <a:p>
                <a:pPr marL="171450" indent="-171450">
                  <a:buFont typeface="Arial" pitchFamily="34" charset="0"/>
                  <a:buChar char="•"/>
                </a:pPr>
                <a:r>
                  <a:rPr lang="en-US" sz="1200" kern="1200" dirty="0">
                    <a:solidFill>
                      <a:schemeClr val="tx1"/>
                    </a:solidFill>
                    <a:effectLst/>
                    <a:latin typeface="+mn-lt"/>
                    <a:ea typeface="+mn-ea"/>
                    <a:cs typeface="+mn-cs"/>
                  </a:rPr>
                  <a:t>Do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chỉnh</a:t>
                </a:r>
                <a:r>
                  <a:rPr lang="en-US" sz="1200" kern="1200" dirty="0">
                    <a:solidFill>
                      <a:schemeClr val="tx1"/>
                    </a:solidFill>
                    <a:effectLst/>
                    <a:latin typeface="+mn-lt"/>
                    <a:ea typeface="+mn-ea"/>
                    <a:cs typeface="+mn-cs"/>
                  </a:rPr>
                  <a:t> DBMS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xét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cẩn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thận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sắp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xếp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p>
              <a:p>
                <a:r>
                  <a:rPr lang="en-US" sz="1200" kern="1200" dirty="0" err="1">
                    <a:solidFill>
                      <a:schemeClr val="tx1"/>
                    </a:solidFill>
                    <a:effectLst/>
                    <a:latin typeface="+mn-lt"/>
                    <a:ea typeface="+mn-ea"/>
                    <a:cs typeface="+mn-cs"/>
                  </a:rPr>
                  <a:t>Ví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Frames.frameno</a:t>
                </a:r>
                <a:r>
                  <a:rPr lang="en-US" sz="1200" kern="1200" dirty="0">
                    <a:solidFill>
                      <a:schemeClr val="tx1"/>
                    </a:solidFill>
                    <a:effectLst/>
                    <a:latin typeface="+mn-lt"/>
                    <a:ea typeface="+mn-ea"/>
                    <a:cs typeface="+mn-cs"/>
                  </a:rPr>
                  <a:t> &lt; 100 </a:t>
                </a:r>
                <a14:m>
                  <m:oMath xmlns:m="http://schemas.openxmlformats.org/officeDocument/2006/math">
                    <m:r>
                      <m:rPr>
                        <m:sty m:val="p"/>
                      </m:rPr>
                      <a:rPr lang="en-US" sz="1200" kern="1200">
                        <a:solidFill>
                          <a:schemeClr val="tx1"/>
                        </a:solidFill>
                        <a:effectLst/>
                        <a:latin typeface="Cambria Math"/>
                        <a:ea typeface="+mn-ea"/>
                        <a:cs typeface="+mn-cs"/>
                      </a:rPr>
                      <m:t>Λ</m:t>
                    </m:r>
                  </m:oMath>
                </a14:m>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is_herbert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Frames.image</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tổng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chi </a:t>
                </a:r>
                <a:r>
                  <a:rPr lang="en-US" sz="1200" kern="1200" dirty="0" err="1">
                    <a:solidFill>
                      <a:schemeClr val="tx1"/>
                    </a:solidFill>
                    <a:effectLst/>
                    <a:latin typeface="+mn-lt"/>
                    <a:ea typeface="+mn-ea"/>
                    <a:cs typeface="+mn-cs"/>
                  </a:rPr>
                  <a:t>phí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giảm</a:t>
                </a:r>
                <a:r>
                  <a:rPr lang="en-US" sz="1200" kern="1200" dirty="0">
                    <a:solidFill>
                      <a:schemeClr val="tx1"/>
                    </a:solidFill>
                    <a:effectLst/>
                    <a:latin typeface="+mn-lt"/>
                    <a:ea typeface="+mn-ea"/>
                    <a:cs typeface="+mn-cs"/>
                  </a:rPr>
                  <a:t>, rank =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giảm</a:t>
                </a:r>
                <a:r>
                  <a:rPr lang="en-US" sz="1200" kern="1200" dirty="0">
                    <a:solidFill>
                      <a:schemeClr val="tx1"/>
                    </a:solidFill>
                    <a:effectLst/>
                    <a:latin typeface="+mn-lt"/>
                    <a:ea typeface="+mn-ea"/>
                    <a:cs typeface="+mn-cs"/>
                  </a:rPr>
                  <a:t> -1 )/ cost. </a:t>
                </a:r>
                <a:r>
                  <a:rPr lang="en-US" sz="1200" kern="1200" dirty="0" err="1">
                    <a:solidFill>
                      <a:schemeClr val="tx1"/>
                    </a:solidFill>
                    <a:effectLst/>
                    <a:latin typeface="+mn-lt"/>
                    <a:ea typeface="+mn-ea"/>
                    <a:cs typeface="+mn-cs"/>
                  </a:rPr>
                  <a:t>Nếu</a:t>
                </a:r>
                <a:r>
                  <a:rPr lang="en-US" sz="1200" kern="1200" dirty="0">
                    <a:solidFill>
                      <a:schemeClr val="tx1"/>
                    </a:solidFill>
                    <a:effectLst/>
                    <a:latin typeface="+mn-lt"/>
                    <a:ea typeface="+mn-ea"/>
                    <a:cs typeface="+mn-cs"/>
                  </a:rPr>
                  <a:t> rank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vấn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niệm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càng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sớm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càng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endParaRPr lang="en-US" sz="1200" kern="1200" dirty="0">
                  <a:solidFill>
                    <a:schemeClr val="tx1"/>
                  </a:solidFill>
                  <a:effectLst/>
                  <a:latin typeface="+mn-lt"/>
                  <a:ea typeface="+mn-ea"/>
                  <a:cs typeface="+mn-cs"/>
                </a:endParaRPr>
              </a:p>
              <a:p>
                <a:endParaRPr lang="en-US" dirty="0"/>
              </a:p>
            </p:txBody>
          </p:sp>
        </mc:Choice>
        <mc:Fallback xmlns="">
          <p:sp>
            <p:nvSpPr>
              <p:cNvPr id="3" name="Notes Placeholder 2"/>
              <p:cNvSpPr>
                <a:spLocks noGrp="1"/>
              </p:cNvSpPr>
              <p:nvPr>
                <p:ph type="body" idx="1"/>
              </p:nvPr>
            </p:nvSpPr>
            <p:spPr/>
            <p:txBody>
              <a:bodyPr/>
              <a:lstStyle/>
              <a:p>
                <a:pPr lvl="0"/>
                <a:r>
                  <a:rPr lang="en-US" sz="1200" b="1" kern="1200" dirty="0" err="1" smtClean="0">
                    <a:solidFill>
                      <a:schemeClr val="tx1"/>
                    </a:solidFill>
                    <a:effectLst/>
                    <a:latin typeface="+mn-lt"/>
                    <a:ea typeface="+mn-ea"/>
                    <a:cs typeface="+mn-cs"/>
                  </a:rPr>
                  <a:t>Hệ</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số</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giảm</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và</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tính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toán</a:t>
                </a:r>
                <a:r>
                  <a:rPr lang="en-US" sz="1200" b="1" kern="1200" dirty="0" smtClean="0">
                    <a:solidFill>
                      <a:schemeClr val="tx1"/>
                    </a:solidFill>
                    <a:effectLst/>
                    <a:latin typeface="+mn-lt"/>
                    <a:ea typeface="+mn-ea"/>
                    <a:cs typeface="+mn-cs"/>
                  </a:rPr>
                  <a:t> chi </a:t>
                </a:r>
                <a:r>
                  <a:rPr lang="en-US" sz="1200" b="1" kern="1200" dirty="0" err="1" smtClean="0">
                    <a:solidFill>
                      <a:schemeClr val="tx1"/>
                    </a:solidFill>
                    <a:effectLst/>
                    <a:latin typeface="+mn-lt"/>
                    <a:ea typeface="+mn-ea"/>
                    <a:cs typeface="+mn-cs"/>
                  </a:rPr>
                  <a:t>phí</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cho</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phương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thức</a:t>
                </a:r>
                <a:r>
                  <a:rPr lang="en-US" sz="1200" b="1" kern="1200" dirty="0" smtClean="0">
                    <a:solidFill>
                      <a:schemeClr val="tx1"/>
                    </a:solidFill>
                    <a:effectLst/>
                    <a:latin typeface="+mn-lt"/>
                    <a:ea typeface="+mn-ea"/>
                    <a:cs typeface="+mn-cs"/>
                  </a:rPr>
                  <a:t> ADT</a:t>
                </a:r>
              </a:p>
              <a:p>
                <a:pPr marL="171450" indent="-171450">
                  <a:buFont typeface="Arial" pitchFamily="34" charset="0"/>
                  <a:buChar char="•"/>
                </a:pP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kiện</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vẫn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cứu</a:t>
                </a:r>
                <a:r>
                  <a:rPr lang="en-US" sz="1200" kern="1200" dirty="0" smtClean="0">
                    <a:solidFill>
                      <a:schemeClr val="tx1"/>
                    </a:solidFill>
                    <a:effectLst/>
                    <a:latin typeface="+mn-lt"/>
                    <a:ea typeface="+mn-ea"/>
                    <a:cs typeface="+mn-cs"/>
                  </a:rPr>
                  <a:t>. </a:t>
                </a:r>
              </a:p>
              <a:p>
                <a:pPr marL="171450" indent="-171450">
                  <a:buFont typeface="Arial" pitchFamily="34" charset="0"/>
                  <a:buChar char="•"/>
                </a:pP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nay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tùy</a:t>
                </a:r>
                <a:r>
                  <a:rPr lang="en-US" sz="1200" kern="1200" dirty="0" smtClean="0">
                    <a:solidFill>
                      <a:schemeClr val="tx1"/>
                    </a:solidFill>
                    <a:effectLst/>
                    <a:latin typeface="+mn-lt"/>
                    <a:ea typeface="+mn-ea"/>
                    <a:cs typeface="+mn-cs"/>
                  </a:rPr>
                  <a:t> ý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1/10. </a:t>
                </a:r>
              </a:p>
              <a:p>
                <a:pPr marL="171450" indent="-171450">
                  <a:buFont typeface="Arial" pitchFamily="34" charset="0"/>
                  <a:buChar char="•"/>
                </a:pP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I/O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ORDBMS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vẫn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xét</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tiết</a:t>
                </a:r>
                <a:r>
                  <a:rPr lang="en-US" sz="1200" kern="1200" dirty="0" smtClean="0">
                    <a:solidFill>
                      <a:schemeClr val="tx1"/>
                    </a:solidFill>
                    <a:effectLst/>
                    <a:latin typeface="+mn-lt"/>
                    <a:ea typeface="+mn-ea"/>
                    <a:cs typeface="+mn-cs"/>
                  </a:rPr>
                  <a:t>.</a:t>
                </a:r>
              </a:p>
              <a:p>
                <a:pPr lvl="0"/>
                <a:r>
                  <a:rPr lang="en-US" sz="1200" b="1" kern="1200" dirty="0" err="1" smtClean="0">
                    <a:solidFill>
                      <a:schemeClr val="tx1"/>
                    </a:solidFill>
                    <a:effectLst/>
                    <a:latin typeface="+mn-lt"/>
                    <a:ea typeface="+mn-ea"/>
                    <a:cs typeface="+mn-cs"/>
                  </a:rPr>
                  <a:t>Tinh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chỉnh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các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phép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chọn</a:t>
                </a:r>
                <a:r>
                  <a:rPr lang="en-US" sz="1200" b="1" kern="1200" dirty="0" smtClean="0">
                    <a:solidFill>
                      <a:schemeClr val="tx1"/>
                    </a:solidFill>
                    <a:effectLst/>
                    <a:latin typeface="+mn-lt"/>
                    <a:ea typeface="+mn-ea"/>
                    <a:cs typeface="+mn-cs"/>
                  </a:rPr>
                  <a:t> chi </a:t>
                </a:r>
                <a:r>
                  <a:rPr lang="en-US" sz="1200" b="1" kern="1200" dirty="0" err="1" smtClean="0">
                    <a:solidFill>
                      <a:schemeClr val="tx1"/>
                    </a:solidFill>
                    <a:effectLst/>
                    <a:latin typeface="+mn-lt"/>
                    <a:ea typeface="+mn-ea"/>
                    <a:cs typeface="+mn-cs"/>
                  </a:rPr>
                  <a:t>phí</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cao</a:t>
                </a:r>
                <a:endParaRPr lang="en-US" sz="1200" b="1" kern="1200" dirty="0" smtClean="0">
                  <a:solidFill>
                    <a:schemeClr val="tx1"/>
                  </a:solidFill>
                  <a:effectLst/>
                  <a:latin typeface="+mn-lt"/>
                  <a:ea typeface="+mn-ea"/>
                  <a:cs typeface="+mn-cs"/>
                </a:endParaRPr>
              </a:p>
              <a:p>
                <a:pPr marL="171450" indent="-171450">
                  <a:buFont typeface="Arial" pitchFamily="34" charset="0"/>
                  <a:buChar char="•"/>
                </a:pP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emp.salary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cần</a:t>
                </a:r>
                <a:r>
                  <a:rPr lang="en-US" sz="1200" kern="1200" dirty="0">
                    <a:solidFill>
                      <a:schemeClr val="tx1"/>
                    </a:solidFill>
                    <a:effectLst/>
                    <a:latin typeface="+mn-lt"/>
                    <a:ea typeface="+mn-ea"/>
                    <a:cs typeface="+mn-cs"/>
                  </a:rPr>
                  <a:t> I/O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kỳ</a:t>
                </a:r>
                <a:r>
                  <a:rPr lang="en-US" sz="1200" kern="1200" dirty="0">
                    <a:solidFill>
                      <a:schemeClr val="tx1"/>
                    </a:solidFill>
                    <a:effectLst/>
                    <a:latin typeface="+mn-lt"/>
                    <a:ea typeface="+mn-ea"/>
                    <a:cs typeface="+mn-cs"/>
                  </a:rPr>
                  <a:t> CPU, </a:t>
                </a:r>
                <a:r>
                  <a:rPr lang="en-US" sz="1200" kern="1200" dirty="0" err="1">
                    <a:solidFill>
                      <a:schemeClr val="tx1"/>
                    </a:solidFill>
                    <a:effectLst/>
                    <a:latin typeface="+mn-lt"/>
                    <a:ea typeface="+mn-ea"/>
                    <a:cs typeface="+mn-cs"/>
                  </a:rPr>
                  <a:t>nhưng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is_herbert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Frames.image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đắt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đỏ</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đĩa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tạp</a:t>
                </a:r>
                <a:r>
                  <a:rPr lang="en-US" sz="1200" kern="1200" dirty="0">
                    <a:solidFill>
                      <a:schemeClr val="tx1"/>
                    </a:solidFill>
                    <a:effectLst/>
                    <a:latin typeface="+mn-lt"/>
                    <a:ea typeface="+mn-ea"/>
                    <a:cs typeface="+mn-cs"/>
                  </a:rPr>
                  <a:t>.</a:t>
                </a:r>
              </a:p>
              <a:p>
                <a:pPr marL="171450" indent="-171450">
                  <a:buFont typeface="Arial" pitchFamily="34" charset="0"/>
                  <a:buChar char="•"/>
                </a:pPr>
                <a:r>
                  <a:rPr lang="en-US" sz="1200" kern="1200" dirty="0">
                    <a:solidFill>
                      <a:schemeClr val="tx1"/>
                    </a:solidFill>
                    <a:effectLst/>
                    <a:latin typeface="+mn-lt"/>
                    <a:ea typeface="+mn-ea"/>
                    <a:cs typeface="+mn-cs"/>
                  </a:rPr>
                  <a:t>Do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chỉnh</a:t>
                </a:r>
                <a:r>
                  <a:rPr lang="en-US" sz="1200" kern="1200" dirty="0">
                    <a:solidFill>
                      <a:schemeClr val="tx1"/>
                    </a:solidFill>
                    <a:effectLst/>
                    <a:latin typeface="+mn-lt"/>
                    <a:ea typeface="+mn-ea"/>
                    <a:cs typeface="+mn-cs"/>
                  </a:rPr>
                  <a:t> DBMS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xét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cẩn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thận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sắp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xếp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p>
              <a:p>
                <a:r>
                  <a:rPr lang="en-US" sz="1200" kern="1200" dirty="0" err="1">
                    <a:solidFill>
                      <a:schemeClr val="tx1"/>
                    </a:solidFill>
                    <a:effectLst/>
                    <a:latin typeface="+mn-lt"/>
                    <a:ea typeface="+mn-ea"/>
                    <a:cs typeface="+mn-cs"/>
                  </a:rPr>
                  <a:t>Ví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Frames.frameno</a:t>
                </a:r>
                <a:r>
                  <a:rPr lang="en-US" sz="1200" kern="1200" dirty="0">
                    <a:solidFill>
                      <a:schemeClr val="tx1"/>
                    </a:solidFill>
                    <a:effectLst/>
                    <a:latin typeface="+mn-lt"/>
                    <a:ea typeface="+mn-ea"/>
                    <a:cs typeface="+mn-cs"/>
                  </a:rPr>
                  <a:t> &lt; 100 </a:t>
                </a:r>
                <a:r>
                  <a:rPr lang="en-US" sz="1200" i="0" kern="1200">
                    <a:solidFill>
                      <a:schemeClr val="tx1"/>
                    </a:solidFill>
                    <a:effectLst/>
                    <a:latin typeface="+mn-lt"/>
                    <a:ea typeface="+mn-ea"/>
                    <a:cs typeface="+mn-cs"/>
                  </a:rPr>
                  <a:t>Λ</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is_herbert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Frames.image</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tổng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chi </a:t>
                </a:r>
                <a:r>
                  <a:rPr lang="en-US" sz="1200" kern="1200" dirty="0" err="1">
                    <a:solidFill>
                      <a:schemeClr val="tx1"/>
                    </a:solidFill>
                    <a:effectLst/>
                    <a:latin typeface="+mn-lt"/>
                    <a:ea typeface="+mn-ea"/>
                    <a:cs typeface="+mn-cs"/>
                  </a:rPr>
                  <a:t>phí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giảm</a:t>
                </a:r>
                <a:r>
                  <a:rPr lang="en-US" sz="1200" kern="1200" dirty="0">
                    <a:solidFill>
                      <a:schemeClr val="tx1"/>
                    </a:solidFill>
                    <a:effectLst/>
                    <a:latin typeface="+mn-lt"/>
                    <a:ea typeface="+mn-ea"/>
                    <a:cs typeface="+mn-cs"/>
                  </a:rPr>
                  <a:t>, rank =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giảm</a:t>
                </a:r>
                <a:r>
                  <a:rPr lang="en-US" sz="1200" kern="1200" dirty="0">
                    <a:solidFill>
                      <a:schemeClr val="tx1"/>
                    </a:solidFill>
                    <a:effectLst/>
                    <a:latin typeface="+mn-lt"/>
                    <a:ea typeface="+mn-ea"/>
                    <a:cs typeface="+mn-cs"/>
                  </a:rPr>
                  <a:t> -1 )/ cost. </a:t>
                </a:r>
                <a:r>
                  <a:rPr lang="en-US" sz="1200" kern="1200" dirty="0" err="1">
                    <a:solidFill>
                      <a:schemeClr val="tx1"/>
                    </a:solidFill>
                    <a:effectLst/>
                    <a:latin typeface="+mn-lt"/>
                    <a:ea typeface="+mn-ea"/>
                    <a:cs typeface="+mn-cs"/>
                  </a:rPr>
                  <a:t>Nếu</a:t>
                </a:r>
                <a:r>
                  <a:rPr lang="en-US" sz="1200" kern="1200" dirty="0">
                    <a:solidFill>
                      <a:schemeClr val="tx1"/>
                    </a:solidFill>
                    <a:effectLst/>
                    <a:latin typeface="+mn-lt"/>
                    <a:ea typeface="+mn-ea"/>
                    <a:cs typeface="+mn-cs"/>
                  </a:rPr>
                  <a:t> rank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vấn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niệm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càng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sớm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càng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endParaRPr lang="en-US" sz="1200" kern="1200" dirty="0">
                  <a:solidFill>
                    <a:schemeClr val="tx1"/>
                  </a:solidFill>
                  <a:effectLst/>
                  <a:latin typeface="+mn-lt"/>
                  <a:ea typeface="+mn-ea"/>
                  <a:cs typeface="+mn-cs"/>
                </a:endParaRPr>
              </a:p>
              <a:p>
                <a:endParaRPr lang="en-US" dirty="0"/>
              </a:p>
            </p:txBody>
          </p:sp>
        </mc:Fallback>
      </mc:AlternateContent>
      <p:sp>
        <p:nvSpPr>
          <p:cNvPr id="4" name="Slide Number Placeholder 3"/>
          <p:cNvSpPr>
            <a:spLocks noGrp="1"/>
          </p:cNvSpPr>
          <p:nvPr>
            <p:ph type="sldNum" sz="quarter" idx="10"/>
          </p:nvPr>
        </p:nvSpPr>
        <p:spPr/>
        <p:txBody>
          <a:bodyPr/>
          <a:lstStyle/>
          <a:p>
            <a:fld id="{18B3C909-2522-4DAE-B71F-D83DF49B1049}" type="slidenum">
              <a:rPr lang="en-US" smtClean="0"/>
              <a:t>63</a:t>
            </a:fld>
            <a:endParaRPr lang="en-US"/>
          </a:p>
        </p:txBody>
      </p:sp>
    </p:spTree>
    <p:extLst>
      <p:ext uri="{BB962C8B-B14F-4D97-AF65-F5344CB8AC3E}">
        <p14:creationId xmlns:p14="http://schemas.microsoft.com/office/powerpoint/2010/main" val="42848804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64</a:t>
            </a:fld>
            <a:endParaRPr lang="en-US"/>
          </a:p>
        </p:txBody>
      </p:sp>
    </p:spTree>
    <p:extLst>
      <p:ext uri="{BB962C8B-B14F-4D97-AF65-F5344CB8AC3E}">
        <p14:creationId xmlns:p14="http://schemas.microsoft.com/office/powerpoint/2010/main" val="25072894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Object Data Management Group ODMG</a:t>
            </a:r>
            <a:endParaRPr lang="en-US" dirty="0" smtClean="0"/>
          </a:p>
          <a:p>
            <a:r>
              <a:rPr lang="en-US" dirty="0" smtClean="0"/>
              <a:t>-</a:t>
            </a:r>
            <a:r>
              <a:rPr lang="en-US" dirty="0" err="1" smtClean="0"/>
              <a:t>Một</a:t>
            </a:r>
            <a:r>
              <a:rPr lang="en-US" dirty="0" smtClean="0"/>
              <a:t> </a:t>
            </a:r>
            <a:r>
              <a:rPr lang="en-US" dirty="0" err="1" smtClean="0"/>
              <a:t>nhóm</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những</a:t>
            </a:r>
            <a:r>
              <a:rPr lang="en-US" dirty="0" smtClean="0"/>
              <a:t> </a:t>
            </a:r>
            <a:r>
              <a:rPr lang="en-US" dirty="0" err="1" smtClean="0"/>
              <a:t>chuẩn</a:t>
            </a:r>
            <a:r>
              <a:rPr lang="en-US" dirty="0" smtClean="0"/>
              <a:t> </a:t>
            </a:r>
            <a:r>
              <a:rPr lang="en-US" dirty="0" err="1" smtClean="0"/>
              <a:t>cho</a:t>
            </a:r>
            <a:r>
              <a:rPr lang="en-US" dirty="0" smtClean="0"/>
              <a:t> HQT CSDL HĐT (OODBMS).</a:t>
            </a:r>
          </a:p>
          <a:p>
            <a:r>
              <a:rPr lang="en-US" dirty="0" smtClean="0"/>
              <a:t>-</a:t>
            </a:r>
            <a:r>
              <a:rPr lang="en-US" dirty="0" err="1" smtClean="0"/>
              <a:t>Thành</a:t>
            </a:r>
            <a:r>
              <a:rPr lang="en-US" dirty="0" smtClean="0"/>
              <a:t> </a:t>
            </a:r>
            <a:r>
              <a:rPr lang="en-US" dirty="0" err="1" smtClean="0"/>
              <a:t>lập</a:t>
            </a:r>
            <a:r>
              <a:rPr lang="en-US" dirty="0" smtClean="0"/>
              <a:t> </a:t>
            </a:r>
            <a:r>
              <a:rPr lang="en-US" dirty="0" err="1" smtClean="0"/>
              <a:t>năm</a:t>
            </a:r>
            <a:r>
              <a:rPr lang="en-US" dirty="0" smtClean="0"/>
              <a:t> 1991 </a:t>
            </a:r>
            <a:r>
              <a:rPr lang="en-US" dirty="0" err="1" smtClean="0"/>
              <a:t>bởi</a:t>
            </a:r>
            <a:r>
              <a:rPr lang="en-US" dirty="0" smtClean="0"/>
              <a:t> Rick </a:t>
            </a:r>
            <a:r>
              <a:rPr lang="en-US" dirty="0" err="1" smtClean="0"/>
              <a:t>Cattell</a:t>
            </a:r>
            <a:r>
              <a:rPr lang="en-US" dirty="0" smtClean="0"/>
              <a:t> (SunSoft).</a:t>
            </a:r>
          </a:p>
          <a:p>
            <a:r>
              <a:rPr lang="en-US" dirty="0" smtClean="0"/>
              <a:t>-</a:t>
            </a:r>
            <a:r>
              <a:rPr lang="en-US" dirty="0" err="1" smtClean="0"/>
              <a:t>Các</a:t>
            </a:r>
            <a:r>
              <a:rPr lang="en-US" dirty="0" smtClean="0"/>
              <a:t> </a:t>
            </a:r>
            <a:r>
              <a:rPr lang="en-US" dirty="0" err="1" smtClean="0"/>
              <a:t>sản</a:t>
            </a:r>
            <a:r>
              <a:rPr lang="en-US" dirty="0" smtClean="0"/>
              <a:t> </a:t>
            </a:r>
            <a:r>
              <a:rPr lang="en-US" dirty="0" err="1" smtClean="0"/>
              <a:t>phẩm</a:t>
            </a:r>
            <a:r>
              <a:rPr lang="en-US" dirty="0" smtClean="0"/>
              <a:t> </a:t>
            </a:r>
            <a:r>
              <a:rPr lang="en-US" dirty="0" err="1" smtClean="0"/>
              <a:t>cũng</a:t>
            </a:r>
            <a:r>
              <a:rPr lang="en-US" dirty="0" smtClean="0"/>
              <a:t> </a:t>
            </a:r>
            <a:r>
              <a:rPr lang="en-US" dirty="0" err="1" smtClean="0"/>
              <a:t>có</a:t>
            </a:r>
            <a:r>
              <a:rPr lang="en-US" dirty="0" smtClean="0"/>
              <a:t> </a:t>
            </a:r>
            <a:r>
              <a:rPr lang="en-US" dirty="0" err="1" smtClean="0"/>
              <a:t>tên</a:t>
            </a:r>
            <a:r>
              <a:rPr lang="en-US" dirty="0" smtClean="0"/>
              <a:t> ODMG.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66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67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69</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70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5</a:t>
            </a:fld>
            <a:endParaRPr lang="en-US"/>
          </a:p>
        </p:txBody>
      </p:sp>
    </p:spTree>
    <p:extLst>
      <p:ext uri="{BB962C8B-B14F-4D97-AF65-F5344CB8AC3E}">
        <p14:creationId xmlns:p14="http://schemas.microsoft.com/office/powerpoint/2010/main" val="25072894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74</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80</a:t>
            </a:fld>
            <a:endParaRPr lang="en-US"/>
          </a:p>
        </p:txBody>
      </p:sp>
    </p:spTree>
    <p:extLst>
      <p:ext uri="{BB962C8B-B14F-4D97-AF65-F5344CB8AC3E}">
        <p14:creationId xmlns:p14="http://schemas.microsoft.com/office/powerpoint/2010/main" val="25072894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85</a:t>
            </a:fld>
            <a:endParaRPr lang="en-US"/>
          </a:p>
        </p:txBody>
      </p:sp>
    </p:spTree>
    <p:extLst>
      <p:ext uri="{BB962C8B-B14F-4D97-AF65-F5344CB8AC3E}">
        <p14:creationId xmlns:p14="http://schemas.microsoft.com/office/powerpoint/2010/main" val="1620778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6</a:t>
            </a:fld>
            <a:endParaRPr lang="en-US"/>
          </a:p>
        </p:txBody>
      </p:sp>
    </p:spTree>
    <p:extLst>
      <p:ext uri="{BB962C8B-B14F-4D97-AF65-F5344CB8AC3E}">
        <p14:creationId xmlns:p14="http://schemas.microsoft.com/office/powerpoint/2010/main" val="2507289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8</a:t>
            </a:fld>
            <a:endParaRPr lang="en-US"/>
          </a:p>
        </p:txBody>
      </p:sp>
    </p:spTree>
    <p:extLst>
      <p:ext uri="{BB962C8B-B14F-4D97-AF65-F5344CB8AC3E}">
        <p14:creationId xmlns:p14="http://schemas.microsoft.com/office/powerpoint/2010/main" val="2507289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Calibri" pitchFamily="34" charset="0"/>
                <a:ea typeface="+mn-ea"/>
                <a:cs typeface="+mn-cs"/>
              </a:rPr>
              <a:t>Như một ví dụ cụ thể về sự cần thiết cho các hệ thống quan hệ đối tượng, chúng tôi tập trung vào một vấn đề kinh doanh xử lý dữ liệu mới khó hơn và (theo quan điểm của tác giả ) giải trí nhiều hơn so với đồng đô la và xu sổ sách kế toán của thập kỷ trước.</a:t>
            </a:r>
          </a:p>
          <a:p>
            <a:pPr lvl="0"/>
            <a:r>
              <a:rPr lang="en-US" sz="1200" kern="1200" smtClean="0">
                <a:solidFill>
                  <a:schemeClr val="tx1"/>
                </a:solidFill>
                <a:effectLst/>
                <a:latin typeface="Calibri" pitchFamily="34" charset="0"/>
                <a:ea typeface="+mn-ea"/>
                <a:cs typeface="+mn-cs"/>
              </a:rPr>
              <a:t>Ngày nay, các công ty trong các ngành công nghiệp như giải trí trong kinh doanh bán dữ liệu số, tài sản cơ bản của công ty của họ không phải là sản phẩm hữu hình, nhưng thay vì các đồ tạo tác phần mềm như video và âm thanh.</a:t>
            </a:r>
          </a:p>
          <a:p>
            <a:pPr lvl="0"/>
            <a:r>
              <a:rPr lang="en-US" sz="1200" kern="1200" smtClean="0">
                <a:solidFill>
                  <a:schemeClr val="tx1"/>
                </a:solidFill>
                <a:effectLst/>
                <a:latin typeface="Calibri" pitchFamily="34" charset="0"/>
                <a:ea typeface="+mn-ea"/>
                <a:cs typeface="+mn-cs"/>
              </a:rPr>
              <a:t>Chúng tôi xem xét Công ty tưởng tượng về Giải trí dinky, một tập đoàn lớn Hollywood có tài sản chính là một bộ sưu tập của các nhân vật hoạt hình, đặc biệt là Herbert âu yếm và quốc tế yêu quý Worm.Dinky có một số bộ phim Herbert Worm, nhiều trong số đó đang được thể hiện trong các rạp chiếu phim trên toàn thế giới tại bất kỳ thời điểm nào. Dinky cũng làm cho một thỏa thuận tốt về tiền bạc cấp giấy phép Herbert của hình ảnh, giọng nói, và đoạn băng video cho các mục đích khác nhau, con số hành động, trò chơi video, xác nhận sản phẩm, và như vậy. Cơ sở dữ liệu của Dinky được sử dụng để quản lý việc bán hàng và hồ sơ cho thuê cho các sản phẩm khác nhau liên quan đến Herbert, cũng như video và âm thanh tạo nên nhiều bộ phim của Herbert.</a:t>
            </a:r>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9</a:t>
            </a:fld>
            <a:endParaRPr lang="en-US"/>
          </a:p>
        </p:txBody>
      </p:sp>
    </p:spTree>
    <p:extLst>
      <p:ext uri="{BB962C8B-B14F-4D97-AF65-F5344CB8AC3E}">
        <p14:creationId xmlns:p14="http://schemas.microsoft.com/office/powerpoint/2010/main" val="2507289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Calibri" pitchFamily="34" charset="0"/>
                <a:ea typeface="+mn-ea"/>
                <a:cs typeface="+mn-cs"/>
              </a:rPr>
              <a:t>Một vấn đề cơ bản phải đối mặt khi thiết kế cơ sở dữ liệu của Dinky là cần hỗ trợ các loại dữ liệu phong phú hơn đáng kể hơn là có sẳn trong một DBMS:</a:t>
            </a:r>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10</a:t>
            </a:fld>
            <a:endParaRPr lang="en-US"/>
          </a:p>
        </p:txBody>
      </p:sp>
    </p:spTree>
    <p:extLst>
      <p:ext uri="{BB962C8B-B14F-4D97-AF65-F5344CB8AC3E}">
        <p14:creationId xmlns:p14="http://schemas.microsoft.com/office/powerpoint/2010/main" val="16115775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 name="Picture 10" descr="Untitled-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1816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p:cNvSpPr txBox="1">
            <a:spLocks noChangeArrowheads="1"/>
          </p:cNvSpPr>
          <p:nvPr userDrawn="1"/>
        </p:nvSpPr>
        <p:spPr bwMode="auto">
          <a:xfrm>
            <a:off x="762000" y="5410200"/>
            <a:ext cx="7620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spcBef>
                <a:spcPct val="20000"/>
              </a:spcBef>
              <a:buClr>
                <a:schemeClr val="hlink"/>
              </a:buClr>
              <a:buFont typeface="Wingdings" pitchFamily="2" charset="2"/>
              <a:buNone/>
              <a:defRPr/>
            </a:pPr>
            <a:r>
              <a:rPr lang="en-US" sz="2800" b="1" dirty="0" smtClean="0">
                <a:solidFill>
                  <a:schemeClr val="bg1"/>
                </a:solidFill>
                <a:latin typeface="Myriad Pro" pitchFamily="34" charset="0"/>
              </a:rPr>
              <a:t>You know my</a:t>
            </a:r>
            <a:r>
              <a:rPr lang="en-US" sz="2800" b="1" baseline="0" dirty="0" smtClean="0">
                <a:solidFill>
                  <a:schemeClr val="bg1"/>
                </a:solidFill>
                <a:latin typeface="Myriad Pro" pitchFamily="34" charset="0"/>
              </a:rPr>
              <a:t> method, Watson. Apply them.</a:t>
            </a:r>
            <a:endParaRPr lang="en-US" sz="2800" b="1" dirty="0" smtClean="0">
              <a:solidFill>
                <a:schemeClr val="bg1"/>
              </a:solidFill>
              <a:latin typeface="Myriad Pro" pitchFamily="34" charset="0"/>
            </a:endParaRPr>
          </a:p>
        </p:txBody>
      </p:sp>
      <p:pic>
        <p:nvPicPr>
          <p:cNvPr id="4" name="Picture 45"/>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482005" y="109538"/>
            <a:ext cx="1291827"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5"/>
          <p:cNvSpPr>
            <a:spLocks noGrp="1" noChangeArrowheads="1"/>
          </p:cNvSpPr>
          <p:nvPr>
            <p:ph type="ftr" sz="quarter" idx="10"/>
          </p:nvPr>
        </p:nvSpPr>
        <p:spPr>
          <a:xfrm>
            <a:off x="6858000" y="6400800"/>
            <a:ext cx="1933575" cy="244475"/>
          </a:xfrm>
          <a:prstGeom prst="rect">
            <a:avLst/>
          </a:prstGeom>
        </p:spPr>
        <p:txBody>
          <a:bodyPr/>
          <a:lstStyle>
            <a:lvl1pPr>
              <a:defRPr sz="1200" b="1" i="1">
                <a:solidFill>
                  <a:srgbClr val="C00000"/>
                </a:solidFill>
              </a:defRPr>
            </a:lvl1pPr>
          </a:lstStyle>
          <a:p>
            <a:pPr>
              <a:defRPr/>
            </a:pPr>
            <a:r>
              <a:rPr lang="en-US" dirty="0" smtClean="0"/>
              <a:t>www.hcmus.edu.vn</a:t>
            </a:r>
            <a:endParaRPr lang="en-US" dirty="0"/>
          </a:p>
        </p:txBody>
      </p:sp>
      <p:sp>
        <p:nvSpPr>
          <p:cNvPr id="7" name="Slide Number Placeholder 6"/>
          <p:cNvSpPr>
            <a:spLocks noGrp="1" noChangeArrowheads="1"/>
          </p:cNvSpPr>
          <p:nvPr>
            <p:ph type="sldNum" sz="quarter" idx="11"/>
          </p:nvPr>
        </p:nvSpPr>
        <p:spPr>
          <a:xfrm>
            <a:off x="381000" y="6400800"/>
            <a:ext cx="2667000" cy="228600"/>
          </a:xfrm>
          <a:prstGeom prst="rect">
            <a:avLst/>
          </a:prstGeo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200">
                <a:solidFill>
                  <a:srgbClr val="C00000"/>
                </a:solidFill>
              </a:defRPr>
            </a:lvl1pPr>
          </a:lstStyle>
          <a:p>
            <a:pPr>
              <a:defRPr/>
            </a:pPr>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a:t>
            </a:r>
            <a:endParaRPr lang="en-US" dirty="0"/>
          </a:p>
        </p:txBody>
      </p:sp>
    </p:spTree>
    <p:extLst>
      <p:ext uri="{BB962C8B-B14F-4D97-AF65-F5344CB8AC3E}">
        <p14:creationId xmlns:p14="http://schemas.microsoft.com/office/powerpoint/2010/main" val="189318628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Text, and Content">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2819400" y="116775"/>
            <a:ext cx="47244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smtClean="0">
                <a:solidFill>
                  <a:srgbClr val="C00000"/>
                </a:solidFill>
                <a:latin typeface="Myriad Pro" pitchFamily="34" charset="0"/>
                <a:cs typeface="+mn-cs"/>
              </a:rPr>
              <a:t>KIỂU</a:t>
            </a:r>
            <a:r>
              <a:rPr lang="en-US" sz="2800" b="1" kern="0" baseline="0" smtClean="0">
                <a:solidFill>
                  <a:srgbClr val="C00000"/>
                </a:solidFill>
                <a:latin typeface="Myriad Pro" pitchFamily="34" charset="0"/>
                <a:cs typeface="+mn-cs"/>
              </a:rPr>
              <a:t> DỮ LIỆU TRỪU TƯỢNG</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23268533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Text, and Content">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mn-cs"/>
              </a:rPr>
              <a:t>ĐỊNH</a:t>
            </a:r>
            <a:r>
              <a:rPr lang="en-US" sz="2800" b="1" kern="0" baseline="0" smtClean="0">
                <a:solidFill>
                  <a:srgbClr val="C00000"/>
                </a:solidFill>
                <a:latin typeface="Myriad Pro" pitchFamily="34" charset="0"/>
                <a:cs typeface="+mn-cs"/>
              </a:rPr>
              <a:t> NGHĨA PHƯƠNG THỨC</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31769636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Text, and Content">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mn-cs"/>
              </a:rPr>
              <a:t>KIỂU</a:t>
            </a:r>
            <a:r>
              <a:rPr lang="en-US" sz="2800" b="1" kern="0" baseline="0" smtClean="0">
                <a:solidFill>
                  <a:srgbClr val="C00000"/>
                </a:solidFill>
                <a:latin typeface="Myriad Pro" pitchFamily="34" charset="0"/>
                <a:cs typeface="+mn-cs"/>
              </a:rPr>
              <a:t> DỮ LIỆU CÓ CẤU TRÚC</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341189104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mn-cs"/>
              </a:rPr>
              <a:t>NHẬN</a:t>
            </a:r>
            <a:r>
              <a:rPr lang="en-US" sz="2800" b="1" kern="0" baseline="0" smtClean="0">
                <a:solidFill>
                  <a:srgbClr val="C00000"/>
                </a:solidFill>
                <a:latin typeface="Myriad Pro" pitchFamily="34" charset="0"/>
                <a:cs typeface="+mn-cs"/>
              </a:rPr>
              <a:t> DIỆN ĐỐI TƯỢNG - OID</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143456999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3"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mn-cs"/>
              </a:rPr>
              <a:t>NOTIONS</a:t>
            </a:r>
            <a:r>
              <a:rPr lang="en-US" sz="2800" b="1" kern="0" baseline="0" smtClean="0">
                <a:solidFill>
                  <a:srgbClr val="C00000"/>
                </a:solidFill>
                <a:latin typeface="Myriad Pro" pitchFamily="34" charset="0"/>
                <a:cs typeface="+mn-cs"/>
              </a:rPr>
              <a:t> OF EQUALITY</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107106498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Content Placeholder 2"/>
          <p:cNvSpPr txBox="1">
            <a:spLocks/>
          </p:cNvSpPr>
          <p:nvPr userDrawn="1"/>
        </p:nvSpPr>
        <p:spPr bwMode="auto">
          <a:xfrm>
            <a:off x="3200400" y="126870"/>
            <a:ext cx="41910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smtClean="0">
                <a:solidFill>
                  <a:srgbClr val="C00000"/>
                </a:solidFill>
                <a:latin typeface="Myriad Pro" pitchFamily="34" charset="0"/>
                <a:cs typeface="+mn-cs"/>
              </a:rPr>
              <a:t>PHÂN</a:t>
            </a:r>
            <a:r>
              <a:rPr lang="en-US" sz="2800" b="1" kern="0" baseline="0" smtClean="0">
                <a:solidFill>
                  <a:srgbClr val="C00000"/>
                </a:solidFill>
                <a:latin typeface="Myriad Pro" pitchFamily="34" charset="0"/>
                <a:cs typeface="+mn-cs"/>
              </a:rPr>
              <a:t> CẤP VÀ </a:t>
            </a:r>
            <a:r>
              <a:rPr lang="en-US" sz="2800" b="1" kern="0" smtClean="0">
                <a:solidFill>
                  <a:srgbClr val="C00000"/>
                </a:solidFill>
                <a:latin typeface="Myriad Pro" pitchFamily="34" charset="0"/>
                <a:cs typeface="+mn-cs"/>
              </a:rPr>
              <a:t>KẾ</a:t>
            </a:r>
            <a:r>
              <a:rPr lang="en-US" sz="2800" b="1" kern="0" baseline="0" smtClean="0">
                <a:solidFill>
                  <a:srgbClr val="C00000"/>
                </a:solidFill>
                <a:latin typeface="Myriad Pro" pitchFamily="34" charset="0"/>
                <a:cs typeface="+mn-cs"/>
              </a:rPr>
              <a:t> THỪA</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4225669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3" name="Content Placeholder 2"/>
          <p:cNvSpPr txBox="1">
            <a:spLocks/>
          </p:cNvSpPr>
          <p:nvPr userDrawn="1"/>
        </p:nvSpPr>
        <p:spPr bwMode="auto">
          <a:xfrm>
            <a:off x="1600200" y="126870"/>
            <a:ext cx="70866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mn-cs"/>
              </a:rPr>
              <a:t>ĐỊNH</a:t>
            </a:r>
            <a:r>
              <a:rPr lang="en-US" sz="2800" b="1" kern="0" baseline="0" smtClean="0">
                <a:solidFill>
                  <a:srgbClr val="C00000"/>
                </a:solidFill>
                <a:latin typeface="Myriad Pro" pitchFamily="34" charset="0"/>
                <a:cs typeface="+mn-cs"/>
              </a:rPr>
              <a:t> NGHĨA KIỂU VỚI KẾ THỪA</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140649484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Content Placeholder 2"/>
          <p:cNvSpPr txBox="1">
            <a:spLocks/>
          </p:cNvSpPr>
          <p:nvPr userDrawn="1"/>
        </p:nvSpPr>
        <p:spPr bwMode="auto">
          <a:xfrm>
            <a:off x="1524000" y="126870"/>
            <a:ext cx="70866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mn-cs"/>
              </a:rPr>
              <a:t>THIẾT</a:t>
            </a:r>
            <a:r>
              <a:rPr lang="en-US" sz="2800" b="1" kern="0" baseline="0" smtClean="0">
                <a:solidFill>
                  <a:srgbClr val="C00000"/>
                </a:solidFill>
                <a:latin typeface="Myriad Pro" pitchFamily="34" charset="0"/>
                <a:cs typeface="+mn-cs"/>
              </a:rPr>
              <a:t> KẾ CSDL ĐỐI TƯỢNG</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323480020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Content Placeholder 2"/>
          <p:cNvSpPr txBox="1">
            <a:spLocks/>
          </p:cNvSpPr>
          <p:nvPr userDrawn="1"/>
        </p:nvSpPr>
        <p:spPr bwMode="auto">
          <a:xfrm>
            <a:off x="1524000" y="126870"/>
            <a:ext cx="70866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mn-cs"/>
              </a:rPr>
              <a:t>THÁCH</a:t>
            </a:r>
            <a:r>
              <a:rPr lang="en-US" sz="2800" b="1" kern="0" baseline="0" smtClean="0">
                <a:solidFill>
                  <a:srgbClr val="C00000"/>
                </a:solidFill>
                <a:latin typeface="Myriad Pro" pitchFamily="34" charset="0"/>
                <a:cs typeface="+mn-cs"/>
              </a:rPr>
              <a:t> THỨC</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152276560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Content Placeholder 2"/>
          <p:cNvSpPr txBox="1">
            <a:spLocks/>
          </p:cNvSpPr>
          <p:nvPr userDrawn="1"/>
        </p:nvSpPr>
        <p:spPr bwMode="auto">
          <a:xfrm>
            <a:off x="1524000" y="126870"/>
            <a:ext cx="70866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mn-cs"/>
              </a:rPr>
              <a:t>ODL, OQL</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16974763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pic>
        <p:nvPicPr>
          <p:cNvPr id="5" name="Picture 13" descr="Untitled-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18"/>
          <p:cNvSpPr>
            <a:spLocks noChangeArrowheads="1"/>
          </p:cNvSpPr>
          <p:nvPr/>
        </p:nvSpPr>
        <p:spPr bwMode="blackWhite">
          <a:xfrm>
            <a:off x="1524000" y="152400"/>
            <a:ext cx="7086600" cy="533400"/>
          </a:xfrm>
          <a:prstGeom prst="roundRect">
            <a:avLst>
              <a:gd name="adj" fmla="val 16667"/>
            </a:avLst>
          </a:prstGeom>
          <a:solidFill>
            <a:schemeClr val="bg1"/>
          </a:solidFill>
          <a:ln w="38100" algn="ctr">
            <a:solidFill>
              <a:schemeClr val="bg1"/>
            </a:solidFill>
            <a:round/>
            <a:headEnd/>
            <a:tailEnd/>
          </a:ln>
        </p:spPr>
        <p:txBody>
          <a:bodyPr wrap="none" anchor="ctr"/>
          <a:lstStyle/>
          <a:p>
            <a:endParaRPr lang="en-US">
              <a:solidFill>
                <a:srgbClr val="FF0000"/>
              </a:solidFill>
              <a:latin typeface="Arial" charset="0"/>
            </a:endParaRPr>
          </a:p>
        </p:txBody>
      </p:sp>
      <p:pic>
        <p:nvPicPr>
          <p:cNvPr id="7" name="Picture 2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272057" y="0"/>
            <a:ext cx="859235"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p:cNvSpPr txBox="1">
            <a:spLocks/>
          </p:cNvSpPr>
          <p:nvPr userDrawn="1"/>
        </p:nvSpPr>
        <p:spPr bwMode="auto">
          <a:xfrm>
            <a:off x="2590800" y="152400"/>
            <a:ext cx="53340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baseline="0" smtClean="0">
                <a:solidFill>
                  <a:srgbClr val="C00000"/>
                </a:solidFill>
                <a:latin typeface="Myriad Pro" pitchFamily="34" charset="0"/>
                <a:cs typeface="Tahoma" pitchFamily="34" charset="0"/>
              </a:rPr>
              <a:t>ODB LÀM VIỆC NHƯ THẾ NÀO?</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113177470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3" name="Content Placeholder 2"/>
          <p:cNvSpPr txBox="1">
            <a:spLocks/>
          </p:cNvSpPr>
          <p:nvPr userDrawn="1"/>
        </p:nvSpPr>
        <p:spPr bwMode="auto">
          <a:xfrm>
            <a:off x="1524000" y="126870"/>
            <a:ext cx="70866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mn-cs"/>
              </a:rPr>
              <a:t>SO SÁNH</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397565970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6" name="Footer Placeholder 5"/>
          <p:cNvSpPr>
            <a:spLocks noGrp="1" noChangeArrowheads="1"/>
          </p:cNvSpPr>
          <p:nvPr>
            <p:ph type="ftr" sz="quarter" idx="10"/>
          </p:nvPr>
        </p:nvSpPr>
        <p:spPr>
          <a:xfrm>
            <a:off x="6858000" y="6400800"/>
            <a:ext cx="1933575" cy="244475"/>
          </a:xfrm>
          <a:prstGeom prst="rect">
            <a:avLst/>
          </a:prstGeom>
        </p:spPr>
        <p:txBody>
          <a:bodyPr/>
          <a:lstStyle>
            <a:lvl1pPr>
              <a:defRPr sz="1200" b="1" i="1">
                <a:solidFill>
                  <a:srgbClr val="C00000"/>
                </a:solidFill>
              </a:defRPr>
            </a:lvl1pPr>
          </a:lstStyle>
          <a:p>
            <a:pPr>
              <a:defRPr/>
            </a:pPr>
            <a:r>
              <a:rPr lang="en-US" dirty="0" smtClean="0"/>
              <a:t>www.hcmus.edu.vn</a:t>
            </a:r>
            <a:endParaRPr lang="en-US" dirty="0"/>
          </a:p>
        </p:txBody>
      </p:sp>
      <p:sp>
        <p:nvSpPr>
          <p:cNvPr id="7" name="Slide Number Placeholder 6"/>
          <p:cNvSpPr>
            <a:spLocks noGrp="1" noChangeArrowheads="1"/>
          </p:cNvSpPr>
          <p:nvPr>
            <p:ph type="sldNum" sz="quarter" idx="11"/>
          </p:nvPr>
        </p:nvSpPr>
        <p:spPr>
          <a:xfrm>
            <a:off x="381000" y="6400800"/>
            <a:ext cx="2667000" cy="228600"/>
          </a:xfrm>
          <a:prstGeom prst="rect">
            <a:avLst/>
          </a:prstGeo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200">
                <a:solidFill>
                  <a:srgbClr val="C00000"/>
                </a:solidFill>
              </a:defRPr>
            </a:lvl1pPr>
          </a:lstStyle>
          <a:p>
            <a:pPr>
              <a:defRPr/>
            </a:pPr>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a:t>
            </a:r>
            <a:endParaRPr lang="en-US" dirty="0"/>
          </a:p>
        </p:txBody>
      </p:sp>
      <p:sp>
        <p:nvSpPr>
          <p:cNvPr id="8" name="Content Placeholder 2"/>
          <p:cNvSpPr txBox="1">
            <a:spLocks/>
          </p:cNvSpPr>
          <p:nvPr userDrawn="1"/>
        </p:nvSpPr>
        <p:spPr bwMode="auto">
          <a:xfrm>
            <a:off x="4419600" y="116775"/>
            <a:ext cx="16764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baseline="0" dirty="0" smtClean="0">
                <a:solidFill>
                  <a:srgbClr val="C00000"/>
                </a:solidFill>
                <a:latin typeface="Myriad Pro" pitchFamily="34" charset="0"/>
                <a:cs typeface="Tahoma" pitchFamily="34" charset="0"/>
              </a:rPr>
              <a:t>THE END</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94165684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lvl1pPr>
          </a:lstStyle>
          <a:p>
            <a:endParaRPr lang="es-ES"/>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a:defRPr/>
            </a:lvl1pPr>
          </a:lstStyle>
          <a:p>
            <a:endParaRPr lang="es-ES"/>
          </a:p>
        </p:txBody>
      </p:sp>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a:defRPr/>
            </a:lvl1pPr>
          </a:lstStyle>
          <a:p>
            <a:fld id="{6E727305-AFD4-470B-9CAA-6DBA671FEF44}" type="slidenum">
              <a:rPr lang="es-ES"/>
              <a:pPr/>
              <a:t>‹#›</a:t>
            </a:fld>
            <a:endParaRPr lang="es-ES"/>
          </a:p>
        </p:txBody>
      </p:sp>
    </p:spTree>
    <p:extLst>
      <p:ext uri="{BB962C8B-B14F-4D97-AF65-F5344CB8AC3E}">
        <p14:creationId xmlns:p14="http://schemas.microsoft.com/office/powerpoint/2010/main" val="13069194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Rectangle 5"/>
          <p:cNvSpPr>
            <a:spLocks noGrp="1" noChangeArrowheads="1"/>
          </p:cNvSpPr>
          <p:nvPr>
            <p:ph type="ftr" sz="quarter" idx="10"/>
          </p:nvPr>
        </p:nvSpPr>
        <p:spPr>
          <a:xfrm>
            <a:off x="6858000" y="6400800"/>
            <a:ext cx="1933575" cy="244475"/>
          </a:xfrm>
          <a:prstGeom prst="rect">
            <a:avLst/>
          </a:prstGeom>
        </p:spPr>
        <p:txBody>
          <a:bodyPr/>
          <a:lstStyle>
            <a:lvl1pPr>
              <a:defRPr sz="1200" b="1" i="1">
                <a:solidFill>
                  <a:srgbClr val="C00000"/>
                </a:solidFill>
              </a:defRPr>
            </a:lvl1pPr>
          </a:lstStyle>
          <a:p>
            <a:pPr>
              <a:defRPr/>
            </a:pPr>
            <a:r>
              <a:rPr lang="en-US" dirty="0" smtClean="0"/>
              <a:t>www.hcmus.edu.vn</a:t>
            </a:r>
            <a:endParaRPr lang="en-US" dirty="0"/>
          </a:p>
        </p:txBody>
      </p:sp>
      <p:sp>
        <p:nvSpPr>
          <p:cNvPr id="8" name="Rectangle 6"/>
          <p:cNvSpPr>
            <a:spLocks noGrp="1" noChangeArrowheads="1"/>
          </p:cNvSpPr>
          <p:nvPr>
            <p:ph type="sldNum" sz="quarter" idx="11"/>
          </p:nvPr>
        </p:nvSpPr>
        <p:spPr>
          <a:xfrm>
            <a:off x="381000" y="6400800"/>
            <a:ext cx="2667000" cy="228600"/>
          </a:xfrm>
          <a:prstGeom prst="rect">
            <a:avLst/>
          </a:prstGeo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200">
                <a:solidFill>
                  <a:srgbClr val="C00000"/>
                </a:solidFill>
              </a:defRPr>
            </a:lvl1pPr>
          </a:lstStyle>
          <a:p>
            <a:pPr>
              <a:defRPr/>
            </a:pPr>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a:t>
            </a:r>
            <a:endParaRPr lang="en-US" dirty="0"/>
          </a:p>
        </p:txBody>
      </p:sp>
      <p:sp>
        <p:nvSpPr>
          <p:cNvPr id="4" name="Content Placeholder 2"/>
          <p:cNvSpPr txBox="1">
            <a:spLocks/>
          </p:cNvSpPr>
          <p:nvPr userDrawn="1"/>
        </p:nvSpPr>
        <p:spPr bwMode="auto">
          <a:xfrm>
            <a:off x="2971800" y="116775"/>
            <a:ext cx="57150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baseline="0" smtClean="0">
                <a:solidFill>
                  <a:srgbClr val="C00000"/>
                </a:solidFill>
                <a:latin typeface="Myriad Pro" pitchFamily="34" charset="0"/>
                <a:cs typeface="Tahoma" pitchFamily="34" charset="0"/>
              </a:rPr>
              <a:t>KHI NÀO SỬ DỤNG ODDMS?</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24048785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Rectangle 5"/>
          <p:cNvSpPr>
            <a:spLocks noGrp="1" noChangeArrowheads="1"/>
          </p:cNvSpPr>
          <p:nvPr>
            <p:ph type="ftr" sz="quarter" idx="10"/>
          </p:nvPr>
        </p:nvSpPr>
        <p:spPr>
          <a:xfrm>
            <a:off x="6858000" y="6400800"/>
            <a:ext cx="1933575" cy="244475"/>
          </a:xfrm>
          <a:prstGeom prst="rect">
            <a:avLst/>
          </a:prstGeom>
        </p:spPr>
        <p:txBody>
          <a:bodyPr/>
          <a:lstStyle>
            <a:lvl1pPr>
              <a:defRPr sz="1200" b="1" i="1">
                <a:solidFill>
                  <a:srgbClr val="C00000"/>
                </a:solidFill>
              </a:defRPr>
            </a:lvl1pPr>
          </a:lstStyle>
          <a:p>
            <a:pPr>
              <a:defRPr/>
            </a:pPr>
            <a:r>
              <a:rPr lang="en-US" dirty="0" smtClean="0"/>
              <a:t>www.hcmus.edu.vn</a:t>
            </a:r>
            <a:endParaRPr lang="en-US" dirty="0"/>
          </a:p>
        </p:txBody>
      </p:sp>
      <p:sp>
        <p:nvSpPr>
          <p:cNvPr id="5" name="Rectangle 6"/>
          <p:cNvSpPr>
            <a:spLocks noGrp="1" noChangeArrowheads="1"/>
          </p:cNvSpPr>
          <p:nvPr>
            <p:ph type="sldNum" sz="quarter" idx="11"/>
          </p:nvPr>
        </p:nvSpPr>
        <p:spPr>
          <a:xfrm>
            <a:off x="381000" y="6400800"/>
            <a:ext cx="2667000" cy="228600"/>
          </a:xfrm>
          <a:prstGeom prst="rect">
            <a:avLst/>
          </a:prstGeo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200">
                <a:solidFill>
                  <a:srgbClr val="C00000"/>
                </a:solidFill>
              </a:defRPr>
            </a:lvl1pPr>
          </a:lstStyle>
          <a:p>
            <a:pPr>
              <a:defRPr/>
            </a:pPr>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a:t>
            </a:r>
            <a:endParaRPr lang="en-US" dirty="0"/>
          </a:p>
        </p:txBody>
      </p:sp>
      <p:sp>
        <p:nvSpPr>
          <p:cNvPr id="6" name="Content Placeholder 2"/>
          <p:cNvSpPr txBox="1">
            <a:spLocks/>
          </p:cNvSpPr>
          <p:nvPr userDrawn="1"/>
        </p:nvSpPr>
        <p:spPr bwMode="auto">
          <a:xfrm>
            <a:off x="3733800" y="116775"/>
            <a:ext cx="28956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baseline="0" smtClean="0">
                <a:solidFill>
                  <a:srgbClr val="C00000"/>
                </a:solidFill>
                <a:latin typeface="Myriad Pro" pitchFamily="34" charset="0"/>
                <a:cs typeface="Tahoma" pitchFamily="34" charset="0"/>
              </a:rPr>
              <a:t>VÍ DỤ THỂ HIỆN</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8284672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4038600" y="116775"/>
            <a:ext cx="25908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dirty="0" smtClean="0">
                <a:solidFill>
                  <a:srgbClr val="C00000"/>
                </a:solidFill>
                <a:latin typeface="Myriad Pro" pitchFamily="34" charset="0"/>
                <a:cs typeface="Tahoma" pitchFamily="34" charset="0"/>
              </a:rPr>
              <a:t>NỘI</a:t>
            </a:r>
            <a:r>
              <a:rPr lang="en-US" sz="2800" b="1" kern="0" baseline="0" dirty="0" smtClean="0">
                <a:solidFill>
                  <a:srgbClr val="C00000"/>
                </a:solidFill>
                <a:latin typeface="Myriad Pro" pitchFamily="34" charset="0"/>
                <a:cs typeface="Tahoma" pitchFamily="34" charset="0"/>
              </a:rPr>
              <a:t> DUNG</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70733168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5"/>
          <p:cNvSpPr>
            <a:spLocks noGrp="1" noChangeArrowheads="1"/>
          </p:cNvSpPr>
          <p:nvPr>
            <p:ph type="ftr" sz="quarter" idx="10"/>
          </p:nvPr>
        </p:nvSpPr>
        <p:spPr>
          <a:xfrm>
            <a:off x="6858000" y="6400800"/>
            <a:ext cx="1933575" cy="244475"/>
          </a:xfrm>
          <a:prstGeom prst="rect">
            <a:avLst/>
          </a:prstGeom>
        </p:spPr>
        <p:txBody>
          <a:bodyPr/>
          <a:lstStyle>
            <a:lvl1pPr>
              <a:defRPr sz="1200" b="1" i="1">
                <a:solidFill>
                  <a:srgbClr val="C00000"/>
                </a:solidFill>
              </a:defRPr>
            </a:lvl1pPr>
          </a:lstStyle>
          <a:p>
            <a:pPr>
              <a:defRPr/>
            </a:pPr>
            <a:r>
              <a:rPr lang="en-US" dirty="0" smtClean="0"/>
              <a:t>www.hcmus.edu.vn</a:t>
            </a:r>
            <a:endParaRPr lang="en-US" dirty="0"/>
          </a:p>
        </p:txBody>
      </p:sp>
      <p:sp>
        <p:nvSpPr>
          <p:cNvPr id="8" name="Rectangle 6"/>
          <p:cNvSpPr>
            <a:spLocks noGrp="1" noChangeArrowheads="1"/>
          </p:cNvSpPr>
          <p:nvPr>
            <p:ph type="sldNum" sz="quarter" idx="11"/>
          </p:nvPr>
        </p:nvSpPr>
        <p:spPr>
          <a:xfrm>
            <a:off x="381000" y="6400800"/>
            <a:ext cx="2667000" cy="228600"/>
          </a:xfrm>
          <a:prstGeom prst="rect">
            <a:avLst/>
          </a:prstGeo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200">
                <a:solidFill>
                  <a:srgbClr val="C00000"/>
                </a:solidFill>
              </a:defRPr>
            </a:lvl1pPr>
          </a:lstStyle>
          <a:p>
            <a:pPr>
              <a:defRPr/>
            </a:pPr>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a:t>
            </a:r>
            <a:endParaRPr lang="en-US" dirty="0"/>
          </a:p>
        </p:txBody>
      </p:sp>
      <p:sp>
        <p:nvSpPr>
          <p:cNvPr id="9" name="Content Placeholder 2"/>
          <p:cNvSpPr txBox="1">
            <a:spLocks/>
          </p:cNvSpPr>
          <p:nvPr userDrawn="1"/>
        </p:nvSpPr>
        <p:spPr bwMode="auto">
          <a:xfrm>
            <a:off x="4191000" y="116775"/>
            <a:ext cx="20574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dirty="0" smtClean="0">
                <a:solidFill>
                  <a:srgbClr val="C00000"/>
                </a:solidFill>
                <a:latin typeface="Myriad Pro" pitchFamily="34" charset="0"/>
                <a:cs typeface="Tahoma" pitchFamily="34" charset="0"/>
              </a:rPr>
              <a:t>GIỚI</a:t>
            </a:r>
            <a:r>
              <a:rPr lang="en-US" sz="2800" b="1" kern="0" baseline="0" dirty="0" smtClean="0">
                <a:solidFill>
                  <a:srgbClr val="C00000"/>
                </a:solidFill>
                <a:latin typeface="Myriad Pro" pitchFamily="34" charset="0"/>
                <a:cs typeface="Tahoma" pitchFamily="34" charset="0"/>
              </a:rPr>
              <a:t> THIỆU</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91417676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6" name="Footer Placeholder 5"/>
          <p:cNvSpPr>
            <a:spLocks noGrp="1" noChangeArrowheads="1"/>
          </p:cNvSpPr>
          <p:nvPr>
            <p:ph type="ftr" sz="quarter" idx="10"/>
          </p:nvPr>
        </p:nvSpPr>
        <p:spPr>
          <a:xfrm>
            <a:off x="6858000" y="6400800"/>
            <a:ext cx="1933575" cy="244475"/>
          </a:xfrm>
          <a:prstGeom prst="rect">
            <a:avLst/>
          </a:prstGeom>
        </p:spPr>
        <p:txBody>
          <a:bodyPr/>
          <a:lstStyle>
            <a:lvl1pPr>
              <a:defRPr sz="1200" b="1" i="1">
                <a:solidFill>
                  <a:srgbClr val="C00000"/>
                </a:solidFill>
              </a:defRPr>
            </a:lvl1pPr>
          </a:lstStyle>
          <a:p>
            <a:pPr>
              <a:defRPr/>
            </a:pPr>
            <a:r>
              <a:rPr lang="en-US" dirty="0" smtClean="0"/>
              <a:t>www.hcmus.edu.vn</a:t>
            </a:r>
            <a:endParaRPr lang="en-US" dirty="0"/>
          </a:p>
        </p:txBody>
      </p:sp>
      <p:sp>
        <p:nvSpPr>
          <p:cNvPr id="7" name="Slide Number Placeholder 6"/>
          <p:cNvSpPr>
            <a:spLocks noGrp="1" noChangeArrowheads="1"/>
          </p:cNvSpPr>
          <p:nvPr>
            <p:ph type="sldNum" sz="quarter" idx="11"/>
          </p:nvPr>
        </p:nvSpPr>
        <p:spPr>
          <a:xfrm>
            <a:off x="381000" y="6400800"/>
            <a:ext cx="2667000" cy="228600"/>
          </a:xfrm>
          <a:prstGeom prst="rect">
            <a:avLst/>
          </a:prstGeo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200">
                <a:solidFill>
                  <a:srgbClr val="C00000"/>
                </a:solidFill>
              </a:defRPr>
            </a:lvl1pPr>
          </a:lstStyle>
          <a:p>
            <a:pPr>
              <a:defRPr/>
            </a:pPr>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a:t>
            </a:r>
            <a:endParaRPr lang="en-US" dirty="0"/>
          </a:p>
        </p:txBody>
      </p:sp>
      <p:sp>
        <p:nvSpPr>
          <p:cNvPr id="5" name="Content Placeholder 2"/>
          <p:cNvSpPr txBox="1">
            <a:spLocks/>
          </p:cNvSpPr>
          <p:nvPr userDrawn="1"/>
        </p:nvSpPr>
        <p:spPr bwMode="auto">
          <a:xfrm>
            <a:off x="3429000" y="116775"/>
            <a:ext cx="32766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baseline="0" smtClean="0">
                <a:solidFill>
                  <a:srgbClr val="C00000"/>
                </a:solidFill>
                <a:latin typeface="Myriad Pro" pitchFamily="34" charset="0"/>
                <a:cs typeface="Tahoma" pitchFamily="34" charset="0"/>
              </a:rPr>
              <a:t>KIỂU DỮ LIỆU MỚI</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122032030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6" name="Footer Placeholder 5"/>
          <p:cNvSpPr>
            <a:spLocks noGrp="1" noChangeArrowheads="1"/>
          </p:cNvSpPr>
          <p:nvPr>
            <p:ph type="ftr" sz="quarter" idx="10"/>
          </p:nvPr>
        </p:nvSpPr>
        <p:spPr>
          <a:xfrm>
            <a:off x="6858000" y="6400800"/>
            <a:ext cx="1933575" cy="244475"/>
          </a:xfrm>
          <a:prstGeom prst="rect">
            <a:avLst/>
          </a:prstGeom>
        </p:spPr>
        <p:txBody>
          <a:bodyPr/>
          <a:lstStyle>
            <a:lvl1pPr>
              <a:defRPr sz="1200" b="1" i="1">
                <a:solidFill>
                  <a:srgbClr val="C00000"/>
                </a:solidFill>
                <a:latin typeface="Myriad Pro" pitchFamily="34" charset="0"/>
              </a:defRPr>
            </a:lvl1pPr>
          </a:lstStyle>
          <a:p>
            <a:pPr>
              <a:defRPr/>
            </a:pPr>
            <a:r>
              <a:rPr lang="en-US" dirty="0" smtClean="0"/>
              <a:t>www.hcmus.edu.vn</a:t>
            </a:r>
            <a:endParaRPr lang="en-US" dirty="0"/>
          </a:p>
        </p:txBody>
      </p:sp>
      <p:sp>
        <p:nvSpPr>
          <p:cNvPr id="7" name="Slide Number Placeholder 6"/>
          <p:cNvSpPr>
            <a:spLocks noGrp="1" noChangeArrowheads="1"/>
          </p:cNvSpPr>
          <p:nvPr>
            <p:ph type="sldNum" sz="quarter" idx="11"/>
          </p:nvPr>
        </p:nvSpPr>
        <p:spPr>
          <a:xfrm>
            <a:off x="381000" y="6400800"/>
            <a:ext cx="2667000" cy="228600"/>
          </a:xfrm>
          <a:prstGeom prst="rect">
            <a:avLst/>
          </a:prstGeo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200">
                <a:solidFill>
                  <a:srgbClr val="C00000"/>
                </a:solidFill>
                <a:latin typeface="Myriad Pro" pitchFamily="34" charset="0"/>
              </a:defRPr>
            </a:lvl1pPr>
          </a:lstStyle>
          <a:p>
            <a:pPr>
              <a:defRPr/>
            </a:pPr>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a:t>
            </a:r>
            <a:endParaRPr lang="en-US" dirty="0"/>
          </a:p>
        </p:txBody>
      </p:sp>
      <p:sp>
        <p:nvSpPr>
          <p:cNvPr id="8" name="Content Placeholder 2"/>
          <p:cNvSpPr txBox="1">
            <a:spLocks/>
          </p:cNvSpPr>
          <p:nvPr userDrawn="1"/>
        </p:nvSpPr>
        <p:spPr bwMode="auto">
          <a:xfrm>
            <a:off x="3200400" y="116775"/>
            <a:ext cx="41148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baseline="0" dirty="0" smtClean="0">
                <a:solidFill>
                  <a:srgbClr val="C00000"/>
                </a:solidFill>
                <a:latin typeface="Myriad Pro" pitchFamily="34" charset="0"/>
                <a:cs typeface="Tahoma" pitchFamily="34" charset="0"/>
              </a:rPr>
              <a:t>OBJECT </a:t>
            </a:r>
            <a:r>
              <a:rPr lang="en-US" sz="2800" b="1" kern="0" baseline="0" dirty="0" err="1" smtClean="0">
                <a:solidFill>
                  <a:srgbClr val="C00000"/>
                </a:solidFill>
                <a:latin typeface="Myriad Pro" pitchFamily="34" charset="0"/>
                <a:cs typeface="Tahoma" pitchFamily="34" charset="0"/>
              </a:rPr>
              <a:t>vs</a:t>
            </a:r>
            <a:r>
              <a:rPr lang="en-US" sz="2800" b="1" kern="0" baseline="0" dirty="0" smtClean="0">
                <a:solidFill>
                  <a:srgbClr val="C00000"/>
                </a:solidFill>
                <a:latin typeface="Myriad Pro" pitchFamily="34" charset="0"/>
                <a:cs typeface="Tahoma" pitchFamily="34" charset="0"/>
              </a:rPr>
              <a:t> RELATIONAL</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150863411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Text over Content">
    <p:spTree>
      <p:nvGrpSpPr>
        <p:cNvPr id="1" name=""/>
        <p:cNvGrpSpPr/>
        <p:nvPr/>
      </p:nvGrpSpPr>
      <p:grpSpPr>
        <a:xfrm>
          <a:off x="0" y="0"/>
          <a:ext cx="0" cy="0"/>
          <a:chOff x="0" y="0"/>
          <a:chExt cx="0" cy="0"/>
        </a:xfrm>
      </p:grpSpPr>
      <p:sp>
        <p:nvSpPr>
          <p:cNvPr id="8" name="Content Placeholder 2"/>
          <p:cNvSpPr txBox="1">
            <a:spLocks/>
          </p:cNvSpPr>
          <p:nvPr userDrawn="1"/>
        </p:nvSpPr>
        <p:spPr bwMode="auto">
          <a:xfrm>
            <a:off x="2286000" y="116775"/>
            <a:ext cx="57150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smtClean="0">
                <a:solidFill>
                  <a:srgbClr val="C00000"/>
                </a:solidFill>
                <a:latin typeface="Myriad Pro" pitchFamily="34" charset="0"/>
                <a:cs typeface="+mn-cs"/>
              </a:rPr>
              <a:t>THAO</a:t>
            </a:r>
            <a:r>
              <a:rPr lang="en-US" sz="2800" b="1" kern="0" baseline="0" smtClean="0">
                <a:solidFill>
                  <a:srgbClr val="C00000"/>
                </a:solidFill>
                <a:latin typeface="Myriad Pro" pitchFamily="34" charset="0"/>
                <a:cs typeface="+mn-cs"/>
              </a:rPr>
              <a:t> TÁC TRÊN KIỂU DỮ LIỆU MỚI</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203700068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7" name="Picture 12" descr="Untitled-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28575"/>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AutoShape 18"/>
          <p:cNvSpPr>
            <a:spLocks noChangeArrowheads="1"/>
          </p:cNvSpPr>
          <p:nvPr/>
        </p:nvSpPr>
        <p:spPr bwMode="blackWhite">
          <a:xfrm>
            <a:off x="1524000" y="76200"/>
            <a:ext cx="7151688" cy="568325"/>
          </a:xfrm>
          <a:prstGeom prst="roundRect">
            <a:avLst>
              <a:gd name="adj" fmla="val 16667"/>
            </a:avLst>
          </a:prstGeom>
          <a:solidFill>
            <a:schemeClr val="bg1"/>
          </a:solidFill>
          <a:ln w="38100" algn="ctr">
            <a:solidFill>
              <a:schemeClr val="bg1"/>
            </a:solidFill>
            <a:round/>
            <a:headEnd/>
            <a:tailEnd/>
          </a:ln>
        </p:spPr>
        <p:txBody>
          <a:bodyPr wrap="none" anchor="ctr"/>
          <a:lstStyle/>
          <a:p>
            <a:endParaRPr lang="en-US" b="1">
              <a:solidFill>
                <a:srgbClr val="FF0000"/>
              </a:solidFill>
              <a:latin typeface="Arial" charset="0"/>
            </a:endParaRPr>
          </a:p>
        </p:txBody>
      </p:sp>
      <p:sp>
        <p:nvSpPr>
          <p:cNvPr id="1032" name="Rectangle 3"/>
          <p:cNvSpPr>
            <a:spLocks noGrp="1" noChangeArrowheads="1"/>
          </p:cNvSpPr>
          <p:nvPr>
            <p:ph type="body" idx="1"/>
          </p:nvPr>
        </p:nvSpPr>
        <p:spPr bwMode="auto">
          <a:xfrm>
            <a:off x="1403350" y="685800"/>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5" name="Rectangle 2"/>
          <p:cNvSpPr>
            <a:spLocks noGrp="1" noChangeArrowheads="1"/>
          </p:cNvSpPr>
          <p:nvPr>
            <p:ph type="title"/>
          </p:nvPr>
        </p:nvSpPr>
        <p:spPr bwMode="black">
          <a:xfrm>
            <a:off x="1600200" y="152400"/>
            <a:ext cx="6996113"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pic>
        <p:nvPicPr>
          <p:cNvPr id="1036" name="Picture 23"/>
          <p:cNvPicPr>
            <a:picLocks noChangeAspect="1" noChangeArrowheads="1"/>
          </p:cNvPicPr>
          <p:nvPr/>
        </p:nvPicPr>
        <p:blipFill>
          <a:blip r:embed="rId25" cstate="print">
            <a:extLst>
              <a:ext uri="{28A0092B-C50C-407E-A947-70E740481C1C}">
                <a14:useLocalDpi xmlns:a14="http://schemas.microsoft.com/office/drawing/2010/main" val="0"/>
              </a:ext>
            </a:extLst>
          </a:blip>
          <a:stretch>
            <a:fillRect/>
          </a:stretch>
        </p:blipFill>
        <p:spPr bwMode="auto">
          <a:xfrm>
            <a:off x="272057" y="23750"/>
            <a:ext cx="859235"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00" r:id="rId1"/>
    <p:sldLayoutId id="2147483901" r:id="rId2"/>
    <p:sldLayoutId id="2147483894" r:id="rId3"/>
    <p:sldLayoutId id="2147483895" r:id="rId4"/>
    <p:sldLayoutId id="2147483896" r:id="rId5"/>
    <p:sldLayoutId id="2147483897" r:id="rId6"/>
    <p:sldLayoutId id="2147483898" r:id="rId7"/>
    <p:sldLayoutId id="2147483902" r:id="rId8"/>
    <p:sldLayoutId id="2147483903" r:id="rId9"/>
    <p:sldLayoutId id="2147483905" r:id="rId10"/>
    <p:sldLayoutId id="2147483912" r:id="rId11"/>
    <p:sldLayoutId id="2147483913" r:id="rId12"/>
    <p:sldLayoutId id="2147483906" r:id="rId13"/>
    <p:sldLayoutId id="2147483915" r:id="rId14"/>
    <p:sldLayoutId id="2147483907" r:id="rId15"/>
    <p:sldLayoutId id="2147483916" r:id="rId16"/>
    <p:sldLayoutId id="2147483908" r:id="rId17"/>
    <p:sldLayoutId id="2147483909" r:id="rId18"/>
    <p:sldLayoutId id="2147483910" r:id="rId19"/>
    <p:sldLayoutId id="2147483911" r:id="rId20"/>
    <p:sldLayoutId id="2147483899" r:id="rId21"/>
    <p:sldLayoutId id="2147483914" r:id="rId22"/>
  </p:sldLayoutIdLst>
  <p:timing>
    <p:tnLst>
      <p:par>
        <p:cTn id="1" dur="indefinite" restart="never" nodeType="tmRoot"/>
      </p:par>
    </p:tnLst>
  </p:timing>
  <p:hf sldNum="0" hdr="0"/>
  <p:txStyles>
    <p:titleStyle>
      <a:lvl1pPr algn="ctr" rtl="0" eaLnBrk="0" fontAlgn="base" hangingPunct="0">
        <a:spcBef>
          <a:spcPct val="0"/>
        </a:spcBef>
        <a:spcAft>
          <a:spcPct val="0"/>
        </a:spcAft>
        <a:defRPr sz="3200" b="1">
          <a:solidFill>
            <a:srgbClr val="C00000"/>
          </a:solidFill>
          <a:latin typeface="Myriad Pro" pitchFamily="34" charset="0"/>
          <a:ea typeface="+mj-ea"/>
          <a:cs typeface="+mj-cs"/>
        </a:defRPr>
      </a:lvl1pPr>
      <a:lvl2pPr algn="ctr" rtl="0" eaLnBrk="0" fontAlgn="base" hangingPunct="0">
        <a:spcBef>
          <a:spcPct val="0"/>
        </a:spcBef>
        <a:spcAft>
          <a:spcPct val="0"/>
        </a:spcAft>
        <a:defRPr sz="3200" b="1">
          <a:solidFill>
            <a:srgbClr val="C00000"/>
          </a:solidFill>
          <a:latin typeface="Verdana" pitchFamily="34" charset="0"/>
        </a:defRPr>
      </a:lvl2pPr>
      <a:lvl3pPr algn="ctr" rtl="0" eaLnBrk="0" fontAlgn="base" hangingPunct="0">
        <a:spcBef>
          <a:spcPct val="0"/>
        </a:spcBef>
        <a:spcAft>
          <a:spcPct val="0"/>
        </a:spcAft>
        <a:defRPr sz="3200" b="1">
          <a:solidFill>
            <a:srgbClr val="C00000"/>
          </a:solidFill>
          <a:latin typeface="Verdana" pitchFamily="34" charset="0"/>
        </a:defRPr>
      </a:lvl3pPr>
      <a:lvl4pPr algn="ctr" rtl="0" eaLnBrk="0" fontAlgn="base" hangingPunct="0">
        <a:spcBef>
          <a:spcPct val="0"/>
        </a:spcBef>
        <a:spcAft>
          <a:spcPct val="0"/>
        </a:spcAft>
        <a:defRPr sz="3200" b="1">
          <a:solidFill>
            <a:srgbClr val="C00000"/>
          </a:solidFill>
          <a:latin typeface="Verdana" pitchFamily="34" charset="0"/>
        </a:defRPr>
      </a:lvl4pPr>
      <a:lvl5pPr algn="ctr" rtl="0" eaLnBrk="0" fontAlgn="base" hangingPunct="0">
        <a:spcBef>
          <a:spcPct val="0"/>
        </a:spcBef>
        <a:spcAft>
          <a:spcPct val="0"/>
        </a:spcAft>
        <a:defRPr sz="3200" b="1">
          <a:solidFill>
            <a:srgbClr val="C00000"/>
          </a:solidFill>
          <a:latin typeface="Verdana" pitchFamily="34" charset="0"/>
        </a:defRPr>
      </a:lvl5pPr>
      <a:lvl6pPr marL="457200" algn="ctr" rtl="0" eaLnBrk="1" fontAlgn="base" hangingPunct="1">
        <a:spcBef>
          <a:spcPct val="0"/>
        </a:spcBef>
        <a:spcAft>
          <a:spcPct val="0"/>
        </a:spcAft>
        <a:defRPr sz="3200">
          <a:solidFill>
            <a:schemeClr val="bg1"/>
          </a:solidFill>
          <a:latin typeface="Verdana" pitchFamily="34" charset="0"/>
        </a:defRPr>
      </a:lvl6pPr>
      <a:lvl7pPr marL="914400" algn="ctr" rtl="0" eaLnBrk="1" fontAlgn="base" hangingPunct="1">
        <a:spcBef>
          <a:spcPct val="0"/>
        </a:spcBef>
        <a:spcAft>
          <a:spcPct val="0"/>
        </a:spcAft>
        <a:defRPr sz="3200">
          <a:solidFill>
            <a:schemeClr val="bg1"/>
          </a:solidFill>
          <a:latin typeface="Verdana" pitchFamily="34" charset="0"/>
        </a:defRPr>
      </a:lvl7pPr>
      <a:lvl8pPr marL="1371600" algn="ctr" rtl="0" eaLnBrk="1" fontAlgn="base" hangingPunct="1">
        <a:spcBef>
          <a:spcPct val="0"/>
        </a:spcBef>
        <a:spcAft>
          <a:spcPct val="0"/>
        </a:spcAft>
        <a:defRPr sz="3200">
          <a:solidFill>
            <a:schemeClr val="bg1"/>
          </a:solidFill>
          <a:latin typeface="Verdana" pitchFamily="34" charset="0"/>
        </a:defRPr>
      </a:lvl8pPr>
      <a:lvl9pPr marL="1828800" algn="ctr"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a:solidFill>
            <a:srgbClr val="002060"/>
          </a:solidFill>
          <a:latin typeface="Myriad Pro" pitchFamily="34" charset="0"/>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rgbClr val="002060"/>
          </a:solidFill>
          <a:latin typeface="Myriad Pro" pitchFamily="34" charset="0"/>
        </a:defRPr>
      </a:lvl2pPr>
      <a:lvl3pPr marL="1143000" indent="-228600" algn="l" rtl="0" eaLnBrk="0" fontAlgn="base" hangingPunct="0">
        <a:spcBef>
          <a:spcPct val="20000"/>
        </a:spcBef>
        <a:spcAft>
          <a:spcPct val="0"/>
        </a:spcAft>
        <a:buClr>
          <a:schemeClr val="tx1"/>
        </a:buClr>
        <a:buChar char="•"/>
        <a:defRPr sz="2400">
          <a:solidFill>
            <a:srgbClr val="002060"/>
          </a:solidFill>
          <a:latin typeface="Myriad Pro" pitchFamily="34" charset="0"/>
        </a:defRPr>
      </a:lvl3pPr>
      <a:lvl4pPr marL="1600200" indent="-228600" algn="l" rtl="0" eaLnBrk="0" fontAlgn="base" hangingPunct="0">
        <a:spcBef>
          <a:spcPct val="20000"/>
        </a:spcBef>
        <a:spcAft>
          <a:spcPct val="0"/>
        </a:spcAft>
        <a:buChar char="–"/>
        <a:defRPr sz="2000">
          <a:solidFill>
            <a:srgbClr val="002060"/>
          </a:solidFill>
          <a:latin typeface="Myriad Pro" pitchFamily="34" charset="0"/>
        </a:defRPr>
      </a:lvl4pPr>
      <a:lvl5pPr marL="2057400" indent="-228600" algn="l" rtl="0" eaLnBrk="0" fontAlgn="base" hangingPunct="0">
        <a:spcBef>
          <a:spcPct val="20000"/>
        </a:spcBef>
        <a:spcAft>
          <a:spcPct val="0"/>
        </a:spcAft>
        <a:buChar char="»"/>
        <a:defRPr sz="2000">
          <a:solidFill>
            <a:srgbClr val="002060"/>
          </a:solidFill>
          <a:latin typeface="Myriad Pro"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3.xml"/><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3.xml"/><Relationship Id="rId5" Type="http://schemas.openxmlformats.org/officeDocument/2006/relationships/image" Target="../media/image26.jpe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2.xml"/><Relationship Id="rId1" Type="http://schemas.openxmlformats.org/officeDocument/2006/relationships/slideLayout" Target="../slideLayouts/slideLayout13.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3.xml"/><Relationship Id="rId1" Type="http://schemas.openxmlformats.org/officeDocument/2006/relationships/slideLayout" Target="../slideLayouts/slideLayout1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6.xml"/><Relationship Id="rId1" Type="http://schemas.openxmlformats.org/officeDocument/2006/relationships/slideLayout" Target="../slideLayouts/slideLayout1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22.xml"/><Relationship Id="rId5" Type="http://schemas.openxmlformats.org/officeDocument/2006/relationships/image" Target="../media/image32.png"/><Relationship Id="rId4" Type="http://schemas.openxmlformats.org/officeDocument/2006/relationships/image" Target="../media/image31.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2.xml"/><Relationship Id="rId1" Type="http://schemas.openxmlformats.org/officeDocument/2006/relationships/slideLayout" Target="../slideLayouts/slideLayout2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7.xml"/><Relationship Id="rId1" Type="http://schemas.openxmlformats.org/officeDocument/2006/relationships/slideLayout" Target="../slideLayouts/slideLayout2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4.jpg"/><Relationship Id="rId7"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2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5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9.xml"/><Relationship Id="rId1" Type="http://schemas.openxmlformats.org/officeDocument/2006/relationships/slideLayout" Target="../slideLayouts/slideLayout22.xml"/></Relationships>
</file>

<file path=ppt/slides/_rels/slide5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2.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40.xml"/><Relationship Id="rId1" Type="http://schemas.openxmlformats.org/officeDocument/2006/relationships/slideLayout" Target="../slideLayouts/slideLayout2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5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1.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2.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6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3.xml"/><Relationship Id="rId1" Type="http://schemas.openxmlformats.org/officeDocument/2006/relationships/slideLayout" Target="../slideLayouts/slideLayout2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2.xml"/></Relationships>
</file>

<file path=ppt/slides/_rels/slide6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5.xml"/><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2.xml"/></Relationships>
</file>

<file path=ppt/slides/_rels/slide7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2.xml"/></Relationships>
</file>

<file path=ppt/slides/_rels/slide7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0.xml"/><Relationship Id="rId1" Type="http://schemas.openxmlformats.org/officeDocument/2006/relationships/slideLayout" Target="../slideLayouts/slideLayout22.xml"/></Relationships>
</file>

<file path=ppt/slides/_rels/slide7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2.xml"/></Relationships>
</file>

<file path=ppt/slides/_rels/slide7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2.xml"/></Relationships>
</file>

<file path=ppt/slides/_rels/slide7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7.jp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image" Target="../media/image10.png"/></Relationships>
</file>

<file path=ppt/slides/_rels/slide8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1.xml"/><Relationship Id="rId1" Type="http://schemas.openxmlformats.org/officeDocument/2006/relationships/slideLayout" Target="../slideLayouts/slideLayout2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5.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notesSlide" Target="../notesSlides/notesSlide52.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114800" y="533400"/>
            <a:ext cx="3498056" cy="563563"/>
          </a:xfrm>
          <a:prstGeom prst="rect">
            <a:avLst/>
          </a:prstGeom>
        </p:spPr>
        <p:txBody>
          <a:bodyPr/>
          <a:lstStyle/>
          <a:p>
            <a:pPr algn="ctr">
              <a:lnSpc>
                <a:spcPct val="150000"/>
              </a:lnSpc>
              <a:defRPr/>
            </a:pPr>
            <a:r>
              <a:rPr lang="en-US" sz="2800" b="1" kern="0" dirty="0" smtClean="0">
                <a:solidFill>
                  <a:srgbClr val="C00000"/>
                </a:solidFill>
                <a:effectLst>
                  <a:outerShdw blurRad="38100" dist="38100" dir="2700000" algn="tl">
                    <a:srgbClr val="C0C0C0"/>
                  </a:outerShdw>
                </a:effectLst>
                <a:latin typeface="Myriad Pro" pitchFamily="34" charset="0"/>
                <a:ea typeface="+mj-ea"/>
                <a:cs typeface="+mj-cs"/>
              </a:rPr>
              <a:t>SEMINAR</a:t>
            </a:r>
            <a:endParaRPr lang="en-US" sz="2800" b="1" kern="0" dirty="0">
              <a:solidFill>
                <a:srgbClr val="C00000"/>
              </a:solidFill>
              <a:effectLst>
                <a:outerShdw blurRad="38100" dist="38100" dir="2700000" algn="tl">
                  <a:srgbClr val="C0C0C0"/>
                </a:outerShdw>
              </a:effectLst>
              <a:latin typeface="Myriad Pro" pitchFamily="34" charset="0"/>
              <a:ea typeface="+mj-ea"/>
              <a:cs typeface="+mj-cs"/>
            </a:endParaRPr>
          </a:p>
        </p:txBody>
      </p:sp>
      <p:sp>
        <p:nvSpPr>
          <p:cNvPr id="4" name="Rectangle 3"/>
          <p:cNvSpPr>
            <a:spLocks noChangeArrowheads="1"/>
          </p:cNvSpPr>
          <p:nvPr/>
        </p:nvSpPr>
        <p:spPr bwMode="black">
          <a:xfrm>
            <a:off x="2209800" y="122238"/>
            <a:ext cx="7239000" cy="563562"/>
          </a:xfrm>
          <a:prstGeom prst="rect">
            <a:avLst/>
          </a:prstGeom>
          <a:noFill/>
          <a:ln w="9525">
            <a:noFill/>
            <a:miter lim="800000"/>
            <a:headEnd/>
            <a:tailEnd/>
          </a:ln>
        </p:spPr>
        <p:txBody>
          <a:bodyPr anchor="ctr"/>
          <a:lstStyle>
            <a:defPPr>
              <a:defRPr lang="en-US"/>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a:lstStyle>
          <a:p>
            <a:pPr algn="ctr">
              <a:defRPr/>
            </a:pPr>
            <a:r>
              <a:rPr lang="en-US" sz="2000" b="1" dirty="0" smtClean="0">
                <a:solidFill>
                  <a:schemeClr val="bg2">
                    <a:lumMod val="10000"/>
                  </a:schemeClr>
                </a:solidFill>
                <a:effectLst>
                  <a:outerShdw blurRad="38100" dist="38100" dir="2700000" algn="tl">
                    <a:srgbClr val="C0C0C0"/>
                  </a:outerShdw>
                </a:effectLst>
                <a:latin typeface="Myriad Pro" pitchFamily="34" charset="0"/>
              </a:rPr>
              <a:t>BỘ MÔN: CƠ SỞ DỮ LIỆU NÂNG CAO</a:t>
            </a:r>
            <a:endParaRPr lang="en-US" sz="2000" b="1" dirty="0">
              <a:solidFill>
                <a:schemeClr val="bg2">
                  <a:lumMod val="10000"/>
                </a:schemeClr>
              </a:solidFill>
              <a:effectLst>
                <a:outerShdw blurRad="38100" dist="38100" dir="2700000" algn="tl">
                  <a:srgbClr val="C0C0C0"/>
                </a:outerShdw>
              </a:effectLst>
              <a:latin typeface="Myriad Pro" pitchFamily="34" charset="0"/>
            </a:endParaRPr>
          </a:p>
        </p:txBody>
      </p:sp>
      <p:sp>
        <p:nvSpPr>
          <p:cNvPr id="5" name="TextBox 4"/>
          <p:cNvSpPr txBox="1"/>
          <p:nvPr/>
        </p:nvSpPr>
        <p:spPr>
          <a:xfrm>
            <a:off x="457200" y="1600200"/>
            <a:ext cx="3352800" cy="400110"/>
          </a:xfrm>
          <a:prstGeom prst="rect">
            <a:avLst/>
          </a:prstGeom>
          <a:noFill/>
        </p:spPr>
        <p:txBody>
          <a:bodyPr wrap="square" rtlCol="0">
            <a:spAutoFit/>
          </a:bodyPr>
          <a:lstStyle/>
          <a:p>
            <a:r>
              <a:rPr lang="en-US" sz="2000" b="1" smtClean="0">
                <a:solidFill>
                  <a:srgbClr val="0070C0"/>
                </a:solidFill>
                <a:latin typeface="Myriad Pro" pitchFamily="34" charset="0"/>
              </a:rPr>
              <a:t>SELECT </a:t>
            </a:r>
            <a:r>
              <a:rPr lang="en-US" sz="2000" smtClean="0">
                <a:solidFill>
                  <a:srgbClr val="0070C0"/>
                </a:solidFill>
                <a:latin typeface="Myriad Pro" pitchFamily="34" charset="0"/>
              </a:rPr>
              <a:t> Ten, MSSV, hinhAnh</a:t>
            </a:r>
          </a:p>
        </p:txBody>
      </p:sp>
      <p:graphicFrame>
        <p:nvGraphicFramePr>
          <p:cNvPr id="2" name="Table 1"/>
          <p:cNvGraphicFramePr>
            <a:graphicFrameLocks noGrp="1"/>
          </p:cNvGraphicFramePr>
          <p:nvPr>
            <p:extLst>
              <p:ext uri="{D42A27DB-BD31-4B8C-83A1-F6EECF244321}">
                <p14:modId xmlns:p14="http://schemas.microsoft.com/office/powerpoint/2010/main" val="3901664117"/>
              </p:ext>
            </p:extLst>
          </p:nvPr>
        </p:nvGraphicFramePr>
        <p:xfrm>
          <a:off x="457200" y="2971800"/>
          <a:ext cx="8172240" cy="1854200"/>
        </p:xfrm>
        <a:graphic>
          <a:graphicData uri="http://schemas.openxmlformats.org/drawingml/2006/table">
            <a:tbl>
              <a:tblPr firstRow="1" bandRow="1">
                <a:tableStyleId>{93296810-A885-4BE3-A3E7-6D5BEEA58F35}</a:tableStyleId>
              </a:tblPr>
              <a:tblGrid>
                <a:gridCol w="1723920"/>
                <a:gridCol w="1524000"/>
                <a:gridCol w="4924320"/>
              </a:tblGrid>
              <a:tr h="370840">
                <a:tc>
                  <a:txBody>
                    <a:bodyPr/>
                    <a:lstStyle/>
                    <a:p>
                      <a:r>
                        <a:rPr lang="en-US" sz="1800" smtClean="0">
                          <a:latin typeface="Myriad Pro" pitchFamily="34" charset="0"/>
                        </a:rPr>
                        <a:t>Ten</a:t>
                      </a:r>
                      <a:endParaRPr lang="en-US" sz="1800">
                        <a:latin typeface="Myriad Pro" pitchFamily="34" charset="0"/>
                      </a:endParaRPr>
                    </a:p>
                  </a:txBody>
                  <a:tcPr>
                    <a:solidFill>
                      <a:schemeClr val="accent2"/>
                    </a:solidFill>
                  </a:tcPr>
                </a:tc>
                <a:tc>
                  <a:txBody>
                    <a:bodyPr/>
                    <a:lstStyle/>
                    <a:p>
                      <a:r>
                        <a:rPr lang="en-US" sz="1800" smtClean="0">
                          <a:latin typeface="Myriad Pro" pitchFamily="34" charset="0"/>
                        </a:rPr>
                        <a:t>MSSV</a:t>
                      </a:r>
                      <a:endParaRPr lang="en-US" sz="1800">
                        <a:latin typeface="Myriad Pro" pitchFamily="34" charset="0"/>
                      </a:endParaRPr>
                    </a:p>
                  </a:txBody>
                  <a:tcPr>
                    <a:solidFill>
                      <a:schemeClr val="accent2"/>
                    </a:solidFill>
                  </a:tcPr>
                </a:tc>
                <a:tc>
                  <a:txBody>
                    <a:bodyPr/>
                    <a:lstStyle/>
                    <a:p>
                      <a:r>
                        <a:rPr lang="en-US" sz="1800" smtClean="0">
                          <a:latin typeface="Myriad Pro" pitchFamily="34" charset="0"/>
                        </a:rPr>
                        <a:t>hinhAnh</a:t>
                      </a:r>
                      <a:endParaRPr lang="en-US" sz="1800">
                        <a:latin typeface="Myriad Pro" pitchFamily="34" charset="0"/>
                      </a:endParaRPr>
                    </a:p>
                  </a:txBody>
                  <a:tcPr>
                    <a:solidFill>
                      <a:schemeClr val="accent2"/>
                    </a:solidFill>
                  </a:tcPr>
                </a:tc>
              </a:tr>
              <a:tr h="370840">
                <a:tc>
                  <a:txBody>
                    <a:bodyPr/>
                    <a:lstStyle/>
                    <a:p>
                      <a:r>
                        <a:rPr lang="en-US" sz="1800" smtClean="0">
                          <a:latin typeface="Myriad Pro" pitchFamily="34" charset="0"/>
                        </a:rPr>
                        <a:t>Thanh</a:t>
                      </a:r>
                      <a:r>
                        <a:rPr lang="en-US" sz="1800" baseline="0" smtClean="0">
                          <a:latin typeface="Myriad Pro" pitchFamily="34" charset="0"/>
                        </a:rPr>
                        <a:t> Thảo</a:t>
                      </a:r>
                      <a:endParaRPr lang="en-US" sz="1800">
                        <a:latin typeface="Myriad Pro" pitchFamily="34" charset="0"/>
                      </a:endParaRPr>
                    </a:p>
                  </a:txBody>
                  <a:tcPr/>
                </a:tc>
                <a:tc>
                  <a:txBody>
                    <a:bodyPr/>
                    <a:lstStyle/>
                    <a:p>
                      <a:r>
                        <a:rPr lang="en-US" sz="1800" smtClean="0">
                          <a:latin typeface="Myriad Pro" pitchFamily="34" charset="0"/>
                        </a:rPr>
                        <a:t>0912430</a:t>
                      </a:r>
                      <a:endParaRPr lang="en-US" sz="1800">
                        <a:latin typeface="Myriad Pro" pitchFamily="34" charset="0"/>
                      </a:endParaRPr>
                    </a:p>
                  </a:txBody>
                  <a:tcPr/>
                </a:tc>
                <a:tc>
                  <a:txBody>
                    <a:bodyPr/>
                    <a:lstStyle/>
                    <a:p>
                      <a:r>
                        <a:rPr lang="en-US" sz="1800" smtClean="0">
                          <a:latin typeface="Myriad Pro" pitchFamily="34" charset="0"/>
                        </a:rPr>
                        <a:t>/../../danh_sach_sinh_vien/09-10/0912430.jpg</a:t>
                      </a:r>
                      <a:endParaRPr lang="en-US" sz="1800">
                        <a:latin typeface="Myriad Pro" pitchFamily="34" charset="0"/>
                      </a:endParaRPr>
                    </a:p>
                  </a:txBody>
                  <a:tcPr/>
                </a:tc>
              </a:tr>
              <a:tr h="370840">
                <a:tc>
                  <a:txBody>
                    <a:bodyPr/>
                    <a:lstStyle/>
                    <a:p>
                      <a:r>
                        <a:rPr lang="en-US" sz="1800" baseline="0" smtClean="0">
                          <a:latin typeface="Myriad Pro" pitchFamily="34" charset="0"/>
                        </a:rPr>
                        <a:t>Phương Thảo</a:t>
                      </a:r>
                      <a:endParaRPr lang="en-US" sz="1800">
                        <a:latin typeface="Myriad Pro" pitchFamily="34" charset="0"/>
                      </a:endParaRPr>
                    </a:p>
                  </a:txBody>
                  <a:tcPr/>
                </a:tc>
                <a:tc>
                  <a:txBody>
                    <a:bodyPr/>
                    <a:lstStyle/>
                    <a:p>
                      <a:r>
                        <a:rPr lang="en-US" sz="1800" smtClean="0">
                          <a:latin typeface="Myriad Pro" pitchFamily="34" charset="0"/>
                        </a:rPr>
                        <a:t>0912431</a:t>
                      </a:r>
                      <a:endParaRPr lang="en-US" sz="1800">
                        <a:latin typeface="Myriad Pro"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smtClean="0">
                          <a:latin typeface="Myriad Pro" pitchFamily="34" charset="0"/>
                        </a:rPr>
                        <a:t>/../../danh_sach_sinh_vien/09-10/0912431.jpg</a:t>
                      </a:r>
                    </a:p>
                  </a:txBody>
                  <a:tcPr/>
                </a:tc>
              </a:tr>
              <a:tr h="370840">
                <a:tc>
                  <a:txBody>
                    <a:bodyPr/>
                    <a:lstStyle/>
                    <a:p>
                      <a:r>
                        <a:rPr lang="en-US" sz="1800" smtClean="0">
                          <a:latin typeface="Myriad Pro" pitchFamily="34" charset="0"/>
                        </a:rPr>
                        <a:t>Thủy</a:t>
                      </a:r>
                      <a:r>
                        <a:rPr lang="en-US" sz="1800" baseline="0" smtClean="0">
                          <a:latin typeface="Myriad Pro" pitchFamily="34" charset="0"/>
                        </a:rPr>
                        <a:t> Tiên</a:t>
                      </a:r>
                      <a:endParaRPr lang="en-US" sz="1800">
                        <a:latin typeface="Myriad Pro" pitchFamily="34" charset="0"/>
                      </a:endParaRPr>
                    </a:p>
                  </a:txBody>
                  <a:tcPr/>
                </a:tc>
                <a:tc>
                  <a:txBody>
                    <a:bodyPr/>
                    <a:lstStyle/>
                    <a:p>
                      <a:r>
                        <a:rPr lang="en-US" sz="1800" smtClean="0">
                          <a:latin typeface="Myriad Pro" pitchFamily="34" charset="0"/>
                        </a:rPr>
                        <a:t>0912463</a:t>
                      </a:r>
                      <a:endParaRPr lang="en-US" sz="1800">
                        <a:latin typeface="Myriad Pro"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smtClean="0">
                          <a:latin typeface="Myriad Pro" pitchFamily="34" charset="0"/>
                        </a:rPr>
                        <a:t>/../../danh_sach_sinh_vien/09-10/0912463.jpg</a:t>
                      </a:r>
                    </a:p>
                  </a:txBody>
                  <a:tcPr/>
                </a:tc>
              </a:tr>
              <a:tr h="370840">
                <a:tc>
                  <a:txBody>
                    <a:bodyPr/>
                    <a:lstStyle/>
                    <a:p>
                      <a:r>
                        <a:rPr lang="en-US" sz="1800" smtClean="0">
                          <a:latin typeface="Myriad Pro" pitchFamily="34" charset="0"/>
                        </a:rPr>
                        <a:t>Văn</a:t>
                      </a:r>
                      <a:r>
                        <a:rPr lang="en-US" sz="1800" baseline="0" smtClean="0">
                          <a:latin typeface="Myriad Pro" pitchFamily="34" charset="0"/>
                        </a:rPr>
                        <a:t> Tiến</a:t>
                      </a:r>
                      <a:endParaRPr lang="en-US" sz="1800">
                        <a:latin typeface="Myriad Pro" pitchFamily="34" charset="0"/>
                      </a:endParaRPr>
                    </a:p>
                  </a:txBody>
                  <a:tcPr/>
                </a:tc>
                <a:tc>
                  <a:txBody>
                    <a:bodyPr/>
                    <a:lstStyle/>
                    <a:p>
                      <a:r>
                        <a:rPr lang="en-US" sz="1800" smtClean="0">
                          <a:latin typeface="Myriad Pro" pitchFamily="34" charset="0"/>
                        </a:rPr>
                        <a:t>0912469</a:t>
                      </a:r>
                      <a:endParaRPr lang="en-US" sz="1800">
                        <a:latin typeface="Myriad Pro"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smtClean="0">
                          <a:latin typeface="Myriad Pro" pitchFamily="34" charset="0"/>
                        </a:rPr>
                        <a:t>/../../danh_sach_sinh_vien/09-10/0912469.jpg</a:t>
                      </a:r>
                    </a:p>
                  </a:txBody>
                  <a:tcPr/>
                </a:tc>
              </a:tr>
            </a:tbl>
          </a:graphicData>
        </a:graphic>
      </p:graphicFrame>
      <p:sp>
        <p:nvSpPr>
          <p:cNvPr id="8" name="TextBox 7"/>
          <p:cNvSpPr txBox="1"/>
          <p:nvPr/>
        </p:nvSpPr>
        <p:spPr>
          <a:xfrm>
            <a:off x="457200" y="2030790"/>
            <a:ext cx="8252012" cy="400110"/>
          </a:xfrm>
          <a:prstGeom prst="rect">
            <a:avLst/>
          </a:prstGeom>
          <a:noFill/>
        </p:spPr>
        <p:txBody>
          <a:bodyPr wrap="square" rtlCol="0">
            <a:spAutoFit/>
          </a:bodyPr>
          <a:lstStyle/>
          <a:p>
            <a:r>
              <a:rPr lang="en-US" sz="2000" b="1" smtClean="0">
                <a:solidFill>
                  <a:srgbClr val="0070C0"/>
                </a:solidFill>
                <a:latin typeface="Myriad Pro" pitchFamily="34" charset="0"/>
              </a:rPr>
              <a:t>FROM    </a:t>
            </a:r>
            <a:r>
              <a:rPr lang="en-US" sz="2000" smtClean="0">
                <a:solidFill>
                  <a:srgbClr val="0070C0"/>
                </a:solidFill>
                <a:latin typeface="Myriad Pro" pitchFamily="34" charset="0"/>
              </a:rPr>
              <a:t> SINHVIEN sv  JOIN PHANCONGSEMINAR  pc ON  sv.MSSV = pc.MSSV</a:t>
            </a:r>
          </a:p>
        </p:txBody>
      </p:sp>
      <p:sp>
        <p:nvSpPr>
          <p:cNvPr id="10" name="TextBox 9"/>
          <p:cNvSpPr txBox="1"/>
          <p:nvPr/>
        </p:nvSpPr>
        <p:spPr>
          <a:xfrm>
            <a:off x="434788" y="2438400"/>
            <a:ext cx="4365812" cy="400110"/>
          </a:xfrm>
          <a:prstGeom prst="rect">
            <a:avLst/>
          </a:prstGeom>
          <a:noFill/>
        </p:spPr>
        <p:txBody>
          <a:bodyPr wrap="square" rtlCol="0">
            <a:spAutoFit/>
          </a:bodyPr>
          <a:lstStyle/>
          <a:p>
            <a:r>
              <a:rPr lang="en-US" sz="2000" b="1" smtClean="0">
                <a:solidFill>
                  <a:srgbClr val="0070C0"/>
                </a:solidFill>
                <a:latin typeface="Myriad Pro" pitchFamily="34" charset="0"/>
              </a:rPr>
              <a:t>WHERE   </a:t>
            </a:r>
            <a:r>
              <a:rPr lang="en-US" sz="2000" smtClean="0">
                <a:solidFill>
                  <a:srgbClr val="0070C0"/>
                </a:solidFill>
                <a:latin typeface="Myriad Pro" pitchFamily="34" charset="0"/>
              </a:rPr>
              <a:t>pc.nhomTruong = ‘</a:t>
            </a:r>
            <a:r>
              <a:rPr lang="en-US" sz="2000" b="1" smtClean="0">
                <a:solidFill>
                  <a:srgbClr val="0070C0"/>
                </a:solidFill>
                <a:latin typeface="Myriad Pro" pitchFamily="34" charset="0"/>
              </a:rPr>
              <a:t>0912469</a:t>
            </a:r>
            <a:r>
              <a:rPr lang="en-US" sz="2000" smtClean="0">
                <a:solidFill>
                  <a:srgbClr val="0070C0"/>
                </a:solidFill>
                <a:latin typeface="Myriad Pro" pitchFamily="34" charset="0"/>
              </a:rPr>
              <a:t>’</a:t>
            </a:r>
            <a:endParaRPr lang="en-US" sz="2000" dirty="0">
              <a:solidFill>
                <a:srgbClr val="0070C0"/>
              </a:solidFill>
              <a:latin typeface="Myriad Pro"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2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200" fill="hold"/>
                                        <p:tgtEl>
                                          <p:spTgt spid="5"/>
                                        </p:tgtEl>
                                        <p:attrNameLst>
                                          <p:attrName>ppt_y</p:attrName>
                                        </p:attrNameLst>
                                      </p:cBhvr>
                                      <p:tavLst>
                                        <p:tav tm="0">
                                          <p:val>
                                            <p:strVal val="#ppt_y"/>
                                          </p:val>
                                        </p:tav>
                                        <p:tav tm="100000">
                                          <p:val>
                                            <p:strVal val="#ppt_y"/>
                                          </p:val>
                                        </p:tav>
                                      </p:tavLst>
                                    </p:anim>
                                    <p:anim calcmode="lin" valueType="num">
                                      <p:cBhvr>
                                        <p:cTn id="9" dur="2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2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 tmFilter="0,0; .5, 1; 1, 1"/>
                                        <p:tgtEl>
                                          <p:spTgt spid="5"/>
                                        </p:tgtEl>
                                      </p:cBhvr>
                                    </p:animEffect>
                                  </p:childTnLst>
                                </p:cTn>
                              </p:par>
                            </p:childTnLst>
                          </p:cTn>
                        </p:par>
                        <p:par>
                          <p:cTn id="12" fill="hold">
                            <p:stCondLst>
                              <p:cond delay="62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8"/>
                                        </p:tgtEl>
                                        <p:attrNameLst>
                                          <p:attrName>style.visibility</p:attrName>
                                        </p:attrNameLst>
                                      </p:cBhvr>
                                      <p:to>
                                        <p:strVal val="visible"/>
                                      </p:to>
                                    </p:set>
                                    <p:anim calcmode="lin" valueType="num">
                                      <p:cBhvr>
                                        <p:cTn id="15" dur="2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6" dur="200" fill="hold"/>
                                        <p:tgtEl>
                                          <p:spTgt spid="8"/>
                                        </p:tgtEl>
                                        <p:attrNameLst>
                                          <p:attrName>ppt_y</p:attrName>
                                        </p:attrNameLst>
                                      </p:cBhvr>
                                      <p:tavLst>
                                        <p:tav tm="0">
                                          <p:val>
                                            <p:strVal val="#ppt_y"/>
                                          </p:val>
                                        </p:tav>
                                        <p:tav tm="100000">
                                          <p:val>
                                            <p:strVal val="#ppt_y"/>
                                          </p:val>
                                        </p:tav>
                                      </p:tavLst>
                                    </p:anim>
                                    <p:anim calcmode="lin" valueType="num">
                                      <p:cBhvr>
                                        <p:cTn id="17" dur="2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8" dur="2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9" dur="200" tmFilter="0,0; .5, 1; 1, 1"/>
                                        <p:tgtEl>
                                          <p:spTgt spid="8"/>
                                        </p:tgtEl>
                                      </p:cBhvr>
                                    </p:animEffect>
                                  </p:childTnLst>
                                </p:cTn>
                              </p:par>
                            </p:childTnLst>
                          </p:cTn>
                        </p:par>
                        <p:par>
                          <p:cTn id="20" fill="hold">
                            <p:stCondLst>
                              <p:cond delay="184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10"/>
                                        </p:tgtEl>
                                        <p:attrNameLst>
                                          <p:attrName>style.visibility</p:attrName>
                                        </p:attrNameLst>
                                      </p:cBhvr>
                                      <p:to>
                                        <p:strVal val="visible"/>
                                      </p:to>
                                    </p:set>
                                    <p:anim calcmode="lin" valueType="num">
                                      <p:cBhvr>
                                        <p:cTn id="23" dur="2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4" dur="200" fill="hold"/>
                                        <p:tgtEl>
                                          <p:spTgt spid="10"/>
                                        </p:tgtEl>
                                        <p:attrNameLst>
                                          <p:attrName>ppt_y</p:attrName>
                                        </p:attrNameLst>
                                      </p:cBhvr>
                                      <p:tavLst>
                                        <p:tav tm="0">
                                          <p:val>
                                            <p:strVal val="#ppt_y"/>
                                          </p:val>
                                        </p:tav>
                                        <p:tav tm="100000">
                                          <p:val>
                                            <p:strVal val="#ppt_y"/>
                                          </p:val>
                                        </p:tav>
                                      </p:tavLst>
                                    </p:anim>
                                    <p:anim calcmode="lin" valueType="num">
                                      <p:cBhvr>
                                        <p:cTn id="25" dur="2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26" dur="2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27" dur="200" tmFilter="0,0; .5, 1; 1, 1"/>
                                        <p:tgtEl>
                                          <p:spTgt spid="10"/>
                                        </p:tgtEl>
                                      </p:cBhvr>
                                    </p:animEffect>
                                  </p:childTnLst>
                                </p:cTn>
                              </p:par>
                            </p:childTnLst>
                          </p:cTn>
                        </p:par>
                        <p:par>
                          <p:cTn id="28" fill="hold">
                            <p:stCondLst>
                              <p:cond delay="2580"/>
                            </p:stCondLst>
                            <p:childTnLst>
                              <p:par>
                                <p:cTn id="29" presetID="47" presetClass="entr" presetSubtype="0"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anim calcmode="lin" valueType="num">
                                      <p:cBhvr>
                                        <p:cTn id="32" dur="1000" fill="hold"/>
                                        <p:tgtEl>
                                          <p:spTgt spid="2"/>
                                        </p:tgtEl>
                                        <p:attrNameLst>
                                          <p:attrName>ppt_x</p:attrName>
                                        </p:attrNameLst>
                                      </p:cBhvr>
                                      <p:tavLst>
                                        <p:tav tm="0">
                                          <p:val>
                                            <p:strVal val="#ppt_x"/>
                                          </p:val>
                                        </p:tav>
                                        <p:tav tm="100000">
                                          <p:val>
                                            <p:strVal val="#ppt_x"/>
                                          </p:val>
                                        </p:tav>
                                      </p:tavLst>
                                    </p:anim>
                                    <p:anim calcmode="lin" valueType="num">
                                      <p:cBhvr>
                                        <p:cTn id="3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81200" y="2895598"/>
            <a:ext cx="5486400" cy="1015663"/>
          </a:xfrm>
          <a:prstGeom prst="rect">
            <a:avLst/>
          </a:prstGeom>
          <a:noFill/>
        </p:spPr>
        <p:txBody>
          <a:bodyPr wrap="square" rtlCol="0">
            <a:spAutoFit/>
          </a:bodyPr>
          <a:lstStyle/>
          <a:p>
            <a:r>
              <a:rPr lang="en-US" sz="6000" b="1" smtClean="0">
                <a:solidFill>
                  <a:srgbClr val="0070C0"/>
                </a:solidFill>
                <a:latin typeface="Myriad Pro" pitchFamily="34" charset="0"/>
              </a:rPr>
              <a:t>THIẾT KẾ CSDL?</a:t>
            </a:r>
            <a:endParaRPr lang="en-US" sz="6000" b="1" dirty="0">
              <a:solidFill>
                <a:srgbClr val="0070C0"/>
              </a:solidFill>
              <a:latin typeface="Myriad Pro" pitchFamily="34" charset="0"/>
            </a:endParaRPr>
          </a:p>
        </p:txBody>
      </p:sp>
      <p:sp>
        <p:nvSpPr>
          <p:cNvPr id="7" name="TextBox 6"/>
          <p:cNvSpPr txBox="1"/>
          <p:nvPr/>
        </p:nvSpPr>
        <p:spPr>
          <a:xfrm>
            <a:off x="762000" y="5572275"/>
            <a:ext cx="8382000" cy="400110"/>
          </a:xfrm>
          <a:prstGeom prst="rect">
            <a:avLst/>
          </a:prstGeom>
          <a:noFill/>
        </p:spPr>
        <p:txBody>
          <a:bodyPr wrap="square" rtlCol="0">
            <a:spAutoFit/>
          </a:bodyPr>
          <a:lstStyle/>
          <a:p>
            <a:r>
              <a:rPr lang="en-US" sz="2000" smtClean="0">
                <a:solidFill>
                  <a:srgbClr val="0070C0"/>
                </a:solidFill>
                <a:latin typeface="Myriad Pro" pitchFamily="34" charset="0"/>
              </a:rPr>
              <a:t>Hệ quản trị cần hỗ trợ các loại dữ liệu phong phú hơn những loại hiện có</a:t>
            </a:r>
            <a:endParaRPr lang="en-US" sz="2000" dirty="0">
              <a:solidFill>
                <a:srgbClr val="0070C0"/>
              </a:solidFill>
              <a:latin typeface="Myriad Pro" pitchFamily="34" charset="0"/>
            </a:endParaRPr>
          </a:p>
        </p:txBody>
      </p:sp>
    </p:spTree>
    <p:extLst>
      <p:ext uri="{BB962C8B-B14F-4D97-AF65-F5344CB8AC3E}">
        <p14:creationId xmlns:p14="http://schemas.microsoft.com/office/powerpoint/2010/main" val="2302677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2438400" y="1889760"/>
            <a:ext cx="4724400" cy="3987597"/>
            <a:chOff x="2253915" y="1803603"/>
            <a:chExt cx="4724400" cy="3987597"/>
          </a:xfrm>
        </p:grpSpPr>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6602" y="1803603"/>
              <a:ext cx="3250794" cy="3250794"/>
            </a:xfrm>
            <a:prstGeom prst="rect">
              <a:avLst/>
            </a:prstGeom>
          </p:spPr>
        </p:pic>
        <p:sp>
          <p:nvSpPr>
            <p:cNvPr id="18" name="TextBox 17"/>
            <p:cNvSpPr txBox="1"/>
            <p:nvPr/>
          </p:nvSpPr>
          <p:spPr>
            <a:xfrm>
              <a:off x="2253915" y="5267980"/>
              <a:ext cx="4724400" cy="523220"/>
            </a:xfrm>
            <a:prstGeom prst="rect">
              <a:avLst/>
            </a:prstGeom>
            <a:noFill/>
          </p:spPr>
          <p:txBody>
            <a:bodyPr wrap="square" rtlCol="0">
              <a:spAutoFit/>
            </a:bodyPr>
            <a:lstStyle/>
            <a:p>
              <a:pPr algn="ctr"/>
              <a:endParaRPr lang="en-US" sz="2800">
                <a:latin typeface="Myriad Pro" pitchFamily="34" charset="0"/>
              </a:endParaRPr>
            </a:p>
          </p:txBody>
        </p:sp>
      </p:grpSp>
      <p:sp>
        <p:nvSpPr>
          <p:cNvPr id="15" name="TextBox 14"/>
          <p:cNvSpPr txBox="1"/>
          <p:nvPr/>
        </p:nvSpPr>
        <p:spPr>
          <a:xfrm>
            <a:off x="3352800" y="1295400"/>
            <a:ext cx="4133416" cy="523220"/>
          </a:xfrm>
          <a:prstGeom prst="rect">
            <a:avLst/>
          </a:prstGeom>
          <a:noFill/>
        </p:spPr>
        <p:txBody>
          <a:bodyPr wrap="square" rtlCol="0">
            <a:spAutoFit/>
          </a:bodyPr>
          <a:lstStyle/>
          <a:p>
            <a:r>
              <a:rPr lang="en-US" sz="2800" smtClean="0">
                <a:solidFill>
                  <a:srgbClr val="0070C0"/>
                </a:solidFill>
                <a:latin typeface="Myriad Pro" pitchFamily="34" charset="0"/>
              </a:rPr>
              <a:t>Do người dùng định nghĩa</a:t>
            </a:r>
            <a:endParaRPr lang="en-US" sz="2800" dirty="0">
              <a:solidFill>
                <a:srgbClr val="0070C0"/>
              </a:solidFill>
              <a:latin typeface="Myriad Pro" pitchFamily="34" charset="0"/>
            </a:endParaRPr>
          </a:p>
        </p:txBody>
      </p:sp>
      <p:sp>
        <p:nvSpPr>
          <p:cNvPr id="19" name="TextBox 18"/>
          <p:cNvSpPr txBox="1"/>
          <p:nvPr/>
        </p:nvSpPr>
        <p:spPr>
          <a:xfrm>
            <a:off x="3352800" y="1996440"/>
            <a:ext cx="5334000" cy="523220"/>
          </a:xfrm>
          <a:prstGeom prst="rect">
            <a:avLst/>
          </a:prstGeom>
          <a:noFill/>
        </p:spPr>
        <p:txBody>
          <a:bodyPr wrap="square" rtlCol="0">
            <a:spAutoFit/>
          </a:bodyPr>
          <a:lstStyle/>
          <a:p>
            <a:r>
              <a:rPr lang="en-US" sz="2800" smtClean="0">
                <a:solidFill>
                  <a:srgbClr val="0070C0"/>
                </a:solidFill>
                <a:latin typeface="Myriad Pro" pitchFamily="34" charset="0"/>
              </a:rPr>
              <a:t>Dữ liệu của Dinky Entertainment</a:t>
            </a:r>
            <a:endParaRPr lang="en-US" sz="2800" dirty="0">
              <a:solidFill>
                <a:srgbClr val="0070C0"/>
              </a:solidFill>
              <a:latin typeface="Myriad Pro" pitchFamily="34" charset="0"/>
            </a:endParaRPr>
          </a:p>
        </p:txBody>
      </p:sp>
      <p:sp>
        <p:nvSpPr>
          <p:cNvPr id="20" name="TextBox 19"/>
          <p:cNvSpPr txBox="1"/>
          <p:nvPr/>
        </p:nvSpPr>
        <p:spPr>
          <a:xfrm>
            <a:off x="3352800" y="2659187"/>
            <a:ext cx="5029200" cy="523220"/>
          </a:xfrm>
          <a:prstGeom prst="rect">
            <a:avLst/>
          </a:prstGeom>
          <a:noFill/>
        </p:spPr>
        <p:txBody>
          <a:bodyPr wrap="square" rtlCol="0">
            <a:spAutoFit/>
          </a:bodyPr>
          <a:lstStyle/>
          <a:p>
            <a:r>
              <a:rPr lang="en-US" sz="2800">
                <a:solidFill>
                  <a:srgbClr val="0070C0"/>
                </a:solidFill>
                <a:latin typeface="Myriad Pro" pitchFamily="34" charset="0"/>
              </a:rPr>
              <a:t>H</a:t>
            </a:r>
            <a:r>
              <a:rPr lang="en-US" sz="2800" smtClean="0">
                <a:solidFill>
                  <a:srgbClr val="0070C0"/>
                </a:solidFill>
                <a:latin typeface="Myriad Pro" pitchFamily="34" charset="0"/>
              </a:rPr>
              <a:t>ình </a:t>
            </a:r>
            <a:r>
              <a:rPr lang="en-US" sz="2800">
                <a:solidFill>
                  <a:srgbClr val="0070C0"/>
                </a:solidFill>
                <a:latin typeface="Myriad Pro" pitchFamily="34" charset="0"/>
              </a:rPr>
              <a:t>ảnh, giọng nói, </a:t>
            </a:r>
            <a:r>
              <a:rPr lang="en-US" sz="2800" smtClean="0">
                <a:solidFill>
                  <a:srgbClr val="0070C0"/>
                </a:solidFill>
                <a:latin typeface="Myriad Pro" pitchFamily="34" charset="0"/>
              </a:rPr>
              <a:t>video</a:t>
            </a:r>
            <a:endParaRPr lang="en-US" sz="2800" dirty="0">
              <a:solidFill>
                <a:srgbClr val="0070C0"/>
              </a:solidFill>
              <a:latin typeface="Myriad Pro" pitchFamily="34" charset="0"/>
            </a:endParaRPr>
          </a:p>
        </p:txBody>
      </p:sp>
      <p:sp>
        <p:nvSpPr>
          <p:cNvPr id="21" name="TextBox 20"/>
          <p:cNvSpPr txBox="1"/>
          <p:nvPr/>
        </p:nvSpPr>
        <p:spPr>
          <a:xfrm>
            <a:off x="3352800" y="3444240"/>
            <a:ext cx="5791200" cy="523220"/>
          </a:xfrm>
          <a:prstGeom prst="rect">
            <a:avLst/>
          </a:prstGeom>
          <a:noFill/>
        </p:spPr>
        <p:txBody>
          <a:bodyPr wrap="square" rtlCol="0">
            <a:spAutoFit/>
          </a:bodyPr>
          <a:lstStyle/>
          <a:p>
            <a:r>
              <a:rPr lang="en-US" sz="2800" smtClean="0">
                <a:solidFill>
                  <a:srgbClr val="0070C0"/>
                </a:solidFill>
                <a:latin typeface="Myriad Pro" pitchFamily="34" charset="0"/>
              </a:rPr>
              <a:t>P</a:t>
            </a:r>
            <a:r>
              <a:rPr lang="vi-VN" sz="2800" smtClean="0">
                <a:solidFill>
                  <a:srgbClr val="0070C0"/>
                </a:solidFill>
                <a:latin typeface="Myriad Pro" pitchFamily="34" charset="0"/>
              </a:rPr>
              <a:t>hải </a:t>
            </a:r>
            <a:r>
              <a:rPr lang="vi-VN" sz="2800">
                <a:solidFill>
                  <a:srgbClr val="0070C0"/>
                </a:solidFill>
                <a:latin typeface="Myriad Pro" pitchFamily="34" charset="0"/>
              </a:rPr>
              <a:t>được lưu trữ trong cơ sở dữ liệu</a:t>
            </a:r>
            <a:endParaRPr lang="en-US" sz="2800" dirty="0">
              <a:solidFill>
                <a:srgbClr val="0070C0"/>
              </a:solidFill>
              <a:latin typeface="Myriad Pro" pitchFamily="34" charset="0"/>
            </a:endParaRPr>
          </a:p>
        </p:txBody>
      </p:sp>
      <p:sp>
        <p:nvSpPr>
          <p:cNvPr id="22" name="TextBox 21"/>
          <p:cNvSpPr txBox="1"/>
          <p:nvPr/>
        </p:nvSpPr>
        <p:spPr>
          <a:xfrm>
            <a:off x="3352800" y="4284584"/>
            <a:ext cx="5791200" cy="523220"/>
          </a:xfrm>
          <a:prstGeom prst="rect">
            <a:avLst/>
          </a:prstGeom>
          <a:noFill/>
        </p:spPr>
        <p:txBody>
          <a:bodyPr wrap="square" rtlCol="0">
            <a:spAutoFit/>
          </a:bodyPr>
          <a:lstStyle/>
          <a:p>
            <a:r>
              <a:rPr lang="en-US" sz="2800" smtClean="0">
                <a:solidFill>
                  <a:srgbClr val="0070C0"/>
                </a:solidFill>
                <a:latin typeface="Myriad Pro" pitchFamily="34" charset="0"/>
              </a:rPr>
              <a:t>P</a:t>
            </a:r>
            <a:r>
              <a:rPr lang="vi-VN" sz="2800" smtClean="0">
                <a:solidFill>
                  <a:srgbClr val="0070C0"/>
                </a:solidFill>
                <a:latin typeface="Myriad Pro" pitchFamily="34" charset="0"/>
              </a:rPr>
              <a:t>hải </a:t>
            </a:r>
            <a:r>
              <a:rPr lang="en-US" sz="2800" smtClean="0">
                <a:solidFill>
                  <a:srgbClr val="0070C0"/>
                </a:solidFill>
                <a:latin typeface="Myriad Pro" pitchFamily="34" charset="0"/>
              </a:rPr>
              <a:t>có những phương thức đặc biệt</a:t>
            </a:r>
            <a:endParaRPr lang="en-US" sz="2800" dirty="0">
              <a:solidFill>
                <a:srgbClr val="0070C0"/>
              </a:solidFill>
              <a:latin typeface="Myriad Pro" pitchFamily="34" charset="0"/>
            </a:endParaRPr>
          </a:p>
        </p:txBody>
      </p:sp>
      <p:sp>
        <p:nvSpPr>
          <p:cNvPr id="23" name="TextBox 22"/>
          <p:cNvSpPr txBox="1"/>
          <p:nvPr/>
        </p:nvSpPr>
        <p:spPr>
          <a:xfrm>
            <a:off x="3352800" y="5122591"/>
            <a:ext cx="5029200" cy="523220"/>
          </a:xfrm>
          <a:prstGeom prst="rect">
            <a:avLst/>
          </a:prstGeom>
          <a:noFill/>
        </p:spPr>
        <p:txBody>
          <a:bodyPr wrap="square" rtlCol="0">
            <a:spAutoFit/>
          </a:bodyPr>
          <a:lstStyle/>
          <a:p>
            <a:r>
              <a:rPr lang="en-US" sz="2800" smtClean="0">
                <a:solidFill>
                  <a:srgbClr val="0070C0"/>
                </a:solidFill>
                <a:latin typeface="Myriad Pro" pitchFamily="34" charset="0"/>
              </a:rPr>
              <a:t>Tạo bản nén của một hình ảnh</a:t>
            </a:r>
            <a:endParaRPr lang="en-US" sz="2800" dirty="0">
              <a:solidFill>
                <a:srgbClr val="0070C0"/>
              </a:solidFill>
              <a:latin typeface="Myriad Pro" pitchFamily="34" charset="0"/>
            </a:endParaRPr>
          </a:p>
        </p:txBody>
      </p:sp>
    </p:spTree>
    <p:extLst>
      <p:ext uri="{BB962C8B-B14F-4D97-AF65-F5344CB8AC3E}">
        <p14:creationId xmlns:p14="http://schemas.microsoft.com/office/powerpoint/2010/main" val="180757221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1000" fill="hold"/>
                                        <p:tgtEl>
                                          <p:spTgt spid="16"/>
                                        </p:tgtEl>
                                      </p:cBhvr>
                                      <p:by x="70000" y="70000"/>
                                    </p:animScale>
                                  </p:childTnLst>
                                </p:cTn>
                              </p:par>
                              <p:par>
                                <p:cTn id="7" presetID="64" presetClass="path" presetSubtype="0" accel="50000" decel="50000" fill="hold" nodeType="withEffect">
                                  <p:stCondLst>
                                    <p:cond delay="0"/>
                                  </p:stCondLst>
                                  <p:childTnLst>
                                    <p:animMotion origin="layout" path="M 0 -3.7037E-6 L -0.31667 0.00047 " pathEditMode="relative" rAng="0" ptsTypes="AA">
                                      <p:cBhvr>
                                        <p:cTn id="8" dur="1000" fill="hold"/>
                                        <p:tgtEl>
                                          <p:spTgt spid="16"/>
                                        </p:tgtEl>
                                        <p:attrNameLst>
                                          <p:attrName>ppt_x</p:attrName>
                                          <p:attrName>ppt_y</p:attrName>
                                        </p:attrNameLst>
                                      </p:cBhvr>
                                      <p:rCtr x="-15833" y="23"/>
                                    </p:animMotion>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P spid="20" grpId="0"/>
      <p:bldP spid="21" grpId="0"/>
      <p:bldP spid="22"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0" y="1905000"/>
            <a:ext cx="3124200" cy="3124200"/>
          </a:xfrm>
          <a:prstGeom prst="rect">
            <a:avLst/>
          </a:prstGeom>
        </p:spPr>
      </p:pic>
      <p:sp>
        <p:nvSpPr>
          <p:cNvPr id="25" name="TextBox 24"/>
          <p:cNvSpPr txBox="1"/>
          <p:nvPr/>
        </p:nvSpPr>
        <p:spPr>
          <a:xfrm>
            <a:off x="2476500" y="5772330"/>
            <a:ext cx="4419600" cy="523220"/>
          </a:xfrm>
          <a:prstGeom prst="rect">
            <a:avLst/>
          </a:prstGeom>
          <a:noFill/>
        </p:spPr>
        <p:txBody>
          <a:bodyPr wrap="square" rtlCol="0">
            <a:spAutoFit/>
          </a:bodyPr>
          <a:lstStyle/>
          <a:p>
            <a:r>
              <a:rPr lang="en-US" sz="2800" smtClean="0">
                <a:solidFill>
                  <a:srgbClr val="0070C0"/>
                </a:solidFill>
                <a:latin typeface="Myriad Pro" pitchFamily="34" charset="0"/>
              </a:rPr>
              <a:t>Setof, listof,  arrays,  tuples…</a:t>
            </a:r>
            <a:endParaRPr lang="en-US" sz="2800" dirty="0">
              <a:solidFill>
                <a:srgbClr val="0070C0"/>
              </a:solidFill>
              <a:latin typeface="Myriad Pro" pitchFamily="34" charset="0"/>
            </a:endParaRPr>
          </a:p>
        </p:txBody>
      </p:sp>
    </p:spTree>
    <p:extLst>
      <p:ext uri="{BB962C8B-B14F-4D97-AF65-F5344CB8AC3E}">
        <p14:creationId xmlns:p14="http://schemas.microsoft.com/office/powerpoint/2010/main" val="304798513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0" y="1916238"/>
            <a:ext cx="3135520" cy="3112962"/>
          </a:xfrm>
          <a:prstGeom prst="rect">
            <a:avLst/>
          </a:prstGeom>
        </p:spPr>
      </p:pic>
      <p:sp>
        <p:nvSpPr>
          <p:cNvPr id="4" name="TextBox 3"/>
          <p:cNvSpPr txBox="1"/>
          <p:nvPr/>
        </p:nvSpPr>
        <p:spPr>
          <a:xfrm>
            <a:off x="3625160" y="5772330"/>
            <a:ext cx="2133600" cy="523220"/>
          </a:xfrm>
          <a:prstGeom prst="rect">
            <a:avLst/>
          </a:prstGeom>
          <a:noFill/>
        </p:spPr>
        <p:txBody>
          <a:bodyPr wrap="square" rtlCol="0">
            <a:spAutoFit/>
          </a:bodyPr>
          <a:lstStyle/>
          <a:p>
            <a:r>
              <a:rPr lang="en-US" sz="2800" smtClean="0">
                <a:solidFill>
                  <a:srgbClr val="0070C0"/>
                </a:solidFill>
                <a:latin typeface="Myriad Pro" pitchFamily="34" charset="0"/>
              </a:rPr>
              <a:t>Tính kế thừa</a:t>
            </a:r>
            <a:endParaRPr lang="en-US" sz="2800" dirty="0">
              <a:solidFill>
                <a:srgbClr val="0070C0"/>
              </a:solidFill>
              <a:latin typeface="Myriad Pro" pitchFamily="34" charset="0"/>
            </a:endParaRPr>
          </a:p>
        </p:txBody>
      </p:sp>
    </p:spTree>
    <p:extLst>
      <p:ext uri="{BB962C8B-B14F-4D97-AF65-F5344CB8AC3E}">
        <p14:creationId xmlns:p14="http://schemas.microsoft.com/office/powerpoint/2010/main" val="3625953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2956556"/>
            <a:ext cx="8763000" cy="830997"/>
          </a:xfrm>
          <a:prstGeom prst="rect">
            <a:avLst/>
          </a:prstGeom>
          <a:noFill/>
        </p:spPr>
        <p:txBody>
          <a:bodyPr wrap="square" rtlCol="0">
            <a:spAutoFit/>
          </a:bodyPr>
          <a:lstStyle/>
          <a:p>
            <a:r>
              <a:rPr lang="en-US" sz="4800" b="1" smtClean="0">
                <a:solidFill>
                  <a:srgbClr val="0070C0"/>
                </a:solidFill>
                <a:latin typeface="Myriad Pro" pitchFamily="34" charset="0"/>
              </a:rPr>
              <a:t>RDBMS CÓ GIẢI QUYẾT ĐƯỢC?</a:t>
            </a:r>
            <a:endParaRPr lang="en-US" sz="4800" b="1" dirty="0">
              <a:solidFill>
                <a:srgbClr val="0070C0"/>
              </a:solidFill>
              <a:latin typeface="Myriad Pro" pitchFamily="34" charset="0"/>
            </a:endParaRPr>
          </a:p>
        </p:txBody>
      </p:sp>
      <p:sp>
        <p:nvSpPr>
          <p:cNvPr id="6" name="TextBox 5"/>
          <p:cNvSpPr txBox="1"/>
          <p:nvPr/>
        </p:nvSpPr>
        <p:spPr>
          <a:xfrm>
            <a:off x="2800350" y="5803107"/>
            <a:ext cx="4076700" cy="461665"/>
          </a:xfrm>
          <a:prstGeom prst="rect">
            <a:avLst/>
          </a:prstGeom>
          <a:noFill/>
        </p:spPr>
        <p:txBody>
          <a:bodyPr wrap="square" rtlCol="0">
            <a:spAutoFit/>
          </a:bodyPr>
          <a:lstStyle/>
          <a:p>
            <a:r>
              <a:rPr lang="en-US" sz="2400" smtClean="0">
                <a:solidFill>
                  <a:srgbClr val="0070C0"/>
                </a:solidFill>
                <a:latin typeface="Myriad Pro" pitchFamily="34" charset="0"/>
              </a:rPr>
              <a:t>Binary Large Object (BLOB)</a:t>
            </a:r>
            <a:endParaRPr lang="en-US" sz="2400" dirty="0">
              <a:solidFill>
                <a:srgbClr val="0070C0"/>
              </a:solidFill>
              <a:latin typeface="Myriad Pro" pitchFamily="34" charset="0"/>
            </a:endParaRPr>
          </a:p>
        </p:txBody>
      </p:sp>
      <p:sp>
        <p:nvSpPr>
          <p:cNvPr id="7" name="TextBox 6"/>
          <p:cNvSpPr txBox="1"/>
          <p:nvPr/>
        </p:nvSpPr>
        <p:spPr>
          <a:xfrm>
            <a:off x="3228975" y="5803107"/>
            <a:ext cx="3219450" cy="461665"/>
          </a:xfrm>
          <a:prstGeom prst="rect">
            <a:avLst/>
          </a:prstGeom>
          <a:noFill/>
        </p:spPr>
        <p:txBody>
          <a:bodyPr wrap="square" rtlCol="0">
            <a:spAutoFit/>
          </a:bodyPr>
          <a:lstStyle/>
          <a:p>
            <a:r>
              <a:rPr lang="en-US" sz="2400" smtClean="0">
                <a:solidFill>
                  <a:srgbClr val="0070C0"/>
                </a:solidFill>
                <a:latin typeface="Myriad Pro" pitchFamily="34" charset="0"/>
              </a:rPr>
              <a:t>Chỉ </a:t>
            </a:r>
            <a:r>
              <a:rPr lang="en-US" sz="2400">
                <a:solidFill>
                  <a:srgbClr val="0070C0"/>
                </a:solidFill>
                <a:latin typeface="Myriad Pro" pitchFamily="34" charset="0"/>
              </a:rPr>
              <a:t>một dòng dài byte</a:t>
            </a:r>
            <a:endParaRPr lang="en-US" sz="2400" dirty="0">
              <a:solidFill>
                <a:srgbClr val="0070C0"/>
              </a:solidFill>
              <a:latin typeface="Myriad Pro" pitchFamily="34" charset="0"/>
            </a:endParaRPr>
          </a:p>
        </p:txBody>
      </p:sp>
      <p:sp>
        <p:nvSpPr>
          <p:cNvPr id="9" name="TextBox 8"/>
          <p:cNvSpPr txBox="1"/>
          <p:nvPr/>
        </p:nvSpPr>
        <p:spPr>
          <a:xfrm>
            <a:off x="335280" y="2710334"/>
            <a:ext cx="8763000" cy="1323439"/>
          </a:xfrm>
          <a:prstGeom prst="rect">
            <a:avLst/>
          </a:prstGeom>
          <a:noFill/>
        </p:spPr>
        <p:txBody>
          <a:bodyPr wrap="square" rtlCol="0">
            <a:spAutoFit/>
          </a:bodyPr>
          <a:lstStyle/>
          <a:p>
            <a:pPr algn="ctr"/>
            <a:r>
              <a:rPr lang="en-US" sz="4000" b="1" smtClean="0">
                <a:solidFill>
                  <a:srgbClr val="0070C0"/>
                </a:solidFill>
                <a:latin typeface="Myriad Pro" pitchFamily="34" charset="0"/>
              </a:rPr>
              <a:t>CÁC TÍNH NĂNG KHÔNG</a:t>
            </a:r>
          </a:p>
          <a:p>
            <a:pPr algn="ctr"/>
            <a:r>
              <a:rPr lang="en-US" sz="4000" b="1" smtClean="0">
                <a:solidFill>
                  <a:srgbClr val="0070C0"/>
                </a:solidFill>
                <a:latin typeface="Myriad Pro" pitchFamily="34" charset="0"/>
              </a:rPr>
              <a:t>CÓ SẴN TRONG MÔ HÌNH QUAN HỆ</a:t>
            </a:r>
            <a:endParaRPr lang="en-US" sz="4000" b="1" dirty="0">
              <a:solidFill>
                <a:srgbClr val="0070C0"/>
              </a:solidFill>
              <a:latin typeface="Myriad Pro" pitchFamily="34" charset="0"/>
            </a:endParaRPr>
          </a:p>
        </p:txBody>
      </p:sp>
    </p:spTree>
    <p:extLst>
      <p:ext uri="{BB962C8B-B14F-4D97-AF65-F5344CB8AC3E}">
        <p14:creationId xmlns:p14="http://schemas.microsoft.com/office/powerpoint/2010/main" val="1091281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 presetClass="exit" presetSubtype="0" fill="hold" grpId="1" nodeType="withEffect">
                                  <p:stCondLst>
                                    <p:cond delay="0"/>
                                  </p:stCondLst>
                                  <p:childTnLst>
                                    <p:set>
                                      <p:cBhvr>
                                        <p:cTn id="19" dur="1" fill="hold">
                                          <p:stCondLst>
                                            <p:cond delay="0"/>
                                          </p:stCondLst>
                                        </p:cTn>
                                        <p:tgtEl>
                                          <p:spTgt spid="6"/>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6" presetClass="exit" presetSubtype="21" fill="hold" grpId="1" nodeType="clickEffect">
                                  <p:stCondLst>
                                    <p:cond delay="0"/>
                                  </p:stCondLst>
                                  <p:childTnLst>
                                    <p:animEffect transition="out" filter="barn(inVertical)">
                                      <p:cBhvr>
                                        <p:cTn id="23" dur="500"/>
                                        <p:tgtEl>
                                          <p:spTgt spid="5"/>
                                        </p:tgtEl>
                                      </p:cBhvr>
                                    </p:animEffect>
                                    <p:set>
                                      <p:cBhvr>
                                        <p:cTn id="24" dur="1" fill="hold">
                                          <p:stCondLst>
                                            <p:cond delay="499"/>
                                          </p:stCondLst>
                                        </p:cTn>
                                        <p:tgtEl>
                                          <p:spTgt spid="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43560" y="922258"/>
            <a:ext cx="7239000" cy="707886"/>
          </a:xfrm>
          <a:prstGeom prst="rect">
            <a:avLst/>
          </a:prstGeom>
          <a:noFill/>
        </p:spPr>
        <p:txBody>
          <a:bodyPr wrap="square" rtlCol="0">
            <a:spAutoFit/>
          </a:bodyPr>
          <a:lstStyle/>
          <a:p>
            <a:r>
              <a:rPr lang="en-US" sz="2000" b="1" smtClean="0">
                <a:solidFill>
                  <a:srgbClr val="0070C0"/>
                </a:solidFill>
                <a:latin typeface="Myriad Pro" pitchFamily="34" charset="0"/>
              </a:rPr>
              <a:t>CREATE  TABLE   </a:t>
            </a:r>
            <a:r>
              <a:rPr lang="en-US" sz="2000" smtClean="0">
                <a:solidFill>
                  <a:srgbClr val="0070C0"/>
                </a:solidFill>
                <a:latin typeface="Myriad Pro" pitchFamily="34" charset="0"/>
              </a:rPr>
              <a:t>KhungHinh</a:t>
            </a:r>
          </a:p>
          <a:p>
            <a:r>
              <a:rPr lang="en-US" sz="2000" b="1" smtClean="0">
                <a:solidFill>
                  <a:srgbClr val="0070C0"/>
                </a:solidFill>
                <a:latin typeface="Myriad Pro" pitchFamily="34" charset="0"/>
              </a:rPr>
              <a:t>(</a:t>
            </a:r>
            <a:r>
              <a:rPr lang="en-US" sz="2000" smtClean="0">
                <a:solidFill>
                  <a:srgbClr val="0070C0"/>
                </a:solidFill>
                <a:latin typeface="Myriad Pro" pitchFamily="34" charset="0"/>
              </a:rPr>
              <a:t>soKhung</a:t>
            </a:r>
            <a:r>
              <a:rPr lang="en-US" sz="2000" b="1" smtClean="0">
                <a:solidFill>
                  <a:srgbClr val="0070C0"/>
                </a:solidFill>
                <a:latin typeface="Myriad Pro" pitchFamily="34" charset="0"/>
              </a:rPr>
              <a:t> integer</a:t>
            </a:r>
            <a:r>
              <a:rPr lang="en-US" sz="2000" smtClean="0">
                <a:solidFill>
                  <a:srgbClr val="0070C0"/>
                </a:solidFill>
                <a:latin typeface="Myriad Pro" pitchFamily="34" charset="0"/>
              </a:rPr>
              <a:t>,</a:t>
            </a:r>
            <a:r>
              <a:rPr lang="en-US" sz="2000" b="1" smtClean="0">
                <a:solidFill>
                  <a:srgbClr val="0070C0"/>
                </a:solidFill>
                <a:latin typeface="Myriad Pro" pitchFamily="34" charset="0"/>
              </a:rPr>
              <a:t>  </a:t>
            </a:r>
            <a:r>
              <a:rPr lang="en-US" sz="2000" smtClean="0">
                <a:solidFill>
                  <a:srgbClr val="0070C0"/>
                </a:solidFill>
                <a:latin typeface="Myriad Pro" pitchFamily="34" charset="0"/>
              </a:rPr>
              <a:t>hinhAnh </a:t>
            </a:r>
            <a:r>
              <a:rPr lang="en-US" sz="2000" b="1" smtClean="0">
                <a:solidFill>
                  <a:srgbClr val="0070C0"/>
                </a:solidFill>
                <a:latin typeface="Myriad Pro" pitchFamily="34" charset="0"/>
              </a:rPr>
              <a:t>jpeg_image</a:t>
            </a:r>
            <a:r>
              <a:rPr lang="en-US" sz="2000" smtClean="0">
                <a:solidFill>
                  <a:srgbClr val="0070C0"/>
                </a:solidFill>
                <a:latin typeface="Myriad Pro" pitchFamily="34" charset="0"/>
              </a:rPr>
              <a:t>,  theLoai </a:t>
            </a:r>
            <a:r>
              <a:rPr lang="en-US" sz="2000" b="1" smtClean="0">
                <a:solidFill>
                  <a:srgbClr val="0070C0"/>
                </a:solidFill>
                <a:latin typeface="Myriad Pro" pitchFamily="34" charset="0"/>
              </a:rPr>
              <a:t>integer</a:t>
            </a:r>
            <a:r>
              <a:rPr lang="en-US" sz="2000" smtClean="0">
                <a:solidFill>
                  <a:srgbClr val="0070C0"/>
                </a:solidFill>
                <a:latin typeface="Myriad Pro" pitchFamily="34" charset="0"/>
              </a:rPr>
              <a:t>)</a:t>
            </a:r>
          </a:p>
        </p:txBody>
      </p:sp>
      <p:sp>
        <p:nvSpPr>
          <p:cNvPr id="11" name="TextBox 10"/>
          <p:cNvSpPr txBox="1"/>
          <p:nvPr/>
        </p:nvSpPr>
        <p:spPr>
          <a:xfrm>
            <a:off x="538480" y="1676400"/>
            <a:ext cx="8387080" cy="707886"/>
          </a:xfrm>
          <a:prstGeom prst="rect">
            <a:avLst/>
          </a:prstGeom>
          <a:noFill/>
        </p:spPr>
        <p:txBody>
          <a:bodyPr wrap="square" rtlCol="0">
            <a:spAutoFit/>
          </a:bodyPr>
          <a:lstStyle/>
          <a:p>
            <a:r>
              <a:rPr lang="en-US" sz="2000" b="1" smtClean="0">
                <a:solidFill>
                  <a:srgbClr val="0070C0"/>
                </a:solidFill>
                <a:latin typeface="Myriad Pro" pitchFamily="34" charset="0"/>
              </a:rPr>
              <a:t>CREATE  TABLE  </a:t>
            </a:r>
            <a:r>
              <a:rPr lang="en-US" sz="2000" smtClean="0">
                <a:solidFill>
                  <a:srgbClr val="0070C0"/>
                </a:solidFill>
                <a:latin typeface="Myriad Pro" pitchFamily="34" charset="0"/>
              </a:rPr>
              <a:t>TheLoai</a:t>
            </a:r>
          </a:p>
          <a:p>
            <a:r>
              <a:rPr lang="en-US" sz="2000" b="1" smtClean="0">
                <a:solidFill>
                  <a:srgbClr val="0070C0"/>
                </a:solidFill>
                <a:latin typeface="Myriad Pro" pitchFamily="34" charset="0"/>
              </a:rPr>
              <a:t>(</a:t>
            </a:r>
            <a:r>
              <a:rPr lang="en-US" sz="2000" smtClean="0">
                <a:solidFill>
                  <a:srgbClr val="0070C0"/>
                </a:solidFill>
                <a:latin typeface="Myriad Pro" pitchFamily="34" charset="0"/>
              </a:rPr>
              <a:t>maTheLoai </a:t>
            </a:r>
            <a:r>
              <a:rPr lang="en-US" sz="2000" b="1" smtClean="0">
                <a:solidFill>
                  <a:srgbClr val="0070C0"/>
                </a:solidFill>
                <a:latin typeface="Myriad Pro" pitchFamily="34" charset="0"/>
              </a:rPr>
              <a:t>integer</a:t>
            </a:r>
            <a:r>
              <a:rPr lang="en-US" sz="2000" smtClean="0">
                <a:solidFill>
                  <a:srgbClr val="0070C0"/>
                </a:solidFill>
                <a:latin typeface="Myriad Pro" pitchFamily="34" charset="0"/>
              </a:rPr>
              <a:t>, </a:t>
            </a:r>
            <a:r>
              <a:rPr lang="en-US" sz="2000" b="1" smtClean="0">
                <a:solidFill>
                  <a:srgbClr val="0070C0"/>
                </a:solidFill>
                <a:latin typeface="Myriad Pro" pitchFamily="34" charset="0"/>
              </a:rPr>
              <a:t> </a:t>
            </a:r>
            <a:r>
              <a:rPr lang="en-US" sz="2000" smtClean="0">
                <a:solidFill>
                  <a:srgbClr val="0070C0"/>
                </a:solidFill>
                <a:latin typeface="Myriad Pro" pitchFamily="34" charset="0"/>
              </a:rPr>
              <a:t>tenTheLoai </a:t>
            </a:r>
            <a:r>
              <a:rPr lang="en-US" sz="2000" b="1" smtClean="0">
                <a:solidFill>
                  <a:srgbClr val="0070C0"/>
                </a:solidFill>
                <a:latin typeface="Myriad Pro" pitchFamily="34" charset="0"/>
              </a:rPr>
              <a:t>text</a:t>
            </a:r>
            <a:r>
              <a:rPr lang="en-US" sz="2000" smtClean="0">
                <a:solidFill>
                  <a:srgbClr val="0070C0"/>
                </a:solidFill>
                <a:latin typeface="Myriad Pro" pitchFamily="34" charset="0"/>
              </a:rPr>
              <a:t>,  giaChoThue </a:t>
            </a:r>
            <a:r>
              <a:rPr lang="en-US" sz="2000" b="1" smtClean="0">
                <a:solidFill>
                  <a:srgbClr val="0070C0"/>
                </a:solidFill>
                <a:latin typeface="Myriad Pro" pitchFamily="34" charset="0"/>
              </a:rPr>
              <a:t>float</a:t>
            </a:r>
            <a:r>
              <a:rPr lang="en-US">
                <a:solidFill>
                  <a:srgbClr val="0070C0"/>
                </a:solidFill>
                <a:latin typeface="Myriad Pro" pitchFamily="34" charset="0"/>
              </a:rPr>
              <a:t> ,  </a:t>
            </a:r>
            <a:r>
              <a:rPr lang="en-US" smtClean="0">
                <a:solidFill>
                  <a:srgbClr val="0070C0"/>
                </a:solidFill>
                <a:latin typeface="Myriad Pro" pitchFamily="34" charset="0"/>
              </a:rPr>
              <a:t>ghiChu </a:t>
            </a:r>
            <a:r>
              <a:rPr lang="en-US" b="1" smtClean="0">
                <a:solidFill>
                  <a:srgbClr val="0070C0"/>
                </a:solidFill>
                <a:latin typeface="Myriad Pro" pitchFamily="34" charset="0"/>
              </a:rPr>
              <a:t>text</a:t>
            </a:r>
            <a:r>
              <a:rPr lang="en-US" sz="2000" smtClean="0">
                <a:solidFill>
                  <a:srgbClr val="0070C0"/>
                </a:solidFill>
                <a:latin typeface="Myriad Pro" pitchFamily="34" charset="0"/>
              </a:rPr>
              <a:t>)</a:t>
            </a:r>
          </a:p>
        </p:txBody>
      </p:sp>
      <p:sp>
        <p:nvSpPr>
          <p:cNvPr id="12" name="TextBox 11"/>
          <p:cNvSpPr txBox="1"/>
          <p:nvPr/>
        </p:nvSpPr>
        <p:spPr>
          <a:xfrm>
            <a:off x="538480" y="2438400"/>
            <a:ext cx="8387080" cy="707886"/>
          </a:xfrm>
          <a:prstGeom prst="rect">
            <a:avLst/>
          </a:prstGeom>
          <a:noFill/>
        </p:spPr>
        <p:txBody>
          <a:bodyPr wrap="square" rtlCol="0">
            <a:spAutoFit/>
          </a:bodyPr>
          <a:lstStyle/>
          <a:p>
            <a:r>
              <a:rPr lang="en-US" sz="2000" b="1" smtClean="0">
                <a:solidFill>
                  <a:srgbClr val="0070C0"/>
                </a:solidFill>
                <a:latin typeface="Myriad Pro" pitchFamily="34" charset="0"/>
              </a:rPr>
              <a:t>CREATE  TYPE  </a:t>
            </a:r>
            <a:r>
              <a:rPr lang="en-US" sz="2000" smtClean="0">
                <a:solidFill>
                  <a:srgbClr val="0070C0"/>
                </a:solidFill>
                <a:latin typeface="Myriad Pro" pitchFamily="34" charset="0"/>
              </a:rPr>
              <a:t>kieu</a:t>
            </a:r>
            <a:r>
              <a:rPr lang="en-US" sz="2000" b="1" smtClean="0">
                <a:solidFill>
                  <a:srgbClr val="0070C0"/>
                </a:solidFill>
                <a:latin typeface="Myriad Pro" pitchFamily="34" charset="0"/>
              </a:rPr>
              <a:t>_</a:t>
            </a:r>
            <a:r>
              <a:rPr lang="en-US" sz="2000">
                <a:solidFill>
                  <a:srgbClr val="0070C0"/>
                </a:solidFill>
                <a:latin typeface="Myriad Pro" pitchFamily="34" charset="0"/>
              </a:rPr>
              <a:t>R</a:t>
            </a:r>
            <a:r>
              <a:rPr lang="en-US" sz="2000" smtClean="0">
                <a:solidFill>
                  <a:srgbClr val="0070C0"/>
                </a:solidFill>
                <a:latin typeface="Myriad Pro" pitchFamily="34" charset="0"/>
              </a:rPr>
              <a:t>apPhim</a:t>
            </a:r>
          </a:p>
          <a:p>
            <a:r>
              <a:rPr lang="en-US" sz="2000" b="1" smtClean="0">
                <a:solidFill>
                  <a:srgbClr val="0070C0"/>
                </a:solidFill>
                <a:latin typeface="Myriad Pro" pitchFamily="34" charset="0"/>
              </a:rPr>
              <a:t>ROW(</a:t>
            </a:r>
            <a:r>
              <a:rPr lang="en-US" sz="2000" smtClean="0">
                <a:solidFill>
                  <a:srgbClr val="0070C0"/>
                </a:solidFill>
                <a:latin typeface="Myriad Pro" pitchFamily="34" charset="0"/>
              </a:rPr>
              <a:t>maRap </a:t>
            </a:r>
            <a:r>
              <a:rPr lang="en-US" sz="2000" b="1" smtClean="0">
                <a:solidFill>
                  <a:srgbClr val="0070C0"/>
                </a:solidFill>
                <a:latin typeface="Myriad Pro" pitchFamily="34" charset="0"/>
              </a:rPr>
              <a:t>integer</a:t>
            </a:r>
            <a:r>
              <a:rPr lang="en-US" sz="2000" smtClean="0">
                <a:solidFill>
                  <a:srgbClr val="0070C0"/>
                </a:solidFill>
                <a:latin typeface="Myriad Pro" pitchFamily="34" charset="0"/>
              </a:rPr>
              <a:t>, </a:t>
            </a:r>
            <a:r>
              <a:rPr lang="en-US" sz="2000" b="1" smtClean="0">
                <a:solidFill>
                  <a:srgbClr val="0070C0"/>
                </a:solidFill>
                <a:latin typeface="Myriad Pro" pitchFamily="34" charset="0"/>
              </a:rPr>
              <a:t> </a:t>
            </a:r>
            <a:r>
              <a:rPr lang="en-US" sz="2000" smtClean="0">
                <a:solidFill>
                  <a:srgbClr val="0070C0"/>
                </a:solidFill>
                <a:latin typeface="Myriad Pro" pitchFamily="34" charset="0"/>
              </a:rPr>
              <a:t>tenRap </a:t>
            </a:r>
            <a:r>
              <a:rPr lang="en-US" sz="2000" b="1" smtClean="0">
                <a:solidFill>
                  <a:srgbClr val="0070C0"/>
                </a:solidFill>
                <a:latin typeface="Myriad Pro" pitchFamily="34" charset="0"/>
              </a:rPr>
              <a:t>text</a:t>
            </a:r>
            <a:r>
              <a:rPr lang="en-US" sz="2000" smtClean="0">
                <a:solidFill>
                  <a:srgbClr val="0070C0"/>
                </a:solidFill>
                <a:latin typeface="Myriad Pro" pitchFamily="34" charset="0"/>
              </a:rPr>
              <a:t>,  diaChi </a:t>
            </a:r>
            <a:r>
              <a:rPr lang="en-US" sz="2000" b="1" smtClean="0">
                <a:solidFill>
                  <a:srgbClr val="0070C0"/>
                </a:solidFill>
                <a:latin typeface="Myriad Pro" pitchFamily="34" charset="0"/>
              </a:rPr>
              <a:t>text</a:t>
            </a:r>
            <a:r>
              <a:rPr lang="en-US" smtClean="0">
                <a:solidFill>
                  <a:srgbClr val="0070C0"/>
                </a:solidFill>
                <a:latin typeface="Myriad Pro" pitchFamily="34" charset="0"/>
              </a:rPr>
              <a:t>,  soDienThoai </a:t>
            </a:r>
            <a:r>
              <a:rPr lang="en-US" b="1" smtClean="0">
                <a:solidFill>
                  <a:srgbClr val="0070C0"/>
                </a:solidFill>
                <a:latin typeface="Myriad Pro" pitchFamily="34" charset="0"/>
              </a:rPr>
              <a:t>text</a:t>
            </a:r>
            <a:r>
              <a:rPr lang="en-US" sz="2000" smtClean="0">
                <a:solidFill>
                  <a:srgbClr val="0070C0"/>
                </a:solidFill>
                <a:latin typeface="Myriad Pro" pitchFamily="34" charset="0"/>
              </a:rPr>
              <a:t>)</a:t>
            </a:r>
          </a:p>
        </p:txBody>
      </p:sp>
      <p:sp>
        <p:nvSpPr>
          <p:cNvPr id="13" name="TextBox 12"/>
          <p:cNvSpPr txBox="1"/>
          <p:nvPr/>
        </p:nvSpPr>
        <p:spPr>
          <a:xfrm>
            <a:off x="538480" y="3352800"/>
            <a:ext cx="5491480" cy="400110"/>
          </a:xfrm>
          <a:prstGeom prst="rect">
            <a:avLst/>
          </a:prstGeom>
          <a:noFill/>
        </p:spPr>
        <p:txBody>
          <a:bodyPr wrap="square" rtlCol="0">
            <a:spAutoFit/>
          </a:bodyPr>
          <a:lstStyle/>
          <a:p>
            <a:r>
              <a:rPr lang="en-US" sz="2000" b="1" smtClean="0">
                <a:solidFill>
                  <a:srgbClr val="0070C0"/>
                </a:solidFill>
                <a:latin typeface="Myriad Pro" pitchFamily="34" charset="0"/>
              </a:rPr>
              <a:t>CREATE  TABLE  </a:t>
            </a:r>
            <a:r>
              <a:rPr lang="en-US" sz="2000" smtClean="0">
                <a:solidFill>
                  <a:srgbClr val="0070C0"/>
                </a:solidFill>
                <a:latin typeface="Myriad Pro" pitchFamily="34" charset="0"/>
              </a:rPr>
              <a:t>DanhSachRap OF </a:t>
            </a:r>
            <a:r>
              <a:rPr lang="en-US" sz="2000" b="1" smtClean="0">
                <a:solidFill>
                  <a:srgbClr val="0070C0"/>
                </a:solidFill>
                <a:latin typeface="Myriad Pro" pitchFamily="34" charset="0"/>
              </a:rPr>
              <a:t>kieu_RapPhim</a:t>
            </a:r>
          </a:p>
        </p:txBody>
      </p:sp>
      <p:sp>
        <p:nvSpPr>
          <p:cNvPr id="14" name="TextBox 13"/>
          <p:cNvSpPr txBox="1"/>
          <p:nvPr/>
        </p:nvSpPr>
        <p:spPr>
          <a:xfrm>
            <a:off x="538480" y="3886200"/>
            <a:ext cx="8158480" cy="1015663"/>
          </a:xfrm>
          <a:prstGeom prst="rect">
            <a:avLst/>
          </a:prstGeom>
          <a:noFill/>
        </p:spPr>
        <p:txBody>
          <a:bodyPr wrap="square" rtlCol="0">
            <a:spAutoFit/>
          </a:bodyPr>
          <a:lstStyle/>
          <a:p>
            <a:r>
              <a:rPr lang="en-US" sz="2000" b="1" smtClean="0">
                <a:solidFill>
                  <a:srgbClr val="0070C0"/>
                </a:solidFill>
                <a:latin typeface="Myriad Pro" pitchFamily="34" charset="0"/>
              </a:rPr>
              <a:t>CREATE  TABLE  </a:t>
            </a:r>
            <a:r>
              <a:rPr lang="en-US" sz="2000">
                <a:solidFill>
                  <a:srgbClr val="0070C0"/>
                </a:solidFill>
                <a:latin typeface="Myriad Pro" pitchFamily="34" charset="0"/>
              </a:rPr>
              <a:t>D</a:t>
            </a:r>
            <a:r>
              <a:rPr lang="en-US" sz="2000" smtClean="0">
                <a:solidFill>
                  <a:srgbClr val="0070C0"/>
                </a:solidFill>
                <a:latin typeface="Myriad Pro" pitchFamily="34" charset="0"/>
              </a:rPr>
              <a:t>angChieu</a:t>
            </a:r>
          </a:p>
          <a:p>
            <a:r>
              <a:rPr lang="en-US" sz="2000" b="1" smtClean="0">
                <a:solidFill>
                  <a:srgbClr val="0070C0"/>
                </a:solidFill>
                <a:latin typeface="Myriad Pro" pitchFamily="34" charset="0"/>
              </a:rPr>
              <a:t>(</a:t>
            </a:r>
            <a:r>
              <a:rPr lang="en-US" sz="2000" smtClean="0">
                <a:solidFill>
                  <a:srgbClr val="0070C0"/>
                </a:solidFill>
                <a:latin typeface="Myriad Pro" pitchFamily="34" charset="0"/>
              </a:rPr>
              <a:t>phim </a:t>
            </a:r>
            <a:r>
              <a:rPr lang="en-US" sz="2000" b="1" smtClean="0">
                <a:solidFill>
                  <a:srgbClr val="0070C0"/>
                </a:solidFill>
                <a:latin typeface="Myriad Pro" pitchFamily="34" charset="0"/>
              </a:rPr>
              <a:t>integer</a:t>
            </a:r>
            <a:r>
              <a:rPr lang="en-US" sz="2000">
                <a:solidFill>
                  <a:srgbClr val="0070C0"/>
                </a:solidFill>
                <a:latin typeface="Myriad Pro" pitchFamily="34" charset="0"/>
              </a:rPr>
              <a:t>, </a:t>
            </a:r>
            <a:r>
              <a:rPr lang="en-US" sz="2000" b="1">
                <a:solidFill>
                  <a:srgbClr val="0070C0"/>
                </a:solidFill>
                <a:latin typeface="Myriad Pro" pitchFamily="34" charset="0"/>
              </a:rPr>
              <a:t> </a:t>
            </a:r>
            <a:r>
              <a:rPr lang="en-US" sz="2000" smtClean="0">
                <a:solidFill>
                  <a:srgbClr val="0070C0"/>
                </a:solidFill>
                <a:latin typeface="Myriad Pro" pitchFamily="34" charset="0"/>
              </a:rPr>
              <a:t>rap ref(</a:t>
            </a:r>
            <a:r>
              <a:rPr lang="en-US" sz="2000" b="1" smtClean="0">
                <a:solidFill>
                  <a:srgbClr val="0070C0"/>
                </a:solidFill>
                <a:latin typeface="Myriad Pro" pitchFamily="34" charset="0"/>
              </a:rPr>
              <a:t>kieu_RapPhim</a:t>
            </a:r>
            <a:r>
              <a:rPr lang="en-US" sz="2000" smtClean="0">
                <a:solidFill>
                  <a:srgbClr val="0070C0"/>
                </a:solidFill>
                <a:latin typeface="Myriad Pro" pitchFamily="34" charset="0"/>
              </a:rPr>
              <a:t>) with scope </a:t>
            </a:r>
            <a:r>
              <a:rPr lang="en-US" sz="2000" b="1">
                <a:solidFill>
                  <a:srgbClr val="0070C0"/>
                </a:solidFill>
                <a:latin typeface="Myriad Pro" pitchFamily="34" charset="0"/>
              </a:rPr>
              <a:t>DanhSachRap</a:t>
            </a:r>
            <a:r>
              <a:rPr lang="en-US" sz="2000" smtClean="0">
                <a:solidFill>
                  <a:srgbClr val="0070C0"/>
                </a:solidFill>
                <a:latin typeface="Myriad Pro" pitchFamily="34" charset="0"/>
              </a:rPr>
              <a:t> ,  </a:t>
            </a:r>
          </a:p>
          <a:p>
            <a:r>
              <a:rPr lang="en-US" sz="2000" smtClean="0">
                <a:solidFill>
                  <a:srgbClr val="0070C0"/>
                </a:solidFill>
                <a:latin typeface="Myriad Pro" pitchFamily="34" charset="0"/>
              </a:rPr>
              <a:t> batDau  </a:t>
            </a:r>
            <a:r>
              <a:rPr lang="en-US" sz="2000" b="1" smtClean="0">
                <a:solidFill>
                  <a:srgbClr val="0070C0"/>
                </a:solidFill>
                <a:latin typeface="Myriad Pro" pitchFamily="34" charset="0"/>
              </a:rPr>
              <a:t>date</a:t>
            </a:r>
            <a:r>
              <a:rPr lang="en-US" sz="2000" smtClean="0">
                <a:solidFill>
                  <a:srgbClr val="0070C0"/>
                </a:solidFill>
                <a:latin typeface="Myriad Pro" pitchFamily="34" charset="0"/>
              </a:rPr>
              <a:t>,  ketThuc </a:t>
            </a:r>
            <a:r>
              <a:rPr lang="en-US" sz="2000" b="1" smtClean="0">
                <a:solidFill>
                  <a:srgbClr val="0070C0"/>
                </a:solidFill>
                <a:latin typeface="Myriad Pro" pitchFamily="34" charset="0"/>
              </a:rPr>
              <a:t>date</a:t>
            </a:r>
            <a:r>
              <a:rPr lang="en-US" sz="2000" smtClean="0">
                <a:solidFill>
                  <a:srgbClr val="0070C0"/>
                </a:solidFill>
                <a:latin typeface="Myriad Pro" pitchFamily="34" charset="0"/>
              </a:rPr>
              <a:t>)</a:t>
            </a:r>
            <a:endParaRPr lang="en-US" sz="2000" b="1" smtClean="0">
              <a:solidFill>
                <a:srgbClr val="0070C0"/>
              </a:solidFill>
              <a:latin typeface="Myriad Pro" pitchFamily="34" charset="0"/>
            </a:endParaRPr>
          </a:p>
        </p:txBody>
      </p:sp>
      <p:sp>
        <p:nvSpPr>
          <p:cNvPr id="15" name="TextBox 14"/>
          <p:cNvSpPr txBox="1"/>
          <p:nvPr/>
        </p:nvSpPr>
        <p:spPr>
          <a:xfrm>
            <a:off x="533400" y="4953000"/>
            <a:ext cx="8763000" cy="707886"/>
          </a:xfrm>
          <a:prstGeom prst="rect">
            <a:avLst/>
          </a:prstGeom>
          <a:noFill/>
        </p:spPr>
        <p:txBody>
          <a:bodyPr wrap="square" rtlCol="0">
            <a:spAutoFit/>
          </a:bodyPr>
          <a:lstStyle/>
          <a:p>
            <a:r>
              <a:rPr lang="en-US" sz="2000" b="1" smtClean="0">
                <a:solidFill>
                  <a:srgbClr val="0070C0"/>
                </a:solidFill>
                <a:latin typeface="Myriad Pro" pitchFamily="34" charset="0"/>
              </a:rPr>
              <a:t>CREATE  TABLE  </a:t>
            </a:r>
            <a:r>
              <a:rPr lang="en-US" sz="2000" smtClean="0">
                <a:solidFill>
                  <a:srgbClr val="0070C0"/>
                </a:solidFill>
                <a:latin typeface="Myriad Pro" pitchFamily="34" charset="0"/>
              </a:rPr>
              <a:t>DanhSachPhim</a:t>
            </a:r>
          </a:p>
          <a:p>
            <a:r>
              <a:rPr lang="en-US" sz="2000" b="1" smtClean="0">
                <a:solidFill>
                  <a:srgbClr val="0070C0"/>
                </a:solidFill>
                <a:latin typeface="Myriad Pro" pitchFamily="34" charset="0"/>
              </a:rPr>
              <a:t>(</a:t>
            </a:r>
            <a:r>
              <a:rPr lang="en-US" sz="2000" smtClean="0">
                <a:solidFill>
                  <a:srgbClr val="0070C0"/>
                </a:solidFill>
                <a:latin typeface="Myriad Pro" pitchFamily="34" charset="0"/>
              </a:rPr>
              <a:t>maPhim </a:t>
            </a:r>
            <a:r>
              <a:rPr lang="en-US" sz="2000" b="1" smtClean="0">
                <a:solidFill>
                  <a:srgbClr val="0070C0"/>
                </a:solidFill>
                <a:latin typeface="Myriad Pro" pitchFamily="34" charset="0"/>
              </a:rPr>
              <a:t>integer</a:t>
            </a:r>
            <a:r>
              <a:rPr lang="en-US" sz="2000">
                <a:solidFill>
                  <a:srgbClr val="0070C0"/>
                </a:solidFill>
                <a:latin typeface="Myriad Pro" pitchFamily="34" charset="0"/>
              </a:rPr>
              <a:t>, </a:t>
            </a:r>
            <a:r>
              <a:rPr lang="en-US" sz="2000" smtClean="0">
                <a:solidFill>
                  <a:srgbClr val="0070C0"/>
                </a:solidFill>
                <a:latin typeface="Myriad Pro" pitchFamily="34" charset="0"/>
              </a:rPr>
              <a:t>tuaPhim </a:t>
            </a:r>
            <a:r>
              <a:rPr lang="en-US" sz="2000" b="1" smtClean="0">
                <a:solidFill>
                  <a:srgbClr val="0070C0"/>
                </a:solidFill>
                <a:latin typeface="Myriad Pro" pitchFamily="34" charset="0"/>
              </a:rPr>
              <a:t>text </a:t>
            </a:r>
            <a:r>
              <a:rPr lang="en-US" sz="2000" smtClean="0">
                <a:solidFill>
                  <a:srgbClr val="0070C0"/>
                </a:solidFill>
                <a:latin typeface="Myriad Pro" pitchFamily="34" charset="0"/>
              </a:rPr>
              <a:t> ,  nhanVat  </a:t>
            </a:r>
            <a:r>
              <a:rPr lang="en-US" sz="2000" b="1" smtClean="0">
                <a:solidFill>
                  <a:srgbClr val="0070C0"/>
                </a:solidFill>
                <a:latin typeface="Myriad Pro" pitchFamily="34" charset="0"/>
              </a:rPr>
              <a:t>setof(text)</a:t>
            </a:r>
            <a:r>
              <a:rPr lang="en-US" sz="2000" smtClean="0">
                <a:solidFill>
                  <a:srgbClr val="0070C0"/>
                </a:solidFill>
                <a:latin typeface="Myriad Pro" pitchFamily="34" charset="0"/>
              </a:rPr>
              <a:t>,  </a:t>
            </a:r>
            <a:r>
              <a:rPr lang="en-US" smtClean="0">
                <a:solidFill>
                  <a:srgbClr val="0070C0"/>
                </a:solidFill>
                <a:latin typeface="Myriad Pro" pitchFamily="34" charset="0"/>
              </a:rPr>
              <a:t>daoDien </a:t>
            </a:r>
            <a:r>
              <a:rPr lang="en-US" b="1" smtClean="0">
                <a:solidFill>
                  <a:srgbClr val="0070C0"/>
                </a:solidFill>
                <a:latin typeface="Myriad Pro" pitchFamily="34" charset="0"/>
              </a:rPr>
              <a:t>text</a:t>
            </a:r>
            <a:r>
              <a:rPr lang="en-US" smtClean="0">
                <a:solidFill>
                  <a:srgbClr val="0070C0"/>
                </a:solidFill>
                <a:latin typeface="Myriad Pro" pitchFamily="34" charset="0"/>
              </a:rPr>
              <a:t>, chiPhi </a:t>
            </a:r>
            <a:r>
              <a:rPr lang="en-US" b="1" smtClean="0">
                <a:solidFill>
                  <a:srgbClr val="0070C0"/>
                </a:solidFill>
                <a:latin typeface="Myriad Pro" pitchFamily="34" charset="0"/>
              </a:rPr>
              <a:t>float</a:t>
            </a:r>
            <a:r>
              <a:rPr lang="en-US" smtClean="0">
                <a:solidFill>
                  <a:srgbClr val="0070C0"/>
                </a:solidFill>
                <a:latin typeface="Myriad Pro" pitchFamily="34" charset="0"/>
              </a:rPr>
              <a:t>)</a:t>
            </a:r>
            <a:endParaRPr lang="en-US" sz="2000" b="1" smtClean="0">
              <a:solidFill>
                <a:srgbClr val="0070C0"/>
              </a:solidFill>
              <a:latin typeface="Myriad Pro" pitchFamily="34" charset="0"/>
            </a:endParaRPr>
          </a:p>
        </p:txBody>
      </p:sp>
      <p:sp>
        <p:nvSpPr>
          <p:cNvPr id="16" name="TextBox 15"/>
          <p:cNvSpPr txBox="1"/>
          <p:nvPr/>
        </p:nvSpPr>
        <p:spPr>
          <a:xfrm>
            <a:off x="543560" y="5857577"/>
            <a:ext cx="7533640" cy="707886"/>
          </a:xfrm>
          <a:prstGeom prst="rect">
            <a:avLst/>
          </a:prstGeom>
          <a:noFill/>
        </p:spPr>
        <p:txBody>
          <a:bodyPr wrap="square" rtlCol="0">
            <a:spAutoFit/>
          </a:bodyPr>
          <a:lstStyle/>
          <a:p>
            <a:r>
              <a:rPr lang="en-US" sz="2000" b="1" smtClean="0">
                <a:solidFill>
                  <a:srgbClr val="0070C0"/>
                </a:solidFill>
                <a:latin typeface="Myriad Pro" pitchFamily="34" charset="0"/>
              </a:rPr>
              <a:t>CREATE  TABLE  </a:t>
            </a:r>
            <a:r>
              <a:rPr lang="en-US" sz="2000" smtClean="0">
                <a:solidFill>
                  <a:srgbClr val="0070C0"/>
                </a:solidFill>
                <a:latin typeface="Myriad Pro" pitchFamily="34" charset="0"/>
              </a:rPr>
              <a:t>QuocGia</a:t>
            </a:r>
          </a:p>
          <a:p>
            <a:r>
              <a:rPr lang="en-US" sz="2000" b="1" smtClean="0">
                <a:solidFill>
                  <a:srgbClr val="0070C0"/>
                </a:solidFill>
                <a:latin typeface="Myriad Pro" pitchFamily="34" charset="0"/>
              </a:rPr>
              <a:t>(</a:t>
            </a:r>
            <a:r>
              <a:rPr lang="en-US" sz="2000" smtClean="0">
                <a:solidFill>
                  <a:srgbClr val="0070C0"/>
                </a:solidFill>
                <a:latin typeface="Myriad Pro" pitchFamily="34" charset="0"/>
              </a:rPr>
              <a:t>ten text, ranhGioi </a:t>
            </a:r>
            <a:r>
              <a:rPr lang="en-US" sz="2000" b="1" smtClean="0">
                <a:solidFill>
                  <a:srgbClr val="0070C0"/>
                </a:solidFill>
                <a:latin typeface="Myriad Pro" pitchFamily="34" charset="0"/>
              </a:rPr>
              <a:t>daGiac</a:t>
            </a:r>
            <a:r>
              <a:rPr lang="en-US" sz="2000" smtClean="0">
                <a:solidFill>
                  <a:srgbClr val="0070C0"/>
                </a:solidFill>
                <a:latin typeface="Myriad Pro" pitchFamily="34" charset="0"/>
              </a:rPr>
              <a:t>,  danSo </a:t>
            </a:r>
            <a:r>
              <a:rPr lang="en-US" sz="2000" b="1" smtClean="0">
                <a:solidFill>
                  <a:srgbClr val="0070C0"/>
                </a:solidFill>
                <a:latin typeface="Myriad Pro" pitchFamily="34" charset="0"/>
              </a:rPr>
              <a:t>int</a:t>
            </a:r>
            <a:r>
              <a:rPr lang="en-US" sz="2000" smtClean="0">
                <a:solidFill>
                  <a:srgbClr val="0070C0"/>
                </a:solidFill>
                <a:latin typeface="Myriad Pro" pitchFamily="34" charset="0"/>
              </a:rPr>
              <a:t>,  ngonNgu</a:t>
            </a:r>
            <a:r>
              <a:rPr lang="en-US" smtClean="0">
                <a:solidFill>
                  <a:srgbClr val="0070C0"/>
                </a:solidFill>
                <a:latin typeface="Myriad Pro" pitchFamily="34" charset="0"/>
              </a:rPr>
              <a:t> </a:t>
            </a:r>
            <a:r>
              <a:rPr lang="en-US" b="1" smtClean="0">
                <a:solidFill>
                  <a:srgbClr val="0070C0"/>
                </a:solidFill>
                <a:latin typeface="Myriad Pro" pitchFamily="34" charset="0"/>
              </a:rPr>
              <a:t>text</a:t>
            </a:r>
            <a:r>
              <a:rPr lang="en-US" smtClean="0">
                <a:solidFill>
                  <a:srgbClr val="0070C0"/>
                </a:solidFill>
                <a:latin typeface="Myriad Pro" pitchFamily="34" charset="0"/>
              </a:rPr>
              <a:t>)</a:t>
            </a:r>
            <a:endParaRPr lang="en-US" sz="2000" b="1" smtClean="0">
              <a:solidFill>
                <a:srgbClr val="0070C0"/>
              </a:solidFill>
              <a:latin typeface="Myriad Pro" pitchFamily="34" charset="0"/>
            </a:endParaRPr>
          </a:p>
        </p:txBody>
      </p:sp>
    </p:spTree>
    <p:extLst>
      <p:ext uri="{BB962C8B-B14F-4D97-AF65-F5344CB8AC3E}">
        <p14:creationId xmlns:p14="http://schemas.microsoft.com/office/powerpoint/2010/main" val="3894985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mph" presetSubtype="1" grpId="1" nodeType="clickEffect">
                                  <p:stCondLst>
                                    <p:cond delay="0"/>
                                  </p:stCondLst>
                                  <p:childTnLst>
                                    <p:set>
                                      <p:cBhvr override="childStyle">
                                        <p:cTn id="11" dur="indefinite"/>
                                        <p:tgtEl>
                                          <p:spTgt spid="9"/>
                                        </p:tgtEl>
                                        <p:attrNameLst>
                                          <p:attrName>style.color</p:attrName>
                                        </p:attrNameLst>
                                      </p:cBhvr>
                                      <p:to>
                                        <p:clrVal>
                                          <a:srgbClr val="C4BCBC"/>
                                        </p:clrVal>
                                      </p:to>
                                    </p:set>
                                  </p:childTnLst>
                                </p:cTn>
                              </p:par>
                            </p:childTnLst>
                          </p:cTn>
                        </p:par>
                        <p:par>
                          <p:cTn id="12" fill="hold">
                            <p:stCondLst>
                              <p:cond delay="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mph" presetSubtype="1" grpId="1" nodeType="clickEffect">
                                  <p:stCondLst>
                                    <p:cond delay="0"/>
                                  </p:stCondLst>
                                  <p:childTnLst>
                                    <p:set>
                                      <p:cBhvr override="childStyle">
                                        <p:cTn id="19" dur="indefinite"/>
                                        <p:tgtEl>
                                          <p:spTgt spid="11"/>
                                        </p:tgtEl>
                                        <p:attrNameLst>
                                          <p:attrName>style.color</p:attrName>
                                        </p:attrNameLst>
                                      </p:cBhvr>
                                      <p:to>
                                        <p:clrVal>
                                          <a:srgbClr val="C4BCBC"/>
                                        </p:clrVal>
                                      </p:to>
                                    </p:set>
                                  </p:childTnLst>
                                </p:cTn>
                              </p:par>
                            </p:childTnLst>
                          </p:cTn>
                        </p:par>
                        <p:par>
                          <p:cTn id="20" fill="hold">
                            <p:stCondLst>
                              <p:cond delay="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mph" presetSubtype="1" grpId="1" nodeType="clickEffect">
                                  <p:stCondLst>
                                    <p:cond delay="0"/>
                                  </p:stCondLst>
                                  <p:childTnLst>
                                    <p:set>
                                      <p:cBhvr override="childStyle">
                                        <p:cTn id="37" dur="indefinite"/>
                                        <p:tgtEl>
                                          <p:spTgt spid="12"/>
                                        </p:tgtEl>
                                        <p:attrNameLst>
                                          <p:attrName>style.color</p:attrName>
                                        </p:attrNameLst>
                                      </p:cBhvr>
                                      <p:to>
                                        <p:clrVal>
                                          <a:srgbClr val="C4BCBC"/>
                                        </p:clrVal>
                                      </p:to>
                                    </p:set>
                                  </p:childTnLst>
                                </p:cTn>
                              </p:par>
                              <p:par>
                                <p:cTn id="38" presetID="3" presetClass="emph" presetSubtype="1" grpId="1" nodeType="withEffect">
                                  <p:stCondLst>
                                    <p:cond delay="0"/>
                                  </p:stCondLst>
                                  <p:childTnLst>
                                    <p:set>
                                      <p:cBhvr override="childStyle">
                                        <p:cTn id="39" dur="indefinite"/>
                                        <p:tgtEl>
                                          <p:spTgt spid="13"/>
                                        </p:tgtEl>
                                        <p:attrNameLst>
                                          <p:attrName>style.color</p:attrName>
                                        </p:attrNameLst>
                                      </p:cBhvr>
                                      <p:to>
                                        <p:clrVal>
                                          <a:srgbClr val="C4BCBC"/>
                                        </p:clrVal>
                                      </p:to>
                                    </p:set>
                                  </p:childTnLst>
                                </p:cTn>
                              </p:par>
                              <p:par>
                                <p:cTn id="40" presetID="3" presetClass="emph" presetSubtype="1" grpId="1" nodeType="withEffect">
                                  <p:stCondLst>
                                    <p:cond delay="0"/>
                                  </p:stCondLst>
                                  <p:childTnLst>
                                    <p:set>
                                      <p:cBhvr override="childStyle">
                                        <p:cTn id="41" dur="indefinite"/>
                                        <p:tgtEl>
                                          <p:spTgt spid="14"/>
                                        </p:tgtEl>
                                        <p:attrNameLst>
                                          <p:attrName>style.color</p:attrName>
                                        </p:attrNameLst>
                                      </p:cBhvr>
                                      <p:to>
                                        <p:clrVal>
                                          <a:srgbClr val="C4BCBC"/>
                                        </p:clrVal>
                                      </p:to>
                                    </p:set>
                                  </p:childTnLst>
                                </p:cTn>
                              </p:par>
                            </p:childTnLst>
                          </p:cTn>
                        </p:par>
                        <p:par>
                          <p:cTn id="42" fill="hold">
                            <p:stCondLst>
                              <p:cond delay="0"/>
                            </p:stCondLst>
                            <p:childTnLst>
                              <p:par>
                                <p:cTn id="43" presetID="10" presetClass="entr" presetSubtype="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mph" presetSubtype="1" grpId="1" nodeType="clickEffect">
                                  <p:stCondLst>
                                    <p:cond delay="0"/>
                                  </p:stCondLst>
                                  <p:childTnLst>
                                    <p:set>
                                      <p:cBhvr override="childStyle">
                                        <p:cTn id="49" dur="indefinite"/>
                                        <p:tgtEl>
                                          <p:spTgt spid="15"/>
                                        </p:tgtEl>
                                        <p:attrNameLst>
                                          <p:attrName>style.color</p:attrName>
                                        </p:attrNameLst>
                                      </p:cBhvr>
                                      <p:to>
                                        <p:clrVal>
                                          <a:srgbClr val="C4BCBC"/>
                                        </p:clrVal>
                                      </p:to>
                                    </p:se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mph" presetSubtype="1" grpId="2" nodeType="clickEffect">
                                  <p:stCondLst>
                                    <p:cond delay="0"/>
                                  </p:stCondLst>
                                  <p:childTnLst>
                                    <p:set>
                                      <p:cBhvr override="childStyle">
                                        <p:cTn id="56" dur="indefinite"/>
                                        <p:tgtEl>
                                          <p:spTgt spid="9"/>
                                        </p:tgtEl>
                                        <p:attrNameLst>
                                          <p:attrName>style.color</p:attrName>
                                        </p:attrNameLst>
                                      </p:cBhvr>
                                      <p:to>
                                        <p:clrVal>
                                          <a:srgbClr val="1117FF"/>
                                        </p:clrVal>
                                      </p:to>
                                    </p:set>
                                  </p:childTnLst>
                                </p:cTn>
                              </p:par>
                              <p:par>
                                <p:cTn id="57" presetID="3" presetClass="emph" presetSubtype="1" grpId="2" nodeType="withEffect">
                                  <p:stCondLst>
                                    <p:cond delay="0"/>
                                  </p:stCondLst>
                                  <p:childTnLst>
                                    <p:set>
                                      <p:cBhvr override="childStyle">
                                        <p:cTn id="58" dur="indefinite"/>
                                        <p:tgtEl>
                                          <p:spTgt spid="11"/>
                                        </p:tgtEl>
                                        <p:attrNameLst>
                                          <p:attrName>style.color</p:attrName>
                                        </p:attrNameLst>
                                      </p:cBhvr>
                                      <p:to>
                                        <p:clrVal>
                                          <a:srgbClr val="1117FF"/>
                                        </p:clrVal>
                                      </p:to>
                                    </p:set>
                                  </p:childTnLst>
                                </p:cTn>
                              </p:par>
                              <p:par>
                                <p:cTn id="59" presetID="3" presetClass="emph" presetSubtype="1" grpId="2" nodeType="withEffect">
                                  <p:stCondLst>
                                    <p:cond delay="0"/>
                                  </p:stCondLst>
                                  <p:childTnLst>
                                    <p:set>
                                      <p:cBhvr override="childStyle">
                                        <p:cTn id="60" dur="indefinite"/>
                                        <p:tgtEl>
                                          <p:spTgt spid="12"/>
                                        </p:tgtEl>
                                        <p:attrNameLst>
                                          <p:attrName>style.color</p:attrName>
                                        </p:attrNameLst>
                                      </p:cBhvr>
                                      <p:to>
                                        <p:clrVal>
                                          <a:srgbClr val="1117FF"/>
                                        </p:clrVal>
                                      </p:to>
                                    </p:set>
                                  </p:childTnLst>
                                </p:cTn>
                              </p:par>
                              <p:par>
                                <p:cTn id="61" presetID="3" presetClass="emph" presetSubtype="1" grpId="2" nodeType="withEffect">
                                  <p:stCondLst>
                                    <p:cond delay="0"/>
                                  </p:stCondLst>
                                  <p:childTnLst>
                                    <p:set>
                                      <p:cBhvr override="childStyle">
                                        <p:cTn id="62" dur="indefinite"/>
                                        <p:tgtEl>
                                          <p:spTgt spid="13"/>
                                        </p:tgtEl>
                                        <p:attrNameLst>
                                          <p:attrName>style.color</p:attrName>
                                        </p:attrNameLst>
                                      </p:cBhvr>
                                      <p:to>
                                        <p:clrVal>
                                          <a:srgbClr val="1117FF"/>
                                        </p:clrVal>
                                      </p:to>
                                    </p:set>
                                  </p:childTnLst>
                                </p:cTn>
                              </p:par>
                              <p:par>
                                <p:cTn id="63" presetID="3" presetClass="emph" presetSubtype="1" grpId="2" nodeType="withEffect">
                                  <p:stCondLst>
                                    <p:cond delay="0"/>
                                  </p:stCondLst>
                                  <p:childTnLst>
                                    <p:set>
                                      <p:cBhvr override="childStyle">
                                        <p:cTn id="64" dur="indefinite"/>
                                        <p:tgtEl>
                                          <p:spTgt spid="14"/>
                                        </p:tgtEl>
                                        <p:attrNameLst>
                                          <p:attrName>style.color</p:attrName>
                                        </p:attrNameLst>
                                      </p:cBhvr>
                                      <p:to>
                                        <p:clrVal>
                                          <a:srgbClr val="1117FF"/>
                                        </p:clrVal>
                                      </p:to>
                                    </p:set>
                                  </p:childTnLst>
                                </p:cTn>
                              </p:par>
                              <p:par>
                                <p:cTn id="65" presetID="3" presetClass="emph" presetSubtype="1" grpId="2" nodeType="withEffect">
                                  <p:stCondLst>
                                    <p:cond delay="0"/>
                                  </p:stCondLst>
                                  <p:childTnLst>
                                    <p:set>
                                      <p:cBhvr override="childStyle">
                                        <p:cTn id="66" dur="indefinite"/>
                                        <p:tgtEl>
                                          <p:spTgt spid="15"/>
                                        </p:tgtEl>
                                        <p:attrNameLst>
                                          <p:attrName>style.color</p:attrName>
                                        </p:attrNameLst>
                                      </p:cBhvr>
                                      <p:to>
                                        <p:clrVal>
                                          <a:srgbClr val="1117FF"/>
                                        </p:clrVal>
                                      </p:to>
                                    </p:set>
                                  </p:childTnLst>
                                </p:cTn>
                              </p:par>
                              <p:par>
                                <p:cTn id="67" presetID="3" presetClass="emph" presetSubtype="1" grpId="1" nodeType="withEffect">
                                  <p:stCondLst>
                                    <p:cond delay="0"/>
                                  </p:stCondLst>
                                  <p:childTnLst>
                                    <p:set>
                                      <p:cBhvr override="childStyle">
                                        <p:cTn id="68" dur="indefinite"/>
                                        <p:tgtEl>
                                          <p:spTgt spid="16"/>
                                        </p:tgtEl>
                                        <p:attrNameLst>
                                          <p:attrName>style.color</p:attrName>
                                        </p:attrNameLst>
                                      </p:cBhvr>
                                      <p:to>
                                        <p:clrVal>
                                          <a:srgbClr val="1117FF"/>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9" grpId="2"/>
      <p:bldP spid="11" grpId="0"/>
      <p:bldP spid="11" grpId="1"/>
      <p:bldP spid="11" grpId="2"/>
      <p:bldP spid="12" grpId="0"/>
      <p:bldP spid="12" grpId="1"/>
      <p:bldP spid="12" grpId="2"/>
      <p:bldP spid="13" grpId="0"/>
      <p:bldP spid="13" grpId="1"/>
      <p:bldP spid="13" grpId="2"/>
      <p:bldP spid="14" grpId="0"/>
      <p:bldP spid="14" grpId="1"/>
      <p:bldP spid="14" grpId="2"/>
      <p:bldP spid="15" grpId="0"/>
      <p:bldP spid="15" grpId="1"/>
      <p:bldP spid="15" grpId="2"/>
      <p:bldP spid="16" grpId="0"/>
      <p:bldP spid="1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219200"/>
            <a:ext cx="3886200" cy="461665"/>
          </a:xfrm>
          <a:prstGeom prst="rect">
            <a:avLst/>
          </a:prstGeom>
          <a:noFill/>
        </p:spPr>
        <p:txBody>
          <a:bodyPr wrap="square" rtlCol="0">
            <a:spAutoFit/>
          </a:bodyPr>
          <a:lstStyle/>
          <a:p>
            <a:pPr marL="342900" indent="-342900">
              <a:buFont typeface="Wingdings" pitchFamily="2" charset="2"/>
              <a:buChar char="q"/>
            </a:pPr>
            <a:r>
              <a:rPr lang="en-US" sz="2400" b="1" smtClean="0">
                <a:solidFill>
                  <a:srgbClr val="0070C0"/>
                </a:solidFill>
                <a:latin typeface="Myriad Pro" pitchFamily="34" charset="0"/>
              </a:rPr>
              <a:t>Thách thức đầu tiên:</a:t>
            </a:r>
            <a:endParaRPr lang="en-US" sz="2400" b="1" dirty="0">
              <a:solidFill>
                <a:srgbClr val="0070C0"/>
              </a:solidFill>
              <a:latin typeface="Myriad Pro" pitchFamily="34" charset="0"/>
            </a:endParaRPr>
          </a:p>
        </p:txBody>
      </p:sp>
      <p:sp>
        <p:nvSpPr>
          <p:cNvPr id="3" name="TextBox 2"/>
          <p:cNvSpPr txBox="1"/>
          <p:nvPr/>
        </p:nvSpPr>
        <p:spPr>
          <a:xfrm>
            <a:off x="990600" y="1752600"/>
            <a:ext cx="8153400" cy="461665"/>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Công ty sản xuất ngủ cốc Nestlé có chi nhánh ở Singapore</a:t>
            </a:r>
            <a:endParaRPr lang="en-US" sz="2400" dirty="0">
              <a:solidFill>
                <a:srgbClr val="0070C0"/>
              </a:solidFill>
              <a:latin typeface="Myriad Pro" pitchFamily="34" charset="0"/>
            </a:endParaRPr>
          </a:p>
        </p:txBody>
      </p:sp>
      <p:sp>
        <p:nvSpPr>
          <p:cNvPr id="4" name="TextBox 3"/>
          <p:cNvSpPr txBox="1"/>
          <p:nvPr/>
        </p:nvSpPr>
        <p:spPr>
          <a:xfrm>
            <a:off x="990600" y="2281535"/>
            <a:ext cx="8534400" cy="461665"/>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Thuê một hình ảnh Gấu Xanh ở phía trước mặt trời mọc </a:t>
            </a:r>
            <a:endParaRPr lang="en-US" sz="2400" dirty="0">
              <a:solidFill>
                <a:srgbClr val="0070C0"/>
              </a:solidFill>
              <a:latin typeface="Myriad Pro" pitchFamily="34" charset="0"/>
            </a:endParaRPr>
          </a:p>
        </p:txBody>
      </p:sp>
      <p:sp>
        <p:nvSpPr>
          <p:cNvPr id="5" name="TextBox 4"/>
          <p:cNvSpPr txBox="1"/>
          <p:nvPr/>
        </p:nvSpPr>
        <p:spPr>
          <a:xfrm>
            <a:off x="990600" y="2814935"/>
            <a:ext cx="4572000" cy="461665"/>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Thiết kế hợp ngủ cốc Alete</a:t>
            </a:r>
            <a:endParaRPr lang="en-US" sz="2400" dirty="0">
              <a:solidFill>
                <a:srgbClr val="0070C0"/>
              </a:solidFill>
              <a:latin typeface="Myriad Pro" pitchFamily="34" charset="0"/>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3220" y="3276599"/>
            <a:ext cx="3355033" cy="3355033"/>
          </a:xfrm>
          <a:prstGeom prst="rect">
            <a:avLst/>
          </a:prstGeom>
        </p:spPr>
      </p:pic>
      <p:sp>
        <p:nvSpPr>
          <p:cNvPr id="13" name="TextBox 12"/>
          <p:cNvSpPr txBox="1"/>
          <p:nvPr/>
        </p:nvSpPr>
        <p:spPr>
          <a:xfrm>
            <a:off x="2286000" y="4114800"/>
            <a:ext cx="7239000" cy="400110"/>
          </a:xfrm>
          <a:prstGeom prst="rect">
            <a:avLst/>
          </a:prstGeom>
          <a:noFill/>
        </p:spPr>
        <p:txBody>
          <a:bodyPr wrap="square" rtlCol="0">
            <a:spAutoFit/>
          </a:bodyPr>
          <a:lstStyle/>
          <a:p>
            <a:r>
              <a:rPr lang="en-US" sz="2000" b="1">
                <a:solidFill>
                  <a:srgbClr val="0070C0"/>
                </a:solidFill>
                <a:latin typeface="Myriad Pro" pitchFamily="34" charset="0"/>
              </a:rPr>
              <a:t>SELECT </a:t>
            </a:r>
            <a:r>
              <a:rPr lang="en-US" sz="2000">
                <a:solidFill>
                  <a:srgbClr val="0070C0"/>
                </a:solidFill>
                <a:latin typeface="Myriad Pro" pitchFamily="34" charset="0"/>
              </a:rPr>
              <a:t>  K.soKhung, banThuNho(K.hinhAnh), T.giaChoThue</a:t>
            </a:r>
            <a:endParaRPr lang="en-US" sz="2000" smtClean="0">
              <a:solidFill>
                <a:srgbClr val="0070C0"/>
              </a:solidFill>
              <a:latin typeface="Myriad Pro" pitchFamily="34" charset="0"/>
            </a:endParaRPr>
          </a:p>
        </p:txBody>
      </p:sp>
      <p:sp>
        <p:nvSpPr>
          <p:cNvPr id="14" name="TextBox 13"/>
          <p:cNvSpPr txBox="1"/>
          <p:nvPr/>
        </p:nvSpPr>
        <p:spPr>
          <a:xfrm>
            <a:off x="2293620" y="4623078"/>
            <a:ext cx="7239000" cy="400110"/>
          </a:xfrm>
          <a:prstGeom prst="rect">
            <a:avLst/>
          </a:prstGeom>
          <a:noFill/>
        </p:spPr>
        <p:txBody>
          <a:bodyPr wrap="square" rtlCol="0">
            <a:spAutoFit/>
          </a:bodyPr>
          <a:lstStyle/>
          <a:p>
            <a:r>
              <a:rPr lang="en-US" sz="2000" b="1">
                <a:solidFill>
                  <a:srgbClr val="0070C0"/>
                </a:solidFill>
                <a:latin typeface="Myriad Pro" pitchFamily="34" charset="0"/>
              </a:rPr>
              <a:t>FROM     </a:t>
            </a:r>
            <a:r>
              <a:rPr lang="en-US" sz="2000" smtClean="0">
                <a:solidFill>
                  <a:srgbClr val="0070C0"/>
                </a:solidFill>
                <a:latin typeface="Myriad Pro" pitchFamily="34" charset="0"/>
              </a:rPr>
              <a:t>KhungHinh </a:t>
            </a:r>
            <a:r>
              <a:rPr lang="en-US" sz="2000">
                <a:solidFill>
                  <a:srgbClr val="0070C0"/>
                </a:solidFill>
                <a:latin typeface="Myriad Pro" pitchFamily="34" charset="0"/>
              </a:rPr>
              <a:t>K, TheLoai T</a:t>
            </a:r>
            <a:endParaRPr lang="en-US" sz="2000" smtClean="0">
              <a:solidFill>
                <a:srgbClr val="0070C0"/>
              </a:solidFill>
              <a:latin typeface="Myriad Pro" pitchFamily="34" charset="0"/>
            </a:endParaRPr>
          </a:p>
        </p:txBody>
      </p:sp>
      <p:sp>
        <p:nvSpPr>
          <p:cNvPr id="15" name="TextBox 14"/>
          <p:cNvSpPr txBox="1"/>
          <p:nvPr/>
        </p:nvSpPr>
        <p:spPr>
          <a:xfrm>
            <a:off x="2293620" y="5080278"/>
            <a:ext cx="7239000" cy="707886"/>
          </a:xfrm>
          <a:prstGeom prst="rect">
            <a:avLst/>
          </a:prstGeom>
          <a:noFill/>
        </p:spPr>
        <p:txBody>
          <a:bodyPr wrap="square" rtlCol="0">
            <a:spAutoFit/>
          </a:bodyPr>
          <a:lstStyle/>
          <a:p>
            <a:r>
              <a:rPr lang="en-US" sz="2000" b="1">
                <a:solidFill>
                  <a:srgbClr val="0070C0"/>
                </a:solidFill>
                <a:latin typeface="Myriad Pro" pitchFamily="34" charset="0"/>
              </a:rPr>
              <a:t>WHERE </a:t>
            </a:r>
            <a:r>
              <a:rPr lang="en-US" sz="2000">
                <a:solidFill>
                  <a:srgbClr val="0070C0"/>
                </a:solidFill>
                <a:latin typeface="Myriad Pro" pitchFamily="34" charset="0"/>
              </a:rPr>
              <a:t>  K.theLoai = T.maTheLoai AND co_MatTroi(K.hinhAnh</a:t>
            </a:r>
            <a:r>
              <a:rPr lang="en-US" sz="2000" smtClean="0">
                <a:solidFill>
                  <a:srgbClr val="0070C0"/>
                </a:solidFill>
                <a:latin typeface="Myriad Pro" pitchFamily="34" charset="0"/>
              </a:rPr>
              <a:t>)</a:t>
            </a:r>
          </a:p>
          <a:p>
            <a:r>
              <a:rPr lang="en-US" sz="2000">
                <a:solidFill>
                  <a:srgbClr val="0070C0"/>
                </a:solidFill>
                <a:latin typeface="Myriad Pro" pitchFamily="34" charset="0"/>
              </a:rPr>
              <a:t> </a:t>
            </a:r>
            <a:r>
              <a:rPr lang="en-US" sz="2000" smtClean="0">
                <a:solidFill>
                  <a:srgbClr val="0070C0"/>
                </a:solidFill>
                <a:latin typeface="Myriad Pro" pitchFamily="34" charset="0"/>
              </a:rPr>
              <a:t>                                        AND </a:t>
            </a:r>
            <a:r>
              <a:rPr lang="en-US" sz="2000">
                <a:solidFill>
                  <a:srgbClr val="0070C0"/>
                </a:solidFill>
                <a:latin typeface="Myriad Pro" pitchFamily="34" charset="0"/>
              </a:rPr>
              <a:t>la_GauXanh(K.hinhAnh) </a:t>
            </a:r>
            <a:endParaRPr lang="en-US" sz="2000" smtClean="0">
              <a:solidFill>
                <a:srgbClr val="0070C0"/>
              </a:solidFill>
              <a:latin typeface="Myriad Pro" pitchFamily="34" charset="0"/>
            </a:endParaRPr>
          </a:p>
        </p:txBody>
      </p:sp>
    </p:spTree>
    <p:extLst>
      <p:ext uri="{BB962C8B-B14F-4D97-AF65-F5344CB8AC3E}">
        <p14:creationId xmlns:p14="http://schemas.microsoft.com/office/powerpoint/2010/main" val="258203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5" presetClass="path" presetSubtype="0" accel="50000" decel="50000" fill="hold" nodeType="clickEffect">
                                  <p:stCondLst>
                                    <p:cond delay="0"/>
                                  </p:stCondLst>
                                  <p:childTnLst>
                                    <p:animMotion origin="layout" path="M -3.33333E-6 -2.22222E-6 L -0.35833 -2.22222E-6 " pathEditMode="relative" rAng="0" ptsTypes="AA">
                                      <p:cBhvr>
                                        <p:cTn id="31" dur="1000" fill="hold"/>
                                        <p:tgtEl>
                                          <p:spTgt spid="12"/>
                                        </p:tgtEl>
                                        <p:attrNameLst>
                                          <p:attrName>ppt_x</p:attrName>
                                          <p:attrName>ppt_y</p:attrName>
                                        </p:attrNameLst>
                                      </p:cBhvr>
                                      <p:rCtr x="-17917" y="0"/>
                                    </p:animMotion>
                                  </p:childTnLst>
                                </p:cTn>
                              </p:par>
                              <p:par>
                                <p:cTn id="32" presetID="6" presetClass="emph" presetSubtype="0" fill="hold" nodeType="withEffect">
                                  <p:stCondLst>
                                    <p:cond delay="0"/>
                                  </p:stCondLst>
                                  <p:childTnLst>
                                    <p:animScale>
                                      <p:cBhvr>
                                        <p:cTn id="33" dur="1000" fill="hold"/>
                                        <p:tgtEl>
                                          <p:spTgt spid="12"/>
                                        </p:tgtEl>
                                      </p:cBhvr>
                                      <p:by x="60000" y="60000"/>
                                    </p:animScale>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par>
                          <p:cTn id="43" fill="hold">
                            <p:stCondLst>
                              <p:cond delay="1000"/>
                            </p:stCondLst>
                            <p:childTnLst>
                              <p:par>
                                <p:cTn id="44" presetID="10" presetClass="entr" presetSubtype="0"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13" grpId="0"/>
      <p:bldP spid="14"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3220" y="3773266"/>
            <a:ext cx="3355033" cy="2361699"/>
          </a:xfrm>
          <a:prstGeom prst="rect">
            <a:avLst/>
          </a:prstGeom>
        </p:spPr>
      </p:pic>
      <p:sp>
        <p:nvSpPr>
          <p:cNvPr id="2" name="TextBox 1"/>
          <p:cNvSpPr txBox="1"/>
          <p:nvPr/>
        </p:nvSpPr>
        <p:spPr>
          <a:xfrm>
            <a:off x="533400" y="1219200"/>
            <a:ext cx="3886200" cy="461665"/>
          </a:xfrm>
          <a:prstGeom prst="rect">
            <a:avLst/>
          </a:prstGeom>
          <a:noFill/>
        </p:spPr>
        <p:txBody>
          <a:bodyPr wrap="square" rtlCol="0">
            <a:spAutoFit/>
          </a:bodyPr>
          <a:lstStyle/>
          <a:p>
            <a:pPr marL="342900" indent="-342900">
              <a:buFont typeface="Wingdings" pitchFamily="2" charset="2"/>
              <a:buChar char="q"/>
            </a:pPr>
            <a:r>
              <a:rPr lang="en-US" sz="2400" b="1" smtClean="0">
                <a:solidFill>
                  <a:srgbClr val="0070C0"/>
                </a:solidFill>
                <a:latin typeface="Myriad Pro" pitchFamily="34" charset="0"/>
              </a:rPr>
              <a:t>Thách thức thứ hai:</a:t>
            </a:r>
            <a:endParaRPr lang="en-US" sz="2400" b="1" dirty="0">
              <a:solidFill>
                <a:srgbClr val="0070C0"/>
              </a:solidFill>
              <a:latin typeface="Myriad Pro" pitchFamily="34" charset="0"/>
            </a:endParaRPr>
          </a:p>
        </p:txBody>
      </p:sp>
      <p:sp>
        <p:nvSpPr>
          <p:cNvPr id="3" name="TextBox 2"/>
          <p:cNvSpPr txBox="1"/>
          <p:nvPr/>
        </p:nvSpPr>
        <p:spPr>
          <a:xfrm>
            <a:off x="990600" y="1752600"/>
            <a:ext cx="4922520" cy="461665"/>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Đến từ giám đốc điều hành Dinky</a:t>
            </a:r>
            <a:endParaRPr lang="en-US" sz="2400" dirty="0">
              <a:solidFill>
                <a:srgbClr val="0070C0"/>
              </a:solidFill>
              <a:latin typeface="Myriad Pro" pitchFamily="34" charset="0"/>
            </a:endParaRPr>
          </a:p>
        </p:txBody>
      </p:sp>
      <p:sp>
        <p:nvSpPr>
          <p:cNvPr id="4" name="TextBox 3"/>
          <p:cNvSpPr txBox="1"/>
          <p:nvPr/>
        </p:nvSpPr>
        <p:spPr>
          <a:xfrm>
            <a:off x="990600" y="2281535"/>
            <a:ext cx="8534400" cy="461665"/>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Biết rằng Alete rất phổ ở quốc gia Singapore</a:t>
            </a:r>
            <a:endParaRPr lang="en-US" sz="2400" dirty="0">
              <a:solidFill>
                <a:srgbClr val="0070C0"/>
              </a:solidFill>
              <a:latin typeface="Myriad Pro" pitchFamily="34" charset="0"/>
            </a:endParaRPr>
          </a:p>
        </p:txBody>
      </p:sp>
      <p:sp>
        <p:nvSpPr>
          <p:cNvPr id="5" name="TextBox 4"/>
          <p:cNvSpPr txBox="1"/>
          <p:nvPr/>
        </p:nvSpPr>
        <p:spPr>
          <a:xfrm>
            <a:off x="990600" y="2814935"/>
            <a:ext cx="8153400" cy="830997"/>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Muốn đảm bảo là có một số  phim Gấu Xanh đang được chiếu ở  Singapore khi mà Alete được trưng bày. </a:t>
            </a:r>
            <a:endParaRPr lang="en-US" sz="2400" dirty="0">
              <a:solidFill>
                <a:srgbClr val="0070C0"/>
              </a:solidFill>
              <a:latin typeface="Myriad Pro" pitchFamily="34" charset="0"/>
            </a:endParaRPr>
          </a:p>
        </p:txBody>
      </p:sp>
      <p:sp>
        <p:nvSpPr>
          <p:cNvPr id="13" name="TextBox 12"/>
          <p:cNvSpPr txBox="1"/>
          <p:nvPr/>
        </p:nvSpPr>
        <p:spPr>
          <a:xfrm>
            <a:off x="2125980" y="3965436"/>
            <a:ext cx="7239000" cy="400110"/>
          </a:xfrm>
          <a:prstGeom prst="rect">
            <a:avLst/>
          </a:prstGeom>
          <a:noFill/>
        </p:spPr>
        <p:txBody>
          <a:bodyPr wrap="square" rtlCol="0">
            <a:spAutoFit/>
          </a:bodyPr>
          <a:lstStyle/>
          <a:p>
            <a:r>
              <a:rPr lang="en-US" sz="2000" b="1">
                <a:solidFill>
                  <a:srgbClr val="0070C0"/>
                </a:solidFill>
                <a:latin typeface="Myriad Pro" pitchFamily="34" charset="0"/>
              </a:rPr>
              <a:t>SELECT </a:t>
            </a:r>
            <a:r>
              <a:rPr lang="en-US" sz="2000">
                <a:solidFill>
                  <a:srgbClr val="0070C0"/>
                </a:solidFill>
                <a:latin typeface="Myriad Pro" pitchFamily="34" charset="0"/>
              </a:rPr>
              <a:t>  </a:t>
            </a:r>
            <a:r>
              <a:rPr lang="en-US" sz="2000" smtClean="0">
                <a:solidFill>
                  <a:srgbClr val="0070C0"/>
                </a:solidFill>
                <a:latin typeface="Myriad Pro" pitchFamily="34" charset="0"/>
              </a:rPr>
              <a:t>D.rap-&gt;tenRap, N.rap-&gt;diaChi, P.tuaPhim</a:t>
            </a:r>
          </a:p>
        </p:txBody>
      </p:sp>
      <p:sp>
        <p:nvSpPr>
          <p:cNvPr id="14" name="TextBox 13"/>
          <p:cNvSpPr txBox="1"/>
          <p:nvPr/>
        </p:nvSpPr>
        <p:spPr>
          <a:xfrm>
            <a:off x="2133600" y="4473714"/>
            <a:ext cx="7239000" cy="400110"/>
          </a:xfrm>
          <a:prstGeom prst="rect">
            <a:avLst/>
          </a:prstGeom>
          <a:noFill/>
        </p:spPr>
        <p:txBody>
          <a:bodyPr wrap="square" rtlCol="0">
            <a:spAutoFit/>
          </a:bodyPr>
          <a:lstStyle/>
          <a:p>
            <a:r>
              <a:rPr lang="en-US" sz="2000" b="1">
                <a:solidFill>
                  <a:srgbClr val="0070C0"/>
                </a:solidFill>
                <a:latin typeface="Myriad Pro" pitchFamily="34" charset="0"/>
              </a:rPr>
              <a:t>FROM </a:t>
            </a:r>
            <a:r>
              <a:rPr lang="en-US" sz="2000" b="1" smtClean="0">
                <a:solidFill>
                  <a:srgbClr val="0070C0"/>
                </a:solidFill>
                <a:latin typeface="Myriad Pro" pitchFamily="34" charset="0"/>
              </a:rPr>
              <a:t>     </a:t>
            </a:r>
            <a:r>
              <a:rPr lang="en-US" sz="2000" smtClean="0">
                <a:solidFill>
                  <a:srgbClr val="0070C0"/>
                </a:solidFill>
                <a:latin typeface="Myriad Pro" pitchFamily="34" charset="0"/>
              </a:rPr>
              <a:t>DangChieu D, Phim P, QuocGia Q</a:t>
            </a:r>
          </a:p>
        </p:txBody>
      </p:sp>
      <p:sp>
        <p:nvSpPr>
          <p:cNvPr id="15" name="TextBox 14"/>
          <p:cNvSpPr txBox="1"/>
          <p:nvPr/>
        </p:nvSpPr>
        <p:spPr>
          <a:xfrm>
            <a:off x="2148840" y="4976634"/>
            <a:ext cx="7239000" cy="1446550"/>
          </a:xfrm>
          <a:prstGeom prst="rect">
            <a:avLst/>
          </a:prstGeom>
          <a:noFill/>
        </p:spPr>
        <p:txBody>
          <a:bodyPr wrap="square" rtlCol="0">
            <a:spAutoFit/>
          </a:bodyPr>
          <a:lstStyle/>
          <a:p>
            <a:r>
              <a:rPr lang="en-US" sz="2000" b="1">
                <a:solidFill>
                  <a:srgbClr val="0070C0"/>
                </a:solidFill>
                <a:latin typeface="Myriad Pro" pitchFamily="34" charset="0"/>
              </a:rPr>
              <a:t>WHERE </a:t>
            </a:r>
            <a:r>
              <a:rPr lang="en-US" sz="2000" b="1" smtClean="0">
                <a:solidFill>
                  <a:srgbClr val="0070C0"/>
                </a:solidFill>
                <a:latin typeface="Myriad Pro" pitchFamily="34" charset="0"/>
              </a:rPr>
              <a:t> </a:t>
            </a:r>
            <a:r>
              <a:rPr lang="en-US" sz="2000" smtClean="0">
                <a:solidFill>
                  <a:srgbClr val="0070C0"/>
                </a:solidFill>
                <a:latin typeface="Myriad Pro" pitchFamily="34" charset="0"/>
              </a:rPr>
              <a:t>  D.phim </a:t>
            </a:r>
            <a:r>
              <a:rPr lang="en-US" sz="2000">
                <a:solidFill>
                  <a:srgbClr val="0070C0"/>
                </a:solidFill>
                <a:latin typeface="Myriad Pro" pitchFamily="34" charset="0"/>
              </a:rPr>
              <a:t>= </a:t>
            </a:r>
            <a:r>
              <a:rPr lang="en-US" sz="2000" smtClean="0">
                <a:solidFill>
                  <a:srgbClr val="0070C0"/>
                </a:solidFill>
                <a:latin typeface="Myriad Pro" pitchFamily="34" charset="0"/>
              </a:rPr>
              <a:t>P.maPhim AND</a:t>
            </a:r>
          </a:p>
          <a:p>
            <a:r>
              <a:rPr lang="en-US" sz="2000">
                <a:solidFill>
                  <a:srgbClr val="0070C0"/>
                </a:solidFill>
                <a:latin typeface="Myriad Pro" pitchFamily="34" charset="0"/>
              </a:rPr>
              <a:t> </a:t>
            </a:r>
            <a:r>
              <a:rPr lang="en-US" sz="2000" smtClean="0">
                <a:solidFill>
                  <a:srgbClr val="0070C0"/>
                </a:solidFill>
                <a:latin typeface="Myriad Pro" pitchFamily="34" charset="0"/>
              </a:rPr>
              <a:t>                  namTren(Q.ranhGioi, banKinh(N.rap-&gt;diaChi, 100)</a:t>
            </a:r>
          </a:p>
          <a:p>
            <a:r>
              <a:rPr lang="en-US" sz="2000">
                <a:solidFill>
                  <a:srgbClr val="0070C0"/>
                </a:solidFill>
                <a:latin typeface="Myriad Pro" pitchFamily="34" charset="0"/>
              </a:rPr>
              <a:t> </a:t>
            </a:r>
            <a:r>
              <a:rPr lang="en-US" sz="2000" smtClean="0">
                <a:solidFill>
                  <a:srgbClr val="0070C0"/>
                </a:solidFill>
                <a:latin typeface="Myriad Pro" pitchFamily="34" charset="0"/>
              </a:rPr>
              <a:t>                  AND Q.ten = ‘Singapore’ </a:t>
            </a:r>
          </a:p>
          <a:p>
            <a:r>
              <a:rPr lang="en-US" sz="2000">
                <a:solidFill>
                  <a:srgbClr val="0070C0"/>
                </a:solidFill>
                <a:latin typeface="Myriad Pro" pitchFamily="34" charset="0"/>
              </a:rPr>
              <a:t> </a:t>
            </a:r>
            <a:r>
              <a:rPr lang="en-US" sz="2000" smtClean="0">
                <a:solidFill>
                  <a:srgbClr val="0070C0"/>
                </a:solidFill>
                <a:latin typeface="Myriad Pro" pitchFamily="34" charset="0"/>
              </a:rPr>
              <a:t>                  AND  ‘</a:t>
            </a:r>
            <a:r>
              <a:rPr lang="en-US" sz="2000">
                <a:solidFill>
                  <a:srgbClr val="0070C0"/>
                </a:solidFill>
                <a:latin typeface="Myriad Pro" pitchFamily="34" charset="0"/>
              </a:rPr>
              <a:t>Gấu Xanh’ </a:t>
            </a:r>
            <a:r>
              <a:rPr lang="en-US" sz="2000" smtClean="0">
                <a:solidFill>
                  <a:srgbClr val="0070C0"/>
                </a:solidFill>
                <a:latin typeface="Myriad Pro" pitchFamily="34" charset="0"/>
              </a:rPr>
              <a:t> </a:t>
            </a:r>
            <a:r>
              <a:rPr lang="el-GR" sz="2800" smtClean="0">
                <a:solidFill>
                  <a:srgbClr val="0070C0"/>
                </a:solidFill>
                <a:latin typeface="Times New Roman"/>
                <a:cs typeface="Times New Roman"/>
              </a:rPr>
              <a:t>ϵ</a:t>
            </a:r>
            <a:r>
              <a:rPr lang="en-US" sz="2000" smtClean="0">
                <a:solidFill>
                  <a:srgbClr val="0070C0"/>
                </a:solidFill>
                <a:latin typeface="Myriad Pro" pitchFamily="34" charset="0"/>
              </a:rPr>
              <a:t>  F</a:t>
            </a:r>
            <a:r>
              <a:rPr lang="en-US" sz="2000">
                <a:solidFill>
                  <a:srgbClr val="0070C0"/>
                </a:solidFill>
                <a:latin typeface="Myriad Pro" pitchFamily="34" charset="0"/>
              </a:rPr>
              <a:t>. nhatVat)</a:t>
            </a:r>
            <a:endParaRPr lang="en-US" sz="2000" smtClean="0">
              <a:solidFill>
                <a:srgbClr val="0070C0"/>
              </a:solidFill>
              <a:latin typeface="Myriad Pro" pitchFamily="34" charset="0"/>
            </a:endParaRPr>
          </a:p>
        </p:txBody>
      </p:sp>
      <p:sp>
        <p:nvSpPr>
          <p:cNvPr id="11" name="Oval 10"/>
          <p:cNvSpPr/>
          <p:nvPr/>
        </p:nvSpPr>
        <p:spPr>
          <a:xfrm>
            <a:off x="3723274" y="3060409"/>
            <a:ext cx="1684443" cy="594509"/>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754456" y="5837710"/>
            <a:ext cx="632883" cy="594509"/>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048000" y="5166510"/>
            <a:ext cx="1386147" cy="53340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982980" y="1831836"/>
            <a:ext cx="7246620" cy="1673364"/>
            <a:chOff x="2286000" y="4114800"/>
            <a:chExt cx="7246620" cy="1673364"/>
          </a:xfrm>
        </p:grpSpPr>
        <p:sp>
          <p:nvSpPr>
            <p:cNvPr id="18" name="TextBox 17"/>
            <p:cNvSpPr txBox="1"/>
            <p:nvPr/>
          </p:nvSpPr>
          <p:spPr>
            <a:xfrm>
              <a:off x="2286000" y="4114800"/>
              <a:ext cx="7239000" cy="400110"/>
            </a:xfrm>
            <a:prstGeom prst="rect">
              <a:avLst/>
            </a:prstGeom>
            <a:noFill/>
          </p:spPr>
          <p:txBody>
            <a:bodyPr wrap="square" rtlCol="0">
              <a:spAutoFit/>
            </a:bodyPr>
            <a:lstStyle/>
            <a:p>
              <a:r>
                <a:rPr lang="en-US" sz="2000" b="1">
                  <a:solidFill>
                    <a:srgbClr val="0070C0"/>
                  </a:solidFill>
                  <a:latin typeface="Myriad Pro" pitchFamily="34" charset="0"/>
                </a:rPr>
                <a:t>SELECT </a:t>
              </a:r>
              <a:r>
                <a:rPr lang="en-US" sz="2000">
                  <a:solidFill>
                    <a:srgbClr val="0070C0"/>
                  </a:solidFill>
                  <a:latin typeface="Myriad Pro" pitchFamily="34" charset="0"/>
                </a:rPr>
                <a:t>  K.soKhung, banThuNho(K.hinhAnh), T.giaChoThue</a:t>
              </a:r>
              <a:endParaRPr lang="en-US" sz="2000" smtClean="0">
                <a:solidFill>
                  <a:srgbClr val="0070C0"/>
                </a:solidFill>
                <a:latin typeface="Myriad Pro" pitchFamily="34" charset="0"/>
              </a:endParaRPr>
            </a:p>
          </p:txBody>
        </p:sp>
        <p:sp>
          <p:nvSpPr>
            <p:cNvPr id="19" name="TextBox 18"/>
            <p:cNvSpPr txBox="1"/>
            <p:nvPr/>
          </p:nvSpPr>
          <p:spPr>
            <a:xfrm>
              <a:off x="2293620" y="4623078"/>
              <a:ext cx="7239000" cy="400110"/>
            </a:xfrm>
            <a:prstGeom prst="rect">
              <a:avLst/>
            </a:prstGeom>
            <a:noFill/>
          </p:spPr>
          <p:txBody>
            <a:bodyPr wrap="square" rtlCol="0">
              <a:spAutoFit/>
            </a:bodyPr>
            <a:lstStyle/>
            <a:p>
              <a:r>
                <a:rPr lang="en-US" sz="2000" b="1">
                  <a:solidFill>
                    <a:srgbClr val="0070C0"/>
                  </a:solidFill>
                  <a:latin typeface="Myriad Pro" pitchFamily="34" charset="0"/>
                </a:rPr>
                <a:t>FROM     </a:t>
              </a:r>
              <a:r>
                <a:rPr lang="en-US" sz="2000" smtClean="0">
                  <a:solidFill>
                    <a:srgbClr val="0070C0"/>
                  </a:solidFill>
                  <a:latin typeface="Myriad Pro" pitchFamily="34" charset="0"/>
                </a:rPr>
                <a:t>KhungHinh </a:t>
              </a:r>
              <a:r>
                <a:rPr lang="en-US" sz="2000">
                  <a:solidFill>
                    <a:srgbClr val="0070C0"/>
                  </a:solidFill>
                  <a:latin typeface="Myriad Pro" pitchFamily="34" charset="0"/>
                </a:rPr>
                <a:t>K, TheLoai T</a:t>
              </a:r>
              <a:endParaRPr lang="en-US" sz="2000" smtClean="0">
                <a:solidFill>
                  <a:srgbClr val="0070C0"/>
                </a:solidFill>
                <a:latin typeface="Myriad Pro" pitchFamily="34" charset="0"/>
              </a:endParaRPr>
            </a:p>
          </p:txBody>
        </p:sp>
        <p:sp>
          <p:nvSpPr>
            <p:cNvPr id="20" name="TextBox 19"/>
            <p:cNvSpPr txBox="1"/>
            <p:nvPr/>
          </p:nvSpPr>
          <p:spPr>
            <a:xfrm>
              <a:off x="2293620" y="5080278"/>
              <a:ext cx="7239000" cy="707886"/>
            </a:xfrm>
            <a:prstGeom prst="rect">
              <a:avLst/>
            </a:prstGeom>
            <a:noFill/>
          </p:spPr>
          <p:txBody>
            <a:bodyPr wrap="square" rtlCol="0">
              <a:spAutoFit/>
            </a:bodyPr>
            <a:lstStyle/>
            <a:p>
              <a:r>
                <a:rPr lang="en-US" sz="2000" b="1">
                  <a:solidFill>
                    <a:srgbClr val="0070C0"/>
                  </a:solidFill>
                  <a:latin typeface="Myriad Pro" pitchFamily="34" charset="0"/>
                </a:rPr>
                <a:t>WHERE </a:t>
              </a:r>
              <a:r>
                <a:rPr lang="en-US" sz="2000">
                  <a:solidFill>
                    <a:srgbClr val="0070C0"/>
                  </a:solidFill>
                  <a:latin typeface="Myriad Pro" pitchFamily="34" charset="0"/>
                </a:rPr>
                <a:t>  K.theLoai = T.maTheLoai AND co_MatTroi(K.hinhAnh</a:t>
              </a:r>
              <a:r>
                <a:rPr lang="en-US" sz="2000" smtClean="0">
                  <a:solidFill>
                    <a:srgbClr val="0070C0"/>
                  </a:solidFill>
                  <a:latin typeface="Myriad Pro" pitchFamily="34" charset="0"/>
                </a:rPr>
                <a:t>)</a:t>
              </a:r>
            </a:p>
            <a:p>
              <a:r>
                <a:rPr lang="en-US" sz="2000">
                  <a:solidFill>
                    <a:srgbClr val="0070C0"/>
                  </a:solidFill>
                  <a:latin typeface="Myriad Pro" pitchFamily="34" charset="0"/>
                </a:rPr>
                <a:t> </a:t>
              </a:r>
              <a:r>
                <a:rPr lang="en-US" sz="2000" smtClean="0">
                  <a:solidFill>
                    <a:srgbClr val="0070C0"/>
                  </a:solidFill>
                  <a:latin typeface="Myriad Pro" pitchFamily="34" charset="0"/>
                </a:rPr>
                <a:t>                                        AND </a:t>
              </a:r>
              <a:r>
                <a:rPr lang="en-US" sz="2000">
                  <a:solidFill>
                    <a:srgbClr val="0070C0"/>
                  </a:solidFill>
                  <a:latin typeface="Myriad Pro" pitchFamily="34" charset="0"/>
                </a:rPr>
                <a:t>la_GauXanh(K.hinhAnh) </a:t>
              </a:r>
              <a:endParaRPr lang="en-US" sz="2000" smtClean="0">
                <a:solidFill>
                  <a:srgbClr val="0070C0"/>
                </a:solidFill>
                <a:latin typeface="Myriad Pro" pitchFamily="34" charset="0"/>
              </a:endParaRPr>
            </a:p>
          </p:txBody>
        </p:sp>
      </p:grpSp>
      <p:sp>
        <p:nvSpPr>
          <p:cNvPr id="21" name="Oval 20"/>
          <p:cNvSpPr/>
          <p:nvPr/>
        </p:nvSpPr>
        <p:spPr>
          <a:xfrm>
            <a:off x="5257800" y="5181600"/>
            <a:ext cx="1371600" cy="53340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067300" y="2740224"/>
            <a:ext cx="1684443" cy="594509"/>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834717" y="5180538"/>
            <a:ext cx="632883" cy="594509"/>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0498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5" presetClass="path" presetSubtype="0" accel="50000" decel="50000" fill="hold" nodeType="clickEffect">
                                  <p:stCondLst>
                                    <p:cond delay="0"/>
                                  </p:stCondLst>
                                  <p:childTnLst>
                                    <p:animMotion origin="layout" path="M -3.33333E-6 -2.22222E-6 L -0.35833 -2.22222E-6 " pathEditMode="relative" rAng="0" ptsTypes="AA">
                                      <p:cBhvr>
                                        <p:cTn id="31" dur="1000" fill="hold"/>
                                        <p:tgtEl>
                                          <p:spTgt spid="10"/>
                                        </p:tgtEl>
                                        <p:attrNameLst>
                                          <p:attrName>ppt_x</p:attrName>
                                          <p:attrName>ppt_y</p:attrName>
                                        </p:attrNameLst>
                                      </p:cBhvr>
                                      <p:rCtr x="-17917" y="0"/>
                                    </p:animMotion>
                                  </p:childTnLst>
                                </p:cTn>
                              </p:par>
                              <p:par>
                                <p:cTn id="32" presetID="6" presetClass="emph" presetSubtype="0" fill="hold" nodeType="withEffect">
                                  <p:stCondLst>
                                    <p:cond delay="0"/>
                                  </p:stCondLst>
                                  <p:childTnLst>
                                    <p:animScale>
                                      <p:cBhvr>
                                        <p:cTn id="33" dur="1000" fill="hold"/>
                                        <p:tgtEl>
                                          <p:spTgt spid="10"/>
                                        </p:tgtEl>
                                      </p:cBhvr>
                                      <p:by x="60000" y="60000"/>
                                    </p:animScale>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par>
                          <p:cTn id="42" fill="hold">
                            <p:stCondLst>
                              <p:cond delay="2000"/>
                            </p:stCondLst>
                            <p:childTnLst>
                              <p:par>
                                <p:cTn id="43" presetID="10" presetClass="entr" presetSubtype="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3"/>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4"/>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0"/>
                                          </p:stCondLst>
                                        </p:cTn>
                                        <p:tgtEl>
                                          <p:spTgt spid="5"/>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2"/>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10"/>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21" presetClass="entr" presetSubtype="1"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wheel(1)">
                                      <p:cBhvr>
                                        <p:cTn id="67" dur="20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21" presetClass="entr" presetSubtype="1" fill="hold" grpId="0" nodeType="click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wheel(1)">
                                      <p:cBhvr>
                                        <p:cTn id="72" dur="2000"/>
                                        <p:tgtEl>
                                          <p:spTgt spid="22"/>
                                        </p:tgtEl>
                                      </p:cBhvr>
                                    </p:animEffect>
                                  </p:childTnLst>
                                </p:cTn>
                              </p:par>
                            </p:childTnLst>
                          </p:cTn>
                        </p:par>
                      </p:childTnLst>
                    </p:cTn>
                  </p:par>
                  <p:par>
                    <p:cTn id="73" fill="hold">
                      <p:stCondLst>
                        <p:cond delay="indefinite"/>
                      </p:stCondLst>
                      <p:childTnLst>
                        <p:par>
                          <p:cTn id="74" fill="hold">
                            <p:stCondLst>
                              <p:cond delay="0"/>
                            </p:stCondLst>
                            <p:childTnLst>
                              <p:par>
                                <p:cTn id="75" presetID="21" presetClass="entr" presetSubtype="1" fill="hold" grpId="0" nodeType="click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wheel(1)">
                                      <p:cBhvr>
                                        <p:cTn id="77" dur="2000"/>
                                        <p:tgtEl>
                                          <p:spTgt spid="17"/>
                                        </p:tgtEl>
                                      </p:cBhvr>
                                    </p:animEffect>
                                  </p:childTnLst>
                                </p:cTn>
                              </p:par>
                            </p:childTnLst>
                          </p:cTn>
                        </p:par>
                      </p:childTnLst>
                    </p:cTn>
                  </p:par>
                  <p:par>
                    <p:cTn id="78" fill="hold">
                      <p:stCondLst>
                        <p:cond delay="indefinite"/>
                      </p:stCondLst>
                      <p:childTnLst>
                        <p:par>
                          <p:cTn id="79" fill="hold">
                            <p:stCondLst>
                              <p:cond delay="0"/>
                            </p:stCondLst>
                            <p:childTnLst>
                              <p:par>
                                <p:cTn id="80" presetID="21" presetClass="entr" presetSubtype="1" fill="hold" grpId="0" nodeType="click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wheel(1)">
                                      <p:cBhvr>
                                        <p:cTn id="82" dur="2000"/>
                                        <p:tgtEl>
                                          <p:spTgt spid="21"/>
                                        </p:tgtEl>
                                      </p:cBhvr>
                                    </p:animEffect>
                                  </p:childTnLst>
                                </p:cTn>
                              </p:par>
                            </p:childTnLst>
                          </p:cTn>
                        </p:par>
                      </p:childTnLst>
                    </p:cTn>
                  </p:par>
                  <p:par>
                    <p:cTn id="83" fill="hold">
                      <p:stCondLst>
                        <p:cond delay="indefinite"/>
                      </p:stCondLst>
                      <p:childTnLst>
                        <p:par>
                          <p:cTn id="84" fill="hold">
                            <p:stCondLst>
                              <p:cond delay="0"/>
                            </p:stCondLst>
                            <p:childTnLst>
                              <p:par>
                                <p:cTn id="85" presetID="21" presetClass="entr" presetSubtype="1" fill="hold" grpId="0" nodeType="click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wheel(1)">
                                      <p:cBhvr>
                                        <p:cTn id="87" dur="2000"/>
                                        <p:tgtEl>
                                          <p:spTgt spid="16"/>
                                        </p:tgtEl>
                                      </p:cBhvr>
                                    </p:animEffect>
                                  </p:childTnLst>
                                </p:cTn>
                              </p:par>
                            </p:childTnLst>
                          </p:cTn>
                        </p:par>
                      </p:childTnLst>
                    </p:cTn>
                  </p:par>
                  <p:par>
                    <p:cTn id="88" fill="hold">
                      <p:stCondLst>
                        <p:cond delay="indefinite"/>
                      </p:stCondLst>
                      <p:childTnLst>
                        <p:par>
                          <p:cTn id="89" fill="hold">
                            <p:stCondLst>
                              <p:cond delay="0"/>
                            </p:stCondLst>
                            <p:childTnLst>
                              <p:par>
                                <p:cTn id="90" presetID="21" presetClass="entr" presetSubtype="1" fill="hold" grpId="0" nodeType="click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wheel(1)">
                                      <p:cBhvr>
                                        <p:cTn id="92"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4" grpId="0"/>
      <p:bldP spid="4" grpId="1"/>
      <p:bldP spid="5" grpId="0"/>
      <p:bldP spid="5" grpId="1"/>
      <p:bldP spid="13" grpId="0"/>
      <p:bldP spid="14" grpId="0"/>
      <p:bldP spid="15" grpId="0"/>
      <p:bldP spid="11" grpId="0" animBg="1"/>
      <p:bldP spid="16" grpId="0" animBg="1"/>
      <p:bldP spid="17" grpId="0" animBg="1"/>
      <p:bldP spid="21" grpId="0" animBg="1"/>
      <p:bldP spid="22" grpId="0"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273314"/>
            <a:ext cx="7239000" cy="707886"/>
          </a:xfrm>
          <a:prstGeom prst="rect">
            <a:avLst/>
          </a:prstGeom>
          <a:noFill/>
        </p:spPr>
        <p:txBody>
          <a:bodyPr wrap="square" rtlCol="0">
            <a:spAutoFit/>
          </a:bodyPr>
          <a:lstStyle/>
          <a:p>
            <a:r>
              <a:rPr lang="en-US" sz="2000" b="1" smtClean="0">
                <a:solidFill>
                  <a:srgbClr val="0070C0"/>
                </a:solidFill>
                <a:latin typeface="Myriad Pro" pitchFamily="34" charset="0"/>
              </a:rPr>
              <a:t>CREATE  TABLE   </a:t>
            </a:r>
            <a:r>
              <a:rPr lang="en-US" sz="2000" smtClean="0">
                <a:solidFill>
                  <a:srgbClr val="0070C0"/>
                </a:solidFill>
                <a:latin typeface="Myriad Pro" pitchFamily="34" charset="0"/>
              </a:rPr>
              <a:t>KhungAnh</a:t>
            </a:r>
          </a:p>
          <a:p>
            <a:r>
              <a:rPr lang="en-US" sz="2000" b="1" smtClean="0">
                <a:solidFill>
                  <a:srgbClr val="0070C0"/>
                </a:solidFill>
                <a:latin typeface="Myriad Pro" pitchFamily="34" charset="0"/>
              </a:rPr>
              <a:t>(</a:t>
            </a:r>
            <a:r>
              <a:rPr lang="en-US" sz="2000" smtClean="0">
                <a:solidFill>
                  <a:srgbClr val="0070C0"/>
                </a:solidFill>
                <a:latin typeface="Myriad Pro" pitchFamily="34" charset="0"/>
              </a:rPr>
              <a:t>soKhung</a:t>
            </a:r>
            <a:r>
              <a:rPr lang="en-US" sz="2000" b="1" smtClean="0">
                <a:solidFill>
                  <a:srgbClr val="0070C0"/>
                </a:solidFill>
                <a:latin typeface="Myriad Pro" pitchFamily="34" charset="0"/>
              </a:rPr>
              <a:t> integer</a:t>
            </a:r>
            <a:r>
              <a:rPr lang="en-US" sz="2000" smtClean="0">
                <a:solidFill>
                  <a:srgbClr val="0070C0"/>
                </a:solidFill>
                <a:latin typeface="Myriad Pro" pitchFamily="34" charset="0"/>
              </a:rPr>
              <a:t>,</a:t>
            </a:r>
            <a:r>
              <a:rPr lang="en-US" sz="2000" b="1" smtClean="0">
                <a:solidFill>
                  <a:srgbClr val="0070C0"/>
                </a:solidFill>
                <a:latin typeface="Myriad Pro" pitchFamily="34" charset="0"/>
              </a:rPr>
              <a:t>  </a:t>
            </a:r>
            <a:r>
              <a:rPr lang="en-US" sz="2000" smtClean="0">
                <a:solidFill>
                  <a:srgbClr val="0070C0"/>
                </a:solidFill>
                <a:latin typeface="Myriad Pro" pitchFamily="34" charset="0"/>
              </a:rPr>
              <a:t>hinhAnh </a:t>
            </a:r>
            <a:r>
              <a:rPr lang="en-US" sz="2000" b="1" smtClean="0">
                <a:solidFill>
                  <a:srgbClr val="0070C0"/>
                </a:solidFill>
                <a:latin typeface="Myriad Pro" pitchFamily="34" charset="0"/>
              </a:rPr>
              <a:t>jpeg_image</a:t>
            </a:r>
            <a:r>
              <a:rPr lang="en-US" sz="2000" smtClean="0">
                <a:solidFill>
                  <a:srgbClr val="0070C0"/>
                </a:solidFill>
                <a:latin typeface="Myriad Pro" pitchFamily="34" charset="0"/>
              </a:rPr>
              <a:t>,  theLoai </a:t>
            </a:r>
            <a:r>
              <a:rPr lang="en-US" sz="2000" b="1" smtClean="0">
                <a:solidFill>
                  <a:srgbClr val="0070C0"/>
                </a:solidFill>
                <a:latin typeface="Myriad Pro" pitchFamily="34" charset="0"/>
              </a:rPr>
              <a:t>integer</a:t>
            </a:r>
            <a:r>
              <a:rPr lang="en-US" sz="2000" smtClean="0">
                <a:solidFill>
                  <a:srgbClr val="0070C0"/>
                </a:solidFill>
                <a:latin typeface="Myriad Pro" pitchFamily="34" charset="0"/>
              </a:rPr>
              <a:t>)</a:t>
            </a:r>
          </a:p>
        </p:txBody>
      </p:sp>
      <p:sp>
        <p:nvSpPr>
          <p:cNvPr id="4" name="Oval 3"/>
          <p:cNvSpPr/>
          <p:nvPr/>
        </p:nvSpPr>
        <p:spPr>
          <a:xfrm>
            <a:off x="2239108" y="5613995"/>
            <a:ext cx="1524000" cy="537882"/>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74320" y="2918043"/>
            <a:ext cx="8839200" cy="461665"/>
          </a:xfrm>
          <a:prstGeom prst="rect">
            <a:avLst/>
          </a:prstGeom>
          <a:noFill/>
        </p:spPr>
        <p:txBody>
          <a:bodyPr wrap="square" rtlCol="0">
            <a:spAutoFit/>
          </a:bodyPr>
          <a:lstStyle/>
          <a:p>
            <a:pPr marL="342900" indent="-342900">
              <a:buFont typeface="Wingdings" pitchFamily="2" charset="2"/>
              <a:buChar char="q"/>
            </a:pPr>
            <a:r>
              <a:rPr lang="en-US" sz="2400" smtClean="0">
                <a:solidFill>
                  <a:srgbClr val="0070C0"/>
                </a:solidFill>
                <a:latin typeface="Myriad Pro" pitchFamily="34" charset="0"/>
              </a:rPr>
              <a:t>Dùng để lưu trữ  hình ảnh cho khung hình trong một bộ phim</a:t>
            </a:r>
            <a:endParaRPr lang="en-US" sz="2400" dirty="0">
              <a:solidFill>
                <a:srgbClr val="0070C0"/>
              </a:solidFill>
              <a:latin typeface="Myriad Pro" pitchFamily="34" charset="0"/>
            </a:endParaRPr>
          </a:p>
        </p:txBody>
      </p:sp>
      <p:sp>
        <p:nvSpPr>
          <p:cNvPr id="6" name="TextBox 5"/>
          <p:cNvSpPr txBox="1"/>
          <p:nvPr/>
        </p:nvSpPr>
        <p:spPr>
          <a:xfrm>
            <a:off x="274320" y="3512403"/>
            <a:ext cx="8839200" cy="461665"/>
          </a:xfrm>
          <a:prstGeom prst="rect">
            <a:avLst/>
          </a:prstGeom>
          <a:noFill/>
        </p:spPr>
        <p:txBody>
          <a:bodyPr wrap="square" rtlCol="0">
            <a:spAutoFit/>
          </a:bodyPr>
          <a:lstStyle/>
          <a:p>
            <a:pPr marL="342900" indent="-342900">
              <a:buFont typeface="Wingdings" pitchFamily="2" charset="2"/>
              <a:buChar char="q"/>
            </a:pPr>
            <a:r>
              <a:rPr lang="en-US" sz="2400" smtClean="0">
                <a:solidFill>
                  <a:srgbClr val="0070C0"/>
                </a:solidFill>
                <a:latin typeface="Myriad Pro" pitchFamily="34" charset="0"/>
              </a:rPr>
              <a:t>Kiểu dữ liệu jpeg_image không nằm trong nhân DBMS</a:t>
            </a:r>
            <a:endParaRPr lang="en-US" sz="2400" dirty="0">
              <a:solidFill>
                <a:srgbClr val="0070C0"/>
              </a:solidFill>
              <a:latin typeface="Myriad Pro" pitchFamily="34" charset="0"/>
            </a:endParaRPr>
          </a:p>
        </p:txBody>
      </p:sp>
      <p:sp>
        <p:nvSpPr>
          <p:cNvPr id="7" name="TextBox 6"/>
          <p:cNvSpPr txBox="1"/>
          <p:nvPr/>
        </p:nvSpPr>
        <p:spPr>
          <a:xfrm>
            <a:off x="274320" y="4198203"/>
            <a:ext cx="8839200" cy="830997"/>
          </a:xfrm>
          <a:prstGeom prst="rect">
            <a:avLst/>
          </a:prstGeom>
          <a:noFill/>
        </p:spPr>
        <p:txBody>
          <a:bodyPr wrap="square" rtlCol="0">
            <a:spAutoFit/>
          </a:bodyPr>
          <a:lstStyle/>
          <a:p>
            <a:pPr marL="342900" indent="-342900">
              <a:buFont typeface="Wingdings" pitchFamily="2" charset="2"/>
              <a:buChar char="q"/>
            </a:pPr>
            <a:r>
              <a:rPr lang="en-US" sz="2400" smtClean="0">
                <a:solidFill>
                  <a:srgbClr val="0070C0"/>
                </a:solidFill>
                <a:latin typeface="Myriad Pro" pitchFamily="34" charset="0"/>
              </a:rPr>
              <a:t>jpeg_image được xây dựng bởi người dùng để lưu trữ hình ảnh theo tiêu chuẩn JPEG.</a:t>
            </a:r>
            <a:endParaRPr lang="en-US" sz="2400" dirty="0">
              <a:solidFill>
                <a:srgbClr val="0070C0"/>
              </a:solidFill>
              <a:latin typeface="Myriad Pro" pitchFamily="34" charset="0"/>
            </a:endParaRPr>
          </a:p>
        </p:txBody>
      </p:sp>
      <p:sp>
        <p:nvSpPr>
          <p:cNvPr id="8" name="TextBox 7"/>
          <p:cNvSpPr txBox="1"/>
          <p:nvPr/>
        </p:nvSpPr>
        <p:spPr>
          <a:xfrm>
            <a:off x="533400" y="5410200"/>
            <a:ext cx="7239000" cy="707886"/>
          </a:xfrm>
          <a:prstGeom prst="rect">
            <a:avLst/>
          </a:prstGeom>
          <a:noFill/>
        </p:spPr>
        <p:txBody>
          <a:bodyPr wrap="square" rtlCol="0">
            <a:spAutoFit/>
          </a:bodyPr>
          <a:lstStyle/>
          <a:p>
            <a:r>
              <a:rPr lang="en-US" sz="2000" b="1">
                <a:solidFill>
                  <a:srgbClr val="0070C0"/>
                </a:solidFill>
                <a:latin typeface="Myriad Pro" pitchFamily="34" charset="0"/>
              </a:rPr>
              <a:t>CREATE  TABLE  </a:t>
            </a:r>
            <a:r>
              <a:rPr lang="en-US" sz="2000">
                <a:solidFill>
                  <a:srgbClr val="0070C0"/>
                </a:solidFill>
                <a:latin typeface="Myriad Pro" pitchFamily="34" charset="0"/>
              </a:rPr>
              <a:t>QuocGia</a:t>
            </a:r>
          </a:p>
          <a:p>
            <a:r>
              <a:rPr lang="en-US" sz="2000" b="1">
                <a:solidFill>
                  <a:srgbClr val="0070C0"/>
                </a:solidFill>
                <a:latin typeface="Myriad Pro" pitchFamily="34" charset="0"/>
              </a:rPr>
              <a:t>(</a:t>
            </a:r>
            <a:r>
              <a:rPr lang="en-US" sz="2000">
                <a:solidFill>
                  <a:srgbClr val="0070C0"/>
                </a:solidFill>
                <a:latin typeface="Myriad Pro" pitchFamily="34" charset="0"/>
              </a:rPr>
              <a:t>ten text, ranhGioi </a:t>
            </a:r>
            <a:r>
              <a:rPr lang="en-US" sz="2000" b="1">
                <a:solidFill>
                  <a:srgbClr val="0070C0"/>
                </a:solidFill>
                <a:latin typeface="Myriad Pro" pitchFamily="34" charset="0"/>
              </a:rPr>
              <a:t>daGiac</a:t>
            </a:r>
            <a:r>
              <a:rPr lang="en-US" sz="2000">
                <a:solidFill>
                  <a:srgbClr val="0070C0"/>
                </a:solidFill>
                <a:latin typeface="Myriad Pro" pitchFamily="34" charset="0"/>
              </a:rPr>
              <a:t>,  danSo </a:t>
            </a:r>
            <a:r>
              <a:rPr lang="en-US" sz="2000" b="1">
                <a:solidFill>
                  <a:srgbClr val="0070C0"/>
                </a:solidFill>
                <a:latin typeface="Myriad Pro" pitchFamily="34" charset="0"/>
              </a:rPr>
              <a:t>int</a:t>
            </a:r>
            <a:r>
              <a:rPr lang="en-US" sz="2000">
                <a:solidFill>
                  <a:srgbClr val="0070C0"/>
                </a:solidFill>
                <a:latin typeface="Myriad Pro" pitchFamily="34" charset="0"/>
              </a:rPr>
              <a:t>,  ngonNgu </a:t>
            </a:r>
            <a:r>
              <a:rPr lang="en-US" sz="2000" b="1">
                <a:solidFill>
                  <a:srgbClr val="0070C0"/>
                </a:solidFill>
                <a:latin typeface="Myriad Pro" pitchFamily="34" charset="0"/>
              </a:rPr>
              <a:t>text</a:t>
            </a:r>
            <a:r>
              <a:rPr lang="en-US" sz="2000">
                <a:solidFill>
                  <a:srgbClr val="0070C0"/>
                </a:solidFill>
                <a:latin typeface="Myriad Pro" pitchFamily="34" charset="0"/>
              </a:rPr>
              <a:t>)</a:t>
            </a:r>
            <a:endParaRPr lang="en-US" sz="2000" b="1">
              <a:solidFill>
                <a:srgbClr val="0070C0"/>
              </a:solidFill>
              <a:latin typeface="Myriad Pro" pitchFamily="34" charset="0"/>
            </a:endParaRPr>
          </a:p>
        </p:txBody>
      </p:sp>
      <p:sp>
        <p:nvSpPr>
          <p:cNvPr id="9" name="Oval 8"/>
          <p:cNvSpPr/>
          <p:nvPr/>
        </p:nvSpPr>
        <p:spPr>
          <a:xfrm>
            <a:off x="3464170" y="1506415"/>
            <a:ext cx="1607820" cy="53340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047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1)">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heel(1)">
                                      <p:cBhvr>
                                        <p:cTn id="3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p:bldP spid="6" grpId="0"/>
      <p:bldP spid="7" grpId="0"/>
      <p:bldP spid="8" grpId="0"/>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2743200"/>
            <a:ext cx="2514600" cy="2122431"/>
            <a:chOff x="2253915" y="1803603"/>
            <a:chExt cx="4724400" cy="3987597"/>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46602" y="1803603"/>
              <a:ext cx="3250794" cy="3250794"/>
            </a:xfrm>
            <a:prstGeom prst="rect">
              <a:avLst/>
            </a:prstGeom>
          </p:spPr>
        </p:pic>
        <p:sp>
          <p:nvSpPr>
            <p:cNvPr id="4" name="TextBox 3"/>
            <p:cNvSpPr txBox="1"/>
            <p:nvPr/>
          </p:nvSpPr>
          <p:spPr>
            <a:xfrm>
              <a:off x="2253915" y="5267980"/>
              <a:ext cx="4724400" cy="523220"/>
            </a:xfrm>
            <a:prstGeom prst="rect">
              <a:avLst/>
            </a:prstGeom>
            <a:noFill/>
          </p:spPr>
          <p:txBody>
            <a:bodyPr wrap="square" rtlCol="0">
              <a:spAutoFit/>
            </a:bodyPr>
            <a:lstStyle/>
            <a:p>
              <a:pPr algn="ctr"/>
              <a:endParaRPr lang="en-US" sz="2800">
                <a:latin typeface="Myriad Pro" pitchFamily="34" charset="0"/>
              </a:endParaRPr>
            </a:p>
          </p:txBody>
        </p:sp>
      </p:grpSp>
      <p:sp>
        <p:nvSpPr>
          <p:cNvPr id="5" name="TextBox 4"/>
          <p:cNvSpPr txBox="1"/>
          <p:nvPr/>
        </p:nvSpPr>
        <p:spPr>
          <a:xfrm>
            <a:off x="2818812" y="990600"/>
            <a:ext cx="4975412" cy="369332"/>
          </a:xfrm>
          <a:prstGeom prst="rect">
            <a:avLst/>
          </a:prstGeom>
          <a:noFill/>
        </p:spPr>
        <p:txBody>
          <a:bodyPr wrap="square" rtlCol="0">
            <a:spAutoFit/>
          </a:bodyPr>
          <a:lstStyle/>
          <a:p>
            <a:r>
              <a:rPr lang="en-US" smtClean="0">
                <a:solidFill>
                  <a:srgbClr val="0070C0"/>
                </a:solidFill>
                <a:latin typeface="Myriad Pro" pitchFamily="34" charset="0"/>
              </a:rPr>
              <a:t>Định nghĩa kiểu dữ liệu mới  tùy ý</a:t>
            </a:r>
            <a:endParaRPr lang="en-US" dirty="0">
              <a:solidFill>
                <a:srgbClr val="0070C0"/>
              </a:solidFill>
              <a:latin typeface="Myriad Pro" pitchFamily="34" charset="0"/>
            </a:endParaRPr>
          </a:p>
        </p:txBody>
      </p:sp>
      <p:sp>
        <p:nvSpPr>
          <p:cNvPr id="7" name="TextBox 6"/>
          <p:cNvSpPr txBox="1"/>
          <p:nvPr/>
        </p:nvSpPr>
        <p:spPr>
          <a:xfrm>
            <a:off x="2818812" y="1541585"/>
            <a:ext cx="4975412" cy="369332"/>
          </a:xfrm>
          <a:prstGeom prst="rect">
            <a:avLst/>
          </a:prstGeom>
          <a:noFill/>
        </p:spPr>
        <p:txBody>
          <a:bodyPr wrap="square" rtlCol="0">
            <a:spAutoFit/>
          </a:bodyPr>
          <a:lstStyle/>
          <a:p>
            <a:r>
              <a:rPr lang="en-US" smtClean="0">
                <a:solidFill>
                  <a:srgbClr val="0070C0"/>
                </a:solidFill>
                <a:latin typeface="Myriad Pro" pitchFamily="34" charset="0"/>
              </a:rPr>
              <a:t>Là tính năng quan trọng của ORDBMS</a:t>
            </a:r>
            <a:endParaRPr lang="en-US" dirty="0">
              <a:solidFill>
                <a:srgbClr val="0070C0"/>
              </a:solidFill>
              <a:latin typeface="Myriad Pro" pitchFamily="34" charset="0"/>
            </a:endParaRPr>
          </a:p>
        </p:txBody>
      </p:sp>
      <p:sp>
        <p:nvSpPr>
          <p:cNvPr id="8" name="TextBox 7"/>
          <p:cNvSpPr txBox="1"/>
          <p:nvPr/>
        </p:nvSpPr>
        <p:spPr>
          <a:xfrm>
            <a:off x="2807088" y="2042719"/>
            <a:ext cx="6108311" cy="646331"/>
          </a:xfrm>
          <a:prstGeom prst="rect">
            <a:avLst/>
          </a:prstGeom>
          <a:noFill/>
        </p:spPr>
        <p:txBody>
          <a:bodyPr wrap="square" rtlCol="0">
            <a:spAutoFit/>
          </a:bodyPr>
          <a:lstStyle/>
          <a:p>
            <a:r>
              <a:rPr lang="en-US" smtClean="0">
                <a:solidFill>
                  <a:srgbClr val="0070C0"/>
                </a:solidFill>
                <a:latin typeface="Myriad Pro" pitchFamily="34" charset="0"/>
              </a:rPr>
              <a:t>Cho phép lưu trữ và truy xuất đối tượng loại jpeg_images nhưng mọi đối tượng khác (ví dụ: kiểu int) </a:t>
            </a:r>
            <a:endParaRPr lang="en-US" dirty="0">
              <a:solidFill>
                <a:srgbClr val="0070C0"/>
              </a:solidFill>
              <a:latin typeface="Myriad Pro" pitchFamily="34" charset="0"/>
            </a:endParaRPr>
          </a:p>
        </p:txBody>
      </p:sp>
      <p:sp>
        <p:nvSpPr>
          <p:cNvPr id="9" name="TextBox 8"/>
          <p:cNvSpPr txBox="1"/>
          <p:nvPr/>
        </p:nvSpPr>
        <p:spPr>
          <a:xfrm>
            <a:off x="2818812" y="2836985"/>
            <a:ext cx="6477588" cy="369332"/>
          </a:xfrm>
          <a:prstGeom prst="rect">
            <a:avLst/>
          </a:prstGeom>
          <a:noFill/>
        </p:spPr>
        <p:txBody>
          <a:bodyPr wrap="square" rtlCol="0">
            <a:spAutoFit/>
          </a:bodyPr>
          <a:lstStyle/>
          <a:p>
            <a:r>
              <a:rPr lang="en-US" smtClean="0">
                <a:solidFill>
                  <a:srgbClr val="0070C0"/>
                </a:solidFill>
                <a:latin typeface="Myriad Pro" pitchFamily="34" charset="0"/>
              </a:rPr>
              <a:t>Cần phải có các phương thức được  định bởi người tạo ra chúng</a:t>
            </a:r>
            <a:endParaRPr lang="en-US" dirty="0">
              <a:solidFill>
                <a:srgbClr val="0070C0"/>
              </a:solidFill>
              <a:latin typeface="Myriad Pro" pitchFamily="34" charset="0"/>
            </a:endParaRPr>
          </a:p>
        </p:txBody>
      </p:sp>
      <p:sp>
        <p:nvSpPr>
          <p:cNvPr id="10" name="TextBox 9"/>
          <p:cNvSpPr txBox="1"/>
          <p:nvPr/>
        </p:nvSpPr>
        <p:spPr>
          <a:xfrm>
            <a:off x="2807089" y="3382053"/>
            <a:ext cx="6108311" cy="646331"/>
          </a:xfrm>
          <a:prstGeom prst="rect">
            <a:avLst/>
          </a:prstGeom>
          <a:noFill/>
        </p:spPr>
        <p:txBody>
          <a:bodyPr wrap="square" rtlCol="0">
            <a:spAutoFit/>
          </a:bodyPr>
          <a:lstStyle/>
          <a:p>
            <a:r>
              <a:rPr lang="en-US" smtClean="0">
                <a:solidFill>
                  <a:srgbClr val="0070C0"/>
                </a:solidFill>
                <a:latin typeface="Myriad Pro" pitchFamily="34" charset="0"/>
              </a:rPr>
              <a:t>Ví dụ kiểu jpeg_images sẽ có các phương thức: </a:t>
            </a:r>
            <a:r>
              <a:rPr lang="en-US" b="1" smtClean="0">
                <a:solidFill>
                  <a:srgbClr val="0070C0"/>
                </a:solidFill>
                <a:latin typeface="Myriad Pro" pitchFamily="34" charset="0"/>
              </a:rPr>
              <a:t>nén, xoay, </a:t>
            </a:r>
            <a:r>
              <a:rPr lang="en-US" smtClean="0">
                <a:solidFill>
                  <a:srgbClr val="0070C0"/>
                </a:solidFill>
                <a:latin typeface="Myriad Pro" pitchFamily="34" charset="0"/>
              </a:rPr>
              <a:t> </a:t>
            </a:r>
            <a:r>
              <a:rPr lang="en-US" b="1" smtClean="0">
                <a:solidFill>
                  <a:srgbClr val="0070C0"/>
                </a:solidFill>
                <a:latin typeface="Myriad Pro" pitchFamily="34" charset="0"/>
              </a:rPr>
              <a:t>thuNhỏ, cắt…</a:t>
            </a:r>
            <a:r>
              <a:rPr lang="en-US" smtClean="0">
                <a:solidFill>
                  <a:srgbClr val="0070C0"/>
                </a:solidFill>
                <a:latin typeface="Myriad Pro" pitchFamily="34" charset="0"/>
              </a:rPr>
              <a:t> </a:t>
            </a:r>
            <a:endParaRPr lang="en-US" dirty="0">
              <a:solidFill>
                <a:srgbClr val="0070C0"/>
              </a:solidFill>
              <a:latin typeface="Myriad Pro" pitchFamily="34" charset="0"/>
            </a:endParaRPr>
          </a:p>
        </p:txBody>
      </p:sp>
      <p:sp>
        <p:nvSpPr>
          <p:cNvPr id="12" name="TextBox 11"/>
          <p:cNvSpPr txBox="1"/>
          <p:nvPr/>
        </p:nvSpPr>
        <p:spPr>
          <a:xfrm>
            <a:off x="2818812" y="4132385"/>
            <a:ext cx="6108311" cy="646331"/>
          </a:xfrm>
          <a:prstGeom prst="rect">
            <a:avLst/>
          </a:prstGeom>
          <a:noFill/>
        </p:spPr>
        <p:txBody>
          <a:bodyPr wrap="square" rtlCol="0">
            <a:spAutoFit/>
          </a:bodyPr>
          <a:lstStyle/>
          <a:p>
            <a:r>
              <a:rPr lang="en-US" smtClean="0">
                <a:solidFill>
                  <a:srgbClr val="0070C0"/>
                </a:solidFill>
                <a:latin typeface="Myriad Pro" pitchFamily="34" charset="0"/>
              </a:rPr>
              <a:t>Sự kết hợp của kiểu dữ liệu (atomic)  và các phương thức liên quan được gọi là Abtract Data Type (ADT)</a:t>
            </a:r>
            <a:endParaRPr lang="en-US" dirty="0">
              <a:solidFill>
                <a:srgbClr val="0070C0"/>
              </a:solidFill>
              <a:latin typeface="Myriad Pro" pitchFamily="34" charset="0"/>
            </a:endParaRPr>
          </a:p>
        </p:txBody>
      </p:sp>
      <p:sp>
        <p:nvSpPr>
          <p:cNvPr id="13" name="TextBox 12"/>
          <p:cNvSpPr txBox="1"/>
          <p:nvPr/>
        </p:nvSpPr>
        <p:spPr>
          <a:xfrm>
            <a:off x="2807087" y="4867870"/>
            <a:ext cx="6108311" cy="923330"/>
          </a:xfrm>
          <a:prstGeom prst="rect">
            <a:avLst/>
          </a:prstGeom>
          <a:noFill/>
        </p:spPr>
        <p:txBody>
          <a:bodyPr wrap="square" rtlCol="0">
            <a:spAutoFit/>
          </a:bodyPr>
          <a:lstStyle/>
          <a:p>
            <a:r>
              <a:rPr lang="en-US" smtClean="0">
                <a:solidFill>
                  <a:srgbClr val="0070C0"/>
                </a:solidFill>
                <a:latin typeface="Myriad Pro" pitchFamily="34" charset="0"/>
              </a:rPr>
              <a:t>SQL truyền thống cũng đã xây dựng các ADTs, chẳng hạn như kiểu </a:t>
            </a:r>
            <a:r>
              <a:rPr lang="en-US" b="1" smtClean="0">
                <a:solidFill>
                  <a:srgbClr val="0070C0"/>
                </a:solidFill>
                <a:latin typeface="Myriad Pro" pitchFamily="34" charset="0"/>
              </a:rPr>
              <a:t>int </a:t>
            </a:r>
            <a:r>
              <a:rPr lang="en-US" smtClean="0">
                <a:solidFill>
                  <a:srgbClr val="0070C0"/>
                </a:solidFill>
                <a:latin typeface="Myriad Pro" pitchFamily="34" charset="0"/>
              </a:rPr>
              <a:t>và các toán tử liên quan (+,  -, &gt;, = …) hoặc </a:t>
            </a:r>
            <a:r>
              <a:rPr lang="en-US" b="1" smtClean="0">
                <a:solidFill>
                  <a:srgbClr val="0070C0"/>
                </a:solidFill>
                <a:latin typeface="Myriad Pro" pitchFamily="34" charset="0"/>
              </a:rPr>
              <a:t>string (</a:t>
            </a:r>
            <a:r>
              <a:rPr lang="en-US" smtClean="0">
                <a:solidFill>
                  <a:srgbClr val="0070C0"/>
                </a:solidFill>
                <a:latin typeface="Myriad Pro" pitchFamily="34" charset="0"/>
              </a:rPr>
              <a:t>LIKE).</a:t>
            </a:r>
            <a:endParaRPr lang="en-US" b="1" dirty="0">
              <a:solidFill>
                <a:srgbClr val="0070C0"/>
              </a:solidFill>
              <a:latin typeface="Myriad Pro" pitchFamily="34" charset="0"/>
            </a:endParaRPr>
          </a:p>
        </p:txBody>
      </p:sp>
      <p:sp>
        <p:nvSpPr>
          <p:cNvPr id="14" name="TextBox 13"/>
          <p:cNvSpPr txBox="1"/>
          <p:nvPr/>
        </p:nvSpPr>
        <p:spPr>
          <a:xfrm>
            <a:off x="2807087" y="5906869"/>
            <a:ext cx="6108311" cy="646331"/>
          </a:xfrm>
          <a:prstGeom prst="rect">
            <a:avLst/>
          </a:prstGeom>
          <a:noFill/>
        </p:spPr>
        <p:txBody>
          <a:bodyPr wrap="square" rtlCol="0">
            <a:spAutoFit/>
          </a:bodyPr>
          <a:lstStyle/>
          <a:p>
            <a:r>
              <a:rPr lang="en-US" smtClean="0">
                <a:solidFill>
                  <a:srgbClr val="0070C0"/>
                </a:solidFill>
                <a:latin typeface="Myriad Pro" pitchFamily="34" charset="0"/>
              </a:rPr>
              <a:t>ORDBMS cũng  cho phép người dùng định nghĩa kiểu riêng của mình</a:t>
            </a:r>
            <a:endParaRPr lang="en-US" b="1" dirty="0">
              <a:solidFill>
                <a:srgbClr val="0070C0"/>
              </a:solidFill>
              <a:latin typeface="Myriad Pro" pitchFamily="34" charset="0"/>
            </a:endParaRPr>
          </a:p>
        </p:txBody>
      </p:sp>
    </p:spTree>
    <p:extLst>
      <p:ext uri="{BB962C8B-B14F-4D97-AF65-F5344CB8AC3E}">
        <p14:creationId xmlns:p14="http://schemas.microsoft.com/office/powerpoint/2010/main" val="868831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P spid="12" grpId="0"/>
      <p:bldP spid="13"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0" y="5266730"/>
            <a:ext cx="1524000" cy="523220"/>
          </a:xfrm>
          <a:prstGeom prst="rect">
            <a:avLst/>
          </a:prstGeom>
          <a:noFill/>
        </p:spPr>
        <p:txBody>
          <a:bodyPr wrap="square" rtlCol="0">
            <a:spAutoFit/>
          </a:bodyPr>
          <a:lstStyle/>
          <a:p>
            <a:r>
              <a:rPr lang="en-US" sz="2800" dirty="0" smtClean="0">
                <a:solidFill>
                  <a:srgbClr val="0070C0"/>
                </a:solidFill>
                <a:latin typeface="Myriad Pro" pitchFamily="34" charset="0"/>
              </a:rPr>
              <a:t>Strings</a:t>
            </a:r>
            <a:endParaRPr lang="en-US" sz="2800" dirty="0">
              <a:solidFill>
                <a:srgbClr val="0070C0"/>
              </a:solidFill>
              <a:latin typeface="Myriad Pro" pitchFamily="34" charset="0"/>
            </a:endParaRPr>
          </a:p>
        </p:txBody>
      </p:sp>
      <p:sp>
        <p:nvSpPr>
          <p:cNvPr id="6" name="TextBox 5"/>
          <p:cNvSpPr txBox="1"/>
          <p:nvPr/>
        </p:nvSpPr>
        <p:spPr>
          <a:xfrm>
            <a:off x="7239000" y="2560320"/>
            <a:ext cx="1752600" cy="523220"/>
          </a:xfrm>
          <a:prstGeom prst="rect">
            <a:avLst/>
          </a:prstGeom>
          <a:noFill/>
        </p:spPr>
        <p:txBody>
          <a:bodyPr wrap="square" rtlCol="0">
            <a:spAutoFit/>
          </a:bodyPr>
          <a:lstStyle/>
          <a:p>
            <a:r>
              <a:rPr lang="en-US" sz="2800" dirty="0" smtClean="0">
                <a:solidFill>
                  <a:srgbClr val="0070C0"/>
                </a:solidFill>
                <a:latin typeface="Myriad Pro" pitchFamily="34" charset="0"/>
              </a:rPr>
              <a:t>Integers</a:t>
            </a:r>
            <a:endParaRPr lang="en-US" sz="2800" dirty="0">
              <a:solidFill>
                <a:srgbClr val="0070C0"/>
              </a:solidFill>
              <a:latin typeface="Myriad Pro" pitchFamily="34" charset="0"/>
            </a:endParaRPr>
          </a:p>
        </p:txBody>
      </p:sp>
      <p:sp>
        <p:nvSpPr>
          <p:cNvPr id="7" name="TextBox 6"/>
          <p:cNvSpPr txBox="1"/>
          <p:nvPr/>
        </p:nvSpPr>
        <p:spPr>
          <a:xfrm>
            <a:off x="868680" y="2458700"/>
            <a:ext cx="1295400" cy="523220"/>
          </a:xfrm>
          <a:prstGeom prst="rect">
            <a:avLst/>
          </a:prstGeom>
          <a:noFill/>
        </p:spPr>
        <p:txBody>
          <a:bodyPr wrap="square" rtlCol="0">
            <a:spAutoFit/>
          </a:bodyPr>
          <a:lstStyle/>
          <a:p>
            <a:r>
              <a:rPr lang="en-US" sz="2800" dirty="0" smtClean="0">
                <a:solidFill>
                  <a:srgbClr val="0070C0"/>
                </a:solidFill>
                <a:latin typeface="Myriad Pro" pitchFamily="34" charset="0"/>
              </a:rPr>
              <a:t>Small</a:t>
            </a:r>
            <a:endParaRPr lang="en-US" sz="2800" dirty="0">
              <a:solidFill>
                <a:srgbClr val="0070C0"/>
              </a:solidFill>
              <a:latin typeface="Myriad Pro" pitchFamily="34" charset="0"/>
            </a:endParaRPr>
          </a:p>
        </p:txBody>
      </p:sp>
      <p:sp>
        <p:nvSpPr>
          <p:cNvPr id="8" name="TextBox 7"/>
          <p:cNvSpPr txBox="1"/>
          <p:nvPr/>
        </p:nvSpPr>
        <p:spPr>
          <a:xfrm>
            <a:off x="2667000" y="1750367"/>
            <a:ext cx="3048000" cy="523220"/>
          </a:xfrm>
          <a:prstGeom prst="rect">
            <a:avLst/>
          </a:prstGeom>
          <a:noFill/>
        </p:spPr>
        <p:txBody>
          <a:bodyPr wrap="square" rtlCol="0">
            <a:spAutoFit/>
          </a:bodyPr>
          <a:lstStyle/>
          <a:p>
            <a:r>
              <a:rPr lang="en-US" sz="2800" dirty="0" smtClean="0">
                <a:solidFill>
                  <a:srgbClr val="0070C0"/>
                </a:solidFill>
                <a:latin typeface="Myriad Pro" pitchFamily="34" charset="0"/>
              </a:rPr>
              <a:t>Fixed collection</a:t>
            </a:r>
            <a:endParaRPr lang="en-US" sz="2800" dirty="0">
              <a:solidFill>
                <a:srgbClr val="0070C0"/>
              </a:solidFill>
              <a:latin typeface="Myriad Pro" pitchFamily="34" charset="0"/>
            </a:endParaRPr>
          </a:p>
        </p:txBody>
      </p:sp>
      <p:sp>
        <p:nvSpPr>
          <p:cNvPr id="9" name="TextBox 8"/>
          <p:cNvSpPr txBox="1"/>
          <p:nvPr/>
        </p:nvSpPr>
        <p:spPr>
          <a:xfrm>
            <a:off x="6248400" y="4343399"/>
            <a:ext cx="1371600" cy="523220"/>
          </a:xfrm>
          <a:prstGeom prst="rect">
            <a:avLst/>
          </a:prstGeom>
          <a:noFill/>
        </p:spPr>
        <p:txBody>
          <a:bodyPr wrap="square" rtlCol="0">
            <a:spAutoFit/>
          </a:bodyPr>
          <a:lstStyle/>
          <a:p>
            <a:r>
              <a:rPr lang="en-US" sz="2800" dirty="0" smtClean="0">
                <a:solidFill>
                  <a:srgbClr val="0070C0"/>
                </a:solidFill>
                <a:latin typeface="Myriad Pro" pitchFamily="34" charset="0"/>
              </a:rPr>
              <a:t>Dates</a:t>
            </a:r>
            <a:endParaRPr lang="en-US" sz="2800" dirty="0">
              <a:solidFill>
                <a:srgbClr val="0070C0"/>
              </a:solidFill>
              <a:latin typeface="Myriad Pro" pitchFamily="34" charset="0"/>
            </a:endParaRPr>
          </a:p>
        </p:txBody>
      </p:sp>
      <p:sp>
        <p:nvSpPr>
          <p:cNvPr id="10" name="TextBox 9"/>
          <p:cNvSpPr txBox="1"/>
          <p:nvPr/>
        </p:nvSpPr>
        <p:spPr>
          <a:xfrm>
            <a:off x="1143000" y="4658380"/>
            <a:ext cx="1524000" cy="523220"/>
          </a:xfrm>
          <a:prstGeom prst="rect">
            <a:avLst/>
          </a:prstGeom>
          <a:noFill/>
        </p:spPr>
        <p:txBody>
          <a:bodyPr wrap="square" rtlCol="0">
            <a:spAutoFit/>
          </a:bodyPr>
          <a:lstStyle/>
          <a:p>
            <a:r>
              <a:rPr lang="en-US" sz="2800" smtClean="0">
                <a:solidFill>
                  <a:srgbClr val="0070C0"/>
                </a:solidFill>
                <a:latin typeface="Myriad Pro" pitchFamily="34" charset="0"/>
              </a:rPr>
              <a:t>Boolean</a:t>
            </a:r>
            <a:endParaRPr lang="en-US" sz="2800" dirty="0">
              <a:solidFill>
                <a:srgbClr val="0070C0"/>
              </a:solidFill>
              <a:latin typeface="Myriad Pro" pitchFamily="34" charset="0"/>
            </a:endParaRPr>
          </a:p>
        </p:txBody>
      </p:sp>
      <p:sp>
        <p:nvSpPr>
          <p:cNvPr id="11" name="TextBox 10"/>
          <p:cNvSpPr txBox="1"/>
          <p:nvPr/>
        </p:nvSpPr>
        <p:spPr>
          <a:xfrm>
            <a:off x="6781800" y="1600200"/>
            <a:ext cx="1341120" cy="523220"/>
          </a:xfrm>
          <a:prstGeom prst="rect">
            <a:avLst/>
          </a:prstGeom>
          <a:noFill/>
        </p:spPr>
        <p:txBody>
          <a:bodyPr wrap="square" rtlCol="0">
            <a:spAutoFit/>
          </a:bodyPr>
          <a:lstStyle/>
          <a:p>
            <a:r>
              <a:rPr lang="en-US" sz="2800" dirty="0" smtClean="0">
                <a:solidFill>
                  <a:srgbClr val="0070C0"/>
                </a:solidFill>
                <a:latin typeface="Myriad Pro" pitchFamily="34" charset="0"/>
              </a:rPr>
              <a:t>Floats</a:t>
            </a:r>
            <a:endParaRPr lang="en-US" sz="2800" dirty="0">
              <a:solidFill>
                <a:srgbClr val="0070C0"/>
              </a:solidFill>
              <a:latin typeface="Myriad Pro" pitchFamily="34" charset="0"/>
            </a:endParaRPr>
          </a:p>
        </p:txBody>
      </p:sp>
      <p:sp>
        <p:nvSpPr>
          <p:cNvPr id="12" name="TextBox 11"/>
          <p:cNvSpPr txBox="1"/>
          <p:nvPr/>
        </p:nvSpPr>
        <p:spPr>
          <a:xfrm>
            <a:off x="3063240" y="2776507"/>
            <a:ext cx="3794760" cy="1754326"/>
          </a:xfrm>
          <a:prstGeom prst="rect">
            <a:avLst/>
          </a:prstGeom>
          <a:noFill/>
        </p:spPr>
        <p:txBody>
          <a:bodyPr wrap="square" rtlCol="0">
            <a:spAutoFit/>
          </a:bodyPr>
          <a:lstStyle/>
          <a:p>
            <a:pPr algn="ctr"/>
            <a:r>
              <a:rPr lang="en-US" sz="5400" b="1" dirty="0" smtClean="0">
                <a:solidFill>
                  <a:srgbClr val="0070C0"/>
                </a:solidFill>
                <a:latin typeface="Myriad Pro" pitchFamily="34" charset="0"/>
              </a:rPr>
              <a:t>Relational</a:t>
            </a:r>
          </a:p>
          <a:p>
            <a:pPr algn="ctr"/>
            <a:r>
              <a:rPr lang="en-US" sz="5400" b="1" dirty="0" smtClean="0">
                <a:solidFill>
                  <a:srgbClr val="0070C0"/>
                </a:solidFill>
                <a:latin typeface="Myriad Pro" pitchFamily="34" charset="0"/>
              </a:rPr>
              <a:t>Database</a:t>
            </a:r>
            <a:endParaRPr lang="en-US" sz="5400" b="1" dirty="0">
              <a:solidFill>
                <a:srgbClr val="0070C0"/>
              </a:solidFill>
              <a:latin typeface="Myriad Pro" pitchFamily="34" charset="0"/>
            </a:endParaRPr>
          </a:p>
        </p:txBody>
      </p:sp>
      <p:sp>
        <p:nvSpPr>
          <p:cNvPr id="15" name="TextBox 14"/>
          <p:cNvSpPr txBox="1"/>
          <p:nvPr/>
        </p:nvSpPr>
        <p:spPr>
          <a:xfrm>
            <a:off x="868680" y="1762780"/>
            <a:ext cx="4175760" cy="523220"/>
          </a:xfrm>
          <a:prstGeom prst="rect">
            <a:avLst/>
          </a:prstGeom>
          <a:noFill/>
        </p:spPr>
        <p:txBody>
          <a:bodyPr wrap="square" rtlCol="0">
            <a:spAutoFit/>
          </a:bodyPr>
          <a:lstStyle/>
          <a:p>
            <a:r>
              <a:rPr lang="en-US" sz="2800" dirty="0" smtClean="0">
                <a:solidFill>
                  <a:srgbClr val="0070C0"/>
                </a:solidFill>
                <a:latin typeface="Myriad Pro" pitchFamily="34" charset="0"/>
              </a:rPr>
              <a:t>Complex kind of data</a:t>
            </a:r>
            <a:endParaRPr lang="en-US" sz="2800" dirty="0">
              <a:solidFill>
                <a:srgbClr val="0070C0"/>
              </a:solidFill>
              <a:latin typeface="Myriad Pro" pitchFamily="34" charset="0"/>
            </a:endParaRPr>
          </a:p>
        </p:txBody>
      </p:sp>
      <p:sp>
        <p:nvSpPr>
          <p:cNvPr id="16" name="TextBox 15"/>
          <p:cNvSpPr txBox="1"/>
          <p:nvPr/>
        </p:nvSpPr>
        <p:spPr>
          <a:xfrm>
            <a:off x="4907280" y="1191904"/>
            <a:ext cx="1950720" cy="523220"/>
          </a:xfrm>
          <a:prstGeom prst="rect">
            <a:avLst/>
          </a:prstGeom>
          <a:noFill/>
        </p:spPr>
        <p:txBody>
          <a:bodyPr wrap="square" rtlCol="0">
            <a:spAutoFit/>
          </a:bodyPr>
          <a:lstStyle/>
          <a:p>
            <a:r>
              <a:rPr lang="en-US" sz="2800" dirty="0" smtClean="0">
                <a:solidFill>
                  <a:srgbClr val="0070C0"/>
                </a:solidFill>
                <a:latin typeface="Myriad Pro" pitchFamily="34" charset="0"/>
              </a:rPr>
              <a:t>CAD/CAM</a:t>
            </a:r>
            <a:endParaRPr lang="en-US" sz="2800" dirty="0">
              <a:solidFill>
                <a:srgbClr val="0070C0"/>
              </a:solidFill>
              <a:latin typeface="Myriad Pro" pitchFamily="34" charset="0"/>
            </a:endParaRPr>
          </a:p>
        </p:txBody>
      </p:sp>
      <p:sp>
        <p:nvSpPr>
          <p:cNvPr id="17" name="TextBox 16"/>
          <p:cNvSpPr txBox="1"/>
          <p:nvPr/>
        </p:nvSpPr>
        <p:spPr>
          <a:xfrm>
            <a:off x="7307580" y="3527373"/>
            <a:ext cx="807720" cy="523220"/>
          </a:xfrm>
          <a:prstGeom prst="rect">
            <a:avLst/>
          </a:prstGeom>
          <a:noFill/>
        </p:spPr>
        <p:txBody>
          <a:bodyPr wrap="square" rtlCol="0">
            <a:spAutoFit/>
          </a:bodyPr>
          <a:lstStyle/>
          <a:p>
            <a:r>
              <a:rPr lang="en-US" sz="2800" dirty="0" smtClean="0">
                <a:solidFill>
                  <a:srgbClr val="0070C0"/>
                </a:solidFill>
                <a:latin typeface="Myriad Pro" pitchFamily="34" charset="0"/>
              </a:rPr>
              <a:t>GIS</a:t>
            </a:r>
            <a:endParaRPr lang="en-US" sz="2800" dirty="0">
              <a:solidFill>
                <a:srgbClr val="0070C0"/>
              </a:solidFill>
              <a:latin typeface="Myriad Pro" pitchFamily="34" charset="0"/>
            </a:endParaRPr>
          </a:p>
        </p:txBody>
      </p:sp>
      <p:sp>
        <p:nvSpPr>
          <p:cNvPr id="18" name="TextBox 17"/>
          <p:cNvSpPr txBox="1"/>
          <p:nvPr/>
        </p:nvSpPr>
        <p:spPr>
          <a:xfrm>
            <a:off x="899160" y="5181600"/>
            <a:ext cx="2255520" cy="954107"/>
          </a:xfrm>
          <a:prstGeom prst="rect">
            <a:avLst/>
          </a:prstGeom>
          <a:noFill/>
        </p:spPr>
        <p:txBody>
          <a:bodyPr wrap="square" rtlCol="0">
            <a:spAutoFit/>
          </a:bodyPr>
          <a:lstStyle/>
          <a:p>
            <a:pPr algn="ctr"/>
            <a:r>
              <a:rPr lang="en-US" sz="2800" dirty="0" smtClean="0">
                <a:solidFill>
                  <a:srgbClr val="0070C0"/>
                </a:solidFill>
                <a:latin typeface="Myriad Pro" pitchFamily="34" charset="0"/>
              </a:rPr>
              <a:t>Multimedia </a:t>
            </a:r>
          </a:p>
          <a:p>
            <a:pPr algn="ctr"/>
            <a:r>
              <a:rPr lang="en-US" sz="2800" dirty="0">
                <a:solidFill>
                  <a:srgbClr val="0070C0"/>
                </a:solidFill>
                <a:latin typeface="Myriad Pro" pitchFamily="34" charset="0"/>
              </a:rPr>
              <a:t>R</a:t>
            </a:r>
            <a:r>
              <a:rPr lang="en-US" sz="2800" dirty="0" smtClean="0">
                <a:solidFill>
                  <a:srgbClr val="0070C0"/>
                </a:solidFill>
                <a:latin typeface="Myriad Pro" pitchFamily="34" charset="0"/>
              </a:rPr>
              <a:t>epositories</a:t>
            </a:r>
            <a:endParaRPr lang="en-US" sz="2800" dirty="0">
              <a:solidFill>
                <a:srgbClr val="0070C0"/>
              </a:solidFill>
              <a:latin typeface="Myriad Pro" pitchFamily="34" charset="0"/>
            </a:endParaRPr>
          </a:p>
        </p:txBody>
      </p:sp>
      <p:sp>
        <p:nvSpPr>
          <p:cNvPr id="19" name="TextBox 18"/>
          <p:cNvSpPr txBox="1"/>
          <p:nvPr/>
        </p:nvSpPr>
        <p:spPr>
          <a:xfrm>
            <a:off x="6294120" y="4911176"/>
            <a:ext cx="2255520" cy="954107"/>
          </a:xfrm>
          <a:prstGeom prst="rect">
            <a:avLst/>
          </a:prstGeom>
          <a:noFill/>
        </p:spPr>
        <p:txBody>
          <a:bodyPr wrap="square" rtlCol="0">
            <a:spAutoFit/>
          </a:bodyPr>
          <a:lstStyle/>
          <a:p>
            <a:pPr algn="ctr"/>
            <a:r>
              <a:rPr lang="en-US" sz="2800" dirty="0" smtClean="0">
                <a:solidFill>
                  <a:srgbClr val="0070C0"/>
                </a:solidFill>
                <a:latin typeface="Myriad Pro" pitchFamily="34" charset="0"/>
              </a:rPr>
              <a:t>Document </a:t>
            </a:r>
            <a:r>
              <a:rPr lang="en-US" sz="2800" dirty="0">
                <a:solidFill>
                  <a:srgbClr val="0070C0"/>
                </a:solidFill>
                <a:latin typeface="Myriad Pro" pitchFamily="34" charset="0"/>
              </a:rPr>
              <a:t>management</a:t>
            </a:r>
          </a:p>
        </p:txBody>
      </p:sp>
      <p:sp>
        <p:nvSpPr>
          <p:cNvPr id="21" name="TextBox 20"/>
          <p:cNvSpPr txBox="1"/>
          <p:nvPr/>
        </p:nvSpPr>
        <p:spPr>
          <a:xfrm>
            <a:off x="2956560" y="2362200"/>
            <a:ext cx="3794760" cy="2646878"/>
          </a:xfrm>
          <a:prstGeom prst="rect">
            <a:avLst/>
          </a:prstGeom>
          <a:noFill/>
        </p:spPr>
        <p:txBody>
          <a:bodyPr wrap="square" rtlCol="0">
            <a:spAutoFit/>
          </a:bodyPr>
          <a:lstStyle/>
          <a:p>
            <a:pPr algn="ctr"/>
            <a:r>
              <a:rPr lang="en-US" sz="16600" b="1" dirty="0" smtClean="0">
                <a:solidFill>
                  <a:srgbClr val="0070C0"/>
                </a:solidFill>
                <a:latin typeface="Myriad Pro" pitchFamily="34" charset="0"/>
              </a:rPr>
              <a:t>?</a:t>
            </a:r>
            <a:endParaRPr lang="en-US" sz="16600" b="1" dirty="0">
              <a:solidFill>
                <a:srgbClr val="0070C0"/>
              </a:solidFill>
              <a:latin typeface="Myriad Pro" pitchFamily="34" charset="0"/>
            </a:endParaRPr>
          </a:p>
        </p:txBody>
      </p:sp>
      <p:graphicFrame>
        <p:nvGraphicFramePr>
          <p:cNvPr id="20" name="Table 19"/>
          <p:cNvGraphicFramePr>
            <a:graphicFrameLocks noGrp="1"/>
          </p:cNvGraphicFramePr>
          <p:nvPr>
            <p:extLst>
              <p:ext uri="{D42A27DB-BD31-4B8C-83A1-F6EECF244321}">
                <p14:modId xmlns:p14="http://schemas.microsoft.com/office/powerpoint/2010/main" val="1516593713"/>
              </p:ext>
            </p:extLst>
          </p:nvPr>
        </p:nvGraphicFramePr>
        <p:xfrm>
          <a:off x="-3219240" y="2895600"/>
          <a:ext cx="8172240" cy="1854200"/>
        </p:xfrm>
        <a:graphic>
          <a:graphicData uri="http://schemas.openxmlformats.org/drawingml/2006/table">
            <a:tbl>
              <a:tblPr firstRow="1" bandRow="1">
                <a:tableStyleId>{93296810-A885-4BE3-A3E7-6D5BEEA58F35}</a:tableStyleId>
              </a:tblPr>
              <a:tblGrid>
                <a:gridCol w="1723920"/>
                <a:gridCol w="1524000"/>
                <a:gridCol w="4924320"/>
              </a:tblGrid>
              <a:tr h="370840">
                <a:tc>
                  <a:txBody>
                    <a:bodyPr/>
                    <a:lstStyle/>
                    <a:p>
                      <a:r>
                        <a:rPr lang="en-US" sz="1800" smtClean="0">
                          <a:latin typeface="Myriad Pro" pitchFamily="34" charset="0"/>
                        </a:rPr>
                        <a:t>Ten</a:t>
                      </a:r>
                      <a:endParaRPr lang="en-US" sz="1800">
                        <a:latin typeface="Myriad Pro" pitchFamily="34" charset="0"/>
                      </a:endParaRPr>
                    </a:p>
                  </a:txBody>
                  <a:tcPr>
                    <a:solidFill>
                      <a:schemeClr val="accent2"/>
                    </a:solidFill>
                  </a:tcPr>
                </a:tc>
                <a:tc>
                  <a:txBody>
                    <a:bodyPr/>
                    <a:lstStyle/>
                    <a:p>
                      <a:r>
                        <a:rPr lang="en-US" sz="1800" smtClean="0">
                          <a:latin typeface="Myriad Pro" pitchFamily="34" charset="0"/>
                        </a:rPr>
                        <a:t>MSSV</a:t>
                      </a:r>
                      <a:endParaRPr lang="en-US" sz="1800">
                        <a:latin typeface="Myriad Pro" pitchFamily="34" charset="0"/>
                      </a:endParaRPr>
                    </a:p>
                  </a:txBody>
                  <a:tcPr>
                    <a:solidFill>
                      <a:schemeClr val="accent2"/>
                    </a:solidFill>
                  </a:tcPr>
                </a:tc>
                <a:tc>
                  <a:txBody>
                    <a:bodyPr/>
                    <a:lstStyle/>
                    <a:p>
                      <a:r>
                        <a:rPr lang="en-US" sz="1800" smtClean="0">
                          <a:latin typeface="Myriad Pro" pitchFamily="34" charset="0"/>
                        </a:rPr>
                        <a:t>hinhAnh</a:t>
                      </a:r>
                      <a:endParaRPr lang="en-US" sz="1800">
                        <a:latin typeface="Myriad Pro" pitchFamily="34" charset="0"/>
                      </a:endParaRPr>
                    </a:p>
                  </a:txBody>
                  <a:tcPr>
                    <a:solidFill>
                      <a:schemeClr val="accent2"/>
                    </a:solidFill>
                  </a:tcPr>
                </a:tc>
              </a:tr>
              <a:tr h="370840">
                <a:tc>
                  <a:txBody>
                    <a:bodyPr/>
                    <a:lstStyle/>
                    <a:p>
                      <a:r>
                        <a:rPr lang="en-US" sz="1800" smtClean="0">
                          <a:latin typeface="Myriad Pro" pitchFamily="34" charset="0"/>
                        </a:rPr>
                        <a:t>Thanh</a:t>
                      </a:r>
                      <a:r>
                        <a:rPr lang="en-US" sz="1800" baseline="0" smtClean="0">
                          <a:latin typeface="Myriad Pro" pitchFamily="34" charset="0"/>
                        </a:rPr>
                        <a:t> Thảo</a:t>
                      </a:r>
                      <a:endParaRPr lang="en-US" sz="1800">
                        <a:latin typeface="Myriad Pro" pitchFamily="34" charset="0"/>
                      </a:endParaRPr>
                    </a:p>
                  </a:txBody>
                  <a:tcPr/>
                </a:tc>
                <a:tc>
                  <a:txBody>
                    <a:bodyPr/>
                    <a:lstStyle/>
                    <a:p>
                      <a:r>
                        <a:rPr lang="en-US" sz="1800" smtClean="0">
                          <a:latin typeface="Myriad Pro" pitchFamily="34" charset="0"/>
                        </a:rPr>
                        <a:t>0912430</a:t>
                      </a:r>
                      <a:endParaRPr lang="en-US" sz="1800">
                        <a:latin typeface="Myriad Pro" pitchFamily="34" charset="0"/>
                      </a:endParaRPr>
                    </a:p>
                  </a:txBody>
                  <a:tcPr/>
                </a:tc>
                <a:tc>
                  <a:txBody>
                    <a:bodyPr/>
                    <a:lstStyle/>
                    <a:p>
                      <a:r>
                        <a:rPr lang="en-US" sz="1800" smtClean="0">
                          <a:latin typeface="Myriad Pro" pitchFamily="34" charset="0"/>
                        </a:rPr>
                        <a:t>/../../danh_sach_sinh_vien/09-10/0912430.jpg</a:t>
                      </a:r>
                      <a:endParaRPr lang="en-US" sz="1800">
                        <a:latin typeface="Myriad Pro" pitchFamily="34" charset="0"/>
                      </a:endParaRPr>
                    </a:p>
                  </a:txBody>
                  <a:tcPr/>
                </a:tc>
              </a:tr>
              <a:tr h="370840">
                <a:tc>
                  <a:txBody>
                    <a:bodyPr/>
                    <a:lstStyle/>
                    <a:p>
                      <a:r>
                        <a:rPr lang="en-US" sz="1800" baseline="0" smtClean="0">
                          <a:latin typeface="Myriad Pro" pitchFamily="34" charset="0"/>
                        </a:rPr>
                        <a:t>Phương Thảo</a:t>
                      </a:r>
                      <a:endParaRPr lang="en-US" sz="1800">
                        <a:latin typeface="Myriad Pro" pitchFamily="34" charset="0"/>
                      </a:endParaRPr>
                    </a:p>
                  </a:txBody>
                  <a:tcPr/>
                </a:tc>
                <a:tc>
                  <a:txBody>
                    <a:bodyPr/>
                    <a:lstStyle/>
                    <a:p>
                      <a:r>
                        <a:rPr lang="en-US" sz="1800" smtClean="0">
                          <a:latin typeface="Myriad Pro" pitchFamily="34" charset="0"/>
                        </a:rPr>
                        <a:t>0912431</a:t>
                      </a:r>
                      <a:endParaRPr lang="en-US" sz="1800">
                        <a:latin typeface="Myriad Pro"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smtClean="0">
                          <a:latin typeface="Myriad Pro" pitchFamily="34" charset="0"/>
                        </a:rPr>
                        <a:t>/../../danh_sach_sinh_vien/09-10/0912431.jpg</a:t>
                      </a:r>
                    </a:p>
                  </a:txBody>
                  <a:tcPr/>
                </a:tc>
              </a:tr>
              <a:tr h="370840">
                <a:tc>
                  <a:txBody>
                    <a:bodyPr/>
                    <a:lstStyle/>
                    <a:p>
                      <a:r>
                        <a:rPr lang="en-US" sz="1800" smtClean="0">
                          <a:latin typeface="Myriad Pro" pitchFamily="34" charset="0"/>
                        </a:rPr>
                        <a:t>Thủy</a:t>
                      </a:r>
                      <a:r>
                        <a:rPr lang="en-US" sz="1800" baseline="0" smtClean="0">
                          <a:latin typeface="Myriad Pro" pitchFamily="34" charset="0"/>
                        </a:rPr>
                        <a:t> Tiên</a:t>
                      </a:r>
                      <a:endParaRPr lang="en-US" sz="1800">
                        <a:latin typeface="Myriad Pro" pitchFamily="34" charset="0"/>
                      </a:endParaRPr>
                    </a:p>
                  </a:txBody>
                  <a:tcPr/>
                </a:tc>
                <a:tc>
                  <a:txBody>
                    <a:bodyPr/>
                    <a:lstStyle/>
                    <a:p>
                      <a:r>
                        <a:rPr lang="en-US" sz="1800" smtClean="0">
                          <a:latin typeface="Myriad Pro" pitchFamily="34" charset="0"/>
                        </a:rPr>
                        <a:t>0912463</a:t>
                      </a:r>
                      <a:endParaRPr lang="en-US" sz="1800">
                        <a:latin typeface="Myriad Pro"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smtClean="0">
                          <a:latin typeface="Myriad Pro" pitchFamily="34" charset="0"/>
                        </a:rPr>
                        <a:t>/../../danh_sach_sinh_vien/09-10/0912463.jpg</a:t>
                      </a:r>
                    </a:p>
                  </a:txBody>
                  <a:tcPr/>
                </a:tc>
              </a:tr>
              <a:tr h="370840">
                <a:tc>
                  <a:txBody>
                    <a:bodyPr/>
                    <a:lstStyle/>
                    <a:p>
                      <a:r>
                        <a:rPr lang="en-US" sz="1800" smtClean="0">
                          <a:latin typeface="Myriad Pro" pitchFamily="34" charset="0"/>
                        </a:rPr>
                        <a:t>Văn</a:t>
                      </a:r>
                      <a:r>
                        <a:rPr lang="en-US" sz="1800" baseline="0" smtClean="0">
                          <a:latin typeface="Myriad Pro" pitchFamily="34" charset="0"/>
                        </a:rPr>
                        <a:t> Tiến</a:t>
                      </a:r>
                      <a:endParaRPr lang="en-US" sz="1800">
                        <a:latin typeface="Myriad Pro" pitchFamily="34" charset="0"/>
                      </a:endParaRPr>
                    </a:p>
                  </a:txBody>
                  <a:tcPr/>
                </a:tc>
                <a:tc>
                  <a:txBody>
                    <a:bodyPr/>
                    <a:lstStyle/>
                    <a:p>
                      <a:r>
                        <a:rPr lang="en-US" sz="1800" smtClean="0">
                          <a:latin typeface="Myriad Pro" pitchFamily="34" charset="0"/>
                        </a:rPr>
                        <a:t>0912469</a:t>
                      </a:r>
                      <a:endParaRPr lang="en-US" sz="1800">
                        <a:latin typeface="Myriad Pro"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smtClean="0">
                          <a:latin typeface="Myriad Pro" pitchFamily="34" charset="0"/>
                        </a:rPr>
                        <a:t>/../../danh_sach_sinh_vien/09-10/0912469.jpg</a:t>
                      </a:r>
                    </a:p>
                  </a:txBody>
                  <a:tcPr/>
                </a:tc>
              </a:tr>
            </a:tbl>
          </a:graphicData>
        </a:graphic>
      </p:graphicFrame>
    </p:spTree>
    <p:extLst>
      <p:ext uri="{BB962C8B-B14F-4D97-AF65-F5344CB8AC3E}">
        <p14:creationId xmlns:p14="http://schemas.microsoft.com/office/powerpoint/2010/main" val="62281451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childTnLst>
                                </p:cTn>
                              </p:par>
                            </p:childTnLst>
                          </p:cTn>
                        </p:par>
                        <p:par>
                          <p:cTn id="38" fill="hold">
                            <p:stCondLst>
                              <p:cond delay="500"/>
                            </p:stCondLst>
                            <p:childTnLst>
                              <p:par>
                                <p:cTn id="39" presetID="5" presetClass="exit" presetSubtype="10" fill="hold" grpId="1" nodeType="afterEffect">
                                  <p:stCondLst>
                                    <p:cond delay="0"/>
                                  </p:stCondLst>
                                  <p:childTnLst>
                                    <p:animEffect transition="out" filter="checkerboard(across)">
                                      <p:cBhvr>
                                        <p:cTn id="40" dur="500"/>
                                        <p:tgtEl>
                                          <p:spTgt spid="5"/>
                                        </p:tgtEl>
                                      </p:cBhvr>
                                    </p:animEffect>
                                    <p:set>
                                      <p:cBhvr>
                                        <p:cTn id="41" dur="1" fill="hold">
                                          <p:stCondLst>
                                            <p:cond delay="499"/>
                                          </p:stCondLst>
                                        </p:cTn>
                                        <p:tgtEl>
                                          <p:spTgt spid="5"/>
                                        </p:tgtEl>
                                        <p:attrNameLst>
                                          <p:attrName>style.visibility</p:attrName>
                                        </p:attrNameLst>
                                      </p:cBhvr>
                                      <p:to>
                                        <p:strVal val="hidden"/>
                                      </p:to>
                                    </p:set>
                                  </p:childTnLst>
                                </p:cTn>
                              </p:par>
                              <p:par>
                                <p:cTn id="42" presetID="5" presetClass="exit" presetSubtype="10" fill="hold" grpId="1" nodeType="withEffect">
                                  <p:stCondLst>
                                    <p:cond delay="0"/>
                                  </p:stCondLst>
                                  <p:childTnLst>
                                    <p:animEffect transition="out" filter="checkerboard(across)">
                                      <p:cBhvr>
                                        <p:cTn id="43" dur="500"/>
                                        <p:tgtEl>
                                          <p:spTgt spid="6"/>
                                        </p:tgtEl>
                                      </p:cBhvr>
                                    </p:animEffect>
                                    <p:set>
                                      <p:cBhvr>
                                        <p:cTn id="44" dur="1" fill="hold">
                                          <p:stCondLst>
                                            <p:cond delay="499"/>
                                          </p:stCondLst>
                                        </p:cTn>
                                        <p:tgtEl>
                                          <p:spTgt spid="6"/>
                                        </p:tgtEl>
                                        <p:attrNameLst>
                                          <p:attrName>style.visibility</p:attrName>
                                        </p:attrNameLst>
                                      </p:cBhvr>
                                      <p:to>
                                        <p:strVal val="hidden"/>
                                      </p:to>
                                    </p:set>
                                  </p:childTnLst>
                                </p:cTn>
                              </p:par>
                              <p:par>
                                <p:cTn id="45" presetID="5" presetClass="exit" presetSubtype="10" fill="hold" grpId="1" nodeType="withEffect">
                                  <p:stCondLst>
                                    <p:cond delay="0"/>
                                  </p:stCondLst>
                                  <p:childTnLst>
                                    <p:animEffect transition="out" filter="checkerboard(across)">
                                      <p:cBhvr>
                                        <p:cTn id="46" dur="500"/>
                                        <p:tgtEl>
                                          <p:spTgt spid="7"/>
                                        </p:tgtEl>
                                      </p:cBhvr>
                                    </p:animEffect>
                                    <p:set>
                                      <p:cBhvr>
                                        <p:cTn id="47" dur="1" fill="hold">
                                          <p:stCondLst>
                                            <p:cond delay="499"/>
                                          </p:stCondLst>
                                        </p:cTn>
                                        <p:tgtEl>
                                          <p:spTgt spid="7"/>
                                        </p:tgtEl>
                                        <p:attrNameLst>
                                          <p:attrName>style.visibility</p:attrName>
                                        </p:attrNameLst>
                                      </p:cBhvr>
                                      <p:to>
                                        <p:strVal val="hidden"/>
                                      </p:to>
                                    </p:set>
                                  </p:childTnLst>
                                </p:cTn>
                              </p:par>
                              <p:par>
                                <p:cTn id="48" presetID="5" presetClass="exit" presetSubtype="10" fill="hold" grpId="1" nodeType="withEffect">
                                  <p:stCondLst>
                                    <p:cond delay="0"/>
                                  </p:stCondLst>
                                  <p:childTnLst>
                                    <p:animEffect transition="out" filter="checkerboard(across)">
                                      <p:cBhvr>
                                        <p:cTn id="49" dur="500"/>
                                        <p:tgtEl>
                                          <p:spTgt spid="8"/>
                                        </p:tgtEl>
                                      </p:cBhvr>
                                    </p:animEffect>
                                    <p:set>
                                      <p:cBhvr>
                                        <p:cTn id="50" dur="1" fill="hold">
                                          <p:stCondLst>
                                            <p:cond delay="499"/>
                                          </p:stCondLst>
                                        </p:cTn>
                                        <p:tgtEl>
                                          <p:spTgt spid="8"/>
                                        </p:tgtEl>
                                        <p:attrNameLst>
                                          <p:attrName>style.visibility</p:attrName>
                                        </p:attrNameLst>
                                      </p:cBhvr>
                                      <p:to>
                                        <p:strVal val="hidden"/>
                                      </p:to>
                                    </p:set>
                                  </p:childTnLst>
                                </p:cTn>
                              </p:par>
                              <p:par>
                                <p:cTn id="51" presetID="5" presetClass="exit" presetSubtype="10" fill="hold" grpId="1" nodeType="withEffect">
                                  <p:stCondLst>
                                    <p:cond delay="0"/>
                                  </p:stCondLst>
                                  <p:childTnLst>
                                    <p:animEffect transition="out" filter="checkerboard(across)">
                                      <p:cBhvr>
                                        <p:cTn id="52" dur="500"/>
                                        <p:tgtEl>
                                          <p:spTgt spid="9"/>
                                        </p:tgtEl>
                                      </p:cBhvr>
                                    </p:animEffect>
                                    <p:set>
                                      <p:cBhvr>
                                        <p:cTn id="53" dur="1" fill="hold">
                                          <p:stCondLst>
                                            <p:cond delay="499"/>
                                          </p:stCondLst>
                                        </p:cTn>
                                        <p:tgtEl>
                                          <p:spTgt spid="9"/>
                                        </p:tgtEl>
                                        <p:attrNameLst>
                                          <p:attrName>style.visibility</p:attrName>
                                        </p:attrNameLst>
                                      </p:cBhvr>
                                      <p:to>
                                        <p:strVal val="hidden"/>
                                      </p:to>
                                    </p:set>
                                  </p:childTnLst>
                                </p:cTn>
                              </p:par>
                              <p:par>
                                <p:cTn id="54" presetID="5" presetClass="exit" presetSubtype="10" fill="hold" grpId="1" nodeType="withEffect">
                                  <p:stCondLst>
                                    <p:cond delay="0"/>
                                  </p:stCondLst>
                                  <p:childTnLst>
                                    <p:animEffect transition="out" filter="checkerboard(across)">
                                      <p:cBhvr>
                                        <p:cTn id="55" dur="500"/>
                                        <p:tgtEl>
                                          <p:spTgt spid="10"/>
                                        </p:tgtEl>
                                      </p:cBhvr>
                                    </p:animEffect>
                                    <p:set>
                                      <p:cBhvr>
                                        <p:cTn id="56" dur="1" fill="hold">
                                          <p:stCondLst>
                                            <p:cond delay="499"/>
                                          </p:stCondLst>
                                        </p:cTn>
                                        <p:tgtEl>
                                          <p:spTgt spid="10"/>
                                        </p:tgtEl>
                                        <p:attrNameLst>
                                          <p:attrName>style.visibility</p:attrName>
                                        </p:attrNameLst>
                                      </p:cBhvr>
                                      <p:to>
                                        <p:strVal val="hidden"/>
                                      </p:to>
                                    </p:set>
                                  </p:childTnLst>
                                </p:cTn>
                              </p:par>
                              <p:par>
                                <p:cTn id="57" presetID="5" presetClass="exit" presetSubtype="10" fill="hold" grpId="1" nodeType="withEffect">
                                  <p:stCondLst>
                                    <p:cond delay="0"/>
                                  </p:stCondLst>
                                  <p:childTnLst>
                                    <p:animEffect transition="out" filter="checkerboard(across)">
                                      <p:cBhvr>
                                        <p:cTn id="58" dur="500"/>
                                        <p:tgtEl>
                                          <p:spTgt spid="11"/>
                                        </p:tgtEl>
                                      </p:cBhvr>
                                    </p:animEffect>
                                    <p:set>
                                      <p:cBhvr>
                                        <p:cTn id="59" dur="1" fill="hold">
                                          <p:stCondLst>
                                            <p:cond delay="499"/>
                                          </p:stCondLst>
                                        </p:cTn>
                                        <p:tgtEl>
                                          <p:spTgt spid="11"/>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500"/>
                                        <p:tgtEl>
                                          <p:spTgt spid="15"/>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fade">
                                      <p:cBhvr>
                                        <p:cTn id="69" dur="500"/>
                                        <p:tgtEl>
                                          <p:spTgt spid="1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500"/>
                                        <p:tgtEl>
                                          <p:spTgt spid="17"/>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fade">
                                      <p:cBhvr>
                                        <p:cTn id="79" dur="500"/>
                                        <p:tgtEl>
                                          <p:spTgt spid="18"/>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500"/>
                                        <p:tgtEl>
                                          <p:spTgt spid="19"/>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12"/>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 presetClass="entr" presetSubtype="8" fill="hold" nodeType="clickEffect">
                                  <p:stCondLst>
                                    <p:cond delay="0"/>
                                  </p:stCondLst>
                                  <p:childTnLst>
                                    <p:set>
                                      <p:cBhvr>
                                        <p:cTn id="92" dur="1" fill="hold">
                                          <p:stCondLst>
                                            <p:cond delay="0"/>
                                          </p:stCondLst>
                                        </p:cTn>
                                        <p:tgtEl>
                                          <p:spTgt spid="20"/>
                                        </p:tgtEl>
                                        <p:attrNameLst>
                                          <p:attrName>style.visibility</p:attrName>
                                        </p:attrNameLst>
                                      </p:cBhvr>
                                      <p:to>
                                        <p:strVal val="visible"/>
                                      </p:to>
                                    </p:set>
                                    <p:anim calcmode="lin" valueType="num">
                                      <p:cBhvr additive="base">
                                        <p:cTn id="93" dur="500" fill="hold"/>
                                        <p:tgtEl>
                                          <p:spTgt spid="20"/>
                                        </p:tgtEl>
                                        <p:attrNameLst>
                                          <p:attrName>ppt_x</p:attrName>
                                        </p:attrNameLst>
                                      </p:cBhvr>
                                      <p:tavLst>
                                        <p:tav tm="0">
                                          <p:val>
                                            <p:strVal val="0-#ppt_w/2"/>
                                          </p:val>
                                        </p:tav>
                                        <p:tav tm="100000">
                                          <p:val>
                                            <p:strVal val="#ppt_x"/>
                                          </p:val>
                                        </p:tav>
                                      </p:tavLst>
                                    </p:anim>
                                    <p:anim calcmode="lin" valueType="num">
                                      <p:cBhvr additive="base">
                                        <p:cTn id="94"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xit" presetSubtype="8" fill="hold" nodeType="clickEffect">
                                  <p:stCondLst>
                                    <p:cond delay="0"/>
                                  </p:stCondLst>
                                  <p:childTnLst>
                                    <p:anim calcmode="lin" valueType="num">
                                      <p:cBhvr additive="base">
                                        <p:cTn id="98" dur="500"/>
                                        <p:tgtEl>
                                          <p:spTgt spid="20"/>
                                        </p:tgtEl>
                                        <p:attrNameLst>
                                          <p:attrName>ppt_x</p:attrName>
                                        </p:attrNameLst>
                                      </p:cBhvr>
                                      <p:tavLst>
                                        <p:tav tm="0">
                                          <p:val>
                                            <p:strVal val="ppt_x"/>
                                          </p:val>
                                        </p:tav>
                                        <p:tav tm="100000">
                                          <p:val>
                                            <p:strVal val="0-ppt_w/2"/>
                                          </p:val>
                                        </p:tav>
                                      </p:tavLst>
                                    </p:anim>
                                    <p:anim calcmode="lin" valueType="num">
                                      <p:cBhvr additive="base">
                                        <p:cTn id="99" dur="500"/>
                                        <p:tgtEl>
                                          <p:spTgt spid="20"/>
                                        </p:tgtEl>
                                        <p:attrNameLst>
                                          <p:attrName>ppt_y</p:attrName>
                                        </p:attrNameLst>
                                      </p:cBhvr>
                                      <p:tavLst>
                                        <p:tav tm="0">
                                          <p:val>
                                            <p:strVal val="ppt_y"/>
                                          </p:val>
                                        </p:tav>
                                        <p:tav tm="100000">
                                          <p:val>
                                            <p:strVal val="ppt_y"/>
                                          </p:val>
                                        </p:tav>
                                      </p:tavLst>
                                    </p:anim>
                                    <p:set>
                                      <p:cBhvr>
                                        <p:cTn id="100" dur="1" fill="hold">
                                          <p:stCondLst>
                                            <p:cond delay="499"/>
                                          </p:stCondLst>
                                        </p:cTn>
                                        <p:tgtEl>
                                          <p:spTgt spid="20"/>
                                        </p:tgtEl>
                                        <p:attrNameLst>
                                          <p:attrName>style.visibility</p:attrName>
                                        </p:attrNameLst>
                                      </p:cBhvr>
                                      <p:to>
                                        <p:strVal val="hidden"/>
                                      </p:to>
                                    </p:set>
                                  </p:childTnLst>
                                </p:cTn>
                              </p:par>
                            </p:childTnLst>
                          </p:cTn>
                        </p:par>
                        <p:par>
                          <p:cTn id="101" fill="hold">
                            <p:stCondLst>
                              <p:cond delay="500"/>
                            </p:stCondLst>
                            <p:childTnLst>
                              <p:par>
                                <p:cTn id="102" presetID="23" presetClass="entr" presetSubtype="16" fill="hold" grpId="0" nodeType="afterEffect">
                                  <p:stCondLst>
                                    <p:cond delay="0"/>
                                  </p:stCondLst>
                                  <p:childTnLst>
                                    <p:set>
                                      <p:cBhvr>
                                        <p:cTn id="103" dur="1" fill="hold">
                                          <p:stCondLst>
                                            <p:cond delay="0"/>
                                          </p:stCondLst>
                                        </p:cTn>
                                        <p:tgtEl>
                                          <p:spTgt spid="21"/>
                                        </p:tgtEl>
                                        <p:attrNameLst>
                                          <p:attrName>style.visibility</p:attrName>
                                        </p:attrNameLst>
                                      </p:cBhvr>
                                      <p:to>
                                        <p:strVal val="visible"/>
                                      </p:to>
                                    </p:set>
                                    <p:anim calcmode="lin" valueType="num">
                                      <p:cBhvr>
                                        <p:cTn id="104" dur="500" fill="hold"/>
                                        <p:tgtEl>
                                          <p:spTgt spid="21"/>
                                        </p:tgtEl>
                                        <p:attrNameLst>
                                          <p:attrName>ppt_w</p:attrName>
                                        </p:attrNameLst>
                                      </p:cBhvr>
                                      <p:tavLst>
                                        <p:tav tm="0">
                                          <p:val>
                                            <p:fltVal val="0"/>
                                          </p:val>
                                        </p:tav>
                                        <p:tav tm="100000">
                                          <p:val>
                                            <p:strVal val="#ppt_w"/>
                                          </p:val>
                                        </p:tav>
                                      </p:tavLst>
                                    </p:anim>
                                    <p:anim calcmode="lin" valueType="num">
                                      <p:cBhvr>
                                        <p:cTn id="105" dur="500" fill="hold"/>
                                        <p:tgtEl>
                                          <p:spTgt spid="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5" grpId="0"/>
      <p:bldP spid="16" grpId="0"/>
      <p:bldP spid="17" grpId="0"/>
      <p:bldP spid="18" grpId="0"/>
      <p:bldP spid="19" grpId="0"/>
      <p:bldP spid="2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2743200"/>
            <a:ext cx="2514600" cy="2122431"/>
            <a:chOff x="2253915" y="1803603"/>
            <a:chExt cx="4724400" cy="3987597"/>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46602" y="1803603"/>
              <a:ext cx="3250794" cy="3250794"/>
            </a:xfrm>
            <a:prstGeom prst="rect">
              <a:avLst/>
            </a:prstGeom>
          </p:spPr>
        </p:pic>
        <p:sp>
          <p:nvSpPr>
            <p:cNvPr id="4" name="TextBox 3"/>
            <p:cNvSpPr txBox="1"/>
            <p:nvPr/>
          </p:nvSpPr>
          <p:spPr>
            <a:xfrm>
              <a:off x="2253915" y="5267980"/>
              <a:ext cx="4724400" cy="523220"/>
            </a:xfrm>
            <a:prstGeom prst="rect">
              <a:avLst/>
            </a:prstGeom>
            <a:noFill/>
          </p:spPr>
          <p:txBody>
            <a:bodyPr wrap="square" rtlCol="0">
              <a:spAutoFit/>
            </a:bodyPr>
            <a:lstStyle/>
            <a:p>
              <a:pPr algn="ctr"/>
              <a:endParaRPr lang="en-US" sz="2800">
                <a:latin typeface="Myriad Pro" pitchFamily="34" charset="0"/>
              </a:endParaRPr>
            </a:p>
          </p:txBody>
        </p:sp>
      </p:grpSp>
      <p:sp>
        <p:nvSpPr>
          <p:cNvPr id="5" name="TextBox 4"/>
          <p:cNvSpPr txBox="1"/>
          <p:nvPr/>
        </p:nvSpPr>
        <p:spPr>
          <a:xfrm>
            <a:off x="2590801" y="2057400"/>
            <a:ext cx="5094828" cy="369332"/>
          </a:xfrm>
          <a:prstGeom prst="rect">
            <a:avLst/>
          </a:prstGeom>
          <a:noFill/>
        </p:spPr>
        <p:txBody>
          <a:bodyPr wrap="square" rtlCol="0">
            <a:spAutoFit/>
          </a:bodyPr>
          <a:lstStyle/>
          <a:p>
            <a:r>
              <a:rPr lang="en-US" smtClean="0">
                <a:solidFill>
                  <a:srgbClr val="0070C0"/>
                </a:solidFill>
                <a:latin typeface="Myriad Pro" pitchFamily="34" charset="0"/>
              </a:rPr>
              <a:t>Nhãn ‘abtract’ được áp cho các kiểu dữ liệu</a:t>
            </a:r>
            <a:endParaRPr lang="en-US" dirty="0">
              <a:solidFill>
                <a:srgbClr val="0070C0"/>
              </a:solidFill>
              <a:latin typeface="Myriad Pro" pitchFamily="34" charset="0"/>
            </a:endParaRPr>
          </a:p>
        </p:txBody>
      </p:sp>
      <p:sp>
        <p:nvSpPr>
          <p:cNvPr id="15" name="TextBox 14"/>
          <p:cNvSpPr txBox="1"/>
          <p:nvPr/>
        </p:nvSpPr>
        <p:spPr>
          <a:xfrm>
            <a:off x="2590800" y="2558534"/>
            <a:ext cx="6008827" cy="646331"/>
          </a:xfrm>
          <a:prstGeom prst="rect">
            <a:avLst/>
          </a:prstGeom>
          <a:noFill/>
        </p:spPr>
        <p:txBody>
          <a:bodyPr wrap="square" rtlCol="0">
            <a:spAutoFit/>
          </a:bodyPr>
          <a:lstStyle/>
          <a:p>
            <a:r>
              <a:rPr lang="en-US" smtClean="0">
                <a:solidFill>
                  <a:srgbClr val="0070C0"/>
                </a:solidFill>
                <a:latin typeface="Myriad Pro" pitchFamily="34" charset="0"/>
              </a:rPr>
              <a:t>Bởi vì hệ thống CSDL không cần biết dữ liệu được lưu trữ cũng như phương thức của nó làm việc như thế vào.</a:t>
            </a:r>
            <a:endParaRPr lang="en-US" dirty="0">
              <a:solidFill>
                <a:srgbClr val="0070C0"/>
              </a:solidFill>
              <a:latin typeface="Myriad Pro" pitchFamily="34" charset="0"/>
            </a:endParaRPr>
          </a:p>
        </p:txBody>
      </p:sp>
      <p:sp>
        <p:nvSpPr>
          <p:cNvPr id="16" name="TextBox 15"/>
          <p:cNvSpPr txBox="1"/>
          <p:nvPr/>
        </p:nvSpPr>
        <p:spPr>
          <a:xfrm>
            <a:off x="2590801" y="3276600"/>
            <a:ext cx="6477000" cy="369332"/>
          </a:xfrm>
          <a:prstGeom prst="rect">
            <a:avLst/>
          </a:prstGeom>
          <a:noFill/>
        </p:spPr>
        <p:txBody>
          <a:bodyPr wrap="square" rtlCol="0">
            <a:spAutoFit/>
          </a:bodyPr>
          <a:lstStyle/>
          <a:p>
            <a:r>
              <a:rPr lang="en-US" smtClean="0">
                <a:solidFill>
                  <a:srgbClr val="0070C0"/>
                </a:solidFill>
                <a:latin typeface="Myriad Pro" pitchFamily="34" charset="0"/>
              </a:rPr>
              <a:t>Đơn thuần chỉ cần biết input và output cho các phương thức</a:t>
            </a:r>
            <a:endParaRPr lang="en-US" dirty="0">
              <a:solidFill>
                <a:srgbClr val="0070C0"/>
              </a:solidFill>
              <a:latin typeface="Myriad Pro" pitchFamily="34" charset="0"/>
            </a:endParaRPr>
          </a:p>
        </p:txBody>
      </p:sp>
      <p:sp>
        <p:nvSpPr>
          <p:cNvPr id="17" name="TextBox 16"/>
          <p:cNvSpPr txBox="1"/>
          <p:nvPr/>
        </p:nvSpPr>
        <p:spPr>
          <a:xfrm>
            <a:off x="2590801" y="3810000"/>
            <a:ext cx="6705600" cy="369332"/>
          </a:xfrm>
          <a:prstGeom prst="rect">
            <a:avLst/>
          </a:prstGeom>
          <a:noFill/>
        </p:spPr>
        <p:txBody>
          <a:bodyPr wrap="square" rtlCol="0">
            <a:spAutoFit/>
          </a:bodyPr>
          <a:lstStyle/>
          <a:p>
            <a:r>
              <a:rPr lang="en-US" smtClean="0">
                <a:solidFill>
                  <a:srgbClr val="0070C0"/>
                </a:solidFill>
                <a:latin typeface="Myriad Pro" pitchFamily="34" charset="0"/>
              </a:rPr>
              <a:t>Các phương thức được tích hợp vào ADT được gọi là  tinh đóng gói.</a:t>
            </a:r>
            <a:endParaRPr lang="en-US" dirty="0">
              <a:solidFill>
                <a:srgbClr val="0070C0"/>
              </a:solidFill>
              <a:latin typeface="Myriad Pro" pitchFamily="34" charset="0"/>
            </a:endParaRPr>
          </a:p>
        </p:txBody>
      </p:sp>
      <p:sp>
        <p:nvSpPr>
          <p:cNvPr id="19" name="TextBox 18"/>
          <p:cNvSpPr txBox="1"/>
          <p:nvPr/>
        </p:nvSpPr>
        <p:spPr>
          <a:xfrm>
            <a:off x="2596662" y="4288796"/>
            <a:ext cx="6705600" cy="369332"/>
          </a:xfrm>
          <a:prstGeom prst="rect">
            <a:avLst/>
          </a:prstGeom>
          <a:noFill/>
        </p:spPr>
        <p:txBody>
          <a:bodyPr wrap="square" rtlCol="0">
            <a:spAutoFit/>
          </a:bodyPr>
          <a:lstStyle/>
          <a:p>
            <a:r>
              <a:rPr lang="en-US" smtClean="0">
                <a:solidFill>
                  <a:srgbClr val="0070C0"/>
                </a:solidFill>
                <a:latin typeface="Myriad Pro" pitchFamily="34" charset="0"/>
              </a:rPr>
              <a:t>Ngay cả các kiểu int, string … cũng là ADT với tính đóng gói.</a:t>
            </a:r>
            <a:endParaRPr lang="en-US" dirty="0">
              <a:solidFill>
                <a:srgbClr val="0070C0"/>
              </a:solidFill>
              <a:latin typeface="Myriad Pro" pitchFamily="34" charset="0"/>
            </a:endParaRPr>
          </a:p>
        </p:txBody>
      </p:sp>
      <p:sp>
        <p:nvSpPr>
          <p:cNvPr id="20" name="TextBox 19"/>
          <p:cNvSpPr txBox="1"/>
          <p:nvPr/>
        </p:nvSpPr>
        <p:spPr>
          <a:xfrm>
            <a:off x="1066800" y="4953000"/>
            <a:ext cx="7239000" cy="707886"/>
          </a:xfrm>
          <a:prstGeom prst="rect">
            <a:avLst/>
          </a:prstGeom>
          <a:noFill/>
        </p:spPr>
        <p:txBody>
          <a:bodyPr wrap="square" rtlCol="0">
            <a:spAutoFit/>
          </a:bodyPr>
          <a:lstStyle/>
          <a:p>
            <a:r>
              <a:rPr lang="en-US" sz="2000" b="1" smtClean="0">
                <a:solidFill>
                  <a:srgbClr val="0070C0"/>
                </a:solidFill>
                <a:latin typeface="Myriad Pro" pitchFamily="34" charset="0"/>
              </a:rPr>
              <a:t>CREATE  ABTRACT DATA  TYPE jpeg_image</a:t>
            </a:r>
            <a:endParaRPr lang="en-US" sz="2000" smtClean="0">
              <a:solidFill>
                <a:srgbClr val="0070C0"/>
              </a:solidFill>
              <a:latin typeface="Myriad Pro" pitchFamily="34" charset="0"/>
            </a:endParaRPr>
          </a:p>
          <a:p>
            <a:r>
              <a:rPr lang="en-US" sz="2000" b="1" smtClean="0">
                <a:solidFill>
                  <a:srgbClr val="0070C0"/>
                </a:solidFill>
                <a:latin typeface="Myriad Pro" pitchFamily="34" charset="0"/>
              </a:rPr>
              <a:t>(</a:t>
            </a:r>
            <a:r>
              <a:rPr lang="en-US" sz="2000" smtClean="0">
                <a:solidFill>
                  <a:srgbClr val="0070C0"/>
                </a:solidFill>
                <a:latin typeface="Myriad Pro" pitchFamily="34" charset="0"/>
              </a:rPr>
              <a:t>internallength = </a:t>
            </a:r>
            <a:r>
              <a:rPr lang="en-US" sz="2000" b="1" smtClean="0">
                <a:solidFill>
                  <a:srgbClr val="0070C0"/>
                </a:solidFill>
                <a:latin typeface="Myriad Pro" pitchFamily="34" charset="0"/>
              </a:rPr>
              <a:t>VARIABLE</a:t>
            </a:r>
            <a:r>
              <a:rPr lang="en-US" sz="2000" smtClean="0">
                <a:solidFill>
                  <a:srgbClr val="0070C0"/>
                </a:solidFill>
                <a:latin typeface="Myriad Pro" pitchFamily="34" charset="0"/>
              </a:rPr>
              <a:t>,</a:t>
            </a:r>
            <a:r>
              <a:rPr lang="en-US" sz="2000" b="1" smtClean="0">
                <a:solidFill>
                  <a:srgbClr val="0070C0"/>
                </a:solidFill>
                <a:latin typeface="Myriad Pro" pitchFamily="34" charset="0"/>
              </a:rPr>
              <a:t>  </a:t>
            </a:r>
            <a:r>
              <a:rPr lang="en-US" sz="2000" smtClean="0">
                <a:solidFill>
                  <a:srgbClr val="0070C0"/>
                </a:solidFill>
                <a:latin typeface="Myriad Pro" pitchFamily="34" charset="0"/>
              </a:rPr>
              <a:t>input  </a:t>
            </a:r>
            <a:r>
              <a:rPr lang="en-US" sz="2000" b="1" smtClean="0">
                <a:solidFill>
                  <a:srgbClr val="0070C0"/>
                </a:solidFill>
                <a:latin typeface="Myriad Pro" pitchFamily="34" charset="0"/>
              </a:rPr>
              <a:t>jpeg_in</a:t>
            </a:r>
            <a:r>
              <a:rPr lang="en-US" sz="2000" smtClean="0">
                <a:solidFill>
                  <a:srgbClr val="0070C0"/>
                </a:solidFill>
                <a:latin typeface="Myriad Pro" pitchFamily="34" charset="0"/>
              </a:rPr>
              <a:t>,  output </a:t>
            </a:r>
            <a:r>
              <a:rPr lang="en-US" sz="2000" b="1" smtClean="0">
                <a:solidFill>
                  <a:srgbClr val="0070C0"/>
                </a:solidFill>
                <a:latin typeface="Myriad Pro" pitchFamily="34" charset="0"/>
              </a:rPr>
              <a:t>jpeg_out</a:t>
            </a:r>
            <a:r>
              <a:rPr lang="en-US" sz="2000" smtClean="0">
                <a:solidFill>
                  <a:srgbClr val="0070C0"/>
                </a:solidFill>
                <a:latin typeface="Myriad Pro" pitchFamily="34" charset="0"/>
              </a:rPr>
              <a:t>)</a:t>
            </a:r>
          </a:p>
        </p:txBody>
      </p:sp>
      <p:sp>
        <p:nvSpPr>
          <p:cNvPr id="21" name="TextBox 20"/>
          <p:cNvSpPr txBox="1"/>
          <p:nvPr/>
        </p:nvSpPr>
        <p:spPr>
          <a:xfrm>
            <a:off x="1066800" y="5943600"/>
            <a:ext cx="7239000" cy="707886"/>
          </a:xfrm>
          <a:prstGeom prst="rect">
            <a:avLst/>
          </a:prstGeom>
          <a:noFill/>
        </p:spPr>
        <p:txBody>
          <a:bodyPr wrap="square" rtlCol="0">
            <a:spAutoFit/>
          </a:bodyPr>
          <a:lstStyle/>
          <a:p>
            <a:r>
              <a:rPr lang="en-US" sz="2000" b="1" smtClean="0">
                <a:solidFill>
                  <a:srgbClr val="0070C0"/>
                </a:solidFill>
                <a:latin typeface="Myriad Pro" pitchFamily="34" charset="0"/>
              </a:rPr>
              <a:t>CREATE  ABTRACT DATA  TYPE polygon</a:t>
            </a:r>
            <a:endParaRPr lang="en-US" sz="2000" smtClean="0">
              <a:solidFill>
                <a:srgbClr val="0070C0"/>
              </a:solidFill>
              <a:latin typeface="Myriad Pro" pitchFamily="34" charset="0"/>
            </a:endParaRPr>
          </a:p>
          <a:p>
            <a:r>
              <a:rPr lang="en-US" sz="2000" b="1" smtClean="0">
                <a:solidFill>
                  <a:srgbClr val="0070C0"/>
                </a:solidFill>
                <a:latin typeface="Myriad Pro" pitchFamily="34" charset="0"/>
              </a:rPr>
              <a:t>(</a:t>
            </a:r>
            <a:r>
              <a:rPr lang="en-US" sz="2000" smtClean="0">
                <a:solidFill>
                  <a:srgbClr val="0070C0"/>
                </a:solidFill>
                <a:latin typeface="Myriad Pro" pitchFamily="34" charset="0"/>
              </a:rPr>
              <a:t>internallength = </a:t>
            </a:r>
            <a:r>
              <a:rPr lang="en-US" sz="2000" b="1" smtClean="0">
                <a:solidFill>
                  <a:srgbClr val="0070C0"/>
                </a:solidFill>
                <a:latin typeface="Myriad Pro" pitchFamily="34" charset="0"/>
              </a:rPr>
              <a:t>VARIABLE</a:t>
            </a:r>
            <a:r>
              <a:rPr lang="en-US" sz="2000" smtClean="0">
                <a:solidFill>
                  <a:srgbClr val="0070C0"/>
                </a:solidFill>
                <a:latin typeface="Myriad Pro" pitchFamily="34" charset="0"/>
              </a:rPr>
              <a:t>,</a:t>
            </a:r>
            <a:r>
              <a:rPr lang="en-US" sz="2000" b="1" smtClean="0">
                <a:solidFill>
                  <a:srgbClr val="0070C0"/>
                </a:solidFill>
                <a:latin typeface="Myriad Pro" pitchFamily="34" charset="0"/>
              </a:rPr>
              <a:t>  </a:t>
            </a:r>
            <a:r>
              <a:rPr lang="en-US" sz="2000" smtClean="0">
                <a:solidFill>
                  <a:srgbClr val="0070C0"/>
                </a:solidFill>
                <a:latin typeface="Myriad Pro" pitchFamily="34" charset="0"/>
              </a:rPr>
              <a:t>input  </a:t>
            </a:r>
            <a:r>
              <a:rPr lang="en-US" sz="2000" b="1" smtClean="0">
                <a:solidFill>
                  <a:srgbClr val="0070C0"/>
                </a:solidFill>
                <a:latin typeface="Myriad Pro" pitchFamily="34" charset="0"/>
              </a:rPr>
              <a:t>poly_in</a:t>
            </a:r>
            <a:r>
              <a:rPr lang="en-US" sz="2000" smtClean="0">
                <a:solidFill>
                  <a:srgbClr val="0070C0"/>
                </a:solidFill>
                <a:latin typeface="Myriad Pro" pitchFamily="34" charset="0"/>
              </a:rPr>
              <a:t>,  output </a:t>
            </a:r>
            <a:r>
              <a:rPr lang="en-US" sz="2000" b="1" smtClean="0">
                <a:solidFill>
                  <a:srgbClr val="0070C0"/>
                </a:solidFill>
                <a:latin typeface="Myriad Pro" pitchFamily="34" charset="0"/>
              </a:rPr>
              <a:t>poly_out</a:t>
            </a:r>
            <a:r>
              <a:rPr lang="en-US" sz="2000" smtClean="0">
                <a:solidFill>
                  <a:srgbClr val="0070C0"/>
                </a:solidFill>
                <a:latin typeface="Myriad Pro" pitchFamily="34" charset="0"/>
              </a:rPr>
              <a:t>)</a:t>
            </a:r>
          </a:p>
        </p:txBody>
      </p:sp>
    </p:spTree>
    <p:extLst>
      <p:ext uri="{BB962C8B-B14F-4D97-AF65-F5344CB8AC3E}">
        <p14:creationId xmlns:p14="http://schemas.microsoft.com/office/powerpoint/2010/main" val="127961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P spid="16" grpId="0"/>
      <p:bldP spid="17" grpId="0"/>
      <p:bldP spid="19" grpId="0"/>
      <p:bldP spid="20" grpId="0"/>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219200"/>
            <a:ext cx="6781800" cy="461665"/>
          </a:xfrm>
          <a:prstGeom prst="rect">
            <a:avLst/>
          </a:prstGeom>
          <a:noFill/>
        </p:spPr>
        <p:txBody>
          <a:bodyPr wrap="square" rtlCol="0">
            <a:spAutoFit/>
          </a:bodyPr>
          <a:lstStyle/>
          <a:p>
            <a:pPr marL="342900" indent="-342900">
              <a:buFont typeface="Wingdings" pitchFamily="2" charset="2"/>
              <a:buChar char="q"/>
            </a:pPr>
            <a:r>
              <a:rPr lang="en-US" sz="2400" b="1" smtClean="0">
                <a:solidFill>
                  <a:srgbClr val="0070C0"/>
                </a:solidFill>
                <a:latin typeface="Myriad Pro" pitchFamily="34" charset="0"/>
              </a:rPr>
              <a:t>Đối với một kiểu dữ liệu mới được định nghĩa:</a:t>
            </a:r>
            <a:endParaRPr lang="en-US" sz="2400" b="1" dirty="0">
              <a:solidFill>
                <a:srgbClr val="0070C0"/>
              </a:solidFill>
              <a:latin typeface="Myriad Pro" pitchFamily="34" charset="0"/>
            </a:endParaRPr>
          </a:p>
        </p:txBody>
      </p:sp>
      <p:sp>
        <p:nvSpPr>
          <p:cNvPr id="3" name="TextBox 2"/>
          <p:cNvSpPr txBox="1"/>
          <p:nvPr/>
        </p:nvSpPr>
        <p:spPr>
          <a:xfrm>
            <a:off x="990600" y="1752600"/>
            <a:ext cx="8153400" cy="830997"/>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Xác định phương pháp cho phép các DBMS có thể đọc và xuất ra các đối tượng của kiểu dữ liệu này </a:t>
            </a:r>
            <a:endParaRPr lang="en-US" sz="2400" dirty="0">
              <a:solidFill>
                <a:srgbClr val="0070C0"/>
              </a:solidFill>
              <a:latin typeface="Myriad Pro" pitchFamily="34" charset="0"/>
            </a:endParaRPr>
          </a:p>
        </p:txBody>
      </p:sp>
      <p:sp>
        <p:nvSpPr>
          <p:cNvPr id="4" name="TextBox 3"/>
          <p:cNvSpPr txBox="1"/>
          <p:nvPr/>
        </p:nvSpPr>
        <p:spPr>
          <a:xfrm>
            <a:off x="990600" y="2653937"/>
            <a:ext cx="8153400" cy="461665"/>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Tính toán dung lượng cần thiết để lưu trữ đối tượng</a:t>
            </a:r>
            <a:endParaRPr lang="en-US" sz="2400" dirty="0">
              <a:solidFill>
                <a:srgbClr val="0070C0"/>
              </a:solidFill>
              <a:latin typeface="Myriad Pro" pitchFamily="34" charset="0"/>
            </a:endParaRPr>
          </a:p>
        </p:txBody>
      </p:sp>
      <p:sp>
        <p:nvSpPr>
          <p:cNvPr id="5" name="TextBox 4"/>
          <p:cNvSpPr txBox="1"/>
          <p:nvPr/>
        </p:nvSpPr>
        <p:spPr>
          <a:xfrm>
            <a:off x="990600" y="3346940"/>
            <a:ext cx="8153400" cy="830997"/>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Vậy người dùng phải khai báo tối thiếu các phương thức sau với DBMS:</a:t>
            </a:r>
            <a:endParaRPr lang="en-US" sz="2400" dirty="0">
              <a:solidFill>
                <a:srgbClr val="0070C0"/>
              </a:solidFill>
              <a:latin typeface="Myriad Pro" pitchFamily="34" charset="0"/>
            </a:endParaRPr>
          </a:p>
        </p:txBody>
      </p:sp>
      <p:sp>
        <p:nvSpPr>
          <p:cNvPr id="6" name="TextBox 5"/>
          <p:cNvSpPr txBox="1"/>
          <p:nvPr/>
        </p:nvSpPr>
        <p:spPr>
          <a:xfrm>
            <a:off x="1752600" y="4177937"/>
            <a:ext cx="1371600" cy="461665"/>
          </a:xfrm>
          <a:prstGeom prst="rect">
            <a:avLst/>
          </a:prstGeom>
          <a:noFill/>
        </p:spPr>
        <p:txBody>
          <a:bodyPr wrap="square" rtlCol="0">
            <a:spAutoFit/>
          </a:bodyPr>
          <a:lstStyle/>
          <a:p>
            <a:pPr marL="342900" indent="-342900">
              <a:buFont typeface="Arial" pitchFamily="34" charset="0"/>
              <a:buChar char="•"/>
            </a:pPr>
            <a:r>
              <a:rPr lang="en-US" sz="2400" smtClean="0">
                <a:solidFill>
                  <a:srgbClr val="0070C0"/>
                </a:solidFill>
                <a:latin typeface="Myriad Pro" pitchFamily="34" charset="0"/>
              </a:rPr>
              <a:t>Size</a:t>
            </a:r>
            <a:endParaRPr lang="en-US" sz="2400" dirty="0">
              <a:solidFill>
                <a:srgbClr val="0070C0"/>
              </a:solidFill>
              <a:latin typeface="Myriad Pro" pitchFamily="34" charset="0"/>
            </a:endParaRPr>
          </a:p>
        </p:txBody>
      </p:sp>
      <p:sp>
        <p:nvSpPr>
          <p:cNvPr id="7" name="TextBox 6"/>
          <p:cNvSpPr txBox="1"/>
          <p:nvPr/>
        </p:nvSpPr>
        <p:spPr>
          <a:xfrm>
            <a:off x="1752600" y="4654449"/>
            <a:ext cx="1676400" cy="461665"/>
          </a:xfrm>
          <a:prstGeom prst="rect">
            <a:avLst/>
          </a:prstGeom>
          <a:noFill/>
        </p:spPr>
        <p:txBody>
          <a:bodyPr wrap="square" rtlCol="0">
            <a:spAutoFit/>
          </a:bodyPr>
          <a:lstStyle/>
          <a:p>
            <a:pPr marL="342900" indent="-342900">
              <a:buFont typeface="Arial" pitchFamily="34" charset="0"/>
              <a:buChar char="•"/>
            </a:pPr>
            <a:r>
              <a:rPr lang="en-US" sz="2400" smtClean="0">
                <a:solidFill>
                  <a:srgbClr val="0070C0"/>
                </a:solidFill>
                <a:latin typeface="Myriad Pro" pitchFamily="34" charset="0"/>
              </a:rPr>
              <a:t>Import</a:t>
            </a:r>
            <a:endParaRPr lang="en-US" sz="2400" dirty="0">
              <a:solidFill>
                <a:srgbClr val="0070C0"/>
              </a:solidFill>
              <a:latin typeface="Myriad Pro" pitchFamily="34" charset="0"/>
            </a:endParaRPr>
          </a:p>
        </p:txBody>
      </p:sp>
      <p:sp>
        <p:nvSpPr>
          <p:cNvPr id="8" name="TextBox 7"/>
          <p:cNvSpPr txBox="1"/>
          <p:nvPr/>
        </p:nvSpPr>
        <p:spPr>
          <a:xfrm>
            <a:off x="1752600" y="5116114"/>
            <a:ext cx="1676400" cy="461665"/>
          </a:xfrm>
          <a:prstGeom prst="rect">
            <a:avLst/>
          </a:prstGeom>
          <a:noFill/>
        </p:spPr>
        <p:txBody>
          <a:bodyPr wrap="square" rtlCol="0">
            <a:spAutoFit/>
          </a:bodyPr>
          <a:lstStyle/>
          <a:p>
            <a:pPr marL="342900" indent="-342900">
              <a:buFont typeface="Arial" pitchFamily="34" charset="0"/>
              <a:buChar char="•"/>
            </a:pPr>
            <a:r>
              <a:rPr lang="en-US" sz="2400" smtClean="0">
                <a:solidFill>
                  <a:srgbClr val="0070C0"/>
                </a:solidFill>
                <a:latin typeface="Myriad Pro" pitchFamily="34" charset="0"/>
              </a:rPr>
              <a:t>Export</a:t>
            </a:r>
            <a:endParaRPr lang="en-US" sz="2400" dirty="0">
              <a:solidFill>
                <a:srgbClr val="0070C0"/>
              </a:solidFill>
              <a:latin typeface="Myriad Pro" pitchFamily="34" charset="0"/>
            </a:endParaRPr>
          </a:p>
        </p:txBody>
      </p:sp>
    </p:spTree>
    <p:extLst>
      <p:ext uri="{BB962C8B-B14F-4D97-AF65-F5344CB8AC3E}">
        <p14:creationId xmlns:p14="http://schemas.microsoft.com/office/powerpoint/2010/main" val="2588179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219200"/>
            <a:ext cx="7086600" cy="461665"/>
          </a:xfrm>
          <a:prstGeom prst="rect">
            <a:avLst/>
          </a:prstGeom>
          <a:noFill/>
        </p:spPr>
        <p:txBody>
          <a:bodyPr wrap="square" rtlCol="0">
            <a:spAutoFit/>
          </a:bodyPr>
          <a:lstStyle/>
          <a:p>
            <a:pPr marL="342900" indent="-342900">
              <a:buFont typeface="Wingdings" pitchFamily="2" charset="2"/>
              <a:buChar char="q"/>
            </a:pPr>
            <a:r>
              <a:rPr lang="en-US" sz="2400" b="1" smtClean="0">
                <a:solidFill>
                  <a:srgbClr val="0070C0"/>
                </a:solidFill>
                <a:latin typeface="Myriad Pro" pitchFamily="34" charset="0"/>
              </a:rPr>
              <a:t>Làm thế nào để khai báo cáo phương thức này?</a:t>
            </a:r>
            <a:endParaRPr lang="en-US" sz="2400" b="1" dirty="0">
              <a:solidFill>
                <a:srgbClr val="0070C0"/>
              </a:solidFill>
              <a:latin typeface="Myriad Pro" pitchFamily="34" charset="0"/>
            </a:endParaRPr>
          </a:p>
        </p:txBody>
      </p:sp>
      <p:sp>
        <p:nvSpPr>
          <p:cNvPr id="3" name="TextBox 2"/>
          <p:cNvSpPr txBox="1"/>
          <p:nvPr/>
        </p:nvSpPr>
        <p:spPr>
          <a:xfrm>
            <a:off x="990600" y="1752600"/>
            <a:ext cx="7086600" cy="461665"/>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Người dùng phải viết code cho các phương thức.</a:t>
            </a:r>
            <a:endParaRPr lang="en-US" sz="2400" dirty="0">
              <a:solidFill>
                <a:srgbClr val="0070C0"/>
              </a:solidFill>
              <a:latin typeface="Myriad Pro" pitchFamily="34" charset="0"/>
            </a:endParaRPr>
          </a:p>
        </p:txBody>
      </p:sp>
      <p:sp>
        <p:nvSpPr>
          <p:cNvPr id="4" name="TextBox 3"/>
          <p:cNvSpPr txBox="1"/>
          <p:nvPr/>
        </p:nvSpPr>
        <p:spPr>
          <a:xfrm>
            <a:off x="990600" y="2433935"/>
            <a:ext cx="8153400" cy="461665"/>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Thông báo cho DBMS biết về phương thức này.</a:t>
            </a:r>
            <a:endParaRPr lang="en-US" sz="2400" dirty="0">
              <a:solidFill>
                <a:srgbClr val="0070C0"/>
              </a:solidFill>
              <a:latin typeface="Myriad Pro" pitchFamily="34" charset="0"/>
            </a:endParaRPr>
          </a:p>
        </p:txBody>
      </p:sp>
      <p:sp>
        <p:nvSpPr>
          <p:cNvPr id="5" name="TextBox 4"/>
          <p:cNvSpPr txBox="1"/>
          <p:nvPr/>
        </p:nvSpPr>
        <p:spPr>
          <a:xfrm>
            <a:off x="990600" y="3048000"/>
            <a:ext cx="8153400" cy="830997"/>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Ngôn ngữ dùng để viết các phương thức này phụ thuộc vào ngôn ngữ được hỗ trợ bởi DBMS</a:t>
            </a:r>
            <a:endParaRPr lang="en-US" sz="2400" dirty="0">
              <a:solidFill>
                <a:srgbClr val="0070C0"/>
              </a:solidFill>
              <a:latin typeface="Myriad Pro" pitchFamily="34" charset="0"/>
            </a:endParaRPr>
          </a:p>
        </p:txBody>
      </p:sp>
      <p:sp>
        <p:nvSpPr>
          <p:cNvPr id="9" name="TextBox 8"/>
          <p:cNvSpPr txBox="1"/>
          <p:nvPr/>
        </p:nvSpPr>
        <p:spPr>
          <a:xfrm>
            <a:off x="1219200" y="4572000"/>
            <a:ext cx="7620000" cy="707886"/>
          </a:xfrm>
          <a:prstGeom prst="rect">
            <a:avLst/>
          </a:prstGeom>
          <a:noFill/>
        </p:spPr>
        <p:txBody>
          <a:bodyPr wrap="square" rtlCol="0">
            <a:spAutoFit/>
          </a:bodyPr>
          <a:lstStyle/>
          <a:p>
            <a:r>
              <a:rPr lang="en-US" sz="2000" b="1" smtClean="0">
                <a:solidFill>
                  <a:srgbClr val="0070C0"/>
                </a:solidFill>
                <a:latin typeface="Myriad Pro" pitchFamily="34" charset="0"/>
              </a:rPr>
              <a:t>CREATE  FUNCTION </a:t>
            </a:r>
            <a:r>
              <a:rPr lang="en-US" sz="2000" smtClean="0">
                <a:solidFill>
                  <a:srgbClr val="0070C0"/>
                </a:solidFill>
                <a:latin typeface="Myriad Pro" pitchFamily="34" charset="0"/>
              </a:rPr>
              <a:t>coMatTroi(jpeg_image) </a:t>
            </a:r>
            <a:r>
              <a:rPr lang="en-US" sz="2000" b="1" smtClean="0">
                <a:solidFill>
                  <a:srgbClr val="0070C0"/>
                </a:solidFill>
                <a:latin typeface="Myriad Pro" pitchFamily="34" charset="0"/>
              </a:rPr>
              <a:t>RETURNS</a:t>
            </a:r>
            <a:r>
              <a:rPr lang="en-US" sz="2000" smtClean="0">
                <a:solidFill>
                  <a:srgbClr val="0070C0"/>
                </a:solidFill>
                <a:latin typeface="Myriad Pro" pitchFamily="34" charset="0"/>
              </a:rPr>
              <a:t> boolean</a:t>
            </a:r>
          </a:p>
          <a:p>
            <a:r>
              <a:rPr lang="en-US" sz="2000" b="1" smtClean="0">
                <a:solidFill>
                  <a:srgbClr val="0070C0"/>
                </a:solidFill>
                <a:latin typeface="Myriad Pro" pitchFamily="34" charset="0"/>
              </a:rPr>
              <a:t>AS EXTERNAL NAME  ‘a/b/c/dinky.class’ LANGUAGE  ‘java’</a:t>
            </a:r>
          </a:p>
        </p:txBody>
      </p:sp>
      <p:sp>
        <p:nvSpPr>
          <p:cNvPr id="10" name="TextBox 9"/>
          <p:cNvSpPr txBox="1"/>
          <p:nvPr/>
        </p:nvSpPr>
        <p:spPr>
          <a:xfrm>
            <a:off x="990600" y="3884859"/>
            <a:ext cx="8153400" cy="461665"/>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Ví dự ORDBMS có thể xử lý ngôn ngữ Java chạy trên Linux</a:t>
            </a:r>
            <a:endParaRPr lang="en-US" sz="2400" dirty="0">
              <a:solidFill>
                <a:srgbClr val="0070C0"/>
              </a:solidFill>
              <a:latin typeface="Myriad Pro" pitchFamily="34" charset="0"/>
            </a:endParaRPr>
          </a:p>
        </p:txBody>
      </p:sp>
      <p:sp>
        <p:nvSpPr>
          <p:cNvPr id="11" name="TextBox 10"/>
          <p:cNvSpPr txBox="1"/>
          <p:nvPr/>
        </p:nvSpPr>
        <p:spPr>
          <a:xfrm>
            <a:off x="1219200" y="5486400"/>
            <a:ext cx="7620000" cy="707886"/>
          </a:xfrm>
          <a:prstGeom prst="rect">
            <a:avLst/>
          </a:prstGeom>
          <a:noFill/>
        </p:spPr>
        <p:txBody>
          <a:bodyPr wrap="square" rtlCol="0">
            <a:spAutoFit/>
          </a:bodyPr>
          <a:lstStyle/>
          <a:p>
            <a:r>
              <a:rPr lang="en-US" sz="2000" b="1" smtClean="0">
                <a:solidFill>
                  <a:srgbClr val="0070C0"/>
                </a:solidFill>
                <a:latin typeface="Myriad Pro" pitchFamily="34" charset="0"/>
              </a:rPr>
              <a:t>CREATE  FUNCTION </a:t>
            </a:r>
            <a:r>
              <a:rPr lang="en-US" sz="2000" smtClean="0">
                <a:solidFill>
                  <a:srgbClr val="0070C0"/>
                </a:solidFill>
                <a:latin typeface="Myriad Pro" pitchFamily="34" charset="0"/>
              </a:rPr>
              <a:t>thuNho(jpeg_image) </a:t>
            </a:r>
            <a:r>
              <a:rPr lang="en-US" sz="2000" b="1" smtClean="0">
                <a:solidFill>
                  <a:srgbClr val="0070C0"/>
                </a:solidFill>
                <a:latin typeface="Myriad Pro" pitchFamily="34" charset="0"/>
              </a:rPr>
              <a:t>RETURNS</a:t>
            </a:r>
            <a:r>
              <a:rPr lang="en-US" sz="2000" smtClean="0">
                <a:solidFill>
                  <a:srgbClr val="0070C0"/>
                </a:solidFill>
                <a:latin typeface="Myriad Pro" pitchFamily="34" charset="0"/>
              </a:rPr>
              <a:t> </a:t>
            </a:r>
            <a:r>
              <a:rPr lang="en-US" sz="2000">
                <a:solidFill>
                  <a:srgbClr val="0070C0"/>
                </a:solidFill>
                <a:latin typeface="Myriad Pro" pitchFamily="34" charset="0"/>
              </a:rPr>
              <a:t>jpeg_image</a:t>
            </a:r>
            <a:endParaRPr lang="en-US" sz="2000" smtClean="0">
              <a:solidFill>
                <a:srgbClr val="0070C0"/>
              </a:solidFill>
              <a:latin typeface="Myriad Pro" pitchFamily="34" charset="0"/>
            </a:endParaRPr>
          </a:p>
          <a:p>
            <a:r>
              <a:rPr lang="en-US" sz="2000" b="1" smtClean="0">
                <a:solidFill>
                  <a:srgbClr val="0070C0"/>
                </a:solidFill>
                <a:latin typeface="Myriad Pro" pitchFamily="34" charset="0"/>
              </a:rPr>
              <a:t>AS EXTERNAL NAME  ‘a/b/c/dinky.class’ LANGUAGE  ‘java’</a:t>
            </a:r>
          </a:p>
        </p:txBody>
      </p:sp>
      <p:sp>
        <p:nvSpPr>
          <p:cNvPr id="12" name="TextBox 11"/>
          <p:cNvSpPr txBox="1"/>
          <p:nvPr/>
        </p:nvSpPr>
        <p:spPr>
          <a:xfrm>
            <a:off x="1219200" y="6381690"/>
            <a:ext cx="914400" cy="400110"/>
          </a:xfrm>
          <a:prstGeom prst="rect">
            <a:avLst/>
          </a:prstGeom>
          <a:noFill/>
        </p:spPr>
        <p:txBody>
          <a:bodyPr wrap="square" rtlCol="0">
            <a:spAutoFit/>
          </a:bodyPr>
          <a:lstStyle/>
          <a:p>
            <a:r>
              <a:rPr lang="en-US" sz="2000" b="1" smtClean="0">
                <a:solidFill>
                  <a:srgbClr val="0070C0"/>
                </a:solidFill>
                <a:latin typeface="Myriad Pro" pitchFamily="34" charset="0"/>
              </a:rPr>
              <a:t>…</a:t>
            </a:r>
          </a:p>
        </p:txBody>
      </p:sp>
    </p:spTree>
    <p:extLst>
      <p:ext uri="{BB962C8B-B14F-4D97-AF65-F5344CB8AC3E}">
        <p14:creationId xmlns:p14="http://schemas.microsoft.com/office/powerpoint/2010/main" val="309939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9" grpId="0"/>
      <p:bldP spid="10" grpId="0"/>
      <p:bldP spid="11"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262" y="2286000"/>
            <a:ext cx="2291862" cy="2291862"/>
          </a:xfrm>
          <a:prstGeom prst="rect">
            <a:avLst/>
          </a:prstGeom>
        </p:spPr>
      </p:pic>
      <p:sp>
        <p:nvSpPr>
          <p:cNvPr id="3" name="TextBox 2"/>
          <p:cNvSpPr txBox="1"/>
          <p:nvPr/>
        </p:nvSpPr>
        <p:spPr>
          <a:xfrm>
            <a:off x="3236603" y="1456619"/>
            <a:ext cx="4975412" cy="369332"/>
          </a:xfrm>
          <a:prstGeom prst="rect">
            <a:avLst/>
          </a:prstGeom>
          <a:noFill/>
        </p:spPr>
        <p:txBody>
          <a:bodyPr wrap="square" rtlCol="0">
            <a:spAutoFit/>
          </a:bodyPr>
          <a:lstStyle/>
          <a:p>
            <a:r>
              <a:rPr lang="en-US" smtClean="0">
                <a:solidFill>
                  <a:srgbClr val="0070C0"/>
                </a:solidFill>
                <a:latin typeface="Myriad Pro" pitchFamily="34" charset="0"/>
              </a:rPr>
              <a:t>Dựa trên các kiểu dữ liệu có cấu trúc phức tạp</a:t>
            </a:r>
            <a:endParaRPr lang="en-US" dirty="0">
              <a:solidFill>
                <a:srgbClr val="0070C0"/>
              </a:solidFill>
              <a:latin typeface="Myriad Pro" pitchFamily="34" charset="0"/>
            </a:endParaRPr>
          </a:p>
        </p:txBody>
      </p:sp>
      <p:sp>
        <p:nvSpPr>
          <p:cNvPr id="4" name="TextBox 3"/>
          <p:cNvSpPr txBox="1"/>
          <p:nvPr/>
        </p:nvSpPr>
        <p:spPr>
          <a:xfrm>
            <a:off x="3254188" y="1969366"/>
            <a:ext cx="4975412" cy="369332"/>
          </a:xfrm>
          <a:prstGeom prst="rect">
            <a:avLst/>
          </a:prstGeom>
          <a:noFill/>
        </p:spPr>
        <p:txBody>
          <a:bodyPr wrap="square" rtlCol="0">
            <a:spAutoFit/>
          </a:bodyPr>
          <a:lstStyle/>
          <a:p>
            <a:r>
              <a:rPr lang="en-US" smtClean="0">
                <a:solidFill>
                  <a:srgbClr val="0070C0"/>
                </a:solidFill>
                <a:latin typeface="Myriad Pro" pitchFamily="34" charset="0"/>
              </a:rPr>
              <a:t>Để định nghĩa kiểu dữ liệu mới phức tạp hơn</a:t>
            </a:r>
            <a:endParaRPr lang="en-US" dirty="0">
              <a:solidFill>
                <a:srgbClr val="0070C0"/>
              </a:solidFill>
              <a:latin typeface="Myriad Pro" pitchFamily="34" charset="0"/>
            </a:endParaRPr>
          </a:p>
        </p:txBody>
      </p:sp>
      <p:sp>
        <p:nvSpPr>
          <p:cNvPr id="5" name="TextBox 4"/>
          <p:cNvSpPr txBox="1"/>
          <p:nvPr/>
        </p:nvSpPr>
        <p:spPr>
          <a:xfrm>
            <a:off x="3254188" y="2491098"/>
            <a:ext cx="4975412" cy="369332"/>
          </a:xfrm>
          <a:prstGeom prst="rect">
            <a:avLst/>
          </a:prstGeom>
          <a:noFill/>
        </p:spPr>
        <p:txBody>
          <a:bodyPr wrap="square" rtlCol="0">
            <a:spAutoFit/>
          </a:bodyPr>
          <a:lstStyle/>
          <a:p>
            <a:r>
              <a:rPr lang="en-US" smtClean="0">
                <a:solidFill>
                  <a:srgbClr val="0070C0"/>
                </a:solidFill>
                <a:latin typeface="Myriad Pro" pitchFamily="34" charset="0"/>
              </a:rPr>
              <a:t>Một số kiểu phổ biến được hỗ trợ:</a:t>
            </a:r>
            <a:endParaRPr lang="en-US" dirty="0">
              <a:solidFill>
                <a:srgbClr val="0070C0"/>
              </a:solidFill>
              <a:latin typeface="Myriad Pro" pitchFamily="34" charset="0"/>
            </a:endParaRPr>
          </a:p>
        </p:txBody>
      </p:sp>
      <p:sp>
        <p:nvSpPr>
          <p:cNvPr id="6" name="TextBox 5"/>
          <p:cNvSpPr txBox="1"/>
          <p:nvPr/>
        </p:nvSpPr>
        <p:spPr>
          <a:xfrm>
            <a:off x="3254188" y="3024498"/>
            <a:ext cx="4975412" cy="369332"/>
          </a:xfrm>
          <a:prstGeom prst="rect">
            <a:avLst/>
          </a:prstGeom>
          <a:noFill/>
        </p:spPr>
        <p:txBody>
          <a:bodyPr wrap="square" rtlCol="0">
            <a:spAutoFit/>
          </a:bodyPr>
          <a:lstStyle/>
          <a:p>
            <a:r>
              <a:rPr lang="en-US" b="1">
                <a:solidFill>
                  <a:srgbClr val="0070C0"/>
                </a:solidFill>
              </a:rPr>
              <a:t>ROW</a:t>
            </a:r>
            <a:r>
              <a:rPr lang="en-US">
                <a:solidFill>
                  <a:srgbClr val="0070C0"/>
                </a:solidFill>
              </a:rPr>
              <a:t>(n­</a:t>
            </a:r>
            <a:r>
              <a:rPr lang="en-US" baseline="-25000">
                <a:solidFill>
                  <a:srgbClr val="0070C0"/>
                </a:solidFill>
              </a:rPr>
              <a:t>1</a:t>
            </a:r>
            <a:r>
              <a:rPr lang="en-US">
                <a:solidFill>
                  <a:srgbClr val="0070C0"/>
                </a:solidFill>
              </a:rPr>
              <a:t> t</a:t>
            </a:r>
            <a:r>
              <a:rPr lang="en-US" baseline="-25000">
                <a:solidFill>
                  <a:srgbClr val="0070C0"/>
                </a:solidFill>
              </a:rPr>
              <a:t>1</a:t>
            </a:r>
            <a:r>
              <a:rPr lang="en-US">
                <a:solidFill>
                  <a:srgbClr val="0070C0"/>
                </a:solidFill>
              </a:rPr>
              <a:t>, …, n</a:t>
            </a:r>
            <a:r>
              <a:rPr lang="en-US" baseline="-25000">
                <a:solidFill>
                  <a:srgbClr val="0070C0"/>
                </a:solidFill>
              </a:rPr>
              <a:t>n</a:t>
            </a:r>
            <a:r>
              <a:rPr lang="en-US">
                <a:solidFill>
                  <a:srgbClr val="0070C0"/>
                </a:solidFill>
              </a:rPr>
              <a:t> t</a:t>
            </a:r>
            <a:r>
              <a:rPr lang="en-US" baseline="-25000">
                <a:solidFill>
                  <a:srgbClr val="0070C0"/>
                </a:solidFill>
              </a:rPr>
              <a:t>n</a:t>
            </a:r>
            <a:r>
              <a:rPr lang="en-US" smtClean="0">
                <a:solidFill>
                  <a:srgbClr val="0070C0"/>
                </a:solidFill>
              </a:rPr>
              <a:t>)</a:t>
            </a:r>
            <a:endParaRPr lang="en-US" dirty="0">
              <a:solidFill>
                <a:srgbClr val="0070C0"/>
              </a:solidFill>
              <a:latin typeface="Myriad Pro" pitchFamily="34" charset="0"/>
            </a:endParaRPr>
          </a:p>
        </p:txBody>
      </p:sp>
      <p:sp>
        <p:nvSpPr>
          <p:cNvPr id="7" name="TextBox 6"/>
          <p:cNvSpPr txBox="1"/>
          <p:nvPr/>
        </p:nvSpPr>
        <p:spPr>
          <a:xfrm>
            <a:off x="3254188" y="3557898"/>
            <a:ext cx="4975412" cy="369332"/>
          </a:xfrm>
          <a:prstGeom prst="rect">
            <a:avLst/>
          </a:prstGeom>
          <a:noFill/>
        </p:spPr>
        <p:txBody>
          <a:bodyPr wrap="square" rtlCol="0">
            <a:spAutoFit/>
          </a:bodyPr>
          <a:lstStyle/>
          <a:p>
            <a:r>
              <a:rPr lang="en-US" b="1">
                <a:solidFill>
                  <a:srgbClr val="0070C0"/>
                </a:solidFill>
              </a:rPr>
              <a:t>Listof(base</a:t>
            </a:r>
            <a:r>
              <a:rPr lang="en-US" b="1" smtClean="0">
                <a:solidFill>
                  <a:srgbClr val="0070C0"/>
                </a:solidFill>
              </a:rPr>
              <a:t>)</a:t>
            </a:r>
            <a:endParaRPr lang="en-US" dirty="0">
              <a:solidFill>
                <a:srgbClr val="0070C0"/>
              </a:solidFill>
              <a:latin typeface="Myriad Pro" pitchFamily="34" charset="0"/>
            </a:endParaRPr>
          </a:p>
        </p:txBody>
      </p:sp>
      <p:sp>
        <p:nvSpPr>
          <p:cNvPr id="8" name="TextBox 7"/>
          <p:cNvSpPr txBox="1"/>
          <p:nvPr/>
        </p:nvSpPr>
        <p:spPr>
          <a:xfrm>
            <a:off x="3254188" y="4067853"/>
            <a:ext cx="4975412" cy="369332"/>
          </a:xfrm>
          <a:prstGeom prst="rect">
            <a:avLst/>
          </a:prstGeom>
          <a:noFill/>
        </p:spPr>
        <p:txBody>
          <a:bodyPr wrap="square" rtlCol="0">
            <a:spAutoFit/>
          </a:bodyPr>
          <a:lstStyle/>
          <a:p>
            <a:r>
              <a:rPr lang="en-US" b="1" smtClean="0">
                <a:solidFill>
                  <a:srgbClr val="0070C0"/>
                </a:solidFill>
              </a:rPr>
              <a:t>ARRAY(base</a:t>
            </a:r>
            <a:r>
              <a:rPr lang="en-US" b="1">
                <a:solidFill>
                  <a:srgbClr val="0070C0"/>
                </a:solidFill>
              </a:rPr>
              <a:t>)</a:t>
            </a:r>
            <a:endParaRPr lang="en-US" dirty="0">
              <a:solidFill>
                <a:srgbClr val="0070C0"/>
              </a:solidFill>
              <a:latin typeface="Myriad Pro" pitchFamily="34" charset="0"/>
            </a:endParaRPr>
          </a:p>
        </p:txBody>
      </p:sp>
      <p:sp>
        <p:nvSpPr>
          <p:cNvPr id="9" name="TextBox 8"/>
          <p:cNvSpPr txBox="1"/>
          <p:nvPr/>
        </p:nvSpPr>
        <p:spPr>
          <a:xfrm>
            <a:off x="3236603" y="4630561"/>
            <a:ext cx="4975412" cy="369332"/>
          </a:xfrm>
          <a:prstGeom prst="rect">
            <a:avLst/>
          </a:prstGeom>
          <a:noFill/>
        </p:spPr>
        <p:txBody>
          <a:bodyPr wrap="square" rtlCol="0">
            <a:spAutoFit/>
          </a:bodyPr>
          <a:lstStyle/>
          <a:p>
            <a:r>
              <a:rPr lang="en-US" b="1">
                <a:solidFill>
                  <a:srgbClr val="0070C0"/>
                </a:solidFill>
              </a:rPr>
              <a:t>S</a:t>
            </a:r>
            <a:r>
              <a:rPr lang="en-US" b="1" smtClean="0">
                <a:solidFill>
                  <a:srgbClr val="0070C0"/>
                </a:solidFill>
              </a:rPr>
              <a:t>etof(base)</a:t>
            </a:r>
            <a:endParaRPr lang="en-US" dirty="0">
              <a:solidFill>
                <a:srgbClr val="0070C0"/>
              </a:solidFill>
              <a:latin typeface="Myriad Pro" pitchFamily="34" charset="0"/>
            </a:endParaRPr>
          </a:p>
        </p:txBody>
      </p:sp>
      <p:sp>
        <p:nvSpPr>
          <p:cNvPr id="10" name="TextBox 9"/>
          <p:cNvSpPr txBox="1"/>
          <p:nvPr/>
        </p:nvSpPr>
        <p:spPr>
          <a:xfrm>
            <a:off x="3236603" y="5117068"/>
            <a:ext cx="4975412" cy="369332"/>
          </a:xfrm>
          <a:prstGeom prst="rect">
            <a:avLst/>
          </a:prstGeom>
          <a:noFill/>
        </p:spPr>
        <p:txBody>
          <a:bodyPr wrap="square" rtlCol="0">
            <a:spAutoFit/>
          </a:bodyPr>
          <a:lstStyle/>
          <a:p>
            <a:r>
              <a:rPr lang="en-US" b="1" smtClean="0">
                <a:solidFill>
                  <a:srgbClr val="0070C0"/>
                </a:solidFill>
              </a:rPr>
              <a:t>Bagof(base</a:t>
            </a:r>
            <a:r>
              <a:rPr lang="en-US" b="1">
                <a:solidFill>
                  <a:srgbClr val="0070C0"/>
                </a:solidFill>
              </a:rPr>
              <a:t>)</a:t>
            </a:r>
            <a:endParaRPr lang="en-US" dirty="0">
              <a:solidFill>
                <a:srgbClr val="0070C0"/>
              </a:solidFill>
              <a:latin typeface="Myriad Pro" pitchFamily="34" charset="0"/>
            </a:endParaRPr>
          </a:p>
        </p:txBody>
      </p:sp>
    </p:spTree>
    <p:extLst>
      <p:ext uri="{BB962C8B-B14F-4D97-AF65-F5344CB8AC3E}">
        <p14:creationId xmlns:p14="http://schemas.microsoft.com/office/powerpoint/2010/main" val="315072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0" y="2057400"/>
            <a:ext cx="2819400" cy="2910348"/>
          </a:xfrm>
          <a:prstGeom prst="rect">
            <a:avLst/>
          </a:prstGeom>
        </p:spPr>
      </p:pic>
    </p:spTree>
    <p:extLst>
      <p:ext uri="{BB962C8B-B14F-4D97-AF65-F5344CB8AC3E}">
        <p14:creationId xmlns:p14="http://schemas.microsoft.com/office/powerpoint/2010/main" val="2402685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6228184" y="1524000"/>
            <a:ext cx="2304256" cy="3960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008523-green-jelly-icon-arrows-hand-clear-pointer-right.png"/>
          <p:cNvPicPr>
            <a:picLocks noChangeAspect="1"/>
          </p:cNvPicPr>
          <p:nvPr/>
        </p:nvPicPr>
        <p:blipFill>
          <a:blip r:embed="rId3" cstate="print"/>
          <a:stretch>
            <a:fillRect/>
          </a:stretch>
        </p:blipFill>
        <p:spPr>
          <a:xfrm rot="377031">
            <a:off x="837366" y="3333982"/>
            <a:ext cx="1581300" cy="1581300"/>
          </a:xfrm>
          <a:prstGeom prst="rect">
            <a:avLst/>
          </a:prstGeom>
        </p:spPr>
      </p:pic>
      <p:sp>
        <p:nvSpPr>
          <p:cNvPr id="4" name="Right Arrow 3"/>
          <p:cNvSpPr/>
          <p:nvPr/>
        </p:nvSpPr>
        <p:spPr>
          <a:xfrm rot="233938">
            <a:off x="2197999" y="4547299"/>
            <a:ext cx="3846762" cy="1975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516216" y="1668016"/>
            <a:ext cx="1728192" cy="369332"/>
          </a:xfrm>
          <a:prstGeom prst="rect">
            <a:avLst/>
          </a:prstGeom>
          <a:noFill/>
        </p:spPr>
        <p:txBody>
          <a:bodyPr wrap="square" rtlCol="0">
            <a:spAutoFit/>
          </a:bodyPr>
          <a:lstStyle/>
          <a:p>
            <a:r>
              <a:rPr lang="en-US" b="1" dirty="0" smtClean="0">
                <a:solidFill>
                  <a:srgbClr val="000099"/>
                </a:solidFill>
              </a:rPr>
              <a:t>FILE SYSTEM</a:t>
            </a:r>
            <a:endParaRPr lang="en-US" b="1" dirty="0">
              <a:solidFill>
                <a:srgbClr val="000099"/>
              </a:solidFill>
            </a:endParaRPr>
          </a:p>
        </p:txBody>
      </p:sp>
      <p:grpSp>
        <p:nvGrpSpPr>
          <p:cNvPr id="6" name="Group 5"/>
          <p:cNvGrpSpPr/>
          <p:nvPr/>
        </p:nvGrpSpPr>
        <p:grpSpPr>
          <a:xfrm>
            <a:off x="6228184" y="3540224"/>
            <a:ext cx="2005755" cy="2241540"/>
            <a:chOff x="6228184" y="4149080"/>
            <a:chExt cx="2005755" cy="2241540"/>
          </a:xfrm>
        </p:grpSpPr>
        <p:pic>
          <p:nvPicPr>
            <p:cNvPr id="7" name="Picture 6" descr="Videos.png"/>
            <p:cNvPicPr>
              <a:picLocks noChangeAspect="1"/>
            </p:cNvPicPr>
            <p:nvPr/>
          </p:nvPicPr>
          <p:blipFill>
            <a:blip r:embed="rId4" cstate="print"/>
            <a:stretch>
              <a:fillRect/>
            </a:stretch>
          </p:blipFill>
          <p:spPr>
            <a:xfrm>
              <a:off x="6228184" y="4149080"/>
              <a:ext cx="2005755" cy="2005755"/>
            </a:xfrm>
            <a:prstGeom prst="rect">
              <a:avLst/>
            </a:prstGeom>
          </p:spPr>
        </p:pic>
        <p:sp>
          <p:nvSpPr>
            <p:cNvPr id="8" name="TextBox 7"/>
            <p:cNvSpPr txBox="1"/>
            <p:nvPr/>
          </p:nvSpPr>
          <p:spPr>
            <a:xfrm>
              <a:off x="6588224" y="6021288"/>
              <a:ext cx="1351652" cy="369332"/>
            </a:xfrm>
            <a:prstGeom prst="rect">
              <a:avLst/>
            </a:prstGeom>
            <a:noFill/>
          </p:spPr>
          <p:txBody>
            <a:bodyPr wrap="none" rtlCol="0">
              <a:spAutoFit/>
            </a:bodyPr>
            <a:lstStyle/>
            <a:p>
              <a:r>
                <a:rPr lang="en-US" dirty="0" smtClean="0">
                  <a:solidFill>
                    <a:srgbClr val="000099"/>
                  </a:solidFill>
                </a:rPr>
                <a:t>Data object</a:t>
              </a:r>
              <a:endParaRPr lang="en-US" dirty="0">
                <a:solidFill>
                  <a:srgbClr val="000099"/>
                </a:solidFill>
              </a:endParaRPr>
            </a:p>
          </p:txBody>
        </p:sp>
      </p:grpSp>
      <p:pic>
        <p:nvPicPr>
          <p:cNvPr id="9" name="Picture 8" descr="_GIF.png"/>
          <p:cNvPicPr>
            <a:picLocks noChangeAspect="1"/>
          </p:cNvPicPr>
          <p:nvPr/>
        </p:nvPicPr>
        <p:blipFill>
          <a:blip r:embed="rId5" cstate="print"/>
          <a:stretch>
            <a:fillRect/>
          </a:stretch>
        </p:blipFill>
        <p:spPr>
          <a:xfrm>
            <a:off x="6300192" y="1956048"/>
            <a:ext cx="1828572" cy="1828572"/>
          </a:xfrm>
          <a:prstGeom prst="rect">
            <a:avLst/>
          </a:prstGeom>
        </p:spPr>
      </p:pic>
      <p:sp>
        <p:nvSpPr>
          <p:cNvPr id="10" name="Multiply 9"/>
          <p:cNvSpPr/>
          <p:nvPr/>
        </p:nvSpPr>
        <p:spPr>
          <a:xfrm>
            <a:off x="3419872" y="2892152"/>
            <a:ext cx="1728192" cy="1512168"/>
          </a:xfrm>
          <a:prstGeom prst="mathMultiply">
            <a:avLst>
              <a:gd name="adj1" fmla="val 1640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5674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strVal val="#ppt_w*0.70"/>
                                          </p:val>
                                        </p:tav>
                                        <p:tav tm="100000">
                                          <p:val>
                                            <p:strVal val="#ppt_w"/>
                                          </p:val>
                                        </p:tav>
                                      </p:tavLst>
                                    </p:anim>
                                    <p:anim calcmode="lin" valueType="num">
                                      <p:cBhvr>
                                        <p:cTn id="14" dur="1000" fill="hold"/>
                                        <p:tgtEl>
                                          <p:spTgt spid="4"/>
                                        </p:tgtEl>
                                        <p:attrNameLst>
                                          <p:attrName>ppt_h</p:attrName>
                                        </p:attrNameLst>
                                      </p:cBhvr>
                                      <p:tavLst>
                                        <p:tav tm="0">
                                          <p:val>
                                            <p:strVal val="#ppt_h"/>
                                          </p:val>
                                        </p:tav>
                                        <p:tav tm="100000">
                                          <p:val>
                                            <p:strVal val="#ppt_h"/>
                                          </p:val>
                                        </p:tav>
                                      </p:tavLst>
                                    </p:anim>
                                    <p:animEffect transition="in" filter="fade">
                                      <p:cBhvr>
                                        <p:cTn id="15" dur="1000"/>
                                        <p:tgtEl>
                                          <p:spTgt spid="4"/>
                                        </p:tgtEl>
                                      </p:cBhvr>
                                    </p:animEffect>
                                  </p:childTnLst>
                                </p:cTn>
                              </p:par>
                              <p:par>
                                <p:cTn id="16" presetID="55"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1000" fill="hold"/>
                                        <p:tgtEl>
                                          <p:spTgt spid="3"/>
                                        </p:tgtEl>
                                        <p:attrNameLst>
                                          <p:attrName>ppt_w</p:attrName>
                                        </p:attrNameLst>
                                      </p:cBhvr>
                                      <p:tavLst>
                                        <p:tav tm="0">
                                          <p:val>
                                            <p:strVal val="#ppt_w*0.70"/>
                                          </p:val>
                                        </p:tav>
                                        <p:tav tm="100000">
                                          <p:val>
                                            <p:strVal val="#ppt_w"/>
                                          </p:val>
                                        </p:tav>
                                      </p:tavLst>
                                    </p:anim>
                                    <p:anim calcmode="lin" valueType="num">
                                      <p:cBhvr>
                                        <p:cTn id="19" dur="1000" fill="hold"/>
                                        <p:tgtEl>
                                          <p:spTgt spid="3"/>
                                        </p:tgtEl>
                                        <p:attrNameLst>
                                          <p:attrName>ppt_h</p:attrName>
                                        </p:attrNameLst>
                                      </p:cBhvr>
                                      <p:tavLst>
                                        <p:tav tm="0">
                                          <p:val>
                                            <p:strVal val="#ppt_h"/>
                                          </p:val>
                                        </p:tav>
                                        <p:tav tm="100000">
                                          <p:val>
                                            <p:strVal val="#ppt_h"/>
                                          </p:val>
                                        </p:tav>
                                      </p:tavLst>
                                    </p:anim>
                                    <p:animEffect transition="in" filter="fade">
                                      <p:cBhvr>
                                        <p:cTn id="20" dur="10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49" presetClass="entr" presetSubtype="0" decel="10000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 calcmode="lin" valueType="num">
                                      <p:cBhvr>
                                        <p:cTn id="27" dur="500" fill="hold"/>
                                        <p:tgtEl>
                                          <p:spTgt spid="9"/>
                                        </p:tgtEl>
                                        <p:attrNameLst>
                                          <p:attrName>style.rotation</p:attrName>
                                        </p:attrNameLst>
                                      </p:cBhvr>
                                      <p:tavLst>
                                        <p:tav tm="0">
                                          <p:val>
                                            <p:fltVal val="360"/>
                                          </p:val>
                                        </p:tav>
                                        <p:tav tm="100000">
                                          <p:val>
                                            <p:fltVal val="0"/>
                                          </p:val>
                                        </p:tav>
                                      </p:tavLst>
                                    </p:anim>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p:cTn id="33" dur="500" fill="hold"/>
                                        <p:tgtEl>
                                          <p:spTgt spid="10"/>
                                        </p:tgtEl>
                                        <p:attrNameLst>
                                          <p:attrName>ppt_w</p:attrName>
                                        </p:attrNameLst>
                                      </p:cBhvr>
                                      <p:tavLst>
                                        <p:tav tm="0">
                                          <p:val>
                                            <p:fltVal val="0"/>
                                          </p:val>
                                        </p:tav>
                                        <p:tav tm="100000">
                                          <p:val>
                                            <p:strVal val="#ppt_w"/>
                                          </p:val>
                                        </p:tav>
                                      </p:tavLst>
                                    </p:anim>
                                    <p:anim calcmode="lin" valueType="num">
                                      <p:cBhvr>
                                        <p:cTn id="34" dur="500" fill="hold"/>
                                        <p:tgtEl>
                                          <p:spTgt spid="10"/>
                                        </p:tgtEl>
                                        <p:attrNameLst>
                                          <p:attrName>ppt_h</p:attrName>
                                        </p:attrNameLst>
                                      </p:cBhvr>
                                      <p:tavLst>
                                        <p:tav tm="0">
                                          <p:val>
                                            <p:fltVal val="0"/>
                                          </p:val>
                                        </p:tav>
                                        <p:tav tm="100000">
                                          <p:val>
                                            <p:strVal val="#ppt_h"/>
                                          </p:val>
                                        </p:tav>
                                      </p:tavLst>
                                    </p:anim>
                                    <p:animEffect transition="in" filter="fad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08523-green-jelly-icon-arrows-hand-clear-pointer-right.png"/>
          <p:cNvPicPr>
            <a:picLocks noChangeAspect="1"/>
          </p:cNvPicPr>
          <p:nvPr/>
        </p:nvPicPr>
        <p:blipFill>
          <a:blip r:embed="rId3" cstate="print"/>
          <a:stretch>
            <a:fillRect/>
          </a:stretch>
        </p:blipFill>
        <p:spPr>
          <a:xfrm rot="377031">
            <a:off x="837366" y="3942838"/>
            <a:ext cx="1581300" cy="1581300"/>
          </a:xfrm>
          <a:prstGeom prst="rect">
            <a:avLst/>
          </a:prstGeom>
        </p:spPr>
      </p:pic>
      <p:sp>
        <p:nvSpPr>
          <p:cNvPr id="3" name="Right Arrow 2"/>
          <p:cNvSpPr/>
          <p:nvPr/>
        </p:nvSpPr>
        <p:spPr>
          <a:xfrm>
            <a:off x="2197999" y="4783693"/>
            <a:ext cx="3846762" cy="1975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6228184" y="2132856"/>
            <a:ext cx="2304256" cy="3960440"/>
            <a:chOff x="6228184" y="2132856"/>
            <a:chExt cx="2304256" cy="3960440"/>
          </a:xfrm>
        </p:grpSpPr>
        <p:sp>
          <p:nvSpPr>
            <p:cNvPr id="5" name="Rounded Rectangle 4"/>
            <p:cNvSpPr/>
            <p:nvPr/>
          </p:nvSpPr>
          <p:spPr>
            <a:xfrm>
              <a:off x="6228184" y="2132856"/>
              <a:ext cx="2304256" cy="3960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516216" y="2276872"/>
              <a:ext cx="1728192" cy="369332"/>
            </a:xfrm>
            <a:prstGeom prst="rect">
              <a:avLst/>
            </a:prstGeom>
            <a:noFill/>
          </p:spPr>
          <p:txBody>
            <a:bodyPr wrap="square" rtlCol="0">
              <a:spAutoFit/>
            </a:bodyPr>
            <a:lstStyle/>
            <a:p>
              <a:r>
                <a:rPr lang="en-US" b="1" dirty="0" smtClean="0">
                  <a:solidFill>
                    <a:srgbClr val="000099"/>
                  </a:solidFill>
                </a:rPr>
                <a:t>FILE SYSTEM</a:t>
              </a:r>
              <a:endParaRPr lang="en-US" b="1" dirty="0">
                <a:solidFill>
                  <a:srgbClr val="000099"/>
                </a:solidFill>
              </a:endParaRPr>
            </a:p>
          </p:txBody>
        </p:sp>
      </p:grpSp>
      <p:sp>
        <p:nvSpPr>
          <p:cNvPr id="7" name="Right Arrow 6"/>
          <p:cNvSpPr/>
          <p:nvPr/>
        </p:nvSpPr>
        <p:spPr>
          <a:xfrm rot="8220000">
            <a:off x="1920240" y="3657600"/>
            <a:ext cx="1920240"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6228184" y="3789040"/>
            <a:ext cx="2005755" cy="2241540"/>
            <a:chOff x="6228184" y="4149080"/>
            <a:chExt cx="2005755" cy="2241540"/>
          </a:xfrm>
        </p:grpSpPr>
        <p:pic>
          <p:nvPicPr>
            <p:cNvPr id="9" name="Picture 8" descr="Videos.png"/>
            <p:cNvPicPr>
              <a:picLocks noChangeAspect="1"/>
            </p:cNvPicPr>
            <p:nvPr/>
          </p:nvPicPr>
          <p:blipFill>
            <a:blip r:embed="rId4" cstate="print"/>
            <a:stretch>
              <a:fillRect/>
            </a:stretch>
          </p:blipFill>
          <p:spPr>
            <a:xfrm>
              <a:off x="6228184" y="4149080"/>
              <a:ext cx="2005755" cy="2005755"/>
            </a:xfrm>
            <a:prstGeom prst="rect">
              <a:avLst/>
            </a:prstGeom>
          </p:spPr>
        </p:pic>
        <p:sp>
          <p:nvSpPr>
            <p:cNvPr id="10" name="TextBox 9"/>
            <p:cNvSpPr txBox="1"/>
            <p:nvPr/>
          </p:nvSpPr>
          <p:spPr>
            <a:xfrm>
              <a:off x="6588224" y="6021288"/>
              <a:ext cx="1351652" cy="369332"/>
            </a:xfrm>
            <a:prstGeom prst="rect">
              <a:avLst/>
            </a:prstGeom>
            <a:noFill/>
          </p:spPr>
          <p:txBody>
            <a:bodyPr wrap="none" rtlCol="0">
              <a:spAutoFit/>
            </a:bodyPr>
            <a:lstStyle/>
            <a:p>
              <a:r>
                <a:rPr lang="en-US" dirty="0" smtClean="0">
                  <a:solidFill>
                    <a:srgbClr val="000099"/>
                  </a:solidFill>
                </a:rPr>
                <a:t>Data object</a:t>
              </a:r>
              <a:endParaRPr lang="en-US" dirty="0">
                <a:solidFill>
                  <a:srgbClr val="000099"/>
                </a:solidFill>
              </a:endParaRPr>
            </a:p>
          </p:txBody>
        </p:sp>
      </p:grpSp>
      <p:grpSp>
        <p:nvGrpSpPr>
          <p:cNvPr id="11" name="Group 10"/>
          <p:cNvGrpSpPr/>
          <p:nvPr/>
        </p:nvGrpSpPr>
        <p:grpSpPr>
          <a:xfrm>
            <a:off x="2946400" y="1196752"/>
            <a:ext cx="1463040" cy="1751072"/>
            <a:chOff x="2946400" y="1196752"/>
            <a:chExt cx="1463040" cy="1751072"/>
          </a:xfrm>
        </p:grpSpPr>
        <p:pic>
          <p:nvPicPr>
            <p:cNvPr id="12" name="Picture 11" descr="web_database_icon.jpg"/>
            <p:cNvPicPr>
              <a:picLocks noChangeAspect="1"/>
            </p:cNvPicPr>
            <p:nvPr/>
          </p:nvPicPr>
          <p:blipFill>
            <a:blip r:embed="rId5" cstate="print"/>
            <a:stretch>
              <a:fillRect/>
            </a:stretch>
          </p:blipFill>
          <p:spPr>
            <a:xfrm>
              <a:off x="2946400" y="1484784"/>
              <a:ext cx="1463040" cy="1463040"/>
            </a:xfrm>
            <a:prstGeom prst="rect">
              <a:avLst/>
            </a:prstGeom>
          </p:spPr>
        </p:pic>
        <p:sp>
          <p:nvSpPr>
            <p:cNvPr id="13" name="TextBox 12"/>
            <p:cNvSpPr txBox="1"/>
            <p:nvPr/>
          </p:nvSpPr>
          <p:spPr>
            <a:xfrm>
              <a:off x="3203848" y="1196752"/>
              <a:ext cx="851515" cy="369332"/>
            </a:xfrm>
            <a:prstGeom prst="rect">
              <a:avLst/>
            </a:prstGeom>
            <a:noFill/>
          </p:spPr>
          <p:txBody>
            <a:bodyPr wrap="none" rtlCol="0">
              <a:spAutoFit/>
            </a:bodyPr>
            <a:lstStyle/>
            <a:p>
              <a:r>
                <a:rPr lang="en-US" dirty="0" smtClean="0">
                  <a:solidFill>
                    <a:srgbClr val="000099"/>
                  </a:solidFill>
                </a:rPr>
                <a:t>DBMS</a:t>
              </a:r>
              <a:endParaRPr lang="en-US" dirty="0">
                <a:solidFill>
                  <a:srgbClr val="000099"/>
                </a:solidFill>
              </a:endParaRPr>
            </a:p>
          </p:txBody>
        </p:sp>
      </p:grpSp>
      <p:sp>
        <p:nvSpPr>
          <p:cNvPr id="14" name="TextBox 13"/>
          <p:cNvSpPr txBox="1"/>
          <p:nvPr/>
        </p:nvSpPr>
        <p:spPr>
          <a:xfrm>
            <a:off x="3203848" y="1268760"/>
            <a:ext cx="976549" cy="1800493"/>
          </a:xfrm>
          <a:prstGeom prst="rect">
            <a:avLst/>
          </a:prstGeom>
          <a:noFill/>
        </p:spPr>
        <p:txBody>
          <a:bodyPr wrap="none" rtlCol="0">
            <a:spAutoFit/>
          </a:bodyPr>
          <a:lstStyle/>
          <a:p>
            <a:r>
              <a:rPr lang="en-US" sz="11100" dirty="0" smtClean="0">
                <a:solidFill>
                  <a:srgbClr val="FF0000"/>
                </a:solidFill>
              </a:rPr>
              <a:t>?</a:t>
            </a:r>
            <a:endParaRPr lang="en-US" sz="11100" dirty="0">
              <a:solidFill>
                <a:srgbClr val="FF0000"/>
              </a:solidFill>
            </a:endParaRPr>
          </a:p>
        </p:txBody>
      </p:sp>
    </p:spTree>
    <p:extLst>
      <p:ext uri="{BB962C8B-B14F-4D97-AF65-F5344CB8AC3E}">
        <p14:creationId xmlns:p14="http://schemas.microsoft.com/office/powerpoint/2010/main" val="1306230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31" presetClass="entr" presetSubtype="0" fill="hold" grpId="0" nodeType="withEffect">
                                  <p:stCondLst>
                                    <p:cond delay="0"/>
                                  </p:stCondLst>
                                  <p:iterate type="lt">
                                    <p:tmPct val="5000"/>
                                  </p:iterate>
                                  <p:childTnLst>
                                    <p:set>
                                      <p:cBhvr>
                                        <p:cTn id="12" dur="1" fill="hold">
                                          <p:stCondLst>
                                            <p:cond delay="0"/>
                                          </p:stCondLst>
                                        </p:cTn>
                                        <p:tgtEl>
                                          <p:spTgt spid="14"/>
                                        </p:tgtEl>
                                        <p:attrNameLst>
                                          <p:attrName>style.visibility</p:attrName>
                                        </p:attrNameLst>
                                      </p:cBhvr>
                                      <p:to>
                                        <p:strVal val="visible"/>
                                      </p:to>
                                    </p:set>
                                    <p:anim calcmode="lin" valueType="num">
                                      <p:cBhvr>
                                        <p:cTn id="13" dur="1000" fill="hold"/>
                                        <p:tgtEl>
                                          <p:spTgt spid="14"/>
                                        </p:tgtEl>
                                        <p:attrNameLst>
                                          <p:attrName>ppt_w</p:attrName>
                                        </p:attrNameLst>
                                      </p:cBhvr>
                                      <p:tavLst>
                                        <p:tav tm="0">
                                          <p:val>
                                            <p:fltVal val="0"/>
                                          </p:val>
                                        </p:tav>
                                        <p:tav tm="100000">
                                          <p:val>
                                            <p:strVal val="#ppt_w"/>
                                          </p:val>
                                        </p:tav>
                                      </p:tavLst>
                                    </p:anim>
                                    <p:anim calcmode="lin" valueType="num">
                                      <p:cBhvr>
                                        <p:cTn id="14" dur="1000" fill="hold"/>
                                        <p:tgtEl>
                                          <p:spTgt spid="14"/>
                                        </p:tgtEl>
                                        <p:attrNameLst>
                                          <p:attrName>ppt_h</p:attrName>
                                        </p:attrNameLst>
                                      </p:cBhvr>
                                      <p:tavLst>
                                        <p:tav tm="0">
                                          <p:val>
                                            <p:fltVal val="0"/>
                                          </p:val>
                                        </p:tav>
                                        <p:tav tm="100000">
                                          <p:val>
                                            <p:strVal val="#ppt_h"/>
                                          </p:val>
                                        </p:tav>
                                      </p:tavLst>
                                    </p:anim>
                                    <p:anim calcmode="lin" valueType="num">
                                      <p:cBhvr>
                                        <p:cTn id="15" dur="1000" fill="hold"/>
                                        <p:tgtEl>
                                          <p:spTgt spid="14"/>
                                        </p:tgtEl>
                                        <p:attrNameLst>
                                          <p:attrName>style.rotation</p:attrName>
                                        </p:attrNameLst>
                                      </p:cBhvr>
                                      <p:tavLst>
                                        <p:tav tm="0">
                                          <p:val>
                                            <p:fltVal val="90"/>
                                          </p:val>
                                        </p:tav>
                                        <p:tav tm="100000">
                                          <p:val>
                                            <p:fltVal val="0"/>
                                          </p:val>
                                        </p:tav>
                                      </p:tavLst>
                                    </p:anim>
                                    <p:animEffect transition="in" filter="fade">
                                      <p:cBhvr>
                                        <p:cTn id="16" dur="10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xit" presetSubtype="4" fill="hold" grpId="1" nodeType="clickEffect">
                                  <p:stCondLst>
                                    <p:cond delay="0"/>
                                  </p:stCondLst>
                                  <p:iterate type="lt">
                                    <p:tmPct val="0"/>
                                  </p:iterate>
                                  <p:childTnLst>
                                    <p:animEffect transition="out" filter="slide(fromBottom)">
                                      <p:cBhvr>
                                        <p:cTn id="20" dur="500"/>
                                        <p:tgtEl>
                                          <p:spTgt spid="14"/>
                                        </p:tgtEl>
                                      </p:cBhvr>
                                    </p:animEffect>
                                    <p:set>
                                      <p:cBhvr>
                                        <p:cTn id="21" dur="1" fill="hold">
                                          <p:stCondLst>
                                            <p:cond delay="499"/>
                                          </p:stCondLst>
                                        </p:cTn>
                                        <p:tgtEl>
                                          <p:spTgt spid="14"/>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3" presetClass="entr" presetSubtype="16"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p:bldP spid="14"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0"/>
          <p:cNvGraphicFramePr>
            <a:graphicFrameLocks/>
          </p:cNvGraphicFramePr>
          <p:nvPr/>
        </p:nvGraphicFramePr>
        <p:xfrm>
          <a:off x="457200" y="1916832"/>
          <a:ext cx="3826768" cy="42093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Content Placeholder 10"/>
          <p:cNvGraphicFramePr>
            <a:graphicFrameLocks/>
          </p:cNvGraphicFramePr>
          <p:nvPr/>
        </p:nvGraphicFramePr>
        <p:xfrm>
          <a:off x="4777680" y="1883965"/>
          <a:ext cx="3826768" cy="420933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4" name="TextBox 3"/>
          <p:cNvSpPr txBox="1"/>
          <p:nvPr/>
        </p:nvSpPr>
        <p:spPr>
          <a:xfrm>
            <a:off x="1907704" y="1268760"/>
            <a:ext cx="888385" cy="600164"/>
          </a:xfrm>
          <a:prstGeom prst="rect">
            <a:avLst/>
          </a:prstGeom>
          <a:noFill/>
        </p:spPr>
        <p:txBody>
          <a:bodyPr wrap="none" rtlCol="0">
            <a:spAutoFit/>
          </a:bodyPr>
          <a:lstStyle/>
          <a:p>
            <a:r>
              <a:rPr lang="en-US" sz="3300" b="1" dirty="0" err="1" smtClean="0">
                <a:solidFill>
                  <a:srgbClr val="FF0000"/>
                </a:solidFill>
              </a:rPr>
              <a:t>Oid</a:t>
            </a:r>
            <a:endParaRPr lang="en-US" sz="3300" b="1" dirty="0">
              <a:solidFill>
                <a:srgbClr val="FF0000"/>
              </a:solidFill>
            </a:endParaRPr>
          </a:p>
        </p:txBody>
      </p:sp>
      <p:sp>
        <p:nvSpPr>
          <p:cNvPr id="5" name="TextBox 4"/>
          <p:cNvSpPr txBox="1"/>
          <p:nvPr/>
        </p:nvSpPr>
        <p:spPr>
          <a:xfrm>
            <a:off x="6444208" y="1340768"/>
            <a:ext cx="1055097" cy="600164"/>
          </a:xfrm>
          <a:prstGeom prst="rect">
            <a:avLst/>
          </a:prstGeom>
          <a:noFill/>
        </p:spPr>
        <p:txBody>
          <a:bodyPr wrap="none" rtlCol="0">
            <a:spAutoFit/>
          </a:bodyPr>
          <a:lstStyle/>
          <a:p>
            <a:r>
              <a:rPr lang="en-US" sz="3300" b="1" dirty="0" smtClean="0">
                <a:solidFill>
                  <a:srgbClr val="FF0000"/>
                </a:solidFill>
              </a:rPr>
              <a:t>URL</a:t>
            </a:r>
            <a:endParaRPr lang="en-US" sz="3300" b="1" dirty="0">
              <a:solidFill>
                <a:srgbClr val="FF0000"/>
              </a:solidFill>
            </a:endParaRPr>
          </a:p>
        </p:txBody>
      </p:sp>
    </p:spTree>
    <p:extLst>
      <p:ext uri="{BB962C8B-B14F-4D97-AF65-F5344CB8AC3E}">
        <p14:creationId xmlns:p14="http://schemas.microsoft.com/office/powerpoint/2010/main" val="170485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in)">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4"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to="" calcmode="lin" valueType="num">
                                      <p:cBhvr>
                                        <p:cTn id="15" dur="1" fill="hold"/>
                                        <p:tgtEl>
                                          <p:spTgt spid="2"/>
                                        </p:tgtEl>
                                        <p:attrNameLst>
                                          <p:attrName/>
                                        </p:attrNameLst>
                                      </p:cBhvr>
                                    </p:anim>
                                  </p:childTnLst>
                                </p:cTn>
                              </p:par>
                              <p:par>
                                <p:cTn id="16" presetID="24"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 to="" calcmode="lin" valueType="num">
                                      <p:cBhvr>
                                        <p:cTn id="18" dur="1" fill="hold"/>
                                        <p:tgtEl>
                                          <p:spTgt spid="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Graphic spid="3" grpId="0">
        <p:bldAsOne/>
      </p:bldGraphic>
      <p:bldP spid="4"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914400"/>
            <a:ext cx="8001000" cy="914400"/>
          </a:xfrm>
        </p:spPr>
        <p:txBody>
          <a:bodyPr/>
          <a:lstStyle/>
          <a:p>
            <a:pPr>
              <a:buNone/>
            </a:pPr>
            <a:r>
              <a:rPr lang="en-US" sz="2400" smtClean="0">
                <a:solidFill>
                  <a:srgbClr val="FF0000"/>
                </a:solidFill>
              </a:rPr>
              <a:t>Deep equal :</a:t>
            </a:r>
          </a:p>
          <a:p>
            <a:pPr>
              <a:buNone/>
            </a:pPr>
            <a:r>
              <a:rPr lang="en-US" sz="2400" smtClean="0">
                <a:solidFill>
                  <a:srgbClr val="FF0000"/>
                </a:solidFill>
              </a:rPr>
              <a:t> </a:t>
            </a:r>
            <a:r>
              <a:rPr lang="en-US" sz="2400" smtClean="0">
                <a:solidFill>
                  <a:srgbClr val="000099"/>
                </a:solidFill>
              </a:rPr>
              <a:t>Two </a:t>
            </a:r>
            <a:r>
              <a:rPr lang="en-US" sz="2400" dirty="0" smtClean="0">
                <a:solidFill>
                  <a:srgbClr val="000099"/>
                </a:solidFill>
              </a:rPr>
              <a:t>objects having the same type are defined</a:t>
            </a:r>
            <a:r>
              <a:rPr lang="en-US" sz="2400" smtClean="0">
                <a:solidFill>
                  <a:srgbClr val="000099"/>
                </a:solidFill>
              </a:rPr>
              <a:t>, if and only if:</a:t>
            </a:r>
            <a:endParaRPr lang="en-US" sz="2000" dirty="0"/>
          </a:p>
        </p:txBody>
      </p:sp>
      <p:graphicFrame>
        <p:nvGraphicFramePr>
          <p:cNvPr id="6" name="Diagram 5"/>
          <p:cNvGraphicFramePr/>
          <p:nvPr/>
        </p:nvGraphicFramePr>
        <p:xfrm>
          <a:off x="1524000" y="2389336"/>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24780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143000"/>
            <a:ext cx="8229600" cy="990600"/>
          </a:xfrm>
        </p:spPr>
        <p:txBody>
          <a:bodyPr/>
          <a:lstStyle/>
          <a:p>
            <a:pPr>
              <a:buNone/>
            </a:pPr>
            <a:r>
              <a:rPr lang="en-US" sz="2400" dirty="0" smtClean="0">
                <a:solidFill>
                  <a:srgbClr val="000099"/>
                </a:solidFill>
              </a:rPr>
              <a:t>	</a:t>
            </a:r>
            <a:r>
              <a:rPr lang="en-US" sz="2400" dirty="0" smtClean="0">
                <a:solidFill>
                  <a:srgbClr val="FF0000"/>
                </a:solidFill>
              </a:rPr>
              <a:t>Shallow equal:</a:t>
            </a:r>
            <a:r>
              <a:rPr lang="en-US" sz="2400" dirty="0" smtClean="0">
                <a:solidFill>
                  <a:srgbClr val="000099"/>
                </a:solidFill>
              </a:rPr>
              <a:t> two objects that have the same reference </a:t>
            </a:r>
            <a:r>
              <a:rPr lang="en-US" sz="2400" smtClean="0">
                <a:solidFill>
                  <a:srgbClr val="000099"/>
                </a:solidFill>
              </a:rPr>
              <a:t>type (if </a:t>
            </a:r>
            <a:r>
              <a:rPr lang="en-US" sz="2400" dirty="0" smtClean="0">
                <a:solidFill>
                  <a:srgbClr val="000099"/>
                </a:solidFill>
              </a:rPr>
              <a:t>they both refer to the same object).</a:t>
            </a:r>
            <a:endParaRPr lang="en-US" sz="2400" dirty="0">
              <a:solidFill>
                <a:srgbClr val="000099"/>
              </a:solidFill>
            </a:endParaRPr>
          </a:p>
        </p:txBody>
      </p:sp>
    </p:spTree>
    <p:extLst>
      <p:ext uri="{BB962C8B-B14F-4D97-AF65-F5344CB8AC3E}">
        <p14:creationId xmlns:p14="http://schemas.microsoft.com/office/powerpoint/2010/main" val="246844000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849880" y="2209800"/>
            <a:ext cx="3474720" cy="3355213"/>
            <a:chOff x="2849880" y="2209800"/>
            <a:chExt cx="3474720" cy="3355213"/>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2209800"/>
              <a:ext cx="3048000" cy="3320954"/>
            </a:xfrm>
            <a:prstGeom prst="rect">
              <a:avLst/>
            </a:prstGeom>
          </p:spPr>
        </p:pic>
        <p:sp>
          <p:nvSpPr>
            <p:cNvPr id="4" name="TextBox 3"/>
            <p:cNvSpPr txBox="1"/>
            <p:nvPr/>
          </p:nvSpPr>
          <p:spPr>
            <a:xfrm>
              <a:off x="2849880" y="4980238"/>
              <a:ext cx="3474720" cy="584775"/>
            </a:xfrm>
            <a:prstGeom prst="rect">
              <a:avLst/>
            </a:prstGeom>
            <a:noFill/>
          </p:spPr>
          <p:txBody>
            <a:bodyPr wrap="square" rtlCol="0">
              <a:spAutoFit/>
            </a:bodyPr>
            <a:lstStyle/>
            <a:p>
              <a:r>
                <a:rPr lang="en-US" sz="3200" b="1" dirty="0" smtClean="0">
                  <a:solidFill>
                    <a:srgbClr val="0070C0"/>
                  </a:solidFill>
                  <a:latin typeface="Myriad Pro" pitchFamily="34" charset="0"/>
                </a:rPr>
                <a:t>Object-Database</a:t>
              </a:r>
              <a:endParaRPr lang="en-US" sz="3200" b="1" dirty="0">
                <a:solidFill>
                  <a:srgbClr val="0070C0"/>
                </a:solidFill>
                <a:latin typeface="Myriad Pro" pitchFamily="34" charset="0"/>
              </a:endParaRPr>
            </a:p>
          </p:txBody>
        </p:sp>
      </p:grpSp>
      <p:sp>
        <p:nvSpPr>
          <p:cNvPr id="5" name="TextBox 4"/>
          <p:cNvSpPr txBox="1"/>
          <p:nvPr/>
        </p:nvSpPr>
        <p:spPr>
          <a:xfrm>
            <a:off x="2044132" y="1447800"/>
            <a:ext cx="4975412" cy="369332"/>
          </a:xfrm>
          <a:prstGeom prst="rect">
            <a:avLst/>
          </a:prstGeom>
          <a:noFill/>
        </p:spPr>
        <p:txBody>
          <a:bodyPr wrap="square" rtlCol="0">
            <a:spAutoFit/>
          </a:bodyPr>
          <a:lstStyle/>
          <a:p>
            <a:r>
              <a:rPr lang="en-US" b="1" smtClean="0">
                <a:solidFill>
                  <a:srgbClr val="0070C0"/>
                </a:solidFill>
                <a:latin typeface="Myriad Pro" pitchFamily="34" charset="0"/>
              </a:rPr>
              <a:t>Hỗ trợ nhiều loại dữ liệu phức tạp</a:t>
            </a:r>
            <a:endParaRPr lang="en-US" b="1" dirty="0">
              <a:solidFill>
                <a:srgbClr val="0070C0"/>
              </a:solidFill>
              <a:latin typeface="Myriad Pro" pitchFamily="34" charset="0"/>
            </a:endParaRPr>
          </a:p>
        </p:txBody>
      </p:sp>
      <p:sp>
        <p:nvSpPr>
          <p:cNvPr id="6" name="TextBox 5"/>
          <p:cNvSpPr txBox="1"/>
          <p:nvPr/>
        </p:nvSpPr>
        <p:spPr>
          <a:xfrm>
            <a:off x="2324548" y="2461228"/>
            <a:ext cx="4442012" cy="369332"/>
          </a:xfrm>
          <a:prstGeom prst="rect">
            <a:avLst/>
          </a:prstGeom>
          <a:noFill/>
        </p:spPr>
        <p:txBody>
          <a:bodyPr wrap="square" rtlCol="0">
            <a:spAutoFit/>
          </a:bodyPr>
          <a:lstStyle/>
          <a:p>
            <a:pPr marL="285750" indent="-285750">
              <a:buFont typeface="Arial" pitchFamily="34" charset="0"/>
              <a:buChar char="•"/>
            </a:pPr>
            <a:r>
              <a:rPr lang="en-US" b="1" dirty="0">
                <a:solidFill>
                  <a:srgbClr val="0070C0"/>
                </a:solidFill>
                <a:latin typeface="Myriad Pro" pitchFamily="34" charset="0"/>
              </a:rPr>
              <a:t>Object-Oriented Database Systems</a:t>
            </a:r>
          </a:p>
        </p:txBody>
      </p:sp>
      <p:sp>
        <p:nvSpPr>
          <p:cNvPr id="9" name="TextBox 8"/>
          <p:cNvSpPr txBox="1"/>
          <p:nvPr/>
        </p:nvSpPr>
        <p:spPr>
          <a:xfrm>
            <a:off x="2286000" y="4419600"/>
            <a:ext cx="4465320" cy="369332"/>
          </a:xfrm>
          <a:prstGeom prst="rect">
            <a:avLst/>
          </a:prstGeom>
          <a:noFill/>
        </p:spPr>
        <p:txBody>
          <a:bodyPr wrap="square" rtlCol="0">
            <a:spAutoFit/>
          </a:bodyPr>
          <a:lstStyle/>
          <a:p>
            <a:pPr marL="285750" indent="-285750">
              <a:buFont typeface="Arial" pitchFamily="34" charset="0"/>
              <a:buChar char="•"/>
            </a:pPr>
            <a:r>
              <a:rPr lang="en-US" b="1" dirty="0">
                <a:solidFill>
                  <a:srgbClr val="0070C0"/>
                </a:solidFill>
                <a:latin typeface="Myriad Pro" pitchFamily="34" charset="0"/>
              </a:rPr>
              <a:t>Object-Relational Database Systems </a:t>
            </a:r>
          </a:p>
        </p:txBody>
      </p:sp>
      <p:sp>
        <p:nvSpPr>
          <p:cNvPr id="11" name="TextBox 10"/>
          <p:cNvSpPr txBox="1"/>
          <p:nvPr/>
        </p:nvSpPr>
        <p:spPr>
          <a:xfrm>
            <a:off x="2057400" y="1970334"/>
            <a:ext cx="5173694" cy="369332"/>
          </a:xfrm>
          <a:prstGeom prst="rect">
            <a:avLst/>
          </a:prstGeom>
          <a:noFill/>
        </p:spPr>
        <p:txBody>
          <a:bodyPr wrap="square" rtlCol="0">
            <a:spAutoFit/>
          </a:bodyPr>
          <a:lstStyle/>
          <a:p>
            <a:r>
              <a:rPr lang="en-US" b="1" smtClean="0">
                <a:solidFill>
                  <a:srgbClr val="0070C0"/>
                </a:solidFill>
                <a:latin typeface="Myriad Pro" pitchFamily="34" charset="0"/>
              </a:rPr>
              <a:t>Với hai hướng phát triển chính</a:t>
            </a:r>
            <a:endParaRPr lang="en-US" b="1" dirty="0">
              <a:solidFill>
                <a:srgbClr val="0070C0"/>
              </a:solidFill>
              <a:latin typeface="Myriad Pro" pitchFamily="34" charset="0"/>
            </a:endParaRPr>
          </a:p>
        </p:txBody>
      </p:sp>
      <p:sp>
        <p:nvSpPr>
          <p:cNvPr id="12" name="TextBox 11"/>
          <p:cNvSpPr txBox="1"/>
          <p:nvPr/>
        </p:nvSpPr>
        <p:spPr>
          <a:xfrm>
            <a:off x="2682240" y="2887440"/>
            <a:ext cx="6553200" cy="369332"/>
          </a:xfrm>
          <a:prstGeom prst="rect">
            <a:avLst/>
          </a:prstGeom>
          <a:noFill/>
        </p:spPr>
        <p:txBody>
          <a:bodyPr wrap="square" rtlCol="0">
            <a:spAutoFit/>
          </a:bodyPr>
          <a:lstStyle/>
          <a:p>
            <a:pPr marL="285750" indent="-285750">
              <a:buFont typeface="Wingdings" pitchFamily="2" charset="2"/>
              <a:buChar char="§"/>
            </a:pPr>
            <a:r>
              <a:rPr lang="en-US" smtClean="0">
                <a:solidFill>
                  <a:srgbClr val="0070C0"/>
                </a:solidFill>
                <a:latin typeface="Myriad Pro" pitchFamily="34" charset="0"/>
              </a:rPr>
              <a:t>Nơi mà  các đối tượng phức tạp đóng vai trò là trung tâm</a:t>
            </a:r>
            <a:endParaRPr lang="en-US" dirty="0">
              <a:solidFill>
                <a:srgbClr val="0070C0"/>
              </a:solidFill>
              <a:latin typeface="Myriad Pro" pitchFamily="34" charset="0"/>
            </a:endParaRPr>
          </a:p>
        </p:txBody>
      </p:sp>
      <p:sp>
        <p:nvSpPr>
          <p:cNvPr id="13" name="TextBox 12"/>
          <p:cNvSpPr txBox="1"/>
          <p:nvPr/>
        </p:nvSpPr>
        <p:spPr>
          <a:xfrm>
            <a:off x="2682240" y="3242548"/>
            <a:ext cx="6553200" cy="369332"/>
          </a:xfrm>
          <a:prstGeom prst="rect">
            <a:avLst/>
          </a:prstGeom>
          <a:noFill/>
        </p:spPr>
        <p:txBody>
          <a:bodyPr wrap="square" rtlCol="0">
            <a:spAutoFit/>
          </a:bodyPr>
          <a:lstStyle/>
          <a:p>
            <a:pPr marL="285750" indent="-285750">
              <a:buFont typeface="Wingdings" pitchFamily="2" charset="2"/>
              <a:buChar char="§"/>
            </a:pPr>
            <a:r>
              <a:rPr lang="en-US" smtClean="0">
                <a:solidFill>
                  <a:srgbClr val="0070C0"/>
                </a:solidFill>
                <a:latin typeface="Myriad Pro" pitchFamily="34" charset="0"/>
              </a:rPr>
              <a:t>Bị ảnh </a:t>
            </a:r>
            <a:r>
              <a:rPr lang="en-US">
                <a:solidFill>
                  <a:srgbClr val="0070C0"/>
                </a:solidFill>
                <a:latin typeface="Myriad Pro" pitchFamily="34" charset="0"/>
              </a:rPr>
              <a:t>hưởng nhiều </a:t>
            </a:r>
            <a:r>
              <a:rPr lang="en-US" smtClean="0">
                <a:solidFill>
                  <a:srgbClr val="0070C0"/>
                </a:solidFill>
                <a:latin typeface="Myriad Pro" pitchFamily="34" charset="0"/>
              </a:rPr>
              <a:t>bởi ngôn ngữ  lập trình HĐT</a:t>
            </a:r>
            <a:endParaRPr lang="en-US" dirty="0">
              <a:solidFill>
                <a:srgbClr val="0070C0"/>
              </a:solidFill>
              <a:latin typeface="Myriad Pro" pitchFamily="34" charset="0"/>
            </a:endParaRPr>
          </a:p>
        </p:txBody>
      </p:sp>
      <p:sp>
        <p:nvSpPr>
          <p:cNvPr id="14" name="TextBox 13"/>
          <p:cNvSpPr txBox="1"/>
          <p:nvPr/>
        </p:nvSpPr>
        <p:spPr>
          <a:xfrm>
            <a:off x="2682240" y="3611880"/>
            <a:ext cx="6553200" cy="369332"/>
          </a:xfrm>
          <a:prstGeom prst="rect">
            <a:avLst/>
          </a:prstGeom>
          <a:noFill/>
        </p:spPr>
        <p:txBody>
          <a:bodyPr wrap="square" rtlCol="0">
            <a:spAutoFit/>
          </a:bodyPr>
          <a:lstStyle/>
          <a:p>
            <a:pPr marL="285750" indent="-285750">
              <a:buFont typeface="Wingdings" pitchFamily="2" charset="2"/>
              <a:buChar char="§"/>
            </a:pPr>
            <a:r>
              <a:rPr lang="en-US" smtClean="0">
                <a:solidFill>
                  <a:srgbClr val="0070C0"/>
                </a:solidFill>
                <a:latin typeface="Myriad Pro" pitchFamily="34" charset="0"/>
              </a:rPr>
              <a:t>Thêm các hàm vào DBMS như một môi trường lập trình</a:t>
            </a:r>
            <a:endParaRPr lang="en-US" dirty="0">
              <a:solidFill>
                <a:srgbClr val="0070C0"/>
              </a:solidFill>
              <a:latin typeface="Myriad Pro" pitchFamily="34" charset="0"/>
            </a:endParaRPr>
          </a:p>
        </p:txBody>
      </p:sp>
      <p:sp>
        <p:nvSpPr>
          <p:cNvPr id="15" name="TextBox 14"/>
          <p:cNvSpPr txBox="1"/>
          <p:nvPr/>
        </p:nvSpPr>
        <p:spPr>
          <a:xfrm>
            <a:off x="2667000" y="3981212"/>
            <a:ext cx="6553200" cy="369332"/>
          </a:xfrm>
          <a:prstGeom prst="rect">
            <a:avLst/>
          </a:prstGeom>
          <a:noFill/>
        </p:spPr>
        <p:txBody>
          <a:bodyPr wrap="square" rtlCol="0">
            <a:spAutoFit/>
          </a:bodyPr>
          <a:lstStyle/>
          <a:p>
            <a:pPr marL="285750" indent="-285750">
              <a:buFont typeface="Wingdings" pitchFamily="2" charset="2"/>
              <a:buChar char="§"/>
            </a:pPr>
            <a:r>
              <a:rPr lang="en-US" dirty="0">
                <a:solidFill>
                  <a:srgbClr val="0070C0"/>
                </a:solidFill>
                <a:latin typeface="Myriad Pro" pitchFamily="34" charset="0"/>
              </a:rPr>
              <a:t>Object Data Model &amp; Object Query </a:t>
            </a:r>
            <a:r>
              <a:rPr lang="en-US">
                <a:solidFill>
                  <a:srgbClr val="0070C0"/>
                </a:solidFill>
                <a:latin typeface="Myriad Pro" pitchFamily="34" charset="0"/>
              </a:rPr>
              <a:t>Language </a:t>
            </a:r>
            <a:r>
              <a:rPr lang="en-US" smtClean="0">
                <a:solidFill>
                  <a:srgbClr val="0070C0"/>
                </a:solidFill>
                <a:latin typeface="Myriad Pro" pitchFamily="34" charset="0"/>
              </a:rPr>
              <a:t>được phát triển</a:t>
            </a:r>
            <a:endParaRPr lang="en-US" dirty="0">
              <a:solidFill>
                <a:srgbClr val="0070C0"/>
              </a:solidFill>
              <a:latin typeface="Myriad Pro" pitchFamily="34" charset="0"/>
            </a:endParaRPr>
          </a:p>
        </p:txBody>
      </p:sp>
      <p:sp>
        <p:nvSpPr>
          <p:cNvPr id="16" name="TextBox 15"/>
          <p:cNvSpPr txBox="1"/>
          <p:nvPr/>
        </p:nvSpPr>
        <p:spPr>
          <a:xfrm>
            <a:off x="2636520" y="4880702"/>
            <a:ext cx="6553200" cy="369332"/>
          </a:xfrm>
          <a:prstGeom prst="rect">
            <a:avLst/>
          </a:prstGeom>
          <a:noFill/>
        </p:spPr>
        <p:txBody>
          <a:bodyPr wrap="square" rtlCol="0">
            <a:spAutoFit/>
          </a:bodyPr>
          <a:lstStyle/>
          <a:p>
            <a:pPr marL="285750" indent="-285750">
              <a:buFont typeface="Wingdings" pitchFamily="2" charset="2"/>
              <a:buChar char="§"/>
            </a:pPr>
            <a:r>
              <a:rPr lang="en-US" smtClean="0">
                <a:solidFill>
                  <a:srgbClr val="0070C0"/>
                </a:solidFill>
                <a:latin typeface="Myriad Pro" pitchFamily="34" charset="0"/>
              </a:rPr>
              <a:t>Hỗ trợ một class rộng lớn của các ứng dụng</a:t>
            </a:r>
            <a:endParaRPr lang="en-US" dirty="0">
              <a:solidFill>
                <a:srgbClr val="0070C0"/>
              </a:solidFill>
              <a:latin typeface="Myriad Pro" pitchFamily="34" charset="0"/>
            </a:endParaRPr>
          </a:p>
        </p:txBody>
      </p:sp>
      <p:sp>
        <p:nvSpPr>
          <p:cNvPr id="17" name="TextBox 16"/>
          <p:cNvSpPr txBox="1"/>
          <p:nvPr/>
        </p:nvSpPr>
        <p:spPr>
          <a:xfrm>
            <a:off x="2636520" y="5269468"/>
            <a:ext cx="6553200" cy="369332"/>
          </a:xfrm>
          <a:prstGeom prst="rect">
            <a:avLst/>
          </a:prstGeom>
          <a:noFill/>
        </p:spPr>
        <p:txBody>
          <a:bodyPr wrap="square" rtlCol="0">
            <a:spAutoFit/>
          </a:bodyPr>
          <a:lstStyle/>
          <a:p>
            <a:pPr marL="285750" indent="-285750">
              <a:buFont typeface="Wingdings" pitchFamily="2" charset="2"/>
              <a:buChar char="§"/>
            </a:pPr>
            <a:r>
              <a:rPr lang="en-US" smtClean="0">
                <a:solidFill>
                  <a:srgbClr val="0070C0"/>
                </a:solidFill>
                <a:latin typeface="Myriad Pro" pitchFamily="34" charset="0"/>
              </a:rPr>
              <a:t>Là cầu nối giữa mô hình quan hệ và hướng đối tượng</a:t>
            </a:r>
            <a:endParaRPr lang="en-US" dirty="0">
              <a:solidFill>
                <a:srgbClr val="0070C0"/>
              </a:solidFill>
              <a:latin typeface="Myriad Pro" pitchFamily="34" charset="0"/>
            </a:endParaRPr>
          </a:p>
        </p:txBody>
      </p:sp>
      <p:sp>
        <p:nvSpPr>
          <p:cNvPr id="18" name="TextBox 17"/>
          <p:cNvSpPr txBox="1"/>
          <p:nvPr/>
        </p:nvSpPr>
        <p:spPr>
          <a:xfrm>
            <a:off x="2636520" y="5726668"/>
            <a:ext cx="6964680" cy="369332"/>
          </a:xfrm>
          <a:prstGeom prst="rect">
            <a:avLst/>
          </a:prstGeom>
          <a:noFill/>
        </p:spPr>
        <p:txBody>
          <a:bodyPr wrap="square" rtlCol="0">
            <a:spAutoFit/>
          </a:bodyPr>
          <a:lstStyle/>
          <a:p>
            <a:pPr marL="285750" indent="-285750">
              <a:buFont typeface="Wingdings" pitchFamily="2" charset="2"/>
              <a:buChar char="§"/>
            </a:pPr>
            <a:r>
              <a:rPr lang="en-US" smtClean="0">
                <a:solidFill>
                  <a:srgbClr val="0070C0"/>
                </a:solidFill>
                <a:latin typeface="Myriad Pro" pitchFamily="34" charset="0"/>
              </a:rPr>
              <a:t>Các nhà cung cấp  RDBMS đang thêm các chức năng ORDBMS</a:t>
            </a:r>
            <a:endParaRPr lang="en-US" dirty="0">
              <a:solidFill>
                <a:srgbClr val="0070C0"/>
              </a:solidFill>
              <a:latin typeface="Myriad Pro" pitchFamily="34" charset="0"/>
            </a:endParaRPr>
          </a:p>
        </p:txBody>
      </p:sp>
      <p:sp>
        <p:nvSpPr>
          <p:cNvPr id="19" name="Rectangle 18"/>
          <p:cNvSpPr/>
          <p:nvPr/>
        </p:nvSpPr>
        <p:spPr>
          <a:xfrm>
            <a:off x="2286000" y="6488668"/>
            <a:ext cx="6858000" cy="369332"/>
          </a:xfrm>
          <a:prstGeom prst="rect">
            <a:avLst/>
          </a:prstGeom>
        </p:spPr>
        <p:txBody>
          <a:bodyPr wrap="square">
            <a:spAutoFit/>
          </a:bodyPr>
          <a:lstStyle/>
          <a:p>
            <a:r>
              <a:rPr lang="en-US" i="1" smtClean="0">
                <a:solidFill>
                  <a:srgbClr val="0070C0"/>
                </a:solidFill>
                <a:latin typeface="Myriad Pro" pitchFamily="34" charset="0"/>
              </a:rPr>
              <a:t>Database Management System, Raghu Ramakrishnan &amp; Johanes Gehrke</a:t>
            </a:r>
            <a:endParaRPr lang="en-US" i="1" dirty="0">
              <a:solidFill>
                <a:srgbClr val="0070C0"/>
              </a:solidFill>
              <a:latin typeface="Myriad Pro" pitchFamily="34" charset="0"/>
            </a:endParaRPr>
          </a:p>
        </p:txBody>
      </p:sp>
    </p:spTree>
    <p:extLst>
      <p:ext uri="{BB962C8B-B14F-4D97-AF65-F5344CB8AC3E}">
        <p14:creationId xmlns:p14="http://schemas.microsoft.com/office/powerpoint/2010/main" val="217098804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2.5E-6 1.85185E-6 L -0.33489 -0.00023 " pathEditMode="relative" rAng="0" ptsTypes="AA">
                                      <p:cBhvr>
                                        <p:cTn id="6" dur="1000" fill="hold"/>
                                        <p:tgtEl>
                                          <p:spTgt spid="2"/>
                                        </p:tgtEl>
                                        <p:attrNameLst>
                                          <p:attrName>ppt_x</p:attrName>
                                          <p:attrName>ppt_y</p:attrName>
                                        </p:attrNameLst>
                                      </p:cBhvr>
                                      <p:rCtr x="-16753" y="-23"/>
                                    </p:animMotion>
                                  </p:childTnLst>
                                </p:cTn>
                              </p:par>
                              <p:par>
                                <p:cTn id="7" presetID="6" presetClass="emph" presetSubtype="0" fill="hold" nodeType="withEffect">
                                  <p:stCondLst>
                                    <p:cond delay="0"/>
                                  </p:stCondLst>
                                  <p:childTnLst>
                                    <p:animScale>
                                      <p:cBhvr>
                                        <p:cTn id="8" dur="1000" fill="hold"/>
                                        <p:tgtEl>
                                          <p:spTgt spid="2"/>
                                        </p:tgtEl>
                                      </p:cBhvr>
                                      <p:by x="50000" y="50000"/>
                                    </p:animScale>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grpId="1" nodeType="clickEffect">
                                  <p:stCondLst>
                                    <p:cond delay="0"/>
                                  </p:stCondLst>
                                  <p:childTnLst>
                                    <p:animEffect transition="out" filter="fade">
                                      <p:cBhvr>
                                        <p:cTn id="66" dur="500"/>
                                        <p:tgtEl>
                                          <p:spTgt spid="6"/>
                                        </p:tgtEl>
                                      </p:cBhvr>
                                    </p:animEffect>
                                    <p:set>
                                      <p:cBhvr>
                                        <p:cTn id="67" dur="1" fill="hold">
                                          <p:stCondLst>
                                            <p:cond delay="499"/>
                                          </p:stCondLst>
                                        </p:cTn>
                                        <p:tgtEl>
                                          <p:spTgt spid="6"/>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12"/>
                                        </p:tgtEl>
                                      </p:cBhvr>
                                    </p:animEffect>
                                    <p:set>
                                      <p:cBhvr>
                                        <p:cTn id="70" dur="1" fill="hold">
                                          <p:stCondLst>
                                            <p:cond delay="499"/>
                                          </p:stCondLst>
                                        </p:cTn>
                                        <p:tgtEl>
                                          <p:spTgt spid="12"/>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13"/>
                                        </p:tgtEl>
                                      </p:cBhvr>
                                    </p:animEffect>
                                    <p:set>
                                      <p:cBhvr>
                                        <p:cTn id="73" dur="1" fill="hold">
                                          <p:stCondLst>
                                            <p:cond delay="499"/>
                                          </p:stCondLst>
                                        </p:cTn>
                                        <p:tgtEl>
                                          <p:spTgt spid="13"/>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14"/>
                                        </p:tgtEl>
                                      </p:cBhvr>
                                    </p:animEffect>
                                    <p:set>
                                      <p:cBhvr>
                                        <p:cTn id="76" dur="1" fill="hold">
                                          <p:stCondLst>
                                            <p:cond delay="499"/>
                                          </p:stCondLst>
                                        </p:cTn>
                                        <p:tgtEl>
                                          <p:spTgt spid="14"/>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15"/>
                                        </p:tgtEl>
                                      </p:cBhvr>
                                    </p:animEffect>
                                    <p:set>
                                      <p:cBhvr>
                                        <p:cTn id="79" dur="1" fill="hold">
                                          <p:stCondLst>
                                            <p:cond delay="499"/>
                                          </p:stCondLst>
                                        </p:cTn>
                                        <p:tgtEl>
                                          <p:spTgt spid="15"/>
                                        </p:tgtEl>
                                        <p:attrNameLst>
                                          <p:attrName>style.visibility</p:attrName>
                                        </p:attrNameLst>
                                      </p:cBhvr>
                                      <p:to>
                                        <p:strVal val="hidden"/>
                                      </p:to>
                                    </p:set>
                                  </p:childTnLst>
                                </p:cTn>
                              </p:par>
                              <p:par>
                                <p:cTn id="80" presetID="64" presetClass="path" presetSubtype="0" accel="50000" decel="50000" fill="hold" grpId="1" nodeType="withEffect">
                                  <p:stCondLst>
                                    <p:cond delay="0"/>
                                  </p:stCondLst>
                                  <p:childTnLst>
                                    <p:animMotion origin="layout" path="M 0 0 L 0 -0.25 E" pathEditMode="relative" ptsTypes="">
                                      <p:cBhvr>
                                        <p:cTn id="81" dur="2000" fill="hold"/>
                                        <p:tgtEl>
                                          <p:spTgt spid="9"/>
                                        </p:tgtEl>
                                        <p:attrNameLst>
                                          <p:attrName>ppt_x</p:attrName>
                                          <p:attrName>ppt_y</p:attrName>
                                        </p:attrNameLst>
                                      </p:cBhvr>
                                    </p:animMotion>
                                  </p:childTnLst>
                                </p:cTn>
                              </p:par>
                              <p:par>
                                <p:cTn id="82" presetID="64" presetClass="path" presetSubtype="0" accel="50000" decel="50000" fill="hold" grpId="1" nodeType="withEffect">
                                  <p:stCondLst>
                                    <p:cond delay="0"/>
                                  </p:stCondLst>
                                  <p:childTnLst>
                                    <p:animMotion origin="layout" path="M 0 0 L 0 -0.25 E" pathEditMode="relative" ptsTypes="">
                                      <p:cBhvr>
                                        <p:cTn id="83" dur="2000" fill="hold"/>
                                        <p:tgtEl>
                                          <p:spTgt spid="16"/>
                                        </p:tgtEl>
                                        <p:attrNameLst>
                                          <p:attrName>ppt_x</p:attrName>
                                          <p:attrName>ppt_y</p:attrName>
                                        </p:attrNameLst>
                                      </p:cBhvr>
                                    </p:animMotion>
                                  </p:childTnLst>
                                </p:cTn>
                              </p:par>
                              <p:par>
                                <p:cTn id="84" presetID="64" presetClass="path" presetSubtype="0" accel="50000" decel="50000" fill="hold" grpId="1" nodeType="withEffect">
                                  <p:stCondLst>
                                    <p:cond delay="0"/>
                                  </p:stCondLst>
                                  <p:childTnLst>
                                    <p:animMotion origin="layout" path="M 0 0 L 0 -0.25 E" pathEditMode="relative" ptsTypes="">
                                      <p:cBhvr>
                                        <p:cTn id="85" dur="2000" fill="hold"/>
                                        <p:tgtEl>
                                          <p:spTgt spid="17"/>
                                        </p:tgtEl>
                                        <p:attrNameLst>
                                          <p:attrName>ppt_x</p:attrName>
                                          <p:attrName>ppt_y</p:attrName>
                                        </p:attrNameLst>
                                      </p:cBhvr>
                                    </p:animMotion>
                                  </p:childTnLst>
                                </p:cTn>
                              </p:par>
                              <p:par>
                                <p:cTn id="86" presetID="64" presetClass="path" presetSubtype="0" accel="50000" decel="50000" fill="hold" grpId="1" nodeType="withEffect">
                                  <p:stCondLst>
                                    <p:cond delay="0"/>
                                  </p:stCondLst>
                                  <p:childTnLst>
                                    <p:animMotion origin="layout" path="M 0 0 L 0 -0.25 E" pathEditMode="relative" ptsTypes="">
                                      <p:cBhvr>
                                        <p:cTn id="87" dur="2000" fill="hold"/>
                                        <p:tgtEl>
                                          <p:spTgt spid="18"/>
                                        </p:tgtEl>
                                        <p:attrNameLst>
                                          <p:attrName>ppt_x</p:attrName>
                                          <p:attrName>ppt_y</p:attrName>
                                        </p:attrNameLst>
                                      </p:cBhvr>
                                    </p:animMotion>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19"/>
                                        </p:tgtEl>
                                        <p:attrNameLst>
                                          <p:attrName>style.visibility</p:attrName>
                                        </p:attrNameLst>
                                      </p:cBhvr>
                                      <p:to>
                                        <p:strVal val="visible"/>
                                      </p:to>
                                    </p:set>
                                    <p:animEffect transition="in" filter="fade">
                                      <p:cBhvr>
                                        <p:cTn id="9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6" grpId="1"/>
      <p:bldP spid="9" grpId="0"/>
      <p:bldP spid="9" grpId="1"/>
      <p:bldP spid="11" grpId="0"/>
      <p:bldP spid="12" grpId="0"/>
      <p:bldP spid="12" grpId="1"/>
      <p:bldP spid="13" grpId="0"/>
      <p:bldP spid="13" grpId="1"/>
      <p:bldP spid="14" grpId="0"/>
      <p:bldP spid="14" grpId="1"/>
      <p:bldP spid="15" grpId="0"/>
      <p:bldP spid="15" grpId="1"/>
      <p:bldP spid="16" grpId="0"/>
      <p:bldP spid="16" grpId="1"/>
      <p:bldP spid="17" grpId="0"/>
      <p:bldP spid="17" grpId="1"/>
      <p:bldP spid="18" grpId="0"/>
      <p:bldP spid="18" grpId="1"/>
      <p:bldP spid="1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14400" y="990600"/>
            <a:ext cx="8229600" cy="3581400"/>
          </a:xfrm>
        </p:spPr>
        <p:txBody>
          <a:bodyPr/>
          <a:lstStyle/>
          <a:p>
            <a:pPr>
              <a:buNone/>
            </a:pPr>
            <a:r>
              <a:rPr lang="en-US" sz="2400" u="sng" dirty="0" smtClean="0">
                <a:solidFill>
                  <a:srgbClr val="FF0000"/>
                </a:solidFill>
              </a:rPr>
              <a:t>Example:</a:t>
            </a:r>
            <a:endParaRPr lang="en-US" sz="2400" u="sng" dirty="0" smtClean="0">
              <a:solidFill>
                <a:srgbClr val="000099"/>
              </a:solidFill>
            </a:endParaRPr>
          </a:p>
          <a:p>
            <a:pPr>
              <a:buNone/>
            </a:pPr>
            <a:r>
              <a:rPr lang="en-US" sz="1800" dirty="0" smtClean="0">
                <a:solidFill>
                  <a:srgbClr val="000099"/>
                </a:solidFill>
              </a:rPr>
              <a:t>create table frames (</a:t>
            </a:r>
            <a:r>
              <a:rPr lang="en-US" sz="1800" i="1" dirty="0" err="1" smtClean="0">
                <a:solidFill>
                  <a:srgbClr val="000099"/>
                </a:solidFill>
              </a:rPr>
              <a:t>frameno</a:t>
            </a:r>
            <a:r>
              <a:rPr lang="en-US" sz="1800" dirty="0" smtClean="0">
                <a:solidFill>
                  <a:srgbClr val="000099"/>
                </a:solidFill>
              </a:rPr>
              <a:t> integer, image jpeg, category integer);</a:t>
            </a:r>
          </a:p>
          <a:p>
            <a:pPr>
              <a:buNone/>
            </a:pPr>
            <a:r>
              <a:rPr lang="en-US" sz="1800" dirty="0" smtClean="0">
                <a:solidFill>
                  <a:srgbClr val="000099"/>
                </a:solidFill>
              </a:rPr>
              <a:t>create table categories (cid integer, name text, </a:t>
            </a:r>
            <a:r>
              <a:rPr lang="en-US" sz="1800" dirty="0" err="1" smtClean="0">
                <a:solidFill>
                  <a:srgbClr val="000099"/>
                </a:solidFill>
              </a:rPr>
              <a:t>lease_price</a:t>
            </a:r>
            <a:r>
              <a:rPr lang="en-US" sz="1800" dirty="0" smtClean="0">
                <a:solidFill>
                  <a:srgbClr val="000099"/>
                </a:solidFill>
              </a:rPr>
              <a:t> float, comments text);</a:t>
            </a:r>
          </a:p>
          <a:p>
            <a:pPr>
              <a:buNone/>
            </a:pPr>
            <a:r>
              <a:rPr lang="en-US" sz="1800" dirty="0" smtClean="0">
                <a:solidFill>
                  <a:srgbClr val="000099"/>
                </a:solidFill>
              </a:rPr>
              <a:t>create type </a:t>
            </a:r>
            <a:r>
              <a:rPr lang="en-US" sz="1800" dirty="0" err="1" smtClean="0">
                <a:solidFill>
                  <a:srgbClr val="000099"/>
                </a:solidFill>
              </a:rPr>
              <a:t>theater_t</a:t>
            </a:r>
            <a:r>
              <a:rPr lang="en-US" sz="1800" dirty="0" smtClean="0">
                <a:solidFill>
                  <a:srgbClr val="000099"/>
                </a:solidFill>
              </a:rPr>
              <a:t> as row (</a:t>
            </a:r>
            <a:r>
              <a:rPr lang="en-US" sz="1800" dirty="0" err="1" smtClean="0">
                <a:solidFill>
                  <a:srgbClr val="000099"/>
                </a:solidFill>
              </a:rPr>
              <a:t>tno</a:t>
            </a:r>
            <a:r>
              <a:rPr lang="en-US" sz="1800" dirty="0" smtClean="0">
                <a:solidFill>
                  <a:srgbClr val="000099"/>
                </a:solidFill>
              </a:rPr>
              <a:t> integer, </a:t>
            </a:r>
            <a:r>
              <a:rPr lang="en-US" sz="1800" dirty="0" err="1" smtClean="0">
                <a:solidFill>
                  <a:srgbClr val="000099"/>
                </a:solidFill>
              </a:rPr>
              <a:t>nametext</a:t>
            </a:r>
            <a:r>
              <a:rPr lang="en-US" sz="1800" dirty="0" smtClean="0">
                <a:solidFill>
                  <a:srgbClr val="000099"/>
                </a:solidFill>
              </a:rPr>
              <a:t>, address text, phone integer)</a:t>
            </a:r>
          </a:p>
          <a:p>
            <a:pPr>
              <a:buNone/>
            </a:pPr>
            <a:r>
              <a:rPr lang="en-US" sz="1800" dirty="0" smtClean="0">
                <a:solidFill>
                  <a:srgbClr val="000099"/>
                </a:solidFill>
              </a:rPr>
              <a:t>create table theaters of </a:t>
            </a:r>
            <a:r>
              <a:rPr lang="en-US" sz="1800" dirty="0" err="1" smtClean="0">
                <a:solidFill>
                  <a:srgbClr val="000099"/>
                </a:solidFill>
              </a:rPr>
              <a:t>theater_t</a:t>
            </a:r>
            <a:r>
              <a:rPr lang="en-US" sz="1800" dirty="0" smtClean="0">
                <a:solidFill>
                  <a:srgbClr val="000099"/>
                </a:solidFill>
              </a:rPr>
              <a:t>;</a:t>
            </a:r>
          </a:p>
          <a:p>
            <a:pPr>
              <a:buNone/>
            </a:pPr>
            <a:r>
              <a:rPr lang="en-US" sz="1800" dirty="0" smtClean="0">
                <a:solidFill>
                  <a:srgbClr val="000099"/>
                </a:solidFill>
              </a:rPr>
              <a:t>create table </a:t>
            </a:r>
            <a:r>
              <a:rPr lang="en-US" sz="1800" dirty="0" err="1" smtClean="0">
                <a:solidFill>
                  <a:srgbClr val="000099"/>
                </a:solidFill>
              </a:rPr>
              <a:t>nowshowing</a:t>
            </a:r>
            <a:r>
              <a:rPr lang="en-US" sz="1800" dirty="0" smtClean="0">
                <a:solidFill>
                  <a:srgbClr val="000099"/>
                </a:solidFill>
              </a:rPr>
              <a:t> (film integer, </a:t>
            </a:r>
            <a:r>
              <a:rPr lang="en-US" sz="1800" dirty="0" err="1" smtClean="0">
                <a:solidFill>
                  <a:srgbClr val="000099"/>
                </a:solidFill>
              </a:rPr>
              <a:t>theaterref</a:t>
            </a:r>
            <a:r>
              <a:rPr lang="en-US" sz="1800" dirty="0" smtClean="0">
                <a:solidFill>
                  <a:srgbClr val="000099"/>
                </a:solidFill>
              </a:rPr>
              <a:t>(</a:t>
            </a:r>
            <a:r>
              <a:rPr lang="en-US" sz="1800" dirty="0" err="1" smtClean="0">
                <a:solidFill>
                  <a:srgbClr val="000099"/>
                </a:solidFill>
              </a:rPr>
              <a:t>theater_t</a:t>
            </a:r>
            <a:r>
              <a:rPr lang="en-US" sz="1800" dirty="0" smtClean="0">
                <a:solidFill>
                  <a:srgbClr val="000099"/>
                </a:solidFill>
              </a:rPr>
              <a:t>), start date, </a:t>
            </a:r>
            <a:r>
              <a:rPr lang="en-US" sz="1800" dirty="0" err="1" smtClean="0">
                <a:solidFill>
                  <a:srgbClr val="000099"/>
                </a:solidFill>
              </a:rPr>
              <a:t>enddate</a:t>
            </a:r>
            <a:r>
              <a:rPr lang="en-US" sz="1800" dirty="0" smtClean="0">
                <a:solidFill>
                  <a:srgbClr val="000099"/>
                </a:solidFill>
              </a:rPr>
              <a:t>);</a:t>
            </a:r>
          </a:p>
          <a:p>
            <a:pPr>
              <a:buNone/>
            </a:pPr>
            <a:r>
              <a:rPr lang="en-US" sz="1800" dirty="0" smtClean="0">
                <a:solidFill>
                  <a:srgbClr val="000099"/>
                </a:solidFill>
              </a:rPr>
              <a:t>create table films (</a:t>
            </a:r>
            <a:r>
              <a:rPr lang="en-US" sz="1800" dirty="0" err="1" smtClean="0">
                <a:solidFill>
                  <a:srgbClr val="000099"/>
                </a:solidFill>
              </a:rPr>
              <a:t>filmno</a:t>
            </a:r>
            <a:r>
              <a:rPr lang="en-US" sz="1800" dirty="0" smtClean="0">
                <a:solidFill>
                  <a:srgbClr val="000099"/>
                </a:solidFill>
              </a:rPr>
              <a:t> integer, title </a:t>
            </a:r>
            <a:r>
              <a:rPr lang="en-US" sz="1800" dirty="0" err="1" smtClean="0">
                <a:solidFill>
                  <a:srgbClr val="000099"/>
                </a:solidFill>
              </a:rPr>
              <a:t>text,stars</a:t>
            </a:r>
            <a:r>
              <a:rPr lang="en-US" sz="1800" dirty="0" smtClean="0">
                <a:solidFill>
                  <a:srgbClr val="000099"/>
                </a:solidFill>
              </a:rPr>
              <a:t> </a:t>
            </a:r>
            <a:r>
              <a:rPr lang="en-US" sz="1800" dirty="0" err="1" smtClean="0">
                <a:solidFill>
                  <a:srgbClr val="000099"/>
                </a:solidFill>
              </a:rPr>
              <a:t>setof</a:t>
            </a:r>
            <a:r>
              <a:rPr lang="en-US" sz="1800" dirty="0" smtClean="0">
                <a:solidFill>
                  <a:srgbClr val="000099"/>
                </a:solidFill>
              </a:rPr>
              <a:t>(text), director text, budget</a:t>
            </a:r>
          </a:p>
          <a:p>
            <a:pPr>
              <a:buNone/>
            </a:pPr>
            <a:r>
              <a:rPr lang="en-US" sz="1800" dirty="0" smtClean="0">
                <a:solidFill>
                  <a:srgbClr val="000099"/>
                </a:solidFill>
              </a:rPr>
              <a:t>float);</a:t>
            </a:r>
          </a:p>
          <a:p>
            <a:pPr>
              <a:buNone/>
            </a:pPr>
            <a:r>
              <a:rPr lang="en-US" sz="1800" dirty="0" smtClean="0">
                <a:solidFill>
                  <a:srgbClr val="000099"/>
                </a:solidFill>
              </a:rPr>
              <a:t>create table countries (name text, </a:t>
            </a:r>
            <a:r>
              <a:rPr lang="en-US" sz="1800" dirty="0" err="1" smtClean="0">
                <a:solidFill>
                  <a:srgbClr val="000099"/>
                </a:solidFill>
              </a:rPr>
              <a:t>boundarypolygon</a:t>
            </a:r>
            <a:r>
              <a:rPr lang="en-US" sz="1800" dirty="0" smtClean="0">
                <a:solidFill>
                  <a:srgbClr val="000099"/>
                </a:solidFill>
              </a:rPr>
              <a:t>, population integer, language text)</a:t>
            </a:r>
            <a:endParaRPr lang="en-US" sz="1800" dirty="0">
              <a:solidFill>
                <a:srgbClr val="000099"/>
              </a:solidFill>
            </a:endParaRPr>
          </a:p>
        </p:txBody>
      </p:sp>
    </p:spTree>
    <p:extLst>
      <p:ext uri="{BB962C8B-B14F-4D97-AF65-F5344CB8AC3E}">
        <p14:creationId xmlns:p14="http://schemas.microsoft.com/office/powerpoint/2010/main" val="217824673"/>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14400" y="685800"/>
            <a:ext cx="8229600" cy="5248275"/>
          </a:xfrm>
        </p:spPr>
        <p:txBody>
          <a:bodyPr/>
          <a:lstStyle/>
          <a:p>
            <a:pPr>
              <a:buNone/>
            </a:pPr>
            <a:endParaRPr lang="en-US" sz="2000" b="1" dirty="0" smtClean="0">
              <a:solidFill>
                <a:srgbClr val="000099"/>
              </a:solidFill>
            </a:endParaRPr>
          </a:p>
          <a:p>
            <a:pPr>
              <a:buNone/>
            </a:pPr>
            <a:endParaRPr lang="en-US" sz="2000" b="1" dirty="0" smtClean="0">
              <a:solidFill>
                <a:srgbClr val="000099"/>
              </a:solidFill>
            </a:endParaRPr>
          </a:p>
          <a:p>
            <a:pPr>
              <a:buNone/>
            </a:pPr>
            <a:r>
              <a:rPr lang="en-US" sz="2000" b="1" dirty="0" smtClean="0">
                <a:solidFill>
                  <a:srgbClr val="000099"/>
                </a:solidFill>
              </a:rPr>
              <a:t>ROW(538, t89, 6-3-97, 8-7-97)		ROW(538, t33, 6-3-97, 8-7-97)</a:t>
            </a:r>
            <a:endParaRPr lang="en-US" sz="3300" b="1" dirty="0" smtClean="0">
              <a:solidFill>
                <a:srgbClr val="00B050"/>
              </a:solidFill>
            </a:endParaRPr>
          </a:p>
          <a:p>
            <a:pPr>
              <a:buNone/>
            </a:pPr>
            <a:r>
              <a:rPr lang="en-US" sz="2000" b="1" dirty="0" smtClean="0">
                <a:solidFill>
                  <a:srgbClr val="000099"/>
                </a:solidFill>
              </a:rPr>
              <a:t>	 	</a:t>
            </a:r>
            <a:endParaRPr lang="en-US" sz="3300" b="1" dirty="0">
              <a:solidFill>
                <a:srgbClr val="00B050"/>
              </a:solidFill>
            </a:endParaRPr>
          </a:p>
        </p:txBody>
      </p:sp>
      <p:pic>
        <p:nvPicPr>
          <p:cNvPr id="4" name="Picture 3" descr="AQUA ICONS SYSTEM POWER.png"/>
          <p:cNvPicPr>
            <a:picLocks noChangeAspect="1"/>
          </p:cNvPicPr>
          <p:nvPr/>
        </p:nvPicPr>
        <p:blipFill>
          <a:blip r:embed="rId2" cstate="print"/>
          <a:stretch>
            <a:fillRect/>
          </a:stretch>
        </p:blipFill>
        <p:spPr>
          <a:xfrm>
            <a:off x="3851920" y="3861048"/>
            <a:ext cx="1219200" cy="1219200"/>
          </a:xfrm>
          <a:prstGeom prst="rect">
            <a:avLst/>
          </a:prstGeom>
        </p:spPr>
      </p:pic>
      <p:sp>
        <p:nvSpPr>
          <p:cNvPr id="5" name="Rounded Rectangle 4"/>
          <p:cNvSpPr/>
          <p:nvPr/>
        </p:nvSpPr>
        <p:spPr>
          <a:xfrm>
            <a:off x="2194560" y="4023360"/>
            <a:ext cx="118872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B050"/>
                </a:solidFill>
              </a:rPr>
              <a:t>Shallow equal</a:t>
            </a:r>
            <a:endParaRPr lang="en-US" dirty="0"/>
          </a:p>
        </p:txBody>
      </p:sp>
      <p:sp>
        <p:nvSpPr>
          <p:cNvPr id="6" name="Rounded Rectangle 5"/>
          <p:cNvSpPr/>
          <p:nvPr/>
        </p:nvSpPr>
        <p:spPr>
          <a:xfrm>
            <a:off x="5760720" y="4005064"/>
            <a:ext cx="109728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B050"/>
                </a:solidFill>
              </a:rPr>
              <a:t>deep equal</a:t>
            </a:r>
            <a:endParaRPr lang="en-US" dirty="0"/>
          </a:p>
        </p:txBody>
      </p:sp>
      <p:sp>
        <p:nvSpPr>
          <p:cNvPr id="7" name="Multiply 6"/>
          <p:cNvSpPr/>
          <p:nvPr/>
        </p:nvSpPr>
        <p:spPr>
          <a:xfrm>
            <a:off x="1979712" y="3717032"/>
            <a:ext cx="1728192" cy="1512168"/>
          </a:xfrm>
          <a:prstGeom prst="mathMultiply">
            <a:avLst>
              <a:gd name="adj1" fmla="val 1640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36687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80">
                                          <p:stCondLst>
                                            <p:cond delay="0"/>
                                          </p:stCondLst>
                                        </p:cTn>
                                        <p:tgtEl>
                                          <p:spTgt spid="3">
                                            <p:txEl>
                                              <p:pRg st="2" end="2"/>
                                            </p:txEl>
                                          </p:spTgt>
                                        </p:tgtEl>
                                      </p:cBhvr>
                                    </p:animEffect>
                                    <p:anim calcmode="lin" valueType="num">
                                      <p:cBhvr>
                                        <p:cTn id="8"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2" end="2"/>
                                            </p:txEl>
                                          </p:spTgt>
                                        </p:tgtEl>
                                      </p:cBhvr>
                                      <p:to x="100000" y="60000"/>
                                    </p:animScale>
                                    <p:animScale>
                                      <p:cBhvr>
                                        <p:cTn id="14" dur="166" decel="50000">
                                          <p:stCondLst>
                                            <p:cond delay="676"/>
                                          </p:stCondLst>
                                        </p:cTn>
                                        <p:tgtEl>
                                          <p:spTgt spid="3">
                                            <p:txEl>
                                              <p:pRg st="2" end="2"/>
                                            </p:txEl>
                                          </p:spTgt>
                                        </p:tgtEl>
                                      </p:cBhvr>
                                      <p:to x="100000" y="100000"/>
                                    </p:animScale>
                                    <p:animScale>
                                      <p:cBhvr>
                                        <p:cTn id="15" dur="26">
                                          <p:stCondLst>
                                            <p:cond delay="1312"/>
                                          </p:stCondLst>
                                        </p:cTn>
                                        <p:tgtEl>
                                          <p:spTgt spid="3">
                                            <p:txEl>
                                              <p:pRg st="2" end="2"/>
                                            </p:txEl>
                                          </p:spTgt>
                                        </p:tgtEl>
                                      </p:cBhvr>
                                      <p:to x="100000" y="80000"/>
                                    </p:animScale>
                                    <p:animScale>
                                      <p:cBhvr>
                                        <p:cTn id="16" dur="166" decel="50000">
                                          <p:stCondLst>
                                            <p:cond delay="1338"/>
                                          </p:stCondLst>
                                        </p:cTn>
                                        <p:tgtEl>
                                          <p:spTgt spid="3">
                                            <p:txEl>
                                              <p:pRg st="2" end="2"/>
                                            </p:txEl>
                                          </p:spTgt>
                                        </p:tgtEl>
                                      </p:cBhvr>
                                      <p:to x="100000" y="100000"/>
                                    </p:animScale>
                                    <p:animScale>
                                      <p:cBhvr>
                                        <p:cTn id="17" dur="26">
                                          <p:stCondLst>
                                            <p:cond delay="1642"/>
                                          </p:stCondLst>
                                        </p:cTn>
                                        <p:tgtEl>
                                          <p:spTgt spid="3">
                                            <p:txEl>
                                              <p:pRg st="2" end="2"/>
                                            </p:txEl>
                                          </p:spTgt>
                                        </p:tgtEl>
                                      </p:cBhvr>
                                      <p:to x="100000" y="90000"/>
                                    </p:animScale>
                                    <p:animScale>
                                      <p:cBhvr>
                                        <p:cTn id="18" dur="166" decel="50000">
                                          <p:stCondLst>
                                            <p:cond delay="1668"/>
                                          </p:stCondLst>
                                        </p:cTn>
                                        <p:tgtEl>
                                          <p:spTgt spid="3">
                                            <p:txEl>
                                              <p:pRg st="2" end="2"/>
                                            </p:txEl>
                                          </p:spTgt>
                                        </p:tgtEl>
                                      </p:cBhvr>
                                      <p:to x="100000" y="100000"/>
                                    </p:animScale>
                                    <p:animScale>
                                      <p:cBhvr>
                                        <p:cTn id="19" dur="26">
                                          <p:stCondLst>
                                            <p:cond delay="1808"/>
                                          </p:stCondLst>
                                        </p:cTn>
                                        <p:tgtEl>
                                          <p:spTgt spid="3">
                                            <p:txEl>
                                              <p:pRg st="2" end="2"/>
                                            </p:txEl>
                                          </p:spTgt>
                                        </p:tgtEl>
                                      </p:cBhvr>
                                      <p:to x="100000" y="95000"/>
                                    </p:animScale>
                                    <p:animScale>
                                      <p:cBhvr>
                                        <p:cTn id="20" dur="166" decel="50000">
                                          <p:stCondLst>
                                            <p:cond delay="1834"/>
                                          </p:stCondLst>
                                        </p:cTn>
                                        <p:tgtEl>
                                          <p:spTgt spid="3">
                                            <p:txEl>
                                              <p:pRg st="2" end="2"/>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0" presetClass="entr" presetSubtype="0" decel="10000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1000" fill="hold"/>
                                        <p:tgtEl>
                                          <p:spTgt spid="5"/>
                                        </p:tgtEl>
                                        <p:attrNameLst>
                                          <p:attrName>ppt_w</p:attrName>
                                        </p:attrNameLst>
                                      </p:cBhvr>
                                      <p:tavLst>
                                        <p:tav tm="0">
                                          <p:val>
                                            <p:strVal val="#ppt_w+.3"/>
                                          </p:val>
                                        </p:tav>
                                        <p:tav tm="100000">
                                          <p:val>
                                            <p:strVal val="#ppt_w"/>
                                          </p:val>
                                        </p:tav>
                                      </p:tavLst>
                                    </p:anim>
                                    <p:anim calcmode="lin" valueType="num">
                                      <p:cBhvr>
                                        <p:cTn id="26" dur="1000" fill="hold"/>
                                        <p:tgtEl>
                                          <p:spTgt spid="5"/>
                                        </p:tgtEl>
                                        <p:attrNameLst>
                                          <p:attrName>ppt_h</p:attrName>
                                        </p:attrNameLst>
                                      </p:cBhvr>
                                      <p:tavLst>
                                        <p:tav tm="0">
                                          <p:val>
                                            <p:strVal val="#ppt_h"/>
                                          </p:val>
                                        </p:tav>
                                        <p:tav tm="100000">
                                          <p:val>
                                            <p:strVal val="#ppt_h"/>
                                          </p:val>
                                        </p:tav>
                                      </p:tavLst>
                                    </p:anim>
                                    <p:animEffect transition="in" filter="fade">
                                      <p:cBhvr>
                                        <p:cTn id="27" dur="1000"/>
                                        <p:tgtEl>
                                          <p:spTgt spid="5"/>
                                        </p:tgtEl>
                                      </p:cBhvr>
                                    </p:animEffect>
                                  </p:childTnLst>
                                </p:cTn>
                              </p:par>
                              <p:par>
                                <p:cTn id="28" presetID="50" presetClass="entr" presetSubtype="0" decel="10000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1000" fill="hold"/>
                                        <p:tgtEl>
                                          <p:spTgt spid="6"/>
                                        </p:tgtEl>
                                        <p:attrNameLst>
                                          <p:attrName>ppt_w</p:attrName>
                                        </p:attrNameLst>
                                      </p:cBhvr>
                                      <p:tavLst>
                                        <p:tav tm="0">
                                          <p:val>
                                            <p:strVal val="#ppt_w+.3"/>
                                          </p:val>
                                        </p:tav>
                                        <p:tav tm="100000">
                                          <p:val>
                                            <p:strVal val="#ppt_w"/>
                                          </p:val>
                                        </p:tav>
                                      </p:tavLst>
                                    </p:anim>
                                    <p:anim calcmode="lin" valueType="num">
                                      <p:cBhvr>
                                        <p:cTn id="31" dur="1000" fill="hold"/>
                                        <p:tgtEl>
                                          <p:spTgt spid="6"/>
                                        </p:tgtEl>
                                        <p:attrNameLst>
                                          <p:attrName>ppt_h</p:attrName>
                                        </p:attrNameLst>
                                      </p:cBhvr>
                                      <p:tavLst>
                                        <p:tav tm="0">
                                          <p:val>
                                            <p:strVal val="#ppt_h"/>
                                          </p:val>
                                        </p:tav>
                                        <p:tav tm="100000">
                                          <p:val>
                                            <p:strVal val="#ppt_h"/>
                                          </p:val>
                                        </p:tav>
                                      </p:tavLst>
                                    </p:anim>
                                    <p:animEffect transition="in" filter="fade">
                                      <p:cBhvr>
                                        <p:cTn id="32" dur="10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0" fill="hold" nodeType="clickEffect">
                                  <p:stCondLst>
                                    <p:cond delay="500"/>
                                  </p:stCondLst>
                                  <p:childTnLst>
                                    <p:set>
                                      <p:cBhvr>
                                        <p:cTn id="36" dur="1" fill="hold">
                                          <p:stCondLst>
                                            <p:cond delay="0"/>
                                          </p:stCondLst>
                                        </p:cTn>
                                        <p:tgtEl>
                                          <p:spTgt spid="4"/>
                                        </p:tgtEl>
                                        <p:attrNameLst>
                                          <p:attrName>style.visibility</p:attrName>
                                        </p:attrNameLst>
                                      </p:cBhvr>
                                      <p:to>
                                        <p:strVal val="visible"/>
                                      </p:to>
                                    </p:set>
                                    <p:anim calcmode="lin" valueType="num">
                                      <p:cBhvr>
                                        <p:cTn id="37" dur="500" fill="hold"/>
                                        <p:tgtEl>
                                          <p:spTgt spid="4"/>
                                        </p:tgtEl>
                                        <p:attrNameLst>
                                          <p:attrName>ppt_w</p:attrName>
                                        </p:attrNameLst>
                                      </p:cBhvr>
                                      <p:tavLst>
                                        <p:tav tm="0">
                                          <p:val>
                                            <p:fltVal val="0"/>
                                          </p:val>
                                        </p:tav>
                                        <p:tav tm="100000">
                                          <p:val>
                                            <p:strVal val="#ppt_w"/>
                                          </p:val>
                                        </p:tav>
                                      </p:tavLst>
                                    </p:anim>
                                    <p:anim calcmode="lin" valueType="num">
                                      <p:cBhvr>
                                        <p:cTn id="38" dur="500" fill="hold"/>
                                        <p:tgtEl>
                                          <p:spTgt spid="4"/>
                                        </p:tgtEl>
                                        <p:attrNameLst>
                                          <p:attrName>ppt_h</p:attrName>
                                        </p:attrNameLst>
                                      </p:cBhvr>
                                      <p:tavLst>
                                        <p:tav tm="0">
                                          <p:val>
                                            <p:fltVal val="0"/>
                                          </p:val>
                                        </p:tav>
                                        <p:tav tm="100000">
                                          <p:val>
                                            <p:strVal val="#ppt_h"/>
                                          </p:val>
                                        </p:tav>
                                      </p:tavLst>
                                    </p:anim>
                                    <p:animEffect transition="in" filter="fade">
                                      <p:cBhvr>
                                        <p:cTn id="39" dur="500"/>
                                        <p:tgtEl>
                                          <p:spTgt spid="4"/>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0"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 calcmode="lin" valueType="num">
                                      <p:cBhvr>
                                        <p:cTn id="44" dur="500" fill="hold"/>
                                        <p:tgtEl>
                                          <p:spTgt spid="7"/>
                                        </p:tgtEl>
                                        <p:attrNameLst>
                                          <p:attrName>ppt_w</p:attrName>
                                        </p:attrNameLst>
                                      </p:cBhvr>
                                      <p:tavLst>
                                        <p:tav tm="0">
                                          <p:val>
                                            <p:fltVal val="0"/>
                                          </p:val>
                                        </p:tav>
                                        <p:tav tm="100000">
                                          <p:val>
                                            <p:strVal val="#ppt_w"/>
                                          </p:val>
                                        </p:tav>
                                      </p:tavLst>
                                    </p:anim>
                                    <p:anim calcmode="lin" valueType="num">
                                      <p:cBhvr>
                                        <p:cTn id="45" dur="500" fill="hold"/>
                                        <p:tgtEl>
                                          <p:spTgt spid="7"/>
                                        </p:tgtEl>
                                        <p:attrNameLst>
                                          <p:attrName>ppt_h</p:attrName>
                                        </p:attrNameLst>
                                      </p:cBhvr>
                                      <p:tavLst>
                                        <p:tav tm="0">
                                          <p:val>
                                            <p:fltVal val="0"/>
                                          </p:val>
                                        </p:tav>
                                        <p:tav tm="100000">
                                          <p:val>
                                            <p:strVal val="#ppt_h"/>
                                          </p:val>
                                        </p:tav>
                                      </p:tavLst>
                                    </p:anim>
                                    <p:animEffect transition="in" filter="fade">
                                      <p:cBhvr>
                                        <p:cTn id="4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6120" y="1981200"/>
            <a:ext cx="2926080" cy="2905029"/>
          </a:xfrm>
          <a:prstGeom prst="rect">
            <a:avLst/>
          </a:prstGeom>
        </p:spPr>
      </p:pic>
    </p:spTree>
    <p:extLst>
      <p:ext uri="{BB962C8B-B14F-4D97-AF65-F5344CB8AC3E}">
        <p14:creationId xmlns:p14="http://schemas.microsoft.com/office/powerpoint/2010/main" val="285891363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09600" y="1143000"/>
            <a:ext cx="8229600" cy="1752600"/>
          </a:xfrm>
        </p:spPr>
        <p:txBody>
          <a:bodyPr/>
          <a:lstStyle/>
          <a:p>
            <a:r>
              <a:rPr lang="en-US" dirty="0" smtClean="0">
                <a:solidFill>
                  <a:srgbClr val="000099"/>
                </a:solidFill>
              </a:rPr>
              <a:t>Defining Types with Inheritance</a:t>
            </a:r>
          </a:p>
          <a:p>
            <a:r>
              <a:rPr lang="en-US" dirty="0" smtClean="0">
                <a:solidFill>
                  <a:srgbClr val="000099"/>
                </a:solidFill>
              </a:rPr>
              <a:t>Binding of Methods</a:t>
            </a:r>
          </a:p>
          <a:p>
            <a:r>
              <a:rPr lang="en-US" dirty="0" smtClean="0">
                <a:solidFill>
                  <a:srgbClr val="000099"/>
                </a:solidFill>
              </a:rPr>
              <a:t>Collection Hierarchies, Type Extents, and Queries</a:t>
            </a:r>
            <a:endParaRPr lang="en-US" dirty="0">
              <a:solidFill>
                <a:srgbClr val="000099"/>
              </a:solidFill>
            </a:endParaRPr>
          </a:p>
        </p:txBody>
      </p:sp>
    </p:spTree>
    <p:extLst>
      <p:ext uri="{BB962C8B-B14F-4D97-AF65-F5344CB8AC3E}">
        <p14:creationId xmlns:p14="http://schemas.microsoft.com/office/powerpoint/2010/main" val="2200148206"/>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62000" y="1000125"/>
            <a:ext cx="1842944" cy="600075"/>
          </a:xfrm>
        </p:spPr>
        <p:txBody>
          <a:bodyPr/>
          <a:lstStyle/>
          <a:p>
            <a:pPr>
              <a:buNone/>
            </a:pPr>
            <a:r>
              <a:rPr lang="en-US" b="1" u="sng" dirty="0" smtClean="0">
                <a:solidFill>
                  <a:srgbClr val="FF0000"/>
                </a:solidFill>
              </a:rPr>
              <a:t>Instance:</a:t>
            </a:r>
          </a:p>
          <a:p>
            <a:pPr>
              <a:buNone/>
            </a:pPr>
            <a:endParaRPr lang="en-US" sz="2000" dirty="0">
              <a:solidFill>
                <a:srgbClr val="000099"/>
              </a:solidFill>
            </a:endParaRPr>
          </a:p>
        </p:txBody>
      </p:sp>
      <p:sp>
        <p:nvSpPr>
          <p:cNvPr id="4" name="Rectangle 3"/>
          <p:cNvSpPr/>
          <p:nvPr/>
        </p:nvSpPr>
        <p:spPr>
          <a:xfrm>
            <a:off x="1187624" y="2492896"/>
            <a:ext cx="283464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99"/>
                </a:solidFill>
              </a:rPr>
              <a:t>THEATER</a:t>
            </a:r>
          </a:p>
          <a:p>
            <a:r>
              <a:rPr lang="en-US" sz="2000" dirty="0" err="1" smtClean="0">
                <a:solidFill>
                  <a:srgbClr val="000099"/>
                </a:solidFill>
              </a:rPr>
              <a:t>tno</a:t>
            </a:r>
            <a:r>
              <a:rPr lang="en-US" sz="2000" dirty="0" smtClean="0">
                <a:solidFill>
                  <a:srgbClr val="000099"/>
                </a:solidFill>
              </a:rPr>
              <a:t> 	   integer</a:t>
            </a:r>
          </a:p>
          <a:p>
            <a:r>
              <a:rPr lang="en-US" sz="2000" dirty="0" smtClean="0">
                <a:solidFill>
                  <a:srgbClr val="000099"/>
                </a:solidFill>
              </a:rPr>
              <a:t>Name	   text</a:t>
            </a:r>
          </a:p>
          <a:p>
            <a:r>
              <a:rPr lang="en-US" sz="2000" dirty="0" smtClean="0">
                <a:solidFill>
                  <a:srgbClr val="000099"/>
                </a:solidFill>
              </a:rPr>
              <a:t>address   text</a:t>
            </a:r>
          </a:p>
          <a:p>
            <a:r>
              <a:rPr lang="en-US" sz="2000" dirty="0" smtClean="0">
                <a:solidFill>
                  <a:srgbClr val="000099"/>
                </a:solidFill>
              </a:rPr>
              <a:t>phone 	    integer</a:t>
            </a:r>
            <a:endParaRPr lang="en-US" sz="2000" dirty="0">
              <a:solidFill>
                <a:srgbClr val="000099"/>
              </a:solidFill>
            </a:endParaRPr>
          </a:p>
        </p:txBody>
      </p:sp>
      <p:sp>
        <p:nvSpPr>
          <p:cNvPr id="6" name="Rectangle 5"/>
          <p:cNvSpPr/>
          <p:nvPr/>
        </p:nvSpPr>
        <p:spPr>
          <a:xfrm>
            <a:off x="5337760" y="2492896"/>
            <a:ext cx="283464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99"/>
                </a:solidFill>
              </a:rPr>
              <a:t>THEATER-CAFÉ</a:t>
            </a:r>
          </a:p>
          <a:p>
            <a:r>
              <a:rPr lang="en-US" sz="2000" b="1" dirty="0" smtClean="0">
                <a:solidFill>
                  <a:srgbClr val="FF0000"/>
                </a:solidFill>
              </a:rPr>
              <a:t>Menu	   text</a:t>
            </a:r>
          </a:p>
          <a:p>
            <a:r>
              <a:rPr lang="en-US" sz="2000" dirty="0" err="1" smtClean="0">
                <a:solidFill>
                  <a:srgbClr val="000099"/>
                </a:solidFill>
              </a:rPr>
              <a:t>tno</a:t>
            </a:r>
            <a:r>
              <a:rPr lang="en-US" sz="2000" dirty="0" smtClean="0">
                <a:solidFill>
                  <a:srgbClr val="000099"/>
                </a:solidFill>
              </a:rPr>
              <a:t> 	   integer</a:t>
            </a:r>
          </a:p>
          <a:p>
            <a:r>
              <a:rPr lang="en-US" sz="2000" dirty="0" smtClean="0">
                <a:solidFill>
                  <a:srgbClr val="000099"/>
                </a:solidFill>
              </a:rPr>
              <a:t>Name	   text</a:t>
            </a:r>
          </a:p>
          <a:p>
            <a:r>
              <a:rPr lang="en-US" sz="2000" dirty="0" smtClean="0">
                <a:solidFill>
                  <a:srgbClr val="000099"/>
                </a:solidFill>
              </a:rPr>
              <a:t>address   text</a:t>
            </a:r>
          </a:p>
          <a:p>
            <a:r>
              <a:rPr lang="en-US" sz="2000" dirty="0" smtClean="0">
                <a:solidFill>
                  <a:srgbClr val="000099"/>
                </a:solidFill>
              </a:rPr>
              <a:t>phone 	    integer</a:t>
            </a:r>
            <a:endParaRPr lang="en-US" sz="2000" dirty="0">
              <a:solidFill>
                <a:srgbClr val="000099"/>
              </a:solidFill>
            </a:endParaRPr>
          </a:p>
        </p:txBody>
      </p:sp>
      <p:sp>
        <p:nvSpPr>
          <p:cNvPr id="7" name="TextBox 6"/>
          <p:cNvSpPr txBox="1"/>
          <p:nvPr/>
        </p:nvSpPr>
        <p:spPr>
          <a:xfrm>
            <a:off x="971600" y="5517232"/>
            <a:ext cx="7459158" cy="446276"/>
          </a:xfrm>
          <a:prstGeom prst="rect">
            <a:avLst/>
          </a:prstGeom>
          <a:noFill/>
        </p:spPr>
        <p:txBody>
          <a:bodyPr wrap="none" rtlCol="0">
            <a:spAutoFit/>
          </a:bodyPr>
          <a:lstStyle/>
          <a:p>
            <a:r>
              <a:rPr lang="en-US" sz="2300" dirty="0" smtClean="0">
                <a:solidFill>
                  <a:srgbClr val="FF0000"/>
                </a:solidFill>
              </a:rPr>
              <a:t>CREATE TYPE </a:t>
            </a:r>
            <a:r>
              <a:rPr lang="en-US" sz="2300" dirty="0" err="1" smtClean="0">
                <a:solidFill>
                  <a:srgbClr val="FF0000"/>
                </a:solidFill>
              </a:rPr>
              <a:t>theatercafe</a:t>
            </a:r>
            <a:r>
              <a:rPr lang="en-US" sz="2300" dirty="0" smtClean="0">
                <a:solidFill>
                  <a:srgbClr val="FF0000"/>
                </a:solidFill>
              </a:rPr>
              <a:t> UNDER theater (menu text)</a:t>
            </a:r>
            <a:endParaRPr lang="en-US" sz="2300" dirty="0">
              <a:solidFill>
                <a:srgbClr val="FF0000"/>
              </a:solidFill>
            </a:endParaRPr>
          </a:p>
        </p:txBody>
      </p:sp>
      <p:sp>
        <p:nvSpPr>
          <p:cNvPr id="8" name="Right Arrow 7"/>
          <p:cNvSpPr/>
          <p:nvPr/>
        </p:nvSpPr>
        <p:spPr>
          <a:xfrm rot="10800000">
            <a:off x="4067944" y="3501008"/>
            <a:ext cx="1224136" cy="216024"/>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907704" y="4725144"/>
            <a:ext cx="1535998" cy="430887"/>
          </a:xfrm>
          <a:prstGeom prst="rect">
            <a:avLst/>
          </a:prstGeom>
          <a:noFill/>
        </p:spPr>
        <p:txBody>
          <a:bodyPr wrap="none" rtlCol="0">
            <a:spAutoFit/>
          </a:bodyPr>
          <a:lstStyle/>
          <a:p>
            <a:r>
              <a:rPr lang="en-US" sz="2200" b="1" dirty="0" err="1" smtClean="0">
                <a:solidFill>
                  <a:srgbClr val="FF0000"/>
                </a:solidFill>
              </a:rPr>
              <a:t>supertype</a:t>
            </a:r>
            <a:endParaRPr lang="en-US" sz="2200" b="1" dirty="0">
              <a:solidFill>
                <a:srgbClr val="FF0000"/>
              </a:solidFill>
            </a:endParaRPr>
          </a:p>
        </p:txBody>
      </p:sp>
      <p:sp>
        <p:nvSpPr>
          <p:cNvPr id="10" name="TextBox 9"/>
          <p:cNvSpPr txBox="1"/>
          <p:nvPr/>
        </p:nvSpPr>
        <p:spPr>
          <a:xfrm>
            <a:off x="6300192" y="4725144"/>
            <a:ext cx="1269899" cy="430887"/>
          </a:xfrm>
          <a:prstGeom prst="rect">
            <a:avLst/>
          </a:prstGeom>
          <a:noFill/>
        </p:spPr>
        <p:txBody>
          <a:bodyPr wrap="none" rtlCol="0">
            <a:spAutoFit/>
          </a:bodyPr>
          <a:lstStyle/>
          <a:p>
            <a:r>
              <a:rPr lang="en-US" sz="2200" b="1" dirty="0" smtClean="0">
                <a:solidFill>
                  <a:srgbClr val="FF0000"/>
                </a:solidFill>
              </a:rPr>
              <a:t>subtype</a:t>
            </a:r>
            <a:endParaRPr lang="en-US" sz="2200" b="1" dirty="0">
              <a:solidFill>
                <a:srgbClr val="FF0000"/>
              </a:solidFill>
            </a:endParaRPr>
          </a:p>
        </p:txBody>
      </p:sp>
    </p:spTree>
    <p:extLst>
      <p:ext uri="{BB962C8B-B14F-4D97-AF65-F5344CB8AC3E}">
        <p14:creationId xmlns:p14="http://schemas.microsoft.com/office/powerpoint/2010/main" val="2477571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Scale>
                                      <p:cBhvr>
                                        <p:cTn id="7"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
                                        </p:tgtEl>
                                        <p:attrNameLst>
                                          <p:attrName>ppt_x</p:attrName>
                                          <p:attrName>ppt_y</p:attrName>
                                        </p:attrNameLst>
                                      </p:cBhvr>
                                    </p:animMotion>
                                    <p:animEffect transition="in" filter="fade">
                                      <p:cBhvr>
                                        <p:cTn id="9" dur="1000"/>
                                        <p:tgtEl>
                                          <p:spTgt spid="4"/>
                                        </p:tgtEl>
                                      </p:cBhvr>
                                    </p:animEffect>
                                  </p:childTnLst>
                                </p:cTn>
                              </p:par>
                              <p:par>
                                <p:cTn id="10" presetID="52" presetClass="entr" presetSubtype="0" fill="hold" grpId="0" nodeType="withEffect">
                                  <p:stCondLst>
                                    <p:cond delay="0"/>
                                  </p:stCondLst>
                                  <p:childTnLst>
                                    <p:set>
                                      <p:cBhvr>
                                        <p:cTn id="11" dur="1" fill="hold">
                                          <p:stCondLst>
                                            <p:cond delay="0"/>
                                          </p:stCondLst>
                                        </p:cTn>
                                        <p:tgtEl>
                                          <p:spTgt spid="6">
                                            <p:bg/>
                                          </p:spTgt>
                                        </p:tgtEl>
                                        <p:attrNameLst>
                                          <p:attrName>style.visibility</p:attrName>
                                        </p:attrNameLst>
                                      </p:cBhvr>
                                      <p:to>
                                        <p:strVal val="visible"/>
                                      </p:to>
                                    </p:set>
                                    <p:animScale>
                                      <p:cBhvr>
                                        <p:cTn id="12" dur="1000" decel="50000" fill="hold">
                                          <p:stCondLst>
                                            <p:cond delay="0"/>
                                          </p:stCondLst>
                                        </p:cTn>
                                        <p:tgtEl>
                                          <p:spTgt spid="6">
                                            <p:bg/>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6">
                                            <p:bg/>
                                          </p:spTgt>
                                        </p:tgtEl>
                                        <p:attrNameLst>
                                          <p:attrName>ppt_x</p:attrName>
                                          <p:attrName>ppt_y</p:attrName>
                                        </p:attrNameLst>
                                      </p:cBhvr>
                                    </p:animMotion>
                                    <p:animEffect transition="in" filter="fade">
                                      <p:cBhvr>
                                        <p:cTn id="14" dur="1000"/>
                                        <p:tgtEl>
                                          <p:spTgt spid="6">
                                            <p:bg/>
                                          </p:spTgt>
                                        </p:tgtEl>
                                      </p:cBhvr>
                                    </p:animEffect>
                                  </p:childTnLst>
                                </p:cTn>
                              </p:par>
                              <p:par>
                                <p:cTn id="15" presetID="52" presetClass="entr" presetSubtype="0"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Scale>
                                      <p:cBhvr>
                                        <p:cTn id="17" dur="1000" decel="50000" fill="hold">
                                          <p:stCondLst>
                                            <p:cond delay="0"/>
                                          </p:stCondLst>
                                        </p:cTn>
                                        <p:tgtEl>
                                          <p:spTgt spid="6">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6">
                                            <p:txEl>
                                              <p:pRg st="0" end="0"/>
                                            </p:txEl>
                                          </p:spTgt>
                                        </p:tgtEl>
                                        <p:attrNameLst>
                                          <p:attrName>ppt_x</p:attrName>
                                          <p:attrName>ppt_y</p:attrName>
                                        </p:attrNameLst>
                                      </p:cBhvr>
                                    </p:animMotion>
                                    <p:animEffect transition="in" filter="fade">
                                      <p:cBhvr>
                                        <p:cTn id="19" dur="1000"/>
                                        <p:tgtEl>
                                          <p:spTgt spid="6">
                                            <p:txEl>
                                              <p:pRg st="0" end="0"/>
                                            </p:txEl>
                                          </p:spTgt>
                                        </p:tgtEl>
                                      </p:cBhvr>
                                    </p:animEffect>
                                  </p:childTnLst>
                                </p:cTn>
                              </p:par>
                              <p:par>
                                <p:cTn id="20" presetID="52" presetClass="entr" presetSubtype="0" fill="hold" grpId="0" nodeType="with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Scale>
                                      <p:cBhvr>
                                        <p:cTn id="22" dur="1000" decel="50000" fill="hold">
                                          <p:stCondLst>
                                            <p:cond delay="0"/>
                                          </p:stCondLst>
                                        </p:cTn>
                                        <p:tgtEl>
                                          <p:spTgt spid="6">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6">
                                            <p:txEl>
                                              <p:pRg st="1" end="1"/>
                                            </p:txEl>
                                          </p:spTgt>
                                        </p:tgtEl>
                                        <p:attrNameLst>
                                          <p:attrName>ppt_x</p:attrName>
                                          <p:attrName>ppt_y</p:attrName>
                                        </p:attrNameLst>
                                      </p:cBhvr>
                                    </p:animMotion>
                                    <p:animEffect transition="in" filter="fade">
                                      <p:cBhvr>
                                        <p:cTn id="24" dur="1000"/>
                                        <p:tgtEl>
                                          <p:spTgt spid="6">
                                            <p:txEl>
                                              <p:pRg st="1" end="1"/>
                                            </p:txEl>
                                          </p:spTgt>
                                        </p:tgtEl>
                                      </p:cBhvr>
                                    </p:animEffect>
                                  </p:childTnLst>
                                </p:cTn>
                              </p:par>
                              <p:par>
                                <p:cTn id="25" presetID="52" presetClass="entr" presetSubtype="0" fill="hold" grpId="0" nodeType="with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Scale>
                                      <p:cBhvr>
                                        <p:cTn id="27" dur="1000" decel="50000" fill="hold">
                                          <p:stCondLst>
                                            <p:cond delay="0"/>
                                          </p:stCondLst>
                                        </p:cTn>
                                        <p:tgtEl>
                                          <p:spTgt spid="6">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1000" decel="50000" fill="hold">
                                          <p:stCondLst>
                                            <p:cond delay="0"/>
                                          </p:stCondLst>
                                        </p:cTn>
                                        <p:tgtEl>
                                          <p:spTgt spid="6">
                                            <p:txEl>
                                              <p:pRg st="2" end="2"/>
                                            </p:txEl>
                                          </p:spTgt>
                                        </p:tgtEl>
                                        <p:attrNameLst>
                                          <p:attrName>ppt_x</p:attrName>
                                          <p:attrName>ppt_y</p:attrName>
                                        </p:attrNameLst>
                                      </p:cBhvr>
                                    </p:animMotion>
                                    <p:animEffect transition="in" filter="fade">
                                      <p:cBhvr>
                                        <p:cTn id="29" dur="1000"/>
                                        <p:tgtEl>
                                          <p:spTgt spid="6">
                                            <p:txEl>
                                              <p:pRg st="2" end="2"/>
                                            </p:txEl>
                                          </p:spTgt>
                                        </p:tgtEl>
                                      </p:cBhvr>
                                    </p:animEffect>
                                  </p:childTnLst>
                                </p:cTn>
                              </p:par>
                              <p:par>
                                <p:cTn id="30" presetID="52" presetClass="entr" presetSubtype="0" fill="hold" grpId="0" nodeType="with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Scale>
                                      <p:cBhvr>
                                        <p:cTn id="32" dur="1000" decel="50000" fill="hold">
                                          <p:stCondLst>
                                            <p:cond delay="0"/>
                                          </p:stCondLst>
                                        </p:cTn>
                                        <p:tgtEl>
                                          <p:spTgt spid="6">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3" dur="1000" decel="50000" fill="hold">
                                          <p:stCondLst>
                                            <p:cond delay="0"/>
                                          </p:stCondLst>
                                        </p:cTn>
                                        <p:tgtEl>
                                          <p:spTgt spid="6">
                                            <p:txEl>
                                              <p:pRg st="3" end="3"/>
                                            </p:txEl>
                                          </p:spTgt>
                                        </p:tgtEl>
                                        <p:attrNameLst>
                                          <p:attrName>ppt_x</p:attrName>
                                          <p:attrName>ppt_y</p:attrName>
                                        </p:attrNameLst>
                                      </p:cBhvr>
                                    </p:animMotion>
                                    <p:animEffect transition="in" filter="fade">
                                      <p:cBhvr>
                                        <p:cTn id="34" dur="1000"/>
                                        <p:tgtEl>
                                          <p:spTgt spid="6">
                                            <p:txEl>
                                              <p:pRg st="3" end="3"/>
                                            </p:txEl>
                                          </p:spTgt>
                                        </p:tgtEl>
                                      </p:cBhvr>
                                    </p:animEffect>
                                  </p:childTnLst>
                                </p:cTn>
                              </p:par>
                              <p:par>
                                <p:cTn id="35" presetID="52" presetClass="entr" presetSubtype="0" fill="hold" grpId="0" nodeType="with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Scale>
                                      <p:cBhvr>
                                        <p:cTn id="37" dur="1000" decel="50000" fill="hold">
                                          <p:stCondLst>
                                            <p:cond delay="0"/>
                                          </p:stCondLst>
                                        </p:cTn>
                                        <p:tgtEl>
                                          <p:spTgt spid="6">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6">
                                            <p:txEl>
                                              <p:pRg st="4" end="4"/>
                                            </p:txEl>
                                          </p:spTgt>
                                        </p:tgtEl>
                                        <p:attrNameLst>
                                          <p:attrName>ppt_x</p:attrName>
                                          <p:attrName>ppt_y</p:attrName>
                                        </p:attrNameLst>
                                      </p:cBhvr>
                                    </p:animMotion>
                                    <p:animEffect transition="in" filter="fade">
                                      <p:cBhvr>
                                        <p:cTn id="39" dur="1000"/>
                                        <p:tgtEl>
                                          <p:spTgt spid="6">
                                            <p:txEl>
                                              <p:pRg st="4" end="4"/>
                                            </p:txEl>
                                          </p:spTgt>
                                        </p:tgtEl>
                                      </p:cBhvr>
                                    </p:animEffect>
                                  </p:childTnLst>
                                </p:cTn>
                              </p:par>
                              <p:par>
                                <p:cTn id="40" presetID="52" presetClass="entr" presetSubtype="0" fill="hold" grpId="0" nodeType="with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Scale>
                                      <p:cBhvr>
                                        <p:cTn id="42" dur="1000" decel="50000" fill="hold">
                                          <p:stCondLst>
                                            <p:cond delay="0"/>
                                          </p:stCondLst>
                                        </p:cTn>
                                        <p:tgtEl>
                                          <p:spTgt spid="6">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3" dur="1000" decel="50000" fill="hold">
                                          <p:stCondLst>
                                            <p:cond delay="0"/>
                                          </p:stCondLst>
                                        </p:cTn>
                                        <p:tgtEl>
                                          <p:spTgt spid="6">
                                            <p:txEl>
                                              <p:pRg st="5" end="5"/>
                                            </p:txEl>
                                          </p:spTgt>
                                        </p:tgtEl>
                                        <p:attrNameLst>
                                          <p:attrName>ppt_x</p:attrName>
                                          <p:attrName>ppt_y</p:attrName>
                                        </p:attrNameLst>
                                      </p:cBhvr>
                                    </p:animMotion>
                                    <p:animEffect transition="in" filter="fade">
                                      <p:cBhvr>
                                        <p:cTn id="44" dur="1000"/>
                                        <p:tgtEl>
                                          <p:spTgt spid="6">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xit" presetSubtype="16" fill="hold" nodeType="clickEffect">
                                  <p:stCondLst>
                                    <p:cond delay="0"/>
                                  </p:stCondLst>
                                  <p:childTnLst>
                                    <p:animEffect transition="out" filter="box(in)">
                                      <p:cBhvr>
                                        <p:cTn id="48" dur="500"/>
                                        <p:tgtEl>
                                          <p:spTgt spid="6">
                                            <p:txEl>
                                              <p:pRg st="2" end="2"/>
                                            </p:txEl>
                                          </p:spTgt>
                                        </p:tgtEl>
                                      </p:cBhvr>
                                    </p:animEffect>
                                    <p:set>
                                      <p:cBhvr>
                                        <p:cTn id="49" dur="1" fill="hold">
                                          <p:stCondLst>
                                            <p:cond delay="499"/>
                                          </p:stCondLst>
                                        </p:cTn>
                                        <p:tgtEl>
                                          <p:spTgt spid="6">
                                            <p:txEl>
                                              <p:pRg st="2" end="2"/>
                                            </p:txEl>
                                          </p:spTgt>
                                        </p:tgtEl>
                                        <p:attrNameLst>
                                          <p:attrName>style.visibility</p:attrName>
                                        </p:attrNameLst>
                                      </p:cBhvr>
                                      <p:to>
                                        <p:strVal val="hidden"/>
                                      </p:to>
                                    </p:set>
                                  </p:childTnLst>
                                </p:cTn>
                              </p:par>
                              <p:par>
                                <p:cTn id="50" presetID="4" presetClass="exit" presetSubtype="16" fill="hold" nodeType="withEffect">
                                  <p:stCondLst>
                                    <p:cond delay="0"/>
                                  </p:stCondLst>
                                  <p:childTnLst>
                                    <p:animEffect transition="out" filter="box(in)">
                                      <p:cBhvr>
                                        <p:cTn id="51" dur="500"/>
                                        <p:tgtEl>
                                          <p:spTgt spid="6">
                                            <p:txEl>
                                              <p:pRg st="3" end="3"/>
                                            </p:txEl>
                                          </p:spTgt>
                                        </p:tgtEl>
                                      </p:cBhvr>
                                    </p:animEffect>
                                    <p:set>
                                      <p:cBhvr>
                                        <p:cTn id="52" dur="1" fill="hold">
                                          <p:stCondLst>
                                            <p:cond delay="499"/>
                                          </p:stCondLst>
                                        </p:cTn>
                                        <p:tgtEl>
                                          <p:spTgt spid="6">
                                            <p:txEl>
                                              <p:pRg st="3" end="3"/>
                                            </p:txEl>
                                          </p:spTgt>
                                        </p:tgtEl>
                                        <p:attrNameLst>
                                          <p:attrName>style.visibility</p:attrName>
                                        </p:attrNameLst>
                                      </p:cBhvr>
                                      <p:to>
                                        <p:strVal val="hidden"/>
                                      </p:to>
                                    </p:set>
                                  </p:childTnLst>
                                </p:cTn>
                              </p:par>
                              <p:par>
                                <p:cTn id="53" presetID="4" presetClass="exit" presetSubtype="16" fill="hold" nodeType="withEffect">
                                  <p:stCondLst>
                                    <p:cond delay="0"/>
                                  </p:stCondLst>
                                  <p:childTnLst>
                                    <p:animEffect transition="out" filter="box(in)">
                                      <p:cBhvr>
                                        <p:cTn id="54" dur="500"/>
                                        <p:tgtEl>
                                          <p:spTgt spid="6">
                                            <p:txEl>
                                              <p:pRg st="4" end="4"/>
                                            </p:txEl>
                                          </p:spTgt>
                                        </p:tgtEl>
                                      </p:cBhvr>
                                    </p:animEffect>
                                    <p:set>
                                      <p:cBhvr>
                                        <p:cTn id="55" dur="1" fill="hold">
                                          <p:stCondLst>
                                            <p:cond delay="499"/>
                                          </p:stCondLst>
                                        </p:cTn>
                                        <p:tgtEl>
                                          <p:spTgt spid="6">
                                            <p:txEl>
                                              <p:pRg st="4" end="4"/>
                                            </p:txEl>
                                          </p:spTgt>
                                        </p:tgtEl>
                                        <p:attrNameLst>
                                          <p:attrName>style.visibility</p:attrName>
                                        </p:attrNameLst>
                                      </p:cBhvr>
                                      <p:to>
                                        <p:strVal val="hidden"/>
                                      </p:to>
                                    </p:set>
                                  </p:childTnLst>
                                </p:cTn>
                              </p:par>
                              <p:par>
                                <p:cTn id="56" presetID="4" presetClass="exit" presetSubtype="16" fill="hold" nodeType="withEffect">
                                  <p:stCondLst>
                                    <p:cond delay="0"/>
                                  </p:stCondLst>
                                  <p:childTnLst>
                                    <p:animEffect transition="out" filter="box(in)">
                                      <p:cBhvr>
                                        <p:cTn id="57" dur="500"/>
                                        <p:tgtEl>
                                          <p:spTgt spid="6">
                                            <p:txEl>
                                              <p:pRg st="5" end="5"/>
                                            </p:txEl>
                                          </p:spTgt>
                                        </p:tgtEl>
                                      </p:cBhvr>
                                    </p:animEffect>
                                    <p:set>
                                      <p:cBhvr>
                                        <p:cTn id="58" dur="1" fill="hold">
                                          <p:stCondLst>
                                            <p:cond delay="499"/>
                                          </p:stCondLst>
                                        </p:cTn>
                                        <p:tgtEl>
                                          <p:spTgt spid="6">
                                            <p:txEl>
                                              <p:pRg st="5" end="5"/>
                                            </p:txEl>
                                          </p:spTgt>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25" presetClass="entr" presetSubtype="0" fill="hold" grpId="0" nodeType="click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p:cTn id="63"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64"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65"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66" dur="1000" fill="hold"/>
                                        <p:tgtEl>
                                          <p:spTgt spid="8"/>
                                        </p:tgtEl>
                                        <p:attrNameLst>
                                          <p:attrName>ppt_h</p:attrName>
                                        </p:attrNameLst>
                                      </p:cBhvr>
                                      <p:tavLst>
                                        <p:tav tm="0">
                                          <p:val>
                                            <p:strVal val="#ppt_h"/>
                                          </p:val>
                                        </p:tav>
                                        <p:tav tm="100000">
                                          <p:val>
                                            <p:strVal val="#ppt_h"/>
                                          </p:val>
                                        </p:tav>
                                      </p:tavLst>
                                    </p:anim>
                                    <p:anim calcmode="lin" valueType="num">
                                      <p:cBhvr>
                                        <p:cTn id="67"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68"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69"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70" dur="1000" decel="50000">
                                          <p:stCondLst>
                                            <p:cond delay="0"/>
                                          </p:stCondLst>
                                        </p:cTn>
                                        <p:tgtEl>
                                          <p:spTgt spid="8"/>
                                        </p:tgtEl>
                                      </p:cBhvr>
                                    </p:animEffect>
                                  </p:childTnLst>
                                </p:cTn>
                              </p:par>
                              <p:par>
                                <p:cTn id="71" presetID="12" presetClass="entr" presetSubtype="4" fill="hold" grpId="0" nodeType="withEffect">
                                  <p:stCondLst>
                                    <p:cond delay="0"/>
                                  </p:stCondLst>
                                  <p:childTnLst>
                                    <p:set>
                                      <p:cBhvr>
                                        <p:cTn id="72" dur="1" fill="hold">
                                          <p:stCondLst>
                                            <p:cond delay="0"/>
                                          </p:stCondLst>
                                        </p:cTn>
                                        <p:tgtEl>
                                          <p:spTgt spid="10"/>
                                        </p:tgtEl>
                                        <p:attrNameLst>
                                          <p:attrName>style.visibility</p:attrName>
                                        </p:attrNameLst>
                                      </p:cBhvr>
                                      <p:to>
                                        <p:strVal val="visible"/>
                                      </p:to>
                                    </p:set>
                                    <p:animEffect transition="in" filter="slide(fromBottom)">
                                      <p:cBhvr>
                                        <p:cTn id="73" dur="500"/>
                                        <p:tgtEl>
                                          <p:spTgt spid="10"/>
                                        </p:tgtEl>
                                      </p:cBhvr>
                                    </p:animEffect>
                                  </p:childTnLst>
                                </p:cTn>
                              </p:par>
                              <p:par>
                                <p:cTn id="74" presetID="12" presetClass="entr" presetSubtype="4" fill="hold" grpId="0" nodeType="with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slide(fromBottom)">
                                      <p:cBhvr>
                                        <p:cTn id="76" dur="500"/>
                                        <p:tgtEl>
                                          <p:spTgt spid="9"/>
                                        </p:tgtEl>
                                      </p:cBhvr>
                                    </p:animEffect>
                                  </p:childTnLst>
                                </p:cTn>
                              </p:par>
                            </p:childTnLst>
                          </p:cTn>
                        </p:par>
                      </p:childTnLst>
                    </p:cTn>
                  </p:par>
                  <p:par>
                    <p:cTn id="77" fill="hold">
                      <p:stCondLst>
                        <p:cond delay="indefinite"/>
                      </p:stCondLst>
                      <p:childTnLst>
                        <p:par>
                          <p:cTn id="78" fill="hold">
                            <p:stCondLst>
                              <p:cond delay="0"/>
                            </p:stCondLst>
                            <p:childTnLst>
                              <p:par>
                                <p:cTn id="79" presetID="30" presetClass="entr" presetSubtype="0" fill="hold" grpId="0" nodeType="click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fade">
                                      <p:cBhvr>
                                        <p:cTn id="81" dur="800" decel="100000"/>
                                        <p:tgtEl>
                                          <p:spTgt spid="7"/>
                                        </p:tgtEl>
                                      </p:cBhvr>
                                    </p:animEffect>
                                    <p:anim calcmode="lin" valueType="num">
                                      <p:cBhvr>
                                        <p:cTn id="82" dur="800" decel="100000" fill="hold"/>
                                        <p:tgtEl>
                                          <p:spTgt spid="7"/>
                                        </p:tgtEl>
                                        <p:attrNameLst>
                                          <p:attrName>style.rotation</p:attrName>
                                        </p:attrNameLst>
                                      </p:cBhvr>
                                      <p:tavLst>
                                        <p:tav tm="0">
                                          <p:val>
                                            <p:fltVal val="-90"/>
                                          </p:val>
                                        </p:tav>
                                        <p:tav tm="100000">
                                          <p:val>
                                            <p:fltVal val="0"/>
                                          </p:val>
                                        </p:tav>
                                      </p:tavLst>
                                    </p:anim>
                                    <p:anim calcmode="lin" valueType="num">
                                      <p:cBhvr>
                                        <p:cTn id="83" dur="800" decel="100000" fill="hold"/>
                                        <p:tgtEl>
                                          <p:spTgt spid="7"/>
                                        </p:tgtEl>
                                        <p:attrNameLst>
                                          <p:attrName>ppt_x</p:attrName>
                                        </p:attrNameLst>
                                      </p:cBhvr>
                                      <p:tavLst>
                                        <p:tav tm="0">
                                          <p:val>
                                            <p:strVal val="#ppt_x+0.4"/>
                                          </p:val>
                                        </p:tav>
                                        <p:tav tm="100000">
                                          <p:val>
                                            <p:strVal val="#ppt_x-0.05"/>
                                          </p:val>
                                        </p:tav>
                                      </p:tavLst>
                                    </p:anim>
                                    <p:anim calcmode="lin" valueType="num">
                                      <p:cBhvr>
                                        <p:cTn id="84" dur="800" decel="100000" fill="hold"/>
                                        <p:tgtEl>
                                          <p:spTgt spid="7"/>
                                        </p:tgtEl>
                                        <p:attrNameLst>
                                          <p:attrName>ppt_y</p:attrName>
                                        </p:attrNameLst>
                                      </p:cBhvr>
                                      <p:tavLst>
                                        <p:tav tm="0">
                                          <p:val>
                                            <p:strVal val="#ppt_y-0.4"/>
                                          </p:val>
                                        </p:tav>
                                        <p:tav tm="100000">
                                          <p:val>
                                            <p:strVal val="#ppt_y+0.1"/>
                                          </p:val>
                                        </p:tav>
                                      </p:tavLst>
                                    </p:anim>
                                    <p:anim calcmode="lin" valueType="num">
                                      <p:cBhvr>
                                        <p:cTn id="85" dur="200" accel="100000" fill="hold">
                                          <p:stCondLst>
                                            <p:cond delay="800"/>
                                          </p:stCondLst>
                                        </p:cTn>
                                        <p:tgtEl>
                                          <p:spTgt spid="7"/>
                                        </p:tgtEl>
                                        <p:attrNameLst>
                                          <p:attrName>ppt_x</p:attrName>
                                        </p:attrNameLst>
                                      </p:cBhvr>
                                      <p:tavLst>
                                        <p:tav tm="0">
                                          <p:val>
                                            <p:strVal val="#ppt_x-0.05"/>
                                          </p:val>
                                        </p:tav>
                                        <p:tav tm="100000">
                                          <p:val>
                                            <p:strVal val="#ppt_x"/>
                                          </p:val>
                                        </p:tav>
                                      </p:tavLst>
                                    </p:anim>
                                    <p:anim calcmode="lin" valueType="num">
                                      <p:cBhvr>
                                        <p:cTn id="86" dur="200" accel="100000" fill="hold">
                                          <p:stCondLst>
                                            <p:cond delay="800"/>
                                          </p:stCondLst>
                                        </p:cTn>
                                        <p:tgtEl>
                                          <p:spTgt spid="7"/>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build="allAtOnce" animBg="1"/>
      <p:bldP spid="7" grpId="0"/>
      <p:bldP spid="8" grpId="0" animBg="1"/>
      <p:bldP spid="9" grpId="0"/>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3400" y="847725"/>
            <a:ext cx="8229600" cy="5248275"/>
          </a:xfrm>
        </p:spPr>
        <p:txBody>
          <a:bodyPr/>
          <a:lstStyle/>
          <a:p>
            <a:pPr>
              <a:buNone/>
            </a:pPr>
            <a:r>
              <a:rPr lang="en-US" sz="2400" b="1" u="sng" dirty="0" smtClean="0">
                <a:solidFill>
                  <a:srgbClr val="FF0000"/>
                </a:solidFill>
              </a:rPr>
              <a:t>Note:</a:t>
            </a:r>
            <a:endParaRPr lang="en-US" sz="2400" b="1" u="sng" dirty="0" smtClean="0">
              <a:solidFill>
                <a:srgbClr val="000099"/>
              </a:solidFill>
            </a:endParaRPr>
          </a:p>
          <a:p>
            <a:pPr>
              <a:buFont typeface="Wingdings" pitchFamily="2" charset="2"/>
              <a:buChar char="q"/>
            </a:pPr>
            <a:r>
              <a:rPr lang="en-US" sz="2400" dirty="0" smtClean="0">
                <a:solidFill>
                  <a:srgbClr val="000099"/>
                </a:solidFill>
              </a:rPr>
              <a:t>	the inheritance mechanism creates </a:t>
            </a:r>
            <a:r>
              <a:rPr lang="en-US" sz="2400" dirty="0" err="1" smtClean="0">
                <a:solidFill>
                  <a:srgbClr val="000099"/>
                </a:solidFill>
              </a:rPr>
              <a:t>rlationship</a:t>
            </a:r>
            <a:r>
              <a:rPr lang="en-US" sz="2400" dirty="0" smtClean="0">
                <a:solidFill>
                  <a:srgbClr val="000099"/>
                </a:solidFill>
              </a:rPr>
              <a:t> 	between the subtype and </a:t>
            </a:r>
            <a:r>
              <a:rPr lang="en-US" sz="2400" dirty="0" err="1" smtClean="0">
                <a:solidFill>
                  <a:srgbClr val="000099"/>
                </a:solidFill>
              </a:rPr>
              <a:t>supertype</a:t>
            </a:r>
            <a:r>
              <a:rPr lang="en-US" sz="2400" dirty="0" smtClean="0">
                <a:solidFill>
                  <a:srgbClr val="000099"/>
                </a:solidFill>
              </a:rPr>
              <a:t>.(</a:t>
            </a:r>
            <a:r>
              <a:rPr lang="en-US" sz="2400" i="1" dirty="0" smtClean="0">
                <a:solidFill>
                  <a:srgbClr val="000099"/>
                </a:solidFill>
              </a:rPr>
              <a:t>an object of the 	subtype is also considered to be an object of the 	</a:t>
            </a:r>
            <a:r>
              <a:rPr lang="en-US" sz="2400" i="1" dirty="0" err="1" smtClean="0">
                <a:solidFill>
                  <a:srgbClr val="000099"/>
                </a:solidFill>
              </a:rPr>
              <a:t>supertype</a:t>
            </a:r>
            <a:r>
              <a:rPr lang="en-US" sz="2400" i="1" dirty="0" smtClean="0">
                <a:solidFill>
                  <a:srgbClr val="000099"/>
                </a:solidFill>
              </a:rPr>
              <a:t>.)</a:t>
            </a:r>
          </a:p>
          <a:p>
            <a:pPr>
              <a:buFont typeface="Wingdings" pitchFamily="2" charset="2"/>
              <a:buChar char="q"/>
            </a:pPr>
            <a:r>
              <a:rPr lang="en-US" sz="2400" i="1" dirty="0" smtClean="0">
                <a:solidFill>
                  <a:srgbClr val="000099"/>
                </a:solidFill>
              </a:rPr>
              <a:t>	The substitution </a:t>
            </a:r>
            <a:r>
              <a:rPr lang="en-US" sz="2400" i="1" dirty="0" err="1" smtClean="0">
                <a:solidFill>
                  <a:srgbClr val="000099"/>
                </a:solidFill>
              </a:rPr>
              <a:t>priciple</a:t>
            </a:r>
            <a:r>
              <a:rPr lang="en-US" sz="2400" i="1" dirty="0" smtClean="0">
                <a:solidFill>
                  <a:srgbClr val="000099"/>
                </a:solidFill>
              </a:rPr>
              <a:t>: given a </a:t>
            </a:r>
            <a:r>
              <a:rPr lang="en-US" sz="2400" i="1" dirty="0" err="1" smtClean="0">
                <a:solidFill>
                  <a:srgbClr val="000099"/>
                </a:solidFill>
              </a:rPr>
              <a:t>supertype</a:t>
            </a:r>
            <a:r>
              <a:rPr lang="en-US" sz="2400" i="1" dirty="0" smtClean="0">
                <a:solidFill>
                  <a:srgbClr val="000099"/>
                </a:solidFill>
              </a:rPr>
              <a:t> A and a 	subtype B, it always possible to substitute an object 	of type B into a legal expression written for objects 	of type A, without producing type errors.</a:t>
            </a:r>
          </a:p>
          <a:p>
            <a:pPr>
              <a:buFont typeface="Wingdings" pitchFamily="2" charset="2"/>
              <a:buChar char="q"/>
            </a:pPr>
            <a:r>
              <a:rPr lang="en-US" sz="2400" i="1" dirty="0" smtClean="0">
                <a:solidFill>
                  <a:srgbClr val="000099"/>
                </a:solidFill>
              </a:rPr>
              <a:t>	Inheritance can also be used for atomic types, in 	addition to row types.</a:t>
            </a:r>
          </a:p>
          <a:p>
            <a:pPr>
              <a:buNone/>
            </a:pPr>
            <a:endParaRPr lang="en-US" sz="2000" dirty="0"/>
          </a:p>
        </p:txBody>
      </p:sp>
    </p:spTree>
    <p:extLst>
      <p:ext uri="{BB962C8B-B14F-4D97-AF65-F5344CB8AC3E}">
        <p14:creationId xmlns:p14="http://schemas.microsoft.com/office/powerpoint/2010/main" val="7231944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15"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p:cTn id="21" dur="1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22"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23"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457200" y="1295400"/>
            <a:ext cx="8229600" cy="60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3200" b="1" i="0" u="sng" strike="noStrike" kern="0" cap="none" spc="0" normalizeH="0" baseline="0" noProof="0" dirty="0" smtClean="0">
                <a:ln>
                  <a:noFill/>
                </a:ln>
                <a:solidFill>
                  <a:srgbClr val="0070C0"/>
                </a:solidFill>
                <a:effectLst/>
                <a:uLnTx/>
                <a:uFillTx/>
                <a:latin typeface="+mn-lt"/>
                <a:ea typeface="+mn-ea"/>
                <a:cs typeface="+mn-cs"/>
              </a:rPr>
              <a:t>Instance:</a:t>
            </a: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sz="2000" b="0" i="0" u="none" strike="noStrike" kern="0" cap="none" spc="0" normalizeH="0" baseline="0" noProof="0" dirty="0">
              <a:ln>
                <a:noFill/>
              </a:ln>
              <a:solidFill>
                <a:srgbClr val="0070C0"/>
              </a:solidFill>
              <a:effectLst/>
              <a:uLnTx/>
              <a:uFillTx/>
              <a:latin typeface="+mn-lt"/>
              <a:ea typeface="+mn-ea"/>
              <a:cs typeface="+mn-cs"/>
            </a:endParaRPr>
          </a:p>
        </p:txBody>
      </p:sp>
      <p:sp>
        <p:nvSpPr>
          <p:cNvPr id="6" name="Rectangle 5"/>
          <p:cNvSpPr/>
          <p:nvPr/>
        </p:nvSpPr>
        <p:spPr>
          <a:xfrm>
            <a:off x="1187624" y="2276872"/>
            <a:ext cx="2743200" cy="146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99"/>
                </a:solidFill>
              </a:rPr>
              <a:t>INMAGE</a:t>
            </a:r>
          </a:p>
        </p:txBody>
      </p:sp>
      <p:sp>
        <p:nvSpPr>
          <p:cNvPr id="7" name="Rectangle 6"/>
          <p:cNvSpPr/>
          <p:nvPr/>
        </p:nvSpPr>
        <p:spPr>
          <a:xfrm>
            <a:off x="5337760" y="2276872"/>
            <a:ext cx="2834640" cy="146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99"/>
                </a:solidFill>
              </a:rPr>
              <a:t>JPEG-IMAGE</a:t>
            </a:r>
          </a:p>
        </p:txBody>
      </p:sp>
      <p:sp>
        <p:nvSpPr>
          <p:cNvPr id="8" name="TextBox 7"/>
          <p:cNvSpPr txBox="1"/>
          <p:nvPr/>
        </p:nvSpPr>
        <p:spPr>
          <a:xfrm>
            <a:off x="428434" y="5517232"/>
            <a:ext cx="8406212" cy="800219"/>
          </a:xfrm>
          <a:prstGeom prst="rect">
            <a:avLst/>
          </a:prstGeom>
          <a:noFill/>
        </p:spPr>
        <p:txBody>
          <a:bodyPr wrap="none" rtlCol="0">
            <a:spAutoFit/>
          </a:bodyPr>
          <a:lstStyle/>
          <a:p>
            <a:r>
              <a:rPr lang="en-US" sz="2300" dirty="0" smtClean="0">
                <a:solidFill>
                  <a:srgbClr val="0070C0"/>
                </a:solidFill>
              </a:rPr>
              <a:t>CREATE FUNCTION display(</a:t>
            </a:r>
            <a:r>
              <a:rPr lang="en-US" sz="2300" dirty="0" err="1" smtClean="0">
                <a:solidFill>
                  <a:srgbClr val="0070C0"/>
                </a:solidFill>
              </a:rPr>
              <a:t>jpeg_image</a:t>
            </a:r>
            <a:r>
              <a:rPr lang="en-US" sz="2300" dirty="0" smtClean="0">
                <a:solidFill>
                  <a:srgbClr val="0070C0"/>
                </a:solidFill>
              </a:rPr>
              <a:t>) RETURNS </a:t>
            </a:r>
            <a:r>
              <a:rPr lang="en-US" sz="2300" dirty="0" err="1" smtClean="0">
                <a:solidFill>
                  <a:srgbClr val="0070C0"/>
                </a:solidFill>
              </a:rPr>
              <a:t>jpeg_image</a:t>
            </a:r>
            <a:endParaRPr lang="en-US" sz="2300" dirty="0" smtClean="0">
              <a:solidFill>
                <a:srgbClr val="0070C0"/>
              </a:solidFill>
            </a:endParaRPr>
          </a:p>
          <a:p>
            <a:r>
              <a:rPr lang="en-US" sz="2300" dirty="0" smtClean="0">
                <a:solidFill>
                  <a:srgbClr val="0070C0"/>
                </a:solidFill>
              </a:rPr>
              <a:t>AS EXTERNAL NAME ‘/a/b/</a:t>
            </a:r>
            <a:r>
              <a:rPr lang="en-US" sz="2300" dirty="0" err="1" smtClean="0">
                <a:solidFill>
                  <a:srgbClr val="0070C0"/>
                </a:solidFill>
              </a:rPr>
              <a:t>cjpeg.class</a:t>
            </a:r>
            <a:r>
              <a:rPr lang="en-US" sz="2300" dirty="0" smtClean="0">
                <a:solidFill>
                  <a:srgbClr val="0070C0"/>
                </a:solidFill>
              </a:rPr>
              <a:t>’ LANGUAGE ‘java’;</a:t>
            </a:r>
            <a:endParaRPr lang="en-US" sz="2300" dirty="0">
              <a:solidFill>
                <a:srgbClr val="0070C0"/>
              </a:solidFill>
            </a:endParaRPr>
          </a:p>
        </p:txBody>
      </p:sp>
      <p:sp>
        <p:nvSpPr>
          <p:cNvPr id="9" name="Right Arrow 8"/>
          <p:cNvSpPr/>
          <p:nvPr/>
        </p:nvSpPr>
        <p:spPr>
          <a:xfrm rot="10800000">
            <a:off x="3995936" y="3212976"/>
            <a:ext cx="1224136" cy="216024"/>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907704" y="3645024"/>
            <a:ext cx="1535998" cy="430887"/>
          </a:xfrm>
          <a:prstGeom prst="rect">
            <a:avLst/>
          </a:prstGeom>
          <a:noFill/>
        </p:spPr>
        <p:txBody>
          <a:bodyPr wrap="none" rtlCol="0">
            <a:spAutoFit/>
          </a:bodyPr>
          <a:lstStyle/>
          <a:p>
            <a:r>
              <a:rPr lang="en-US" sz="2200" b="1" dirty="0" err="1" smtClean="0">
                <a:solidFill>
                  <a:srgbClr val="FF0000"/>
                </a:solidFill>
              </a:rPr>
              <a:t>supertype</a:t>
            </a:r>
            <a:endParaRPr lang="en-US" sz="2200" b="1" dirty="0">
              <a:solidFill>
                <a:srgbClr val="FF0000"/>
              </a:solidFill>
            </a:endParaRPr>
          </a:p>
        </p:txBody>
      </p:sp>
      <p:sp>
        <p:nvSpPr>
          <p:cNvPr id="11" name="TextBox 10"/>
          <p:cNvSpPr txBox="1"/>
          <p:nvPr/>
        </p:nvSpPr>
        <p:spPr>
          <a:xfrm>
            <a:off x="6300192" y="3717032"/>
            <a:ext cx="1269899" cy="430887"/>
          </a:xfrm>
          <a:prstGeom prst="rect">
            <a:avLst/>
          </a:prstGeom>
          <a:noFill/>
        </p:spPr>
        <p:txBody>
          <a:bodyPr wrap="none" rtlCol="0">
            <a:spAutoFit/>
          </a:bodyPr>
          <a:lstStyle/>
          <a:p>
            <a:r>
              <a:rPr lang="en-US" sz="2200" b="1" dirty="0" smtClean="0">
                <a:solidFill>
                  <a:srgbClr val="FF0000"/>
                </a:solidFill>
              </a:rPr>
              <a:t>subtype</a:t>
            </a:r>
            <a:endParaRPr lang="en-US" sz="2200" b="1" dirty="0">
              <a:solidFill>
                <a:srgbClr val="FF0000"/>
              </a:solidFill>
            </a:endParaRPr>
          </a:p>
        </p:txBody>
      </p:sp>
      <p:sp>
        <p:nvSpPr>
          <p:cNvPr id="14" name="TextBox 13"/>
          <p:cNvSpPr txBox="1"/>
          <p:nvPr/>
        </p:nvSpPr>
        <p:spPr>
          <a:xfrm>
            <a:off x="2103922" y="4365104"/>
            <a:ext cx="4700326" cy="800219"/>
          </a:xfrm>
          <a:prstGeom prst="rect">
            <a:avLst/>
          </a:prstGeom>
          <a:solidFill>
            <a:srgbClr val="FFFF00"/>
          </a:solidFill>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300" dirty="0" smtClean="0">
                <a:solidFill>
                  <a:srgbClr val="000099"/>
                </a:solidFill>
              </a:rPr>
              <a:t>The display() method for IMAGE </a:t>
            </a:r>
          </a:p>
          <a:p>
            <a:r>
              <a:rPr lang="en-US" sz="2300" dirty="0" smtClean="0">
                <a:solidFill>
                  <a:srgbClr val="000099"/>
                </a:solidFill>
              </a:rPr>
              <a:t>does not work for JPEG images!!!</a:t>
            </a:r>
            <a:endParaRPr lang="en-US" sz="2300" dirty="0">
              <a:solidFill>
                <a:srgbClr val="000099"/>
              </a:solidFill>
            </a:endParaRPr>
          </a:p>
        </p:txBody>
      </p:sp>
    </p:spTree>
    <p:extLst>
      <p:ext uri="{BB962C8B-B14F-4D97-AF65-F5344CB8AC3E}">
        <p14:creationId xmlns:p14="http://schemas.microsoft.com/office/powerpoint/2010/main" val="38748811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4"/>
                                        </p:tgtEl>
                                        <p:attrNameLst>
                                          <p:attrName>style.visibility</p:attrName>
                                        </p:attrNameLst>
                                      </p:cBhvr>
                                      <p:to>
                                        <p:strVal val="visible"/>
                                      </p:to>
                                    </p:set>
                                    <p:anim calcmode="discrete" valueType="clr">
                                      <p:cBhvr override="childStyle">
                                        <p:cTn id="7" dur="80"/>
                                        <p:tgtEl>
                                          <p:spTgt spid="1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4"/>
                                        </p:tgtEl>
                                        <p:attrNameLst>
                                          <p:attrName>fillcolor</p:attrName>
                                        </p:attrNameLst>
                                      </p:cBhvr>
                                      <p:tavLst>
                                        <p:tav tm="0">
                                          <p:val>
                                            <p:clrVal>
                                              <a:schemeClr val="accent2"/>
                                            </p:clrVal>
                                          </p:val>
                                        </p:tav>
                                        <p:tav tm="50000">
                                          <p:val>
                                            <p:clrVal>
                                              <a:schemeClr val="hlink"/>
                                            </p:clrVal>
                                          </p:val>
                                        </p:tav>
                                      </p:tavLst>
                                    </p:anim>
                                    <p:set>
                                      <p:cBhvr>
                                        <p:cTn id="9" dur="80"/>
                                        <p:tgtEl>
                                          <p:spTgt spid="14"/>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 y="838200"/>
            <a:ext cx="7543800" cy="563563"/>
          </a:xfrm>
        </p:spPr>
        <p:txBody>
          <a:bodyPr/>
          <a:lstStyle/>
          <a:p>
            <a:pPr marL="342900" indent="-342900">
              <a:buFont typeface="Wingdings" pitchFamily="2" charset="2"/>
              <a:buChar char="q"/>
            </a:pPr>
            <a:r>
              <a:rPr lang="en-US" sz="2400" dirty="0" smtClean="0">
                <a:solidFill>
                  <a:srgbClr val="000099"/>
                </a:solidFill>
              </a:rPr>
              <a:t>Collection Hierarchies, type Extents, and Queries</a:t>
            </a:r>
            <a:endParaRPr lang="en-US" sz="2400" dirty="0"/>
          </a:p>
        </p:txBody>
      </p:sp>
      <p:graphicFrame>
        <p:nvGraphicFramePr>
          <p:cNvPr id="6" name="Content Placeholder 5"/>
          <p:cNvGraphicFramePr>
            <a:graphicFrameLocks noGrp="1"/>
          </p:cNvGraphicFramePr>
          <p:nvPr>
            <p:ph idx="4294967295"/>
          </p:nvPr>
        </p:nvGraphicFramePr>
        <p:xfrm>
          <a:off x="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53154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400" y="1828800"/>
            <a:ext cx="3845507" cy="3352800"/>
          </a:xfrm>
          <a:prstGeom prst="rect">
            <a:avLst/>
          </a:prstGeom>
        </p:spPr>
      </p:pic>
    </p:spTree>
    <p:extLst>
      <p:ext uri="{BB962C8B-B14F-4D97-AF65-F5344CB8AC3E}">
        <p14:creationId xmlns:p14="http://schemas.microsoft.com/office/powerpoint/2010/main" val="137656544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70917" y="52444"/>
            <a:ext cx="4468083" cy="646331"/>
          </a:xfrm>
          <a:prstGeom prst="rect">
            <a:avLst/>
          </a:prstGeom>
          <a:noFill/>
        </p:spPr>
        <p:txBody>
          <a:bodyPr wrap="none" rtlCol="0">
            <a:spAutoFit/>
          </a:bodyPr>
          <a:lstStyle/>
          <a:p>
            <a:r>
              <a:rPr lang="en-US" sz="3600" dirty="0" err="1" smtClean="0">
                <a:solidFill>
                  <a:srgbClr val="C00000"/>
                </a:solidFill>
                <a:latin typeface="Arial" pitchFamily="34" charset="0"/>
                <a:cs typeface="Arial" pitchFamily="34" charset="0"/>
              </a:rPr>
              <a:t>Loại</a:t>
            </a:r>
            <a:r>
              <a:rPr lang="en-US" sz="3600" dirty="0" smtClean="0">
                <a:solidFill>
                  <a:srgbClr val="C00000"/>
                </a:solidFill>
                <a:latin typeface="Arial" pitchFamily="34" charset="0"/>
                <a:cs typeface="Arial" pitchFamily="34" charset="0"/>
              </a:rPr>
              <a:t> </a:t>
            </a:r>
            <a:r>
              <a:rPr lang="en-US" sz="3600" dirty="0" err="1" smtClean="0">
                <a:solidFill>
                  <a:srgbClr val="C00000"/>
                </a:solidFill>
                <a:latin typeface="Arial" pitchFamily="34" charset="0"/>
                <a:cs typeface="Arial" pitchFamily="34" charset="0"/>
              </a:rPr>
              <a:t>cấu</a:t>
            </a:r>
            <a:r>
              <a:rPr lang="en-US" sz="3600" dirty="0" smtClean="0">
                <a:solidFill>
                  <a:srgbClr val="C00000"/>
                </a:solidFill>
                <a:latin typeface="Arial" pitchFamily="34" charset="0"/>
                <a:cs typeface="Arial" pitchFamily="34" charset="0"/>
              </a:rPr>
              <a:t> </a:t>
            </a:r>
            <a:r>
              <a:rPr lang="en-US" sz="3600" dirty="0" err="1" smtClean="0">
                <a:solidFill>
                  <a:srgbClr val="C00000"/>
                </a:solidFill>
                <a:latin typeface="Arial" pitchFamily="34" charset="0"/>
                <a:cs typeface="Arial" pitchFamily="34" charset="0"/>
              </a:rPr>
              <a:t>trúc</a:t>
            </a:r>
            <a:r>
              <a:rPr lang="en-US" sz="3600" dirty="0" smtClean="0">
                <a:solidFill>
                  <a:srgbClr val="C00000"/>
                </a:solidFill>
                <a:latin typeface="Arial" pitchFamily="34" charset="0"/>
                <a:cs typeface="Arial" pitchFamily="34" charset="0"/>
              </a:rPr>
              <a:t> </a:t>
            </a:r>
            <a:r>
              <a:rPr lang="en-US" sz="3600" dirty="0" err="1" smtClean="0">
                <a:solidFill>
                  <a:srgbClr val="C00000"/>
                </a:solidFill>
                <a:latin typeface="Arial" pitchFamily="34" charset="0"/>
                <a:cs typeface="Arial" pitchFamily="34" charset="0"/>
              </a:rPr>
              <a:t>và</a:t>
            </a:r>
            <a:r>
              <a:rPr lang="en-US" sz="3600" dirty="0" smtClean="0">
                <a:solidFill>
                  <a:srgbClr val="C00000"/>
                </a:solidFill>
                <a:latin typeface="Arial" pitchFamily="34" charset="0"/>
                <a:cs typeface="Arial" pitchFamily="34" charset="0"/>
              </a:rPr>
              <a:t> ADT</a:t>
            </a:r>
            <a:endParaRPr lang="en-US" sz="3600" dirty="0">
              <a:solidFill>
                <a:srgbClr val="C00000"/>
              </a:solidFill>
              <a:latin typeface="Arial" pitchFamily="34" charset="0"/>
              <a:cs typeface="Arial" pitchFamily="34" charset="0"/>
            </a:endParaRPr>
          </a:p>
        </p:txBody>
      </p:sp>
      <p:grpSp>
        <p:nvGrpSpPr>
          <p:cNvPr id="10" name="Group 9"/>
          <p:cNvGrpSpPr/>
          <p:nvPr/>
        </p:nvGrpSpPr>
        <p:grpSpPr>
          <a:xfrm>
            <a:off x="2808649" y="2555980"/>
            <a:ext cx="2819400" cy="2715882"/>
            <a:chOff x="571500" y="381000"/>
            <a:chExt cx="1696500" cy="2003992"/>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 y="381000"/>
              <a:ext cx="1696500" cy="1696500"/>
            </a:xfrm>
            <a:prstGeom prst="rect">
              <a:avLst/>
            </a:prstGeom>
          </p:spPr>
        </p:pic>
        <p:sp>
          <p:nvSpPr>
            <p:cNvPr id="9" name="TextBox 8"/>
            <p:cNvSpPr txBox="1"/>
            <p:nvPr/>
          </p:nvSpPr>
          <p:spPr>
            <a:xfrm>
              <a:off x="975344" y="2112470"/>
              <a:ext cx="463185" cy="272522"/>
            </a:xfrm>
            <a:prstGeom prst="rect">
              <a:avLst/>
            </a:prstGeom>
            <a:noFill/>
          </p:spPr>
          <p:txBody>
            <a:bodyPr wrap="none" rtlCol="0">
              <a:spAutoFit/>
            </a:bodyPr>
            <a:lstStyle/>
            <a:p>
              <a:r>
                <a:rPr lang="en-US" dirty="0" smtClean="0">
                  <a:solidFill>
                    <a:schemeClr val="tx2"/>
                  </a:solidFill>
                </a:rPr>
                <a:t>Probe</a:t>
              </a:r>
              <a:endParaRPr lang="en-US" dirty="0">
                <a:solidFill>
                  <a:schemeClr val="tx2"/>
                </a:solidFill>
              </a:endParaRPr>
            </a:p>
          </p:txBody>
        </p:sp>
      </p:grpSp>
    </p:spTree>
    <p:extLst>
      <p:ext uri="{BB962C8B-B14F-4D97-AF65-F5344CB8AC3E}">
        <p14:creationId xmlns:p14="http://schemas.microsoft.com/office/powerpoint/2010/main" val="245864749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250"/>
                                        <p:tgtEl>
                                          <p:spTgt spid="10"/>
                                        </p:tgtEl>
                                      </p:cBhvr>
                                    </p:animEffect>
                                    <p:set>
                                      <p:cBhvr>
                                        <p:cTn id="14" dur="1" fill="hold">
                                          <p:stCondLst>
                                            <p:cond delay="24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2190427" y="3200400"/>
            <a:ext cx="4972373" cy="830997"/>
          </a:xfrm>
          <a:prstGeom prst="rect">
            <a:avLst/>
          </a:prstGeom>
          <a:noFill/>
        </p:spPr>
        <p:txBody>
          <a:bodyPr wrap="square" rtlCol="0">
            <a:spAutoFit/>
          </a:bodyPr>
          <a:lstStyle/>
          <a:p>
            <a:r>
              <a:rPr lang="en-US" sz="4800" b="1" dirty="0" smtClean="0">
                <a:solidFill>
                  <a:srgbClr val="0070C0"/>
                </a:solidFill>
                <a:latin typeface="Myriad Pro" pitchFamily="34" charset="0"/>
              </a:rPr>
              <a:t>Object-Database</a:t>
            </a:r>
            <a:endParaRPr lang="en-US" sz="4800" b="1" dirty="0">
              <a:solidFill>
                <a:srgbClr val="0070C0"/>
              </a:solidFill>
              <a:latin typeface="Myriad Pro" pitchFamily="34" charset="0"/>
            </a:endParaRPr>
          </a:p>
        </p:txBody>
      </p:sp>
      <p:sp>
        <p:nvSpPr>
          <p:cNvPr id="29" name="TextBox 28"/>
          <p:cNvSpPr txBox="1"/>
          <p:nvPr/>
        </p:nvSpPr>
        <p:spPr>
          <a:xfrm>
            <a:off x="6325985" y="1877736"/>
            <a:ext cx="1673630" cy="523220"/>
          </a:xfrm>
          <a:prstGeom prst="rect">
            <a:avLst/>
          </a:prstGeom>
          <a:noFill/>
        </p:spPr>
        <p:txBody>
          <a:bodyPr wrap="square" rtlCol="0">
            <a:spAutoFit/>
          </a:bodyPr>
          <a:lstStyle/>
          <a:p>
            <a:r>
              <a:rPr lang="en-US" sz="2800" smtClean="0">
                <a:solidFill>
                  <a:srgbClr val="0070C0"/>
                </a:solidFill>
                <a:latin typeface="Myriad Pro" pitchFamily="34" charset="0"/>
              </a:rPr>
              <a:t>SQL:1999</a:t>
            </a:r>
            <a:endParaRPr lang="en-US" sz="2800" dirty="0">
              <a:solidFill>
                <a:srgbClr val="0070C0"/>
              </a:solidFill>
              <a:latin typeface="Myriad Pro" pitchFamily="34" charset="0"/>
            </a:endParaRPr>
          </a:p>
        </p:txBody>
      </p:sp>
      <p:sp>
        <p:nvSpPr>
          <p:cNvPr id="30" name="TextBox 29"/>
          <p:cNvSpPr txBox="1"/>
          <p:nvPr/>
        </p:nvSpPr>
        <p:spPr>
          <a:xfrm>
            <a:off x="6414631" y="5552279"/>
            <a:ext cx="1979816" cy="523220"/>
          </a:xfrm>
          <a:prstGeom prst="rect">
            <a:avLst/>
          </a:prstGeom>
          <a:noFill/>
        </p:spPr>
        <p:txBody>
          <a:bodyPr wrap="square" rtlCol="0">
            <a:spAutoFit/>
          </a:bodyPr>
          <a:lstStyle/>
          <a:p>
            <a:r>
              <a:rPr lang="en-US" sz="2800">
                <a:solidFill>
                  <a:srgbClr val="0070C0"/>
                </a:solidFill>
                <a:latin typeface="Myriad Pro" pitchFamily="34" charset="0"/>
              </a:rPr>
              <a:t>Daffodil DB</a:t>
            </a:r>
            <a:endParaRPr lang="en-US" sz="2800" dirty="0">
              <a:solidFill>
                <a:srgbClr val="0070C0"/>
              </a:solidFill>
              <a:latin typeface="Myriad Pro" pitchFamily="34" charset="0"/>
            </a:endParaRPr>
          </a:p>
        </p:txBody>
      </p:sp>
      <p:sp>
        <p:nvSpPr>
          <p:cNvPr id="31" name="TextBox 30"/>
          <p:cNvSpPr txBox="1"/>
          <p:nvPr/>
        </p:nvSpPr>
        <p:spPr>
          <a:xfrm>
            <a:off x="581914" y="4913755"/>
            <a:ext cx="2188969" cy="523220"/>
          </a:xfrm>
          <a:prstGeom prst="rect">
            <a:avLst/>
          </a:prstGeom>
          <a:noFill/>
        </p:spPr>
        <p:txBody>
          <a:bodyPr wrap="square" rtlCol="0">
            <a:spAutoFit/>
          </a:bodyPr>
          <a:lstStyle/>
          <a:p>
            <a:r>
              <a:rPr lang="en-US" sz="2800">
                <a:solidFill>
                  <a:srgbClr val="0070C0"/>
                </a:solidFill>
                <a:latin typeface="Myriad Pro" pitchFamily="34" charset="0"/>
              </a:rPr>
              <a:t>EnterpriseDB</a:t>
            </a:r>
            <a:endParaRPr lang="en-US" sz="2800" dirty="0">
              <a:solidFill>
                <a:srgbClr val="0070C0"/>
              </a:solidFill>
              <a:latin typeface="Myriad Pro" pitchFamily="34" charset="0"/>
            </a:endParaRPr>
          </a:p>
        </p:txBody>
      </p:sp>
      <p:sp>
        <p:nvSpPr>
          <p:cNvPr id="33" name="TextBox 32"/>
          <p:cNvSpPr txBox="1"/>
          <p:nvPr/>
        </p:nvSpPr>
        <p:spPr>
          <a:xfrm>
            <a:off x="1697182" y="1842877"/>
            <a:ext cx="2168188" cy="523220"/>
          </a:xfrm>
          <a:prstGeom prst="rect">
            <a:avLst/>
          </a:prstGeom>
          <a:noFill/>
        </p:spPr>
        <p:txBody>
          <a:bodyPr wrap="square" rtlCol="0">
            <a:spAutoFit/>
          </a:bodyPr>
          <a:lstStyle/>
          <a:p>
            <a:r>
              <a:rPr lang="en-US" sz="2800" smtClean="0">
                <a:solidFill>
                  <a:srgbClr val="0070C0"/>
                </a:solidFill>
                <a:latin typeface="Myriad Pro" pitchFamily="34" charset="0"/>
              </a:rPr>
              <a:t>FirstSQL/J</a:t>
            </a:r>
            <a:endParaRPr lang="en-US" sz="2800" dirty="0">
              <a:solidFill>
                <a:srgbClr val="0070C0"/>
              </a:solidFill>
              <a:latin typeface="Myriad Pro" pitchFamily="34" charset="0"/>
            </a:endParaRPr>
          </a:p>
        </p:txBody>
      </p:sp>
      <p:sp>
        <p:nvSpPr>
          <p:cNvPr id="34" name="TextBox 33"/>
          <p:cNvSpPr txBox="1"/>
          <p:nvPr/>
        </p:nvSpPr>
        <p:spPr>
          <a:xfrm>
            <a:off x="7162800" y="3135250"/>
            <a:ext cx="1673630" cy="523220"/>
          </a:xfrm>
          <a:prstGeom prst="rect">
            <a:avLst/>
          </a:prstGeom>
          <a:noFill/>
        </p:spPr>
        <p:txBody>
          <a:bodyPr wrap="square" rtlCol="0">
            <a:spAutoFit/>
          </a:bodyPr>
          <a:lstStyle/>
          <a:p>
            <a:r>
              <a:rPr lang="en-US" sz="2800">
                <a:solidFill>
                  <a:srgbClr val="0070C0"/>
                </a:solidFill>
                <a:latin typeface="Myriad Pro" pitchFamily="34" charset="0"/>
              </a:rPr>
              <a:t>GibaBase</a:t>
            </a:r>
            <a:endParaRPr lang="en-US" sz="2800" dirty="0">
              <a:solidFill>
                <a:srgbClr val="0070C0"/>
              </a:solidFill>
              <a:latin typeface="Myriad Pro" pitchFamily="34" charset="0"/>
            </a:endParaRPr>
          </a:p>
        </p:txBody>
      </p:sp>
      <p:sp>
        <p:nvSpPr>
          <p:cNvPr id="42" name="TextBox 41"/>
          <p:cNvSpPr txBox="1"/>
          <p:nvPr/>
        </p:nvSpPr>
        <p:spPr>
          <a:xfrm>
            <a:off x="839583" y="3365590"/>
            <a:ext cx="1673630" cy="523220"/>
          </a:xfrm>
          <a:prstGeom prst="rect">
            <a:avLst/>
          </a:prstGeom>
          <a:noFill/>
        </p:spPr>
        <p:txBody>
          <a:bodyPr wrap="square" rtlCol="0">
            <a:spAutoFit/>
          </a:bodyPr>
          <a:lstStyle/>
          <a:p>
            <a:r>
              <a:rPr lang="en-US" sz="2800">
                <a:solidFill>
                  <a:srgbClr val="0070C0"/>
                </a:solidFill>
                <a:latin typeface="Myriad Pro" pitchFamily="34" charset="0"/>
              </a:rPr>
              <a:t>DB2</a:t>
            </a:r>
            <a:endParaRPr lang="en-US" sz="2800" dirty="0">
              <a:solidFill>
                <a:srgbClr val="0070C0"/>
              </a:solidFill>
              <a:latin typeface="Myriad Pro" pitchFamily="34" charset="0"/>
            </a:endParaRPr>
          </a:p>
        </p:txBody>
      </p:sp>
      <p:sp>
        <p:nvSpPr>
          <p:cNvPr id="43" name="TextBox 42"/>
          <p:cNvSpPr txBox="1"/>
          <p:nvPr/>
        </p:nvSpPr>
        <p:spPr>
          <a:xfrm>
            <a:off x="4036247" y="5876234"/>
            <a:ext cx="1673630" cy="523220"/>
          </a:xfrm>
          <a:prstGeom prst="rect">
            <a:avLst/>
          </a:prstGeom>
          <a:noFill/>
        </p:spPr>
        <p:txBody>
          <a:bodyPr wrap="square" rtlCol="0">
            <a:spAutoFit/>
          </a:bodyPr>
          <a:lstStyle/>
          <a:p>
            <a:r>
              <a:rPr lang="en-US" sz="2800">
                <a:solidFill>
                  <a:srgbClr val="0070C0"/>
                </a:solidFill>
                <a:latin typeface="Myriad Pro" pitchFamily="34" charset="0"/>
              </a:rPr>
              <a:t>Cache</a:t>
            </a:r>
            <a:endParaRPr lang="en-US" sz="2800" dirty="0">
              <a:solidFill>
                <a:srgbClr val="0070C0"/>
              </a:solidFill>
              <a:latin typeface="Myriad Pro" pitchFamily="34" charset="0"/>
            </a:endParaRPr>
          </a:p>
        </p:txBody>
      </p:sp>
      <p:sp>
        <p:nvSpPr>
          <p:cNvPr id="44" name="TextBox 43"/>
          <p:cNvSpPr txBox="1"/>
          <p:nvPr/>
        </p:nvSpPr>
        <p:spPr>
          <a:xfrm>
            <a:off x="2991173" y="1143000"/>
            <a:ext cx="4191000" cy="523220"/>
          </a:xfrm>
          <a:prstGeom prst="rect">
            <a:avLst/>
          </a:prstGeom>
          <a:noFill/>
        </p:spPr>
        <p:txBody>
          <a:bodyPr wrap="square" rtlCol="0">
            <a:spAutoFit/>
          </a:bodyPr>
          <a:lstStyle/>
          <a:p>
            <a:r>
              <a:rPr lang="en-US" sz="2800">
                <a:solidFill>
                  <a:srgbClr val="0070C0"/>
                </a:solidFill>
                <a:latin typeface="Myriad Pro" pitchFamily="34" charset="0"/>
              </a:rPr>
              <a:t>Vituoso Universal Server</a:t>
            </a:r>
            <a:endParaRPr lang="en-US" sz="2800" dirty="0">
              <a:solidFill>
                <a:srgbClr val="0070C0"/>
              </a:solidFill>
              <a:latin typeface="Myriad Pro" pitchFamily="34" charset="0"/>
            </a:endParaRPr>
          </a:p>
        </p:txBody>
      </p:sp>
      <p:sp>
        <p:nvSpPr>
          <p:cNvPr id="45" name="TextBox 44"/>
          <p:cNvSpPr txBox="1"/>
          <p:nvPr/>
        </p:nvSpPr>
        <p:spPr>
          <a:xfrm>
            <a:off x="7389969" y="4427080"/>
            <a:ext cx="1673630" cy="523220"/>
          </a:xfrm>
          <a:prstGeom prst="rect">
            <a:avLst/>
          </a:prstGeom>
          <a:noFill/>
        </p:spPr>
        <p:txBody>
          <a:bodyPr wrap="square" rtlCol="0">
            <a:spAutoFit/>
          </a:bodyPr>
          <a:lstStyle/>
          <a:p>
            <a:r>
              <a:rPr lang="en-US" sz="2800">
                <a:solidFill>
                  <a:srgbClr val="0070C0"/>
                </a:solidFill>
                <a:latin typeface="Myriad Pro" pitchFamily="34" charset="0"/>
              </a:rPr>
              <a:t>Oracle</a:t>
            </a:r>
            <a:endParaRPr lang="en-US" sz="2800" dirty="0">
              <a:solidFill>
                <a:srgbClr val="0070C0"/>
              </a:solidFill>
              <a:latin typeface="Myriad Pro" pitchFamily="34" charset="0"/>
            </a:endParaRPr>
          </a:p>
        </p:txBody>
      </p:sp>
      <p:sp>
        <p:nvSpPr>
          <p:cNvPr id="12" name="Rectangle 11"/>
          <p:cNvSpPr/>
          <p:nvPr/>
        </p:nvSpPr>
        <p:spPr>
          <a:xfrm>
            <a:off x="7252264" y="6488668"/>
            <a:ext cx="1891736" cy="369332"/>
          </a:xfrm>
          <a:prstGeom prst="rect">
            <a:avLst/>
          </a:prstGeom>
        </p:spPr>
        <p:txBody>
          <a:bodyPr wrap="none">
            <a:spAutoFit/>
          </a:bodyPr>
          <a:lstStyle/>
          <a:p>
            <a:r>
              <a:rPr lang="en-US" i="1" smtClean="0">
                <a:solidFill>
                  <a:srgbClr val="0070C0"/>
                </a:solidFill>
                <a:latin typeface="Myriad Pro" pitchFamily="34" charset="0"/>
              </a:rPr>
              <a:t>Nguồn: Wikipedia</a:t>
            </a:r>
            <a:endParaRPr lang="en-US" i="1" dirty="0">
              <a:solidFill>
                <a:srgbClr val="0070C0"/>
              </a:solidFill>
              <a:latin typeface="Myriad Pro" pitchFamily="34" charset="0"/>
            </a:endParaRPr>
          </a:p>
        </p:txBody>
      </p:sp>
    </p:spTree>
    <p:extLst>
      <p:ext uri="{BB962C8B-B14F-4D97-AF65-F5344CB8AC3E}">
        <p14:creationId xmlns:p14="http://schemas.microsoft.com/office/powerpoint/2010/main" val="2487798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1"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strVal val="4*#ppt_w"/>
                                          </p:val>
                                        </p:tav>
                                        <p:tav tm="100000">
                                          <p:val>
                                            <p:strVal val="#ppt_w"/>
                                          </p:val>
                                        </p:tav>
                                      </p:tavLst>
                                    </p:anim>
                                    <p:anim calcmode="lin" valueType="num">
                                      <p:cBhvr>
                                        <p:cTn id="8" dur="500" fill="hold"/>
                                        <p:tgtEl>
                                          <p:spTgt spid="29"/>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32" fill="hold" grpId="1"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p:cTn id="13" dur="500" fill="hold"/>
                                        <p:tgtEl>
                                          <p:spTgt spid="30"/>
                                        </p:tgtEl>
                                        <p:attrNameLst>
                                          <p:attrName>ppt_w</p:attrName>
                                        </p:attrNameLst>
                                      </p:cBhvr>
                                      <p:tavLst>
                                        <p:tav tm="0">
                                          <p:val>
                                            <p:strVal val="4*#ppt_w"/>
                                          </p:val>
                                        </p:tav>
                                        <p:tav tm="100000">
                                          <p:val>
                                            <p:strVal val="#ppt_w"/>
                                          </p:val>
                                        </p:tav>
                                      </p:tavLst>
                                    </p:anim>
                                    <p:anim calcmode="lin" valueType="num">
                                      <p:cBhvr>
                                        <p:cTn id="14" dur="500" fill="hold"/>
                                        <p:tgtEl>
                                          <p:spTgt spid="30"/>
                                        </p:tgtEl>
                                        <p:attrNameLst>
                                          <p:attrName>ppt_h</p:attrName>
                                        </p:attrNameLst>
                                      </p:cBhvr>
                                      <p:tavLst>
                                        <p:tav tm="0">
                                          <p:val>
                                            <p:strVal val="4*#ppt_h"/>
                                          </p:val>
                                        </p:tav>
                                        <p:tav tm="100000">
                                          <p:val>
                                            <p:strVal val="#ppt_h"/>
                                          </p:val>
                                        </p:tav>
                                      </p:tavLst>
                                    </p:anim>
                                  </p:childTnLst>
                                </p:cTn>
                              </p:par>
                            </p:childTnLst>
                          </p:cTn>
                        </p:par>
                        <p:par>
                          <p:cTn id="15" fill="hold">
                            <p:stCondLst>
                              <p:cond delay="500"/>
                            </p:stCondLst>
                            <p:childTnLst>
                              <p:par>
                                <p:cTn id="16" presetID="23" presetClass="entr" presetSubtype="32" fill="hold" grpId="1" nodeType="afterEffect">
                                  <p:stCondLst>
                                    <p:cond delay="0"/>
                                  </p:stCondLst>
                                  <p:childTnLst>
                                    <p:set>
                                      <p:cBhvr>
                                        <p:cTn id="17" dur="1" fill="hold">
                                          <p:stCondLst>
                                            <p:cond delay="0"/>
                                          </p:stCondLst>
                                        </p:cTn>
                                        <p:tgtEl>
                                          <p:spTgt spid="31"/>
                                        </p:tgtEl>
                                        <p:attrNameLst>
                                          <p:attrName>style.visibility</p:attrName>
                                        </p:attrNameLst>
                                      </p:cBhvr>
                                      <p:to>
                                        <p:strVal val="visible"/>
                                      </p:to>
                                    </p:set>
                                    <p:anim calcmode="lin" valueType="num">
                                      <p:cBhvr>
                                        <p:cTn id="18" dur="500" fill="hold"/>
                                        <p:tgtEl>
                                          <p:spTgt spid="31"/>
                                        </p:tgtEl>
                                        <p:attrNameLst>
                                          <p:attrName>ppt_w</p:attrName>
                                        </p:attrNameLst>
                                      </p:cBhvr>
                                      <p:tavLst>
                                        <p:tav tm="0">
                                          <p:val>
                                            <p:strVal val="4*#ppt_w"/>
                                          </p:val>
                                        </p:tav>
                                        <p:tav tm="100000">
                                          <p:val>
                                            <p:strVal val="#ppt_w"/>
                                          </p:val>
                                        </p:tav>
                                      </p:tavLst>
                                    </p:anim>
                                    <p:anim calcmode="lin" valueType="num">
                                      <p:cBhvr>
                                        <p:cTn id="19" dur="500" fill="hold"/>
                                        <p:tgtEl>
                                          <p:spTgt spid="31"/>
                                        </p:tgtEl>
                                        <p:attrNameLst>
                                          <p:attrName>ppt_h</p:attrName>
                                        </p:attrNameLst>
                                      </p:cBhvr>
                                      <p:tavLst>
                                        <p:tav tm="0">
                                          <p:val>
                                            <p:strVal val="4*#ppt_h"/>
                                          </p:val>
                                        </p:tav>
                                        <p:tav tm="100000">
                                          <p:val>
                                            <p:strVal val="#ppt_h"/>
                                          </p:val>
                                        </p:tav>
                                      </p:tavLst>
                                    </p:anim>
                                  </p:childTnLst>
                                </p:cTn>
                              </p:par>
                            </p:childTnLst>
                          </p:cTn>
                        </p:par>
                        <p:par>
                          <p:cTn id="20" fill="hold">
                            <p:stCondLst>
                              <p:cond delay="1000"/>
                            </p:stCondLst>
                            <p:childTnLst>
                              <p:par>
                                <p:cTn id="21" presetID="23" presetClass="entr" presetSubtype="32" fill="hold" grpId="1" nodeType="after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p:cTn id="23" dur="500" fill="hold"/>
                                        <p:tgtEl>
                                          <p:spTgt spid="33"/>
                                        </p:tgtEl>
                                        <p:attrNameLst>
                                          <p:attrName>ppt_w</p:attrName>
                                        </p:attrNameLst>
                                      </p:cBhvr>
                                      <p:tavLst>
                                        <p:tav tm="0">
                                          <p:val>
                                            <p:strVal val="4*#ppt_w"/>
                                          </p:val>
                                        </p:tav>
                                        <p:tav tm="100000">
                                          <p:val>
                                            <p:strVal val="#ppt_w"/>
                                          </p:val>
                                        </p:tav>
                                      </p:tavLst>
                                    </p:anim>
                                    <p:anim calcmode="lin" valueType="num">
                                      <p:cBhvr>
                                        <p:cTn id="24" dur="500" fill="hold"/>
                                        <p:tgtEl>
                                          <p:spTgt spid="33"/>
                                        </p:tgtEl>
                                        <p:attrNameLst>
                                          <p:attrName>ppt_h</p:attrName>
                                        </p:attrNameLst>
                                      </p:cBhvr>
                                      <p:tavLst>
                                        <p:tav tm="0">
                                          <p:val>
                                            <p:strVal val="4*#ppt_h"/>
                                          </p:val>
                                        </p:tav>
                                        <p:tav tm="100000">
                                          <p:val>
                                            <p:strVal val="#ppt_h"/>
                                          </p:val>
                                        </p:tav>
                                      </p:tavLst>
                                    </p:anim>
                                  </p:childTnLst>
                                </p:cTn>
                              </p:par>
                            </p:childTnLst>
                          </p:cTn>
                        </p:par>
                        <p:par>
                          <p:cTn id="25" fill="hold">
                            <p:stCondLst>
                              <p:cond delay="1500"/>
                            </p:stCondLst>
                            <p:childTnLst>
                              <p:par>
                                <p:cTn id="26" presetID="23" presetClass="entr" presetSubtype="32" fill="hold" grpId="1" nodeType="after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p:cTn id="28" dur="500" fill="hold"/>
                                        <p:tgtEl>
                                          <p:spTgt spid="34"/>
                                        </p:tgtEl>
                                        <p:attrNameLst>
                                          <p:attrName>ppt_w</p:attrName>
                                        </p:attrNameLst>
                                      </p:cBhvr>
                                      <p:tavLst>
                                        <p:tav tm="0">
                                          <p:val>
                                            <p:strVal val="4*#ppt_w"/>
                                          </p:val>
                                        </p:tav>
                                        <p:tav tm="100000">
                                          <p:val>
                                            <p:strVal val="#ppt_w"/>
                                          </p:val>
                                        </p:tav>
                                      </p:tavLst>
                                    </p:anim>
                                    <p:anim calcmode="lin" valueType="num">
                                      <p:cBhvr>
                                        <p:cTn id="29" dur="500" fill="hold"/>
                                        <p:tgtEl>
                                          <p:spTgt spid="34"/>
                                        </p:tgtEl>
                                        <p:attrNameLst>
                                          <p:attrName>ppt_h</p:attrName>
                                        </p:attrNameLst>
                                      </p:cBhvr>
                                      <p:tavLst>
                                        <p:tav tm="0">
                                          <p:val>
                                            <p:strVal val="4*#ppt_h"/>
                                          </p:val>
                                        </p:tav>
                                        <p:tav tm="100000">
                                          <p:val>
                                            <p:strVal val="#ppt_h"/>
                                          </p:val>
                                        </p:tav>
                                      </p:tavLst>
                                    </p:anim>
                                  </p:childTnLst>
                                </p:cTn>
                              </p:par>
                            </p:childTnLst>
                          </p:cTn>
                        </p:par>
                        <p:par>
                          <p:cTn id="30" fill="hold">
                            <p:stCondLst>
                              <p:cond delay="2000"/>
                            </p:stCondLst>
                            <p:childTnLst>
                              <p:par>
                                <p:cTn id="31" presetID="23" presetClass="entr" presetSubtype="32" fill="hold" grpId="1" nodeType="afterEffect">
                                  <p:stCondLst>
                                    <p:cond delay="0"/>
                                  </p:stCondLst>
                                  <p:childTnLst>
                                    <p:set>
                                      <p:cBhvr>
                                        <p:cTn id="32" dur="1" fill="hold">
                                          <p:stCondLst>
                                            <p:cond delay="0"/>
                                          </p:stCondLst>
                                        </p:cTn>
                                        <p:tgtEl>
                                          <p:spTgt spid="42"/>
                                        </p:tgtEl>
                                        <p:attrNameLst>
                                          <p:attrName>style.visibility</p:attrName>
                                        </p:attrNameLst>
                                      </p:cBhvr>
                                      <p:to>
                                        <p:strVal val="visible"/>
                                      </p:to>
                                    </p:set>
                                    <p:anim calcmode="lin" valueType="num">
                                      <p:cBhvr>
                                        <p:cTn id="33" dur="500" fill="hold"/>
                                        <p:tgtEl>
                                          <p:spTgt spid="42"/>
                                        </p:tgtEl>
                                        <p:attrNameLst>
                                          <p:attrName>ppt_w</p:attrName>
                                        </p:attrNameLst>
                                      </p:cBhvr>
                                      <p:tavLst>
                                        <p:tav tm="0">
                                          <p:val>
                                            <p:strVal val="4*#ppt_w"/>
                                          </p:val>
                                        </p:tav>
                                        <p:tav tm="100000">
                                          <p:val>
                                            <p:strVal val="#ppt_w"/>
                                          </p:val>
                                        </p:tav>
                                      </p:tavLst>
                                    </p:anim>
                                    <p:anim calcmode="lin" valueType="num">
                                      <p:cBhvr>
                                        <p:cTn id="34" dur="500" fill="hold"/>
                                        <p:tgtEl>
                                          <p:spTgt spid="42"/>
                                        </p:tgtEl>
                                        <p:attrNameLst>
                                          <p:attrName>ppt_h</p:attrName>
                                        </p:attrNameLst>
                                      </p:cBhvr>
                                      <p:tavLst>
                                        <p:tav tm="0">
                                          <p:val>
                                            <p:strVal val="4*#ppt_h"/>
                                          </p:val>
                                        </p:tav>
                                        <p:tav tm="100000">
                                          <p:val>
                                            <p:strVal val="#ppt_h"/>
                                          </p:val>
                                        </p:tav>
                                      </p:tavLst>
                                    </p:anim>
                                  </p:childTnLst>
                                </p:cTn>
                              </p:par>
                            </p:childTnLst>
                          </p:cTn>
                        </p:par>
                        <p:par>
                          <p:cTn id="35" fill="hold">
                            <p:stCondLst>
                              <p:cond delay="2500"/>
                            </p:stCondLst>
                            <p:childTnLst>
                              <p:par>
                                <p:cTn id="36" presetID="23" presetClass="entr" presetSubtype="32" fill="hold" grpId="1" nodeType="afterEffect">
                                  <p:stCondLst>
                                    <p:cond delay="0"/>
                                  </p:stCondLst>
                                  <p:childTnLst>
                                    <p:set>
                                      <p:cBhvr>
                                        <p:cTn id="37" dur="1" fill="hold">
                                          <p:stCondLst>
                                            <p:cond delay="0"/>
                                          </p:stCondLst>
                                        </p:cTn>
                                        <p:tgtEl>
                                          <p:spTgt spid="43"/>
                                        </p:tgtEl>
                                        <p:attrNameLst>
                                          <p:attrName>style.visibility</p:attrName>
                                        </p:attrNameLst>
                                      </p:cBhvr>
                                      <p:to>
                                        <p:strVal val="visible"/>
                                      </p:to>
                                    </p:set>
                                    <p:anim calcmode="lin" valueType="num">
                                      <p:cBhvr>
                                        <p:cTn id="38" dur="500" fill="hold"/>
                                        <p:tgtEl>
                                          <p:spTgt spid="43"/>
                                        </p:tgtEl>
                                        <p:attrNameLst>
                                          <p:attrName>ppt_w</p:attrName>
                                        </p:attrNameLst>
                                      </p:cBhvr>
                                      <p:tavLst>
                                        <p:tav tm="0">
                                          <p:val>
                                            <p:strVal val="4*#ppt_w"/>
                                          </p:val>
                                        </p:tav>
                                        <p:tav tm="100000">
                                          <p:val>
                                            <p:strVal val="#ppt_w"/>
                                          </p:val>
                                        </p:tav>
                                      </p:tavLst>
                                    </p:anim>
                                    <p:anim calcmode="lin" valueType="num">
                                      <p:cBhvr>
                                        <p:cTn id="39" dur="500" fill="hold"/>
                                        <p:tgtEl>
                                          <p:spTgt spid="43"/>
                                        </p:tgtEl>
                                        <p:attrNameLst>
                                          <p:attrName>ppt_h</p:attrName>
                                        </p:attrNameLst>
                                      </p:cBhvr>
                                      <p:tavLst>
                                        <p:tav tm="0">
                                          <p:val>
                                            <p:strVal val="4*#ppt_h"/>
                                          </p:val>
                                        </p:tav>
                                        <p:tav tm="100000">
                                          <p:val>
                                            <p:strVal val="#ppt_h"/>
                                          </p:val>
                                        </p:tav>
                                      </p:tavLst>
                                    </p:anim>
                                  </p:childTnLst>
                                </p:cTn>
                              </p:par>
                            </p:childTnLst>
                          </p:cTn>
                        </p:par>
                        <p:par>
                          <p:cTn id="40" fill="hold">
                            <p:stCondLst>
                              <p:cond delay="3000"/>
                            </p:stCondLst>
                            <p:childTnLst>
                              <p:par>
                                <p:cTn id="41" presetID="23" presetClass="entr" presetSubtype="32" fill="hold" grpId="1" nodeType="afterEffect">
                                  <p:stCondLst>
                                    <p:cond delay="0"/>
                                  </p:stCondLst>
                                  <p:childTnLst>
                                    <p:set>
                                      <p:cBhvr>
                                        <p:cTn id="42" dur="1" fill="hold">
                                          <p:stCondLst>
                                            <p:cond delay="0"/>
                                          </p:stCondLst>
                                        </p:cTn>
                                        <p:tgtEl>
                                          <p:spTgt spid="44"/>
                                        </p:tgtEl>
                                        <p:attrNameLst>
                                          <p:attrName>style.visibility</p:attrName>
                                        </p:attrNameLst>
                                      </p:cBhvr>
                                      <p:to>
                                        <p:strVal val="visible"/>
                                      </p:to>
                                    </p:set>
                                    <p:anim calcmode="lin" valueType="num">
                                      <p:cBhvr>
                                        <p:cTn id="43" dur="500" fill="hold"/>
                                        <p:tgtEl>
                                          <p:spTgt spid="44"/>
                                        </p:tgtEl>
                                        <p:attrNameLst>
                                          <p:attrName>ppt_w</p:attrName>
                                        </p:attrNameLst>
                                      </p:cBhvr>
                                      <p:tavLst>
                                        <p:tav tm="0">
                                          <p:val>
                                            <p:strVal val="4*#ppt_w"/>
                                          </p:val>
                                        </p:tav>
                                        <p:tav tm="100000">
                                          <p:val>
                                            <p:strVal val="#ppt_w"/>
                                          </p:val>
                                        </p:tav>
                                      </p:tavLst>
                                    </p:anim>
                                    <p:anim calcmode="lin" valueType="num">
                                      <p:cBhvr>
                                        <p:cTn id="44" dur="500" fill="hold"/>
                                        <p:tgtEl>
                                          <p:spTgt spid="44"/>
                                        </p:tgtEl>
                                        <p:attrNameLst>
                                          <p:attrName>ppt_h</p:attrName>
                                        </p:attrNameLst>
                                      </p:cBhvr>
                                      <p:tavLst>
                                        <p:tav tm="0">
                                          <p:val>
                                            <p:strVal val="4*#ppt_h"/>
                                          </p:val>
                                        </p:tav>
                                        <p:tav tm="100000">
                                          <p:val>
                                            <p:strVal val="#ppt_h"/>
                                          </p:val>
                                        </p:tav>
                                      </p:tavLst>
                                    </p:anim>
                                  </p:childTnLst>
                                </p:cTn>
                              </p:par>
                            </p:childTnLst>
                          </p:cTn>
                        </p:par>
                        <p:par>
                          <p:cTn id="45" fill="hold">
                            <p:stCondLst>
                              <p:cond delay="3500"/>
                            </p:stCondLst>
                            <p:childTnLst>
                              <p:par>
                                <p:cTn id="46" presetID="23" presetClass="entr" presetSubtype="32" fill="hold" grpId="1" nodeType="afterEffect">
                                  <p:stCondLst>
                                    <p:cond delay="0"/>
                                  </p:stCondLst>
                                  <p:childTnLst>
                                    <p:set>
                                      <p:cBhvr>
                                        <p:cTn id="47" dur="1" fill="hold">
                                          <p:stCondLst>
                                            <p:cond delay="0"/>
                                          </p:stCondLst>
                                        </p:cTn>
                                        <p:tgtEl>
                                          <p:spTgt spid="45"/>
                                        </p:tgtEl>
                                        <p:attrNameLst>
                                          <p:attrName>style.visibility</p:attrName>
                                        </p:attrNameLst>
                                      </p:cBhvr>
                                      <p:to>
                                        <p:strVal val="visible"/>
                                      </p:to>
                                    </p:set>
                                    <p:anim calcmode="lin" valueType="num">
                                      <p:cBhvr>
                                        <p:cTn id="48" dur="500" fill="hold"/>
                                        <p:tgtEl>
                                          <p:spTgt spid="45"/>
                                        </p:tgtEl>
                                        <p:attrNameLst>
                                          <p:attrName>ppt_w</p:attrName>
                                        </p:attrNameLst>
                                      </p:cBhvr>
                                      <p:tavLst>
                                        <p:tav tm="0">
                                          <p:val>
                                            <p:strVal val="4*#ppt_w"/>
                                          </p:val>
                                        </p:tav>
                                        <p:tav tm="100000">
                                          <p:val>
                                            <p:strVal val="#ppt_w"/>
                                          </p:val>
                                        </p:tav>
                                      </p:tavLst>
                                    </p:anim>
                                    <p:anim calcmode="lin" valueType="num">
                                      <p:cBhvr>
                                        <p:cTn id="49" dur="500" fill="hold"/>
                                        <p:tgtEl>
                                          <p:spTgt spid="45"/>
                                        </p:tgtEl>
                                        <p:attrNameLst>
                                          <p:attrName>ppt_h</p:attrName>
                                        </p:attrNameLst>
                                      </p:cBhvr>
                                      <p:tavLst>
                                        <p:tav tm="0">
                                          <p:val>
                                            <p:strVal val="4*#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1"/>
      <p:bldP spid="30" grpId="1"/>
      <p:bldP spid="31" grpId="1"/>
      <p:bldP spid="33" grpId="1"/>
      <p:bldP spid="34" grpId="1"/>
      <p:bldP spid="42" grpId="1"/>
      <p:bldP spid="43" grpId="1"/>
      <p:bldP spid="44" grpId="1"/>
      <p:bldP spid="45" grpId="1"/>
      <p:bldP spid="1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256999" y="2630670"/>
            <a:ext cx="2458001" cy="2956119"/>
            <a:chOff x="3452869" y="2869774"/>
            <a:chExt cx="1500131" cy="1930826"/>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2869" y="2869774"/>
              <a:ext cx="1500131" cy="1500131"/>
            </a:xfrm>
            <a:prstGeom prst="rect">
              <a:avLst/>
            </a:prstGeom>
          </p:spPr>
        </p:pic>
        <p:sp>
          <p:nvSpPr>
            <p:cNvPr id="6" name="TextBox 5"/>
            <p:cNvSpPr txBox="1"/>
            <p:nvPr/>
          </p:nvSpPr>
          <p:spPr>
            <a:xfrm>
              <a:off x="3522266" y="4431268"/>
              <a:ext cx="1415772" cy="369332"/>
            </a:xfrm>
            <a:prstGeom prst="rect">
              <a:avLst/>
            </a:prstGeom>
            <a:noFill/>
          </p:spPr>
          <p:txBody>
            <a:bodyPr wrap="none" rtlCol="0">
              <a:spAutoFit/>
            </a:bodyPr>
            <a:lstStyle/>
            <a:p>
              <a:r>
                <a:rPr lang="en-US" dirty="0" smtClean="0">
                  <a:solidFill>
                    <a:schemeClr val="tx2"/>
                  </a:solidFill>
                </a:rPr>
                <a:t>Camera type</a:t>
              </a:r>
              <a:endParaRPr lang="en-US" dirty="0">
                <a:solidFill>
                  <a:schemeClr val="tx2"/>
                </a:solidFill>
              </a:endParaRPr>
            </a:p>
          </p:txBody>
        </p:sp>
      </p:grpSp>
      <p:sp>
        <p:nvSpPr>
          <p:cNvPr id="8" name="TextBox 7"/>
          <p:cNvSpPr txBox="1"/>
          <p:nvPr/>
        </p:nvSpPr>
        <p:spPr>
          <a:xfrm>
            <a:off x="2770917" y="52444"/>
            <a:ext cx="4468083" cy="646331"/>
          </a:xfrm>
          <a:prstGeom prst="rect">
            <a:avLst/>
          </a:prstGeom>
          <a:noFill/>
        </p:spPr>
        <p:txBody>
          <a:bodyPr wrap="none" rtlCol="0">
            <a:spAutoFit/>
          </a:bodyPr>
          <a:lstStyle/>
          <a:p>
            <a:r>
              <a:rPr lang="en-US" sz="3600" dirty="0" err="1" smtClean="0">
                <a:solidFill>
                  <a:srgbClr val="C00000"/>
                </a:solidFill>
                <a:latin typeface="Arial" pitchFamily="34" charset="0"/>
                <a:cs typeface="Arial" pitchFamily="34" charset="0"/>
              </a:rPr>
              <a:t>Loại</a:t>
            </a:r>
            <a:r>
              <a:rPr lang="en-US" sz="3600" dirty="0" smtClean="0">
                <a:solidFill>
                  <a:srgbClr val="C00000"/>
                </a:solidFill>
                <a:latin typeface="Arial" pitchFamily="34" charset="0"/>
                <a:cs typeface="Arial" pitchFamily="34" charset="0"/>
              </a:rPr>
              <a:t> </a:t>
            </a:r>
            <a:r>
              <a:rPr lang="en-US" sz="3600" dirty="0" err="1" smtClean="0">
                <a:solidFill>
                  <a:srgbClr val="C00000"/>
                </a:solidFill>
                <a:latin typeface="Arial" pitchFamily="34" charset="0"/>
                <a:cs typeface="Arial" pitchFamily="34" charset="0"/>
              </a:rPr>
              <a:t>cấu</a:t>
            </a:r>
            <a:r>
              <a:rPr lang="en-US" sz="3600" dirty="0" smtClean="0">
                <a:solidFill>
                  <a:srgbClr val="C00000"/>
                </a:solidFill>
                <a:latin typeface="Arial" pitchFamily="34" charset="0"/>
                <a:cs typeface="Arial" pitchFamily="34" charset="0"/>
              </a:rPr>
              <a:t> </a:t>
            </a:r>
            <a:r>
              <a:rPr lang="en-US" sz="3600" dirty="0" err="1" smtClean="0">
                <a:solidFill>
                  <a:srgbClr val="C00000"/>
                </a:solidFill>
                <a:latin typeface="Arial" pitchFamily="34" charset="0"/>
                <a:cs typeface="Arial" pitchFamily="34" charset="0"/>
              </a:rPr>
              <a:t>trúc</a:t>
            </a:r>
            <a:r>
              <a:rPr lang="en-US" sz="3600" dirty="0" smtClean="0">
                <a:solidFill>
                  <a:srgbClr val="C00000"/>
                </a:solidFill>
                <a:latin typeface="Arial" pitchFamily="34" charset="0"/>
                <a:cs typeface="Arial" pitchFamily="34" charset="0"/>
              </a:rPr>
              <a:t> </a:t>
            </a:r>
            <a:r>
              <a:rPr lang="en-US" sz="3600" dirty="0" err="1" smtClean="0">
                <a:solidFill>
                  <a:srgbClr val="C00000"/>
                </a:solidFill>
                <a:latin typeface="Arial" pitchFamily="34" charset="0"/>
                <a:cs typeface="Arial" pitchFamily="34" charset="0"/>
              </a:rPr>
              <a:t>và</a:t>
            </a:r>
            <a:r>
              <a:rPr lang="en-US" sz="3600" dirty="0" smtClean="0">
                <a:solidFill>
                  <a:srgbClr val="C00000"/>
                </a:solidFill>
                <a:latin typeface="Arial" pitchFamily="34" charset="0"/>
                <a:cs typeface="Arial" pitchFamily="34" charset="0"/>
              </a:rPr>
              <a:t> ADT</a:t>
            </a:r>
            <a:endParaRPr lang="en-US" sz="3600" dirty="0">
              <a:solidFill>
                <a:srgbClr val="C00000"/>
              </a:solidFill>
              <a:latin typeface="Arial" pitchFamily="34" charset="0"/>
              <a:cs typeface="Arial" pitchFamily="34" charset="0"/>
            </a:endParaRPr>
          </a:p>
        </p:txBody>
      </p:sp>
    </p:spTree>
    <p:extLst>
      <p:ext uri="{BB962C8B-B14F-4D97-AF65-F5344CB8AC3E}">
        <p14:creationId xmlns:p14="http://schemas.microsoft.com/office/powerpoint/2010/main" val="3021591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3434014" y="2465769"/>
            <a:ext cx="2051020" cy="2463238"/>
            <a:chOff x="3276600" y="2236566"/>
            <a:chExt cx="2051020" cy="2463238"/>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2236566"/>
              <a:ext cx="2051020" cy="2036269"/>
            </a:xfrm>
            <a:prstGeom prst="rect">
              <a:avLst/>
            </a:prstGeom>
          </p:spPr>
        </p:pic>
        <p:sp>
          <p:nvSpPr>
            <p:cNvPr id="6" name="TextBox 5"/>
            <p:cNvSpPr txBox="1"/>
            <p:nvPr/>
          </p:nvSpPr>
          <p:spPr>
            <a:xfrm>
              <a:off x="3609064" y="4330472"/>
              <a:ext cx="1468671" cy="369332"/>
            </a:xfrm>
            <a:prstGeom prst="rect">
              <a:avLst/>
            </a:prstGeom>
            <a:noFill/>
          </p:spPr>
          <p:txBody>
            <a:bodyPr wrap="none" rtlCol="0">
              <a:spAutoFit/>
            </a:bodyPr>
            <a:lstStyle/>
            <a:p>
              <a:pPr algn="ctr"/>
              <a:r>
                <a:rPr lang="en-US" dirty="0" smtClean="0">
                  <a:solidFill>
                    <a:schemeClr val="tx2"/>
                  </a:solidFill>
                </a:rPr>
                <a:t>Video stream</a:t>
              </a:r>
              <a:endParaRPr lang="en-US" dirty="0">
                <a:solidFill>
                  <a:schemeClr val="tx2"/>
                </a:solidFill>
              </a:endParaRPr>
            </a:p>
          </p:txBody>
        </p:sp>
      </p:grpSp>
      <p:sp>
        <p:nvSpPr>
          <p:cNvPr id="9" name="TextBox 8"/>
          <p:cNvSpPr txBox="1"/>
          <p:nvPr/>
        </p:nvSpPr>
        <p:spPr>
          <a:xfrm>
            <a:off x="2770917" y="52444"/>
            <a:ext cx="4468083" cy="646331"/>
          </a:xfrm>
          <a:prstGeom prst="rect">
            <a:avLst/>
          </a:prstGeom>
          <a:noFill/>
        </p:spPr>
        <p:txBody>
          <a:bodyPr wrap="none" rtlCol="0">
            <a:spAutoFit/>
          </a:bodyPr>
          <a:lstStyle/>
          <a:p>
            <a:r>
              <a:rPr lang="en-US" sz="3600" dirty="0" err="1" smtClean="0">
                <a:solidFill>
                  <a:srgbClr val="C00000"/>
                </a:solidFill>
                <a:latin typeface="Arial" pitchFamily="34" charset="0"/>
                <a:cs typeface="Arial" pitchFamily="34" charset="0"/>
              </a:rPr>
              <a:t>Loại</a:t>
            </a:r>
            <a:r>
              <a:rPr lang="en-US" sz="3600" dirty="0" smtClean="0">
                <a:solidFill>
                  <a:srgbClr val="C00000"/>
                </a:solidFill>
                <a:latin typeface="Arial" pitchFamily="34" charset="0"/>
                <a:cs typeface="Arial" pitchFamily="34" charset="0"/>
              </a:rPr>
              <a:t> </a:t>
            </a:r>
            <a:r>
              <a:rPr lang="en-US" sz="3600" dirty="0" err="1" smtClean="0">
                <a:solidFill>
                  <a:srgbClr val="C00000"/>
                </a:solidFill>
                <a:latin typeface="Arial" pitchFamily="34" charset="0"/>
                <a:cs typeface="Arial" pitchFamily="34" charset="0"/>
              </a:rPr>
              <a:t>cấu</a:t>
            </a:r>
            <a:r>
              <a:rPr lang="en-US" sz="3600" dirty="0" smtClean="0">
                <a:solidFill>
                  <a:srgbClr val="C00000"/>
                </a:solidFill>
                <a:latin typeface="Arial" pitchFamily="34" charset="0"/>
                <a:cs typeface="Arial" pitchFamily="34" charset="0"/>
              </a:rPr>
              <a:t> </a:t>
            </a:r>
            <a:r>
              <a:rPr lang="en-US" sz="3600" dirty="0" err="1" smtClean="0">
                <a:solidFill>
                  <a:srgbClr val="C00000"/>
                </a:solidFill>
                <a:latin typeface="Arial" pitchFamily="34" charset="0"/>
                <a:cs typeface="Arial" pitchFamily="34" charset="0"/>
              </a:rPr>
              <a:t>trúc</a:t>
            </a:r>
            <a:r>
              <a:rPr lang="en-US" sz="3600" dirty="0" smtClean="0">
                <a:solidFill>
                  <a:srgbClr val="C00000"/>
                </a:solidFill>
                <a:latin typeface="Arial" pitchFamily="34" charset="0"/>
                <a:cs typeface="Arial" pitchFamily="34" charset="0"/>
              </a:rPr>
              <a:t> </a:t>
            </a:r>
            <a:r>
              <a:rPr lang="en-US" sz="3600" dirty="0" err="1" smtClean="0">
                <a:solidFill>
                  <a:srgbClr val="C00000"/>
                </a:solidFill>
                <a:latin typeface="Arial" pitchFamily="34" charset="0"/>
                <a:cs typeface="Arial" pitchFamily="34" charset="0"/>
              </a:rPr>
              <a:t>và</a:t>
            </a:r>
            <a:r>
              <a:rPr lang="en-US" sz="3600" dirty="0" smtClean="0">
                <a:solidFill>
                  <a:srgbClr val="C00000"/>
                </a:solidFill>
                <a:latin typeface="Arial" pitchFamily="34" charset="0"/>
                <a:cs typeface="Arial" pitchFamily="34" charset="0"/>
              </a:rPr>
              <a:t> ADT</a:t>
            </a:r>
            <a:endParaRPr lang="en-US" sz="3600" dirty="0">
              <a:solidFill>
                <a:srgbClr val="C00000"/>
              </a:solidFill>
              <a:latin typeface="Arial" pitchFamily="34" charset="0"/>
              <a:cs typeface="Arial" pitchFamily="34" charset="0"/>
            </a:endParaRPr>
          </a:p>
        </p:txBody>
      </p:sp>
    </p:spTree>
    <p:extLst>
      <p:ext uri="{BB962C8B-B14F-4D97-AF65-F5344CB8AC3E}">
        <p14:creationId xmlns:p14="http://schemas.microsoft.com/office/powerpoint/2010/main" val="10027526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831160" y="3007312"/>
            <a:ext cx="1548494" cy="1950560"/>
            <a:chOff x="4891735" y="2718238"/>
            <a:chExt cx="1548494" cy="195056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1735" y="2718238"/>
              <a:ext cx="1548494" cy="1548494"/>
            </a:xfrm>
            <a:prstGeom prst="rect">
              <a:avLst/>
            </a:prstGeom>
          </p:spPr>
        </p:pic>
        <p:sp>
          <p:nvSpPr>
            <p:cNvPr id="7" name="TextBox 6"/>
            <p:cNvSpPr txBox="1"/>
            <p:nvPr/>
          </p:nvSpPr>
          <p:spPr>
            <a:xfrm>
              <a:off x="5334000" y="4299466"/>
              <a:ext cx="663964" cy="369332"/>
            </a:xfrm>
            <a:prstGeom prst="rect">
              <a:avLst/>
            </a:prstGeom>
            <a:noFill/>
          </p:spPr>
          <p:txBody>
            <a:bodyPr wrap="none" rtlCol="0">
              <a:spAutoFit/>
            </a:bodyPr>
            <a:lstStyle/>
            <a:p>
              <a:r>
                <a:rPr lang="en-US" dirty="0" smtClean="0">
                  <a:solidFill>
                    <a:schemeClr val="tx2"/>
                  </a:solidFill>
                </a:rPr>
                <a:t>Time</a:t>
              </a:r>
              <a:endParaRPr lang="en-US" dirty="0">
                <a:solidFill>
                  <a:schemeClr val="tx2"/>
                </a:solidFill>
              </a:endParaRPr>
            </a:p>
          </p:txBody>
        </p:sp>
      </p:grpSp>
      <p:grpSp>
        <p:nvGrpSpPr>
          <p:cNvPr id="8" name="Group 7"/>
          <p:cNvGrpSpPr/>
          <p:nvPr/>
        </p:nvGrpSpPr>
        <p:grpSpPr>
          <a:xfrm>
            <a:off x="4572001" y="2875256"/>
            <a:ext cx="3036409" cy="2086069"/>
            <a:chOff x="5901887" y="344558"/>
            <a:chExt cx="3292137" cy="210576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1" y="344558"/>
              <a:ext cx="1752600" cy="1752600"/>
            </a:xfrm>
            <a:prstGeom prst="rect">
              <a:avLst/>
            </a:prstGeom>
          </p:spPr>
        </p:pic>
        <p:sp>
          <p:nvSpPr>
            <p:cNvPr id="10" name="TextBox 9"/>
            <p:cNvSpPr txBox="1"/>
            <p:nvPr/>
          </p:nvSpPr>
          <p:spPr>
            <a:xfrm>
              <a:off x="5901887" y="2077500"/>
              <a:ext cx="3292137" cy="372818"/>
            </a:xfrm>
            <a:prstGeom prst="rect">
              <a:avLst/>
            </a:prstGeom>
            <a:noFill/>
          </p:spPr>
          <p:txBody>
            <a:bodyPr wrap="none" rtlCol="0">
              <a:spAutoFit/>
            </a:bodyPr>
            <a:lstStyle/>
            <a:p>
              <a:r>
                <a:rPr lang="en-US" dirty="0" smtClean="0">
                  <a:solidFill>
                    <a:schemeClr val="tx2"/>
                  </a:solidFill>
                </a:rPr>
                <a:t>Location (latitude, longitude)</a:t>
              </a:r>
              <a:endParaRPr lang="en-US" dirty="0">
                <a:solidFill>
                  <a:schemeClr val="tx2"/>
                </a:solidFill>
              </a:endParaRPr>
            </a:p>
          </p:txBody>
        </p:sp>
      </p:grpSp>
      <p:sp>
        <p:nvSpPr>
          <p:cNvPr id="11" name="TextBox 10"/>
          <p:cNvSpPr txBox="1"/>
          <p:nvPr/>
        </p:nvSpPr>
        <p:spPr>
          <a:xfrm>
            <a:off x="2770917" y="52444"/>
            <a:ext cx="4468083" cy="646331"/>
          </a:xfrm>
          <a:prstGeom prst="rect">
            <a:avLst/>
          </a:prstGeom>
          <a:noFill/>
        </p:spPr>
        <p:txBody>
          <a:bodyPr wrap="none" rtlCol="0">
            <a:spAutoFit/>
          </a:bodyPr>
          <a:lstStyle/>
          <a:p>
            <a:r>
              <a:rPr lang="en-US" sz="3600" dirty="0" err="1" smtClean="0">
                <a:solidFill>
                  <a:srgbClr val="C00000"/>
                </a:solidFill>
                <a:latin typeface="Arial" pitchFamily="34" charset="0"/>
                <a:cs typeface="Arial" pitchFamily="34" charset="0"/>
              </a:rPr>
              <a:t>Loại</a:t>
            </a:r>
            <a:r>
              <a:rPr lang="en-US" sz="3600" dirty="0" smtClean="0">
                <a:solidFill>
                  <a:srgbClr val="C00000"/>
                </a:solidFill>
                <a:latin typeface="Arial" pitchFamily="34" charset="0"/>
                <a:cs typeface="Arial" pitchFamily="34" charset="0"/>
              </a:rPr>
              <a:t> </a:t>
            </a:r>
            <a:r>
              <a:rPr lang="en-US" sz="3600" dirty="0" err="1" smtClean="0">
                <a:solidFill>
                  <a:srgbClr val="C00000"/>
                </a:solidFill>
                <a:latin typeface="Arial" pitchFamily="34" charset="0"/>
                <a:cs typeface="Arial" pitchFamily="34" charset="0"/>
              </a:rPr>
              <a:t>cấu</a:t>
            </a:r>
            <a:r>
              <a:rPr lang="en-US" sz="3600" dirty="0" smtClean="0">
                <a:solidFill>
                  <a:srgbClr val="C00000"/>
                </a:solidFill>
                <a:latin typeface="Arial" pitchFamily="34" charset="0"/>
                <a:cs typeface="Arial" pitchFamily="34" charset="0"/>
              </a:rPr>
              <a:t> </a:t>
            </a:r>
            <a:r>
              <a:rPr lang="en-US" sz="3600" dirty="0" err="1" smtClean="0">
                <a:solidFill>
                  <a:srgbClr val="C00000"/>
                </a:solidFill>
                <a:latin typeface="Arial" pitchFamily="34" charset="0"/>
                <a:cs typeface="Arial" pitchFamily="34" charset="0"/>
              </a:rPr>
              <a:t>trúc</a:t>
            </a:r>
            <a:r>
              <a:rPr lang="en-US" sz="3600" dirty="0" smtClean="0">
                <a:solidFill>
                  <a:srgbClr val="C00000"/>
                </a:solidFill>
                <a:latin typeface="Arial" pitchFamily="34" charset="0"/>
                <a:cs typeface="Arial" pitchFamily="34" charset="0"/>
              </a:rPr>
              <a:t> </a:t>
            </a:r>
            <a:r>
              <a:rPr lang="en-US" sz="3600" dirty="0" err="1" smtClean="0">
                <a:solidFill>
                  <a:srgbClr val="C00000"/>
                </a:solidFill>
                <a:latin typeface="Arial" pitchFamily="34" charset="0"/>
                <a:cs typeface="Arial" pitchFamily="34" charset="0"/>
              </a:rPr>
              <a:t>và</a:t>
            </a:r>
            <a:r>
              <a:rPr lang="en-US" sz="3600" dirty="0" smtClean="0">
                <a:solidFill>
                  <a:srgbClr val="C00000"/>
                </a:solidFill>
                <a:latin typeface="Arial" pitchFamily="34" charset="0"/>
                <a:cs typeface="Arial" pitchFamily="34" charset="0"/>
              </a:rPr>
              <a:t> ADT</a:t>
            </a:r>
            <a:endParaRPr lang="en-US" sz="3600" dirty="0">
              <a:solidFill>
                <a:srgbClr val="C00000"/>
              </a:solidFill>
              <a:latin typeface="Arial" pitchFamily="34" charset="0"/>
              <a:cs typeface="Arial" pitchFamily="34" charset="0"/>
            </a:endParaRPr>
          </a:p>
        </p:txBody>
      </p:sp>
    </p:spTree>
    <p:extLst>
      <p:ext uri="{BB962C8B-B14F-4D97-AF65-F5344CB8AC3E}">
        <p14:creationId xmlns:p14="http://schemas.microsoft.com/office/powerpoint/2010/main" val="11524799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04800" y="2838620"/>
            <a:ext cx="2008282" cy="1934545"/>
            <a:chOff x="571500" y="381000"/>
            <a:chExt cx="1696500" cy="200399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 y="381000"/>
              <a:ext cx="1696500" cy="1696500"/>
            </a:xfrm>
            <a:prstGeom prst="rect">
              <a:avLst/>
            </a:prstGeom>
          </p:spPr>
        </p:pic>
        <p:sp>
          <p:nvSpPr>
            <p:cNvPr id="6" name="TextBox 5"/>
            <p:cNvSpPr txBox="1"/>
            <p:nvPr/>
          </p:nvSpPr>
          <p:spPr>
            <a:xfrm>
              <a:off x="975344" y="2112470"/>
              <a:ext cx="463185" cy="272522"/>
            </a:xfrm>
            <a:prstGeom prst="rect">
              <a:avLst/>
            </a:prstGeom>
            <a:noFill/>
          </p:spPr>
          <p:txBody>
            <a:bodyPr wrap="none" rtlCol="0">
              <a:spAutoFit/>
            </a:bodyPr>
            <a:lstStyle/>
            <a:p>
              <a:r>
                <a:rPr lang="en-US" dirty="0" smtClean="0">
                  <a:solidFill>
                    <a:schemeClr val="tx2"/>
                  </a:solidFill>
                </a:rPr>
                <a:t>Probe</a:t>
              </a:r>
              <a:endParaRPr lang="en-US" dirty="0">
                <a:solidFill>
                  <a:schemeClr val="tx2"/>
                </a:solidFill>
              </a:endParaRPr>
            </a:p>
          </p:txBody>
        </p:sp>
      </p:grpSp>
      <p:grpSp>
        <p:nvGrpSpPr>
          <p:cNvPr id="7" name="Group 6"/>
          <p:cNvGrpSpPr/>
          <p:nvPr/>
        </p:nvGrpSpPr>
        <p:grpSpPr>
          <a:xfrm>
            <a:off x="2683756" y="2958569"/>
            <a:ext cx="1441359" cy="1731046"/>
            <a:chOff x="3276600" y="2236566"/>
            <a:chExt cx="2051020" cy="2463238"/>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2236566"/>
              <a:ext cx="2051020" cy="2036269"/>
            </a:xfrm>
            <a:prstGeom prst="rect">
              <a:avLst/>
            </a:prstGeom>
          </p:spPr>
        </p:pic>
        <p:sp>
          <p:nvSpPr>
            <p:cNvPr id="9" name="TextBox 8"/>
            <p:cNvSpPr txBox="1"/>
            <p:nvPr/>
          </p:nvSpPr>
          <p:spPr>
            <a:xfrm>
              <a:off x="3609064" y="4330472"/>
              <a:ext cx="1468671" cy="369332"/>
            </a:xfrm>
            <a:prstGeom prst="rect">
              <a:avLst/>
            </a:prstGeom>
            <a:noFill/>
          </p:spPr>
          <p:txBody>
            <a:bodyPr wrap="none" rtlCol="0">
              <a:spAutoFit/>
            </a:bodyPr>
            <a:lstStyle/>
            <a:p>
              <a:pPr algn="ctr"/>
              <a:r>
                <a:rPr lang="en-US" dirty="0" smtClean="0">
                  <a:solidFill>
                    <a:schemeClr val="tx2"/>
                  </a:solidFill>
                </a:rPr>
                <a:t>Video stream</a:t>
              </a:r>
              <a:endParaRPr lang="en-US" dirty="0">
                <a:solidFill>
                  <a:schemeClr val="tx2"/>
                </a:solidFill>
              </a:endParaRPr>
            </a:p>
          </p:txBody>
        </p:sp>
      </p:grpSp>
      <p:grpSp>
        <p:nvGrpSpPr>
          <p:cNvPr id="10" name="Group 9"/>
          <p:cNvGrpSpPr/>
          <p:nvPr/>
        </p:nvGrpSpPr>
        <p:grpSpPr>
          <a:xfrm>
            <a:off x="4694261" y="3132348"/>
            <a:ext cx="1245164" cy="1640817"/>
            <a:chOff x="4891735" y="2718238"/>
            <a:chExt cx="1548494" cy="2040531"/>
          </a:xfrm>
        </p:grpSpPr>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1735" y="2718238"/>
              <a:ext cx="1548494" cy="1548494"/>
            </a:xfrm>
            <a:prstGeom prst="rect">
              <a:avLst/>
            </a:prstGeom>
          </p:spPr>
        </p:pic>
        <p:sp>
          <p:nvSpPr>
            <p:cNvPr id="12" name="TextBox 11"/>
            <p:cNvSpPr txBox="1"/>
            <p:nvPr/>
          </p:nvSpPr>
          <p:spPr>
            <a:xfrm>
              <a:off x="5334000" y="4299465"/>
              <a:ext cx="819729" cy="459304"/>
            </a:xfrm>
            <a:prstGeom prst="rect">
              <a:avLst/>
            </a:prstGeom>
            <a:noFill/>
          </p:spPr>
          <p:txBody>
            <a:bodyPr wrap="none" rtlCol="0">
              <a:spAutoFit/>
            </a:bodyPr>
            <a:lstStyle/>
            <a:p>
              <a:r>
                <a:rPr lang="en-US" dirty="0" smtClean="0">
                  <a:solidFill>
                    <a:schemeClr val="tx2"/>
                  </a:solidFill>
                </a:rPr>
                <a:t>Time</a:t>
              </a:r>
              <a:endParaRPr lang="en-US" dirty="0">
                <a:solidFill>
                  <a:schemeClr val="tx2"/>
                </a:solidFill>
              </a:endParaRPr>
            </a:p>
          </p:txBody>
        </p:sp>
      </p:grpSp>
      <p:grpSp>
        <p:nvGrpSpPr>
          <p:cNvPr id="13" name="Group 12"/>
          <p:cNvGrpSpPr/>
          <p:nvPr/>
        </p:nvGrpSpPr>
        <p:grpSpPr>
          <a:xfrm>
            <a:off x="6140721" y="3023383"/>
            <a:ext cx="3036409" cy="1749782"/>
            <a:chOff x="5901887" y="344558"/>
            <a:chExt cx="4094124" cy="2196580"/>
          </a:xfrm>
        </p:grpSpPr>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0801" y="344558"/>
              <a:ext cx="1752600" cy="1752600"/>
            </a:xfrm>
            <a:prstGeom prst="rect">
              <a:avLst/>
            </a:prstGeom>
          </p:spPr>
        </p:pic>
        <p:sp>
          <p:nvSpPr>
            <p:cNvPr id="15" name="TextBox 14"/>
            <p:cNvSpPr txBox="1"/>
            <p:nvPr/>
          </p:nvSpPr>
          <p:spPr>
            <a:xfrm>
              <a:off x="5901887" y="2077499"/>
              <a:ext cx="4094124" cy="463639"/>
            </a:xfrm>
            <a:prstGeom prst="rect">
              <a:avLst/>
            </a:prstGeom>
            <a:noFill/>
          </p:spPr>
          <p:txBody>
            <a:bodyPr wrap="none" rtlCol="0">
              <a:spAutoFit/>
            </a:bodyPr>
            <a:lstStyle/>
            <a:p>
              <a:r>
                <a:rPr lang="en-US" dirty="0" smtClean="0">
                  <a:solidFill>
                    <a:schemeClr val="tx2"/>
                  </a:solidFill>
                </a:rPr>
                <a:t>Location (latitude, longitude)</a:t>
              </a:r>
              <a:endParaRPr lang="en-US" dirty="0">
                <a:solidFill>
                  <a:schemeClr val="tx2"/>
                </a:solidFill>
              </a:endParaRPr>
            </a:p>
          </p:txBody>
        </p:sp>
      </p:grpSp>
      <p:sp>
        <p:nvSpPr>
          <p:cNvPr id="17" name="TextBox 16"/>
          <p:cNvSpPr txBox="1"/>
          <p:nvPr/>
        </p:nvSpPr>
        <p:spPr>
          <a:xfrm>
            <a:off x="2770917" y="52444"/>
            <a:ext cx="4468083" cy="646331"/>
          </a:xfrm>
          <a:prstGeom prst="rect">
            <a:avLst/>
          </a:prstGeom>
          <a:noFill/>
        </p:spPr>
        <p:txBody>
          <a:bodyPr wrap="none" rtlCol="0">
            <a:spAutoFit/>
          </a:bodyPr>
          <a:lstStyle/>
          <a:p>
            <a:r>
              <a:rPr lang="en-US" sz="3600" dirty="0" err="1" smtClean="0">
                <a:solidFill>
                  <a:srgbClr val="C00000"/>
                </a:solidFill>
                <a:latin typeface="Arial" pitchFamily="34" charset="0"/>
                <a:cs typeface="Arial" pitchFamily="34" charset="0"/>
              </a:rPr>
              <a:t>Loại</a:t>
            </a:r>
            <a:r>
              <a:rPr lang="en-US" sz="3600" dirty="0" smtClean="0">
                <a:solidFill>
                  <a:srgbClr val="C00000"/>
                </a:solidFill>
                <a:latin typeface="Arial" pitchFamily="34" charset="0"/>
                <a:cs typeface="Arial" pitchFamily="34" charset="0"/>
              </a:rPr>
              <a:t> </a:t>
            </a:r>
            <a:r>
              <a:rPr lang="en-US" sz="3600" dirty="0" err="1" smtClean="0">
                <a:solidFill>
                  <a:srgbClr val="C00000"/>
                </a:solidFill>
                <a:latin typeface="Arial" pitchFamily="34" charset="0"/>
                <a:cs typeface="Arial" pitchFamily="34" charset="0"/>
              </a:rPr>
              <a:t>cấu</a:t>
            </a:r>
            <a:r>
              <a:rPr lang="en-US" sz="3600" dirty="0" smtClean="0">
                <a:solidFill>
                  <a:srgbClr val="C00000"/>
                </a:solidFill>
                <a:latin typeface="Arial" pitchFamily="34" charset="0"/>
                <a:cs typeface="Arial" pitchFamily="34" charset="0"/>
              </a:rPr>
              <a:t> </a:t>
            </a:r>
            <a:r>
              <a:rPr lang="en-US" sz="3600" dirty="0" err="1" smtClean="0">
                <a:solidFill>
                  <a:srgbClr val="C00000"/>
                </a:solidFill>
                <a:latin typeface="Arial" pitchFamily="34" charset="0"/>
                <a:cs typeface="Arial" pitchFamily="34" charset="0"/>
              </a:rPr>
              <a:t>trúc</a:t>
            </a:r>
            <a:r>
              <a:rPr lang="en-US" sz="3600" dirty="0" smtClean="0">
                <a:solidFill>
                  <a:srgbClr val="C00000"/>
                </a:solidFill>
                <a:latin typeface="Arial" pitchFamily="34" charset="0"/>
                <a:cs typeface="Arial" pitchFamily="34" charset="0"/>
              </a:rPr>
              <a:t> </a:t>
            </a:r>
            <a:r>
              <a:rPr lang="en-US" sz="3600" dirty="0" err="1" smtClean="0">
                <a:solidFill>
                  <a:srgbClr val="C00000"/>
                </a:solidFill>
                <a:latin typeface="Arial" pitchFamily="34" charset="0"/>
                <a:cs typeface="Arial" pitchFamily="34" charset="0"/>
              </a:rPr>
              <a:t>và</a:t>
            </a:r>
            <a:r>
              <a:rPr lang="en-US" sz="3600" dirty="0" smtClean="0">
                <a:solidFill>
                  <a:srgbClr val="C00000"/>
                </a:solidFill>
                <a:latin typeface="Arial" pitchFamily="34" charset="0"/>
                <a:cs typeface="Arial" pitchFamily="34" charset="0"/>
              </a:rPr>
              <a:t> ADT</a:t>
            </a:r>
            <a:endParaRPr lang="en-US" sz="3600" dirty="0">
              <a:solidFill>
                <a:srgbClr val="C00000"/>
              </a:solidFill>
              <a:latin typeface="Arial" pitchFamily="34" charset="0"/>
              <a:cs typeface="Arial" pitchFamily="34" charset="0"/>
            </a:endParaRPr>
          </a:p>
        </p:txBody>
      </p:sp>
    </p:spTree>
    <p:extLst>
      <p:ext uri="{BB962C8B-B14F-4D97-AF65-F5344CB8AC3E}">
        <p14:creationId xmlns:p14="http://schemas.microsoft.com/office/powerpoint/2010/main" val="210025142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000" tmFilter="0, 0; .2, .5; .8, .5; 1, 0"/>
                                        <p:tgtEl>
                                          <p:spTgt spid="4"/>
                                        </p:tgtEl>
                                      </p:cBhvr>
                                    </p:animEffect>
                                    <p:animScale>
                                      <p:cBhvr>
                                        <p:cTn id="7" dur="500" autoRev="1" fill="hold"/>
                                        <p:tgtEl>
                                          <p:spTgt spid="4"/>
                                        </p:tgtEl>
                                      </p:cBhvr>
                                      <p:by x="105000" y="105000"/>
                                    </p:animScale>
                                  </p:childTnLst>
                                </p:cTn>
                              </p:par>
                              <p:par>
                                <p:cTn id="8" presetID="26" presetClass="emph" presetSubtype="0" fill="hold" nodeType="withEffect">
                                  <p:stCondLst>
                                    <p:cond delay="0"/>
                                  </p:stCondLst>
                                  <p:childTnLst>
                                    <p:animEffect transition="out" filter="fade">
                                      <p:cBhvr>
                                        <p:cTn id="9" dur="1000" tmFilter="0, 0; .2, .5; .8, .5; 1, 0"/>
                                        <p:tgtEl>
                                          <p:spTgt spid="7"/>
                                        </p:tgtEl>
                                      </p:cBhvr>
                                    </p:animEffect>
                                    <p:animScale>
                                      <p:cBhvr>
                                        <p:cTn id="10" dur="500" autoRev="1" fill="hold"/>
                                        <p:tgtEl>
                                          <p:spTgt spid="7"/>
                                        </p:tgtEl>
                                      </p:cBhvr>
                                      <p:by x="105000" y="105000"/>
                                    </p:animScale>
                                  </p:childTnLst>
                                </p:cTn>
                              </p:par>
                              <p:par>
                                <p:cTn id="11" presetID="26" presetClass="emph" presetSubtype="0" fill="hold" nodeType="withEffect">
                                  <p:stCondLst>
                                    <p:cond delay="0"/>
                                  </p:stCondLst>
                                  <p:childTnLst>
                                    <p:animEffect transition="out" filter="fade">
                                      <p:cBhvr>
                                        <p:cTn id="12" dur="1000" tmFilter="0, 0; .2, .5; .8, .5; 1, 0"/>
                                        <p:tgtEl>
                                          <p:spTgt spid="10"/>
                                        </p:tgtEl>
                                      </p:cBhvr>
                                    </p:animEffect>
                                    <p:animScale>
                                      <p:cBhvr>
                                        <p:cTn id="13" dur="500" autoRev="1" fill="hold"/>
                                        <p:tgtEl>
                                          <p:spTgt spid="10"/>
                                        </p:tgtEl>
                                      </p:cBhvr>
                                      <p:by x="105000" y="105000"/>
                                    </p:animScale>
                                  </p:childTnLst>
                                </p:cTn>
                              </p:par>
                              <p:par>
                                <p:cTn id="14" presetID="26" presetClass="emph" presetSubtype="0" fill="hold" nodeType="withEffect">
                                  <p:stCondLst>
                                    <p:cond delay="0"/>
                                  </p:stCondLst>
                                  <p:childTnLst>
                                    <p:animEffect transition="out" filter="fade">
                                      <p:cBhvr>
                                        <p:cTn id="15" dur="1000" tmFilter="0, 0; .2, .5; .8, .5; 1, 0"/>
                                        <p:tgtEl>
                                          <p:spTgt spid="13"/>
                                        </p:tgtEl>
                                      </p:cBhvr>
                                    </p:animEffect>
                                    <p:animScale>
                                      <p:cBhvr>
                                        <p:cTn id="16" dur="50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4130" y="2751482"/>
            <a:ext cx="8686800" cy="1257300"/>
          </a:xfrm>
        </p:spPr>
        <p:txBody>
          <a:bodyPr>
            <a:normAutofit/>
          </a:bodyPr>
          <a:lstStyle/>
          <a:p>
            <a:r>
              <a:rPr lang="en-US" b="1" dirty="0" smtClean="0">
                <a:latin typeface="Arial" pitchFamily="34" charset="0"/>
                <a:cs typeface="Arial" pitchFamily="34" charset="0"/>
              </a:rPr>
              <a:t>Probe </a:t>
            </a:r>
            <a:r>
              <a:rPr lang="en-US" dirty="0" smtClean="0">
                <a:latin typeface="Arial" pitchFamily="34" charset="0"/>
                <a:cs typeface="Arial" pitchFamily="34" charset="0"/>
              </a:rPr>
              <a:t>(</a:t>
            </a:r>
            <a:r>
              <a:rPr lang="en-US" b="1" u="sng" dirty="0" err="1" smtClean="0">
                <a:latin typeface="Arial" pitchFamily="34" charset="0"/>
                <a:cs typeface="Arial" pitchFamily="34" charset="0"/>
              </a:rPr>
              <a:t>pid</a:t>
            </a:r>
            <a:r>
              <a:rPr lang="en-US" b="1" u="sng" dirty="0">
                <a:latin typeface="Arial" pitchFamily="34" charset="0"/>
                <a:cs typeface="Arial" pitchFamily="34" charset="0"/>
              </a:rPr>
              <a:t>: integer, time: timestamp, latitude: </a:t>
            </a:r>
            <a:r>
              <a:rPr lang="en-US" b="1" u="sng" dirty="0" smtClean="0">
                <a:latin typeface="Arial" pitchFamily="34" charset="0"/>
                <a:cs typeface="Arial" pitchFamily="34" charset="0"/>
              </a:rPr>
              <a:t>real, longitude</a:t>
            </a:r>
            <a:r>
              <a:rPr lang="en-US" b="1" u="sng" dirty="0">
                <a:latin typeface="Arial" pitchFamily="34" charset="0"/>
                <a:cs typeface="Arial" pitchFamily="34" charset="0"/>
              </a:rPr>
              <a:t>: rea</a:t>
            </a:r>
            <a:r>
              <a:rPr lang="en-US" u="sng" dirty="0">
                <a:latin typeface="Arial" pitchFamily="34" charset="0"/>
                <a:cs typeface="Arial" pitchFamily="34" charset="0"/>
              </a:rPr>
              <a:t>l</a:t>
            </a:r>
            <a:r>
              <a:rPr lang="en-US" dirty="0">
                <a:latin typeface="Arial" pitchFamily="34" charset="0"/>
                <a:cs typeface="Arial" pitchFamily="34" charset="0"/>
              </a:rPr>
              <a:t>, </a:t>
            </a:r>
            <a:r>
              <a:rPr lang="en-US" dirty="0" smtClean="0">
                <a:latin typeface="Arial" pitchFamily="34" charset="0"/>
                <a:cs typeface="Arial" pitchFamily="34" charset="0"/>
              </a:rPr>
              <a:t> camera</a:t>
            </a:r>
            <a:r>
              <a:rPr lang="en-US" dirty="0">
                <a:latin typeface="Arial" pitchFamily="34" charset="0"/>
                <a:cs typeface="Arial" pitchFamily="34" charset="0"/>
              </a:rPr>
              <a:t>: string, video: BLOB</a:t>
            </a:r>
            <a:r>
              <a:rPr lang="en-US" dirty="0" smtClean="0">
                <a:latin typeface="Arial" pitchFamily="34" charset="0"/>
                <a:cs typeface="Arial" pitchFamily="34" charset="0"/>
              </a:rPr>
              <a:t>)</a:t>
            </a:r>
          </a:p>
        </p:txBody>
      </p:sp>
      <p:sp>
        <p:nvSpPr>
          <p:cNvPr id="2" name="Title 1"/>
          <p:cNvSpPr>
            <a:spLocks noGrp="1"/>
          </p:cNvSpPr>
          <p:nvPr>
            <p:ph type="title"/>
          </p:nvPr>
        </p:nvSpPr>
        <p:spPr>
          <a:xfrm>
            <a:off x="1524000" y="152400"/>
            <a:ext cx="7239000" cy="457200"/>
          </a:xfrm>
        </p:spPr>
        <p:txBody>
          <a:bodyPr>
            <a:normAutofit fontScale="90000"/>
          </a:bodyPr>
          <a:lstStyle/>
          <a:p>
            <a:r>
              <a:rPr lang="en-US" cap="none" dirty="0" err="1" smtClean="0"/>
              <a:t>Thiết</a:t>
            </a:r>
            <a:r>
              <a:rPr lang="en-US" cap="none" dirty="0" smtClean="0"/>
              <a:t> </a:t>
            </a:r>
            <a:r>
              <a:rPr lang="en-US" cap="none" dirty="0" err="1" smtClean="0"/>
              <a:t>kế</a:t>
            </a:r>
            <a:r>
              <a:rPr lang="en-US" cap="none" dirty="0" smtClean="0"/>
              <a:t> c</a:t>
            </a:r>
            <a:r>
              <a:rPr lang="vi-VN" cap="none" dirty="0" smtClean="0"/>
              <a:t>ơ sở dữ liệu</a:t>
            </a:r>
            <a:r>
              <a:rPr lang="en-US" cap="none" dirty="0" smtClean="0"/>
              <a:t> RDBMS</a:t>
            </a:r>
            <a:endParaRPr lang="en-US" cap="none" dirty="0"/>
          </a:p>
        </p:txBody>
      </p:sp>
      <p:sp>
        <p:nvSpPr>
          <p:cNvPr id="4" name="Content Placeholder 2"/>
          <p:cNvSpPr txBox="1">
            <a:spLocks/>
          </p:cNvSpPr>
          <p:nvPr/>
        </p:nvSpPr>
        <p:spPr>
          <a:xfrm>
            <a:off x="414130" y="4028660"/>
            <a:ext cx="7772400" cy="1381539"/>
          </a:xfrm>
          <a:prstGeom prst="rect">
            <a:avLst/>
          </a:prstGeom>
        </p:spPr>
        <p:txBody>
          <a:bodyPr vert="horz" lIns="0" tIns="45720" rIns="0" bIns="45720" rtlCol="0">
            <a:normAutofit/>
          </a:bodyPr>
          <a:lst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a:lstStyle>
          <a:p>
            <a:pPr marL="68580" indent="0">
              <a:buNone/>
            </a:pPr>
            <a:r>
              <a:rPr lang="en-US" b="1" dirty="0" err="1" smtClean="0">
                <a:solidFill>
                  <a:schemeClr val="tx2"/>
                </a:solidFill>
                <a:latin typeface="Arial" pitchFamily="34" charset="0"/>
                <a:cs typeface="Arial" pitchFamily="34" charset="0"/>
              </a:rPr>
              <a:t>Phụ</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thuộc</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hàm</a:t>
            </a:r>
            <a:endParaRPr lang="en-US" b="1" dirty="0" smtClean="0">
              <a:solidFill>
                <a:schemeClr val="tx2"/>
              </a:solidFill>
              <a:latin typeface="Arial" pitchFamily="34" charset="0"/>
              <a:cs typeface="Arial" pitchFamily="34" charset="0"/>
            </a:endParaRPr>
          </a:p>
          <a:p>
            <a:r>
              <a:rPr lang="en-US" b="1" dirty="0" smtClean="0">
                <a:solidFill>
                  <a:schemeClr val="tx2"/>
                </a:solidFill>
                <a:latin typeface="Arial" pitchFamily="34" charset="0"/>
                <a:cs typeface="Arial" pitchFamily="34" charset="0"/>
              </a:rPr>
              <a:t>PTLN </a:t>
            </a:r>
            <a:r>
              <a:rPr lang="en-US" b="1" dirty="0">
                <a:solidFill>
                  <a:schemeClr val="tx2"/>
                </a:solidFill>
                <a:latin typeface="Arial" pitchFamily="34" charset="0"/>
                <a:cs typeface="Arial" pitchFamily="34" charset="0"/>
                <a:sym typeface="Wingdings"/>
              </a:rPr>
              <a:t></a:t>
            </a:r>
            <a:r>
              <a:rPr lang="en-US" b="1" dirty="0">
                <a:solidFill>
                  <a:schemeClr val="tx2"/>
                </a:solidFill>
                <a:latin typeface="Arial" pitchFamily="34" charset="0"/>
                <a:cs typeface="Arial" pitchFamily="34" charset="0"/>
              </a:rPr>
              <a:t> CV</a:t>
            </a:r>
          </a:p>
          <a:p>
            <a:r>
              <a:rPr lang="en-US" b="1" dirty="0">
                <a:solidFill>
                  <a:schemeClr val="tx2"/>
                </a:solidFill>
                <a:latin typeface="Arial" pitchFamily="34" charset="0"/>
                <a:cs typeface="Arial" pitchFamily="34" charset="0"/>
              </a:rPr>
              <a:t>P </a:t>
            </a:r>
            <a:r>
              <a:rPr lang="en-US" b="1" dirty="0">
                <a:solidFill>
                  <a:schemeClr val="tx2"/>
                </a:solidFill>
                <a:latin typeface="Arial" pitchFamily="34" charset="0"/>
                <a:cs typeface="Arial" pitchFamily="34" charset="0"/>
                <a:sym typeface="Wingdings"/>
              </a:rPr>
              <a:t></a:t>
            </a:r>
            <a:r>
              <a:rPr lang="en-US" b="1" dirty="0">
                <a:solidFill>
                  <a:schemeClr val="tx2"/>
                </a:solidFill>
                <a:latin typeface="Arial" pitchFamily="34" charset="0"/>
                <a:cs typeface="Arial" pitchFamily="34" charset="0"/>
              </a:rPr>
              <a:t> </a:t>
            </a:r>
            <a:r>
              <a:rPr lang="en-US" b="1" dirty="0" smtClean="0">
                <a:solidFill>
                  <a:schemeClr val="tx2"/>
                </a:solidFill>
                <a:latin typeface="Arial" pitchFamily="34" charset="0"/>
                <a:cs typeface="Arial" pitchFamily="34" charset="0"/>
              </a:rPr>
              <a:t>CV</a:t>
            </a:r>
            <a:endParaRPr lang="en-US" b="1" dirty="0">
              <a:solidFill>
                <a:schemeClr val="tx2"/>
              </a:solidFill>
              <a:latin typeface="Arial" pitchFamily="34" charset="0"/>
              <a:cs typeface="Arial" pitchFamily="34" charset="0"/>
            </a:endParaRPr>
          </a:p>
        </p:txBody>
      </p:sp>
    </p:spTree>
    <p:extLst>
      <p:ext uri="{BB962C8B-B14F-4D97-AF65-F5344CB8AC3E}">
        <p14:creationId xmlns:p14="http://schemas.microsoft.com/office/powerpoint/2010/main" val="381808570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533400" y="2362200"/>
            <a:ext cx="7772400" cy="990600"/>
          </a:xfrm>
          <a:prstGeom prst="rect">
            <a:avLst/>
          </a:prstGeom>
        </p:spPr>
        <p:txBody>
          <a:bodyPr vert="horz" lIns="0" tIns="45720" rIns="0" bIns="45720" rtlCol="0">
            <a:noAutofit/>
          </a:bodyPr>
          <a:lst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a:lstStyle>
          <a:p>
            <a:pPr marL="68580" indent="0">
              <a:buNone/>
            </a:pPr>
            <a:r>
              <a:rPr lang="en-US" sz="2400" b="1" dirty="0" err="1">
                <a:solidFill>
                  <a:schemeClr val="tx2"/>
                </a:solidFill>
                <a:latin typeface="Arial" pitchFamily="34" charset="0"/>
                <a:cs typeface="Arial" pitchFamily="34" charset="0"/>
              </a:rPr>
              <a:t>Probes_Loc</a:t>
            </a:r>
            <a:r>
              <a:rPr lang="en-US" sz="2400" b="1" dirty="0">
                <a:solidFill>
                  <a:schemeClr val="tx2"/>
                </a:solidFill>
                <a:latin typeface="Arial" pitchFamily="34" charset="0"/>
                <a:cs typeface="Arial" pitchFamily="34" charset="0"/>
              </a:rPr>
              <a:t> </a:t>
            </a:r>
            <a:r>
              <a:rPr lang="en-US" sz="2400" dirty="0">
                <a:solidFill>
                  <a:schemeClr val="tx2"/>
                </a:solidFill>
                <a:latin typeface="Arial" pitchFamily="34" charset="0"/>
                <a:cs typeface="Arial" pitchFamily="34" charset="0"/>
              </a:rPr>
              <a:t>(</a:t>
            </a:r>
            <a:r>
              <a:rPr lang="en-US" sz="2400" b="1" u="sng" dirty="0" err="1">
                <a:solidFill>
                  <a:schemeClr val="tx2"/>
                </a:solidFill>
                <a:latin typeface="Arial" pitchFamily="34" charset="0"/>
                <a:cs typeface="Arial" pitchFamily="34" charset="0"/>
              </a:rPr>
              <a:t>pid</a:t>
            </a:r>
            <a:r>
              <a:rPr lang="en-US" sz="2400" b="1" u="sng" dirty="0">
                <a:solidFill>
                  <a:schemeClr val="tx2"/>
                </a:solidFill>
                <a:latin typeface="Arial" pitchFamily="34" charset="0"/>
                <a:cs typeface="Arial" pitchFamily="34" charset="0"/>
              </a:rPr>
              <a:t>: integer, time: timestamp</a:t>
            </a:r>
            <a:r>
              <a:rPr lang="en-US" sz="2400" b="1" u="sng" dirty="0" smtClean="0">
                <a:solidFill>
                  <a:schemeClr val="tx2"/>
                </a:solidFill>
                <a:latin typeface="Arial" pitchFamily="34" charset="0"/>
                <a:cs typeface="Arial" pitchFamily="34" charset="0"/>
              </a:rPr>
              <a:t>,</a:t>
            </a:r>
          </a:p>
          <a:p>
            <a:pPr marL="68580" indent="0">
              <a:buNone/>
            </a:pPr>
            <a:r>
              <a:rPr lang="en-US" sz="2400" b="1" dirty="0" smtClean="0">
                <a:solidFill>
                  <a:schemeClr val="tx2"/>
                </a:solidFill>
                <a:latin typeface="Arial" pitchFamily="34" charset="0"/>
                <a:cs typeface="Arial" pitchFamily="34" charset="0"/>
              </a:rPr>
              <a:t>		</a:t>
            </a:r>
            <a:r>
              <a:rPr lang="en-US" sz="2400" b="1" u="sng" dirty="0" smtClean="0">
                <a:solidFill>
                  <a:schemeClr val="tx2"/>
                </a:solidFill>
                <a:latin typeface="Arial" pitchFamily="34" charset="0"/>
                <a:cs typeface="Arial" pitchFamily="34" charset="0"/>
              </a:rPr>
              <a:t> </a:t>
            </a:r>
            <a:r>
              <a:rPr lang="en-US" sz="2400" b="1" u="sng" dirty="0">
                <a:solidFill>
                  <a:schemeClr val="tx2"/>
                </a:solidFill>
                <a:latin typeface="Arial" pitchFamily="34" charset="0"/>
                <a:cs typeface="Arial" pitchFamily="34" charset="0"/>
              </a:rPr>
              <a:t>latitude: real, longitude: rea</a:t>
            </a:r>
            <a:r>
              <a:rPr lang="en-US" sz="2400" dirty="0">
                <a:solidFill>
                  <a:schemeClr val="tx2"/>
                </a:solidFill>
                <a:latin typeface="Arial" pitchFamily="34" charset="0"/>
                <a:cs typeface="Arial" pitchFamily="34" charset="0"/>
              </a:rPr>
              <a:t>l)</a:t>
            </a:r>
          </a:p>
          <a:p>
            <a:pPr marL="68580" indent="0">
              <a:buNone/>
            </a:pPr>
            <a:r>
              <a:rPr lang="en-US" sz="2400" b="1" dirty="0" err="1" smtClean="0">
                <a:solidFill>
                  <a:schemeClr val="tx2"/>
                </a:solidFill>
                <a:latin typeface="Arial" pitchFamily="34" charset="0"/>
                <a:cs typeface="Arial" pitchFamily="34" charset="0"/>
              </a:rPr>
              <a:t>Probes_Video</a:t>
            </a:r>
            <a:r>
              <a:rPr lang="en-US" sz="2400" b="1" dirty="0" smtClean="0">
                <a:solidFill>
                  <a:schemeClr val="tx2"/>
                </a:solidFill>
                <a:latin typeface="Arial" pitchFamily="34" charset="0"/>
                <a:cs typeface="Arial" pitchFamily="34" charset="0"/>
              </a:rPr>
              <a:t> </a:t>
            </a:r>
            <a:r>
              <a:rPr lang="en-US" sz="2400" dirty="0" smtClean="0">
                <a:solidFill>
                  <a:schemeClr val="tx2"/>
                </a:solidFill>
                <a:latin typeface="Arial" pitchFamily="34" charset="0"/>
                <a:cs typeface="Arial" pitchFamily="34" charset="0"/>
              </a:rPr>
              <a:t>(</a:t>
            </a:r>
            <a:r>
              <a:rPr lang="en-US" sz="2400" b="1" u="sng" dirty="0" err="1" smtClean="0">
                <a:solidFill>
                  <a:schemeClr val="tx2"/>
                </a:solidFill>
                <a:latin typeface="Arial" pitchFamily="34" charset="0"/>
                <a:cs typeface="Arial" pitchFamily="34" charset="0"/>
              </a:rPr>
              <a:t>pid</a:t>
            </a:r>
            <a:r>
              <a:rPr lang="en-US" sz="2400" b="1" u="sng" dirty="0" smtClean="0">
                <a:solidFill>
                  <a:schemeClr val="tx2"/>
                </a:solidFill>
                <a:latin typeface="Arial" pitchFamily="34" charset="0"/>
                <a:cs typeface="Arial" pitchFamily="34" charset="0"/>
              </a:rPr>
              <a:t>: integer</a:t>
            </a:r>
            <a:r>
              <a:rPr lang="en-US" sz="2400" dirty="0" smtClean="0">
                <a:solidFill>
                  <a:schemeClr val="tx2"/>
                </a:solidFill>
                <a:latin typeface="Arial" pitchFamily="34" charset="0"/>
                <a:cs typeface="Arial" pitchFamily="34" charset="0"/>
              </a:rPr>
              <a:t>, camera: string:, video: BLOB)</a:t>
            </a:r>
          </a:p>
          <a:p>
            <a:pPr marL="68580" indent="0">
              <a:buNone/>
            </a:pPr>
            <a:endParaRPr lang="en-US" sz="2400" dirty="0">
              <a:solidFill>
                <a:schemeClr val="tx2"/>
              </a:solidFill>
              <a:latin typeface="Arial" pitchFamily="34" charset="0"/>
              <a:cs typeface="Arial" pitchFamily="34" charset="0"/>
            </a:endParaRPr>
          </a:p>
        </p:txBody>
      </p:sp>
      <p:sp>
        <p:nvSpPr>
          <p:cNvPr id="6" name="TextBox 5"/>
          <p:cNvSpPr txBox="1"/>
          <p:nvPr/>
        </p:nvSpPr>
        <p:spPr>
          <a:xfrm>
            <a:off x="609600" y="4217146"/>
            <a:ext cx="7620000" cy="830997"/>
          </a:xfrm>
          <a:prstGeom prst="rect">
            <a:avLst/>
          </a:prstGeom>
          <a:noFill/>
        </p:spPr>
        <p:txBody>
          <a:bodyPr wrap="square" rtlCol="0">
            <a:spAutoFit/>
          </a:bodyPr>
          <a:lstStyle/>
          <a:p>
            <a:pPr marL="342900" indent="-342900">
              <a:buClr>
                <a:schemeClr val="accent1"/>
              </a:buClr>
              <a:buFont typeface="Wingdings" pitchFamily="2" charset="2"/>
              <a:buChar char="Ø"/>
            </a:pPr>
            <a:r>
              <a:rPr lang="en-US" sz="2400" dirty="0">
                <a:solidFill>
                  <a:schemeClr val="tx2"/>
                </a:solidFill>
                <a:latin typeface="Arial" pitchFamily="34" charset="0"/>
                <a:cs typeface="Arial" pitchFamily="34" charset="0"/>
              </a:rPr>
              <a:t>“</a:t>
            </a:r>
            <a:r>
              <a:rPr lang="en-US" sz="2400" dirty="0" err="1">
                <a:solidFill>
                  <a:schemeClr val="tx2"/>
                </a:solidFill>
                <a:latin typeface="Arial" pitchFamily="34" charset="0"/>
                <a:cs typeface="Arial" pitchFamily="34" charset="0"/>
              </a:rPr>
              <a:t>Với</a:t>
            </a:r>
            <a:r>
              <a:rPr lang="en-US" sz="2400" dirty="0">
                <a:solidFill>
                  <a:schemeClr val="tx2"/>
                </a:solidFill>
                <a:latin typeface="Arial" pitchFamily="34" charset="0"/>
                <a:cs typeface="Arial" pitchFamily="34" charset="0"/>
              </a:rPr>
              <a:t> probe 10, </a:t>
            </a:r>
            <a:r>
              <a:rPr lang="en-US" sz="2400" dirty="0" err="1">
                <a:solidFill>
                  <a:schemeClr val="tx2"/>
                </a:solidFill>
                <a:latin typeface="Arial" pitchFamily="34" charset="0"/>
                <a:cs typeface="Arial" pitchFamily="34" charset="0"/>
              </a:rPr>
              <a:t>hiển</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thị</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đoạn</a:t>
            </a:r>
            <a:r>
              <a:rPr lang="en-US" sz="2400" dirty="0">
                <a:solidFill>
                  <a:schemeClr val="tx2"/>
                </a:solidFill>
                <a:latin typeface="Arial" pitchFamily="34" charset="0"/>
                <a:cs typeface="Arial" pitchFamily="34" charset="0"/>
              </a:rPr>
              <a:t> video </a:t>
            </a:r>
            <a:r>
              <a:rPr lang="en-US" sz="2400" dirty="0" err="1">
                <a:solidFill>
                  <a:schemeClr val="tx2"/>
                </a:solidFill>
                <a:latin typeface="Arial" pitchFamily="34" charset="0"/>
                <a:cs typeface="Arial" pitchFamily="34" charset="0"/>
              </a:rPr>
              <a:t>được</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thu</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từ</a:t>
            </a:r>
            <a:r>
              <a:rPr lang="en-US" sz="2400" dirty="0">
                <a:solidFill>
                  <a:schemeClr val="tx2"/>
                </a:solidFill>
                <a:latin typeface="Arial" pitchFamily="34" charset="0"/>
                <a:cs typeface="Arial" pitchFamily="34" charset="0"/>
              </a:rPr>
              <a:t> 1:10pm </a:t>
            </a:r>
            <a:r>
              <a:rPr lang="en-US" sz="2400" dirty="0" err="1">
                <a:solidFill>
                  <a:schemeClr val="tx2"/>
                </a:solidFill>
                <a:latin typeface="Arial" pitchFamily="34" charset="0"/>
                <a:cs typeface="Arial" pitchFamily="34" charset="0"/>
              </a:rPr>
              <a:t>đến</a:t>
            </a:r>
            <a:r>
              <a:rPr lang="en-US" sz="2400" dirty="0">
                <a:solidFill>
                  <a:schemeClr val="tx2"/>
                </a:solidFill>
                <a:latin typeface="Arial" pitchFamily="34" charset="0"/>
                <a:cs typeface="Arial" pitchFamily="34" charset="0"/>
              </a:rPr>
              <a:t> 1:15pm </a:t>
            </a:r>
            <a:r>
              <a:rPr lang="en-US" sz="2400" dirty="0" err="1">
                <a:solidFill>
                  <a:schemeClr val="tx2"/>
                </a:solidFill>
                <a:latin typeface="Arial" pitchFamily="34" charset="0"/>
                <a:cs typeface="Arial" pitchFamily="34" charset="0"/>
              </a:rPr>
              <a:t>vào</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ngày</a:t>
            </a:r>
            <a:r>
              <a:rPr lang="en-US" sz="2400" dirty="0">
                <a:solidFill>
                  <a:schemeClr val="tx2"/>
                </a:solidFill>
                <a:latin typeface="Arial" pitchFamily="34" charset="0"/>
                <a:cs typeface="Arial" pitchFamily="34" charset="0"/>
              </a:rPr>
              <a:t> 10, 1996” </a:t>
            </a:r>
          </a:p>
        </p:txBody>
      </p:sp>
      <p:sp>
        <p:nvSpPr>
          <p:cNvPr id="7" name="TextBox 6"/>
          <p:cNvSpPr txBox="1"/>
          <p:nvPr/>
        </p:nvSpPr>
        <p:spPr>
          <a:xfrm>
            <a:off x="609600" y="5134860"/>
            <a:ext cx="6106159" cy="461665"/>
          </a:xfrm>
          <a:prstGeom prst="rect">
            <a:avLst/>
          </a:prstGeom>
          <a:noFill/>
        </p:spPr>
        <p:txBody>
          <a:bodyPr wrap="none" rtlCol="0">
            <a:spAutoFit/>
          </a:bodyPr>
          <a:lstStyle/>
          <a:p>
            <a:pPr marL="285750" indent="-285750">
              <a:buClr>
                <a:schemeClr val="accent1"/>
              </a:buClr>
              <a:buFont typeface="Wingdings" pitchFamily="2" charset="2"/>
              <a:buChar char="Ø"/>
            </a:pPr>
            <a:r>
              <a:rPr lang="en-US" sz="2400" dirty="0" err="1" smtClean="0">
                <a:solidFill>
                  <a:schemeClr val="tx2"/>
                </a:solidFill>
                <a:latin typeface="Arial" pitchFamily="34" charset="0"/>
                <a:cs typeface="Arial" pitchFamily="34" charset="0"/>
              </a:rPr>
              <a:t>Thông</a:t>
            </a:r>
            <a:r>
              <a:rPr lang="en-US" sz="2400" dirty="0" smtClean="0">
                <a:solidFill>
                  <a:schemeClr val="tx2"/>
                </a:solidFill>
                <a:latin typeface="Arial" pitchFamily="34" charset="0"/>
                <a:cs typeface="Arial" pitchFamily="34" charset="0"/>
              </a:rPr>
              <a:t> tin </a:t>
            </a:r>
            <a:r>
              <a:rPr lang="en-US" sz="2400" dirty="0" err="1" smtClean="0">
                <a:solidFill>
                  <a:schemeClr val="tx2"/>
                </a:solidFill>
                <a:latin typeface="Arial" pitchFamily="34" charset="0"/>
                <a:cs typeface="Arial" pitchFamily="34" charset="0"/>
              </a:rPr>
              <a:t>liên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tiếp</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bị</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phân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tán</a:t>
            </a:r>
            <a:r>
              <a:rPr lang="en-US" sz="2400" dirty="0" smtClean="0">
                <a:solidFill>
                  <a:schemeClr val="tx2"/>
                </a:solidFill>
                <a:latin typeface="Arial" pitchFamily="34" charset="0"/>
                <a:cs typeface="Arial" pitchFamily="34" charset="0"/>
              </a:rPr>
              <a:t> qua </a:t>
            </a:r>
            <a:r>
              <a:rPr lang="en-US" sz="2400" dirty="0" err="1" smtClean="0">
                <a:solidFill>
                  <a:schemeClr val="tx2"/>
                </a:solidFill>
                <a:latin typeface="Arial" pitchFamily="34" charset="0"/>
                <a:cs typeface="Arial" pitchFamily="34" charset="0"/>
              </a:rPr>
              <a:t>các</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bộ</a:t>
            </a:r>
            <a:endParaRPr lang="en-US" sz="2400" dirty="0">
              <a:solidFill>
                <a:schemeClr val="tx2"/>
              </a:solidFill>
              <a:latin typeface="Arial" pitchFamily="34" charset="0"/>
              <a:cs typeface="Arial" pitchFamily="34" charset="0"/>
            </a:endParaRPr>
          </a:p>
        </p:txBody>
      </p:sp>
      <p:sp>
        <p:nvSpPr>
          <p:cNvPr id="8" name="TextBox 7"/>
          <p:cNvSpPr txBox="1"/>
          <p:nvPr/>
        </p:nvSpPr>
        <p:spPr>
          <a:xfrm>
            <a:off x="609600" y="5906798"/>
            <a:ext cx="6260047" cy="461665"/>
          </a:xfrm>
          <a:prstGeom prst="rect">
            <a:avLst/>
          </a:prstGeom>
          <a:noFill/>
        </p:spPr>
        <p:txBody>
          <a:bodyPr wrap="none" rtlCol="0">
            <a:spAutoFit/>
          </a:bodyPr>
          <a:lstStyle/>
          <a:p>
            <a:pPr marL="285750" indent="-285750">
              <a:buClr>
                <a:schemeClr val="accent1"/>
              </a:buClr>
              <a:buFont typeface="Wingdings" pitchFamily="2" charset="2"/>
              <a:buChar char="Ø"/>
            </a:pPr>
            <a:r>
              <a:rPr lang="en-US" sz="2400" dirty="0" err="1" smtClean="0">
                <a:solidFill>
                  <a:schemeClr val="tx2"/>
                </a:solidFill>
                <a:latin typeface="Arial" pitchFamily="34" charset="0"/>
                <a:cs typeface="Arial" pitchFamily="34" charset="0"/>
              </a:rPr>
              <a:t>Thông</a:t>
            </a:r>
            <a:r>
              <a:rPr lang="en-US" sz="2400" dirty="0" smtClean="0">
                <a:solidFill>
                  <a:schemeClr val="tx2"/>
                </a:solidFill>
                <a:latin typeface="Arial" pitchFamily="34" charset="0"/>
                <a:cs typeface="Arial" pitchFamily="34" charset="0"/>
              </a:rPr>
              <a:t> tin video </a:t>
            </a:r>
            <a:r>
              <a:rPr lang="en-US" sz="2400" dirty="0" err="1" smtClean="0">
                <a:solidFill>
                  <a:schemeClr val="tx2"/>
                </a:solidFill>
                <a:latin typeface="Arial" pitchFamily="34" charset="0"/>
                <a:cs typeface="Arial" pitchFamily="34" charset="0"/>
              </a:rPr>
              <a:t>và</a:t>
            </a:r>
            <a:r>
              <a:rPr lang="en-US" sz="2400" dirty="0" smtClean="0">
                <a:solidFill>
                  <a:schemeClr val="tx2"/>
                </a:solidFill>
                <a:latin typeface="Arial" pitchFamily="34" charset="0"/>
                <a:cs typeface="Arial" pitchFamily="34" charset="0"/>
              </a:rPr>
              <a:t> location </a:t>
            </a:r>
            <a:r>
              <a:rPr lang="en-US" sz="2400" dirty="0" err="1" smtClean="0">
                <a:solidFill>
                  <a:schemeClr val="tx2"/>
                </a:solidFill>
                <a:latin typeface="Arial" pitchFamily="34" charset="0"/>
                <a:cs typeface="Arial" pitchFamily="34" charset="0"/>
              </a:rPr>
              <a:t>bị</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phân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tách</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ra</a:t>
            </a:r>
            <a:endParaRPr lang="en-US" sz="2400" dirty="0">
              <a:solidFill>
                <a:schemeClr val="tx2"/>
              </a:solidFill>
              <a:latin typeface="Arial" pitchFamily="34" charset="0"/>
              <a:cs typeface="Arial" pitchFamily="34" charset="0"/>
            </a:endParaRPr>
          </a:p>
        </p:txBody>
      </p:sp>
      <p:sp>
        <p:nvSpPr>
          <p:cNvPr id="10" name="Title 1"/>
          <p:cNvSpPr>
            <a:spLocks noGrp="1"/>
          </p:cNvSpPr>
          <p:nvPr>
            <p:ph type="title"/>
          </p:nvPr>
        </p:nvSpPr>
        <p:spPr>
          <a:xfrm>
            <a:off x="1524000" y="152400"/>
            <a:ext cx="7239000" cy="457200"/>
          </a:xfrm>
        </p:spPr>
        <p:txBody>
          <a:bodyPr>
            <a:normAutofit fontScale="90000"/>
          </a:bodyPr>
          <a:lstStyle/>
          <a:p>
            <a:r>
              <a:rPr lang="en-US" cap="none" dirty="0" err="1" smtClean="0"/>
              <a:t>Thiết</a:t>
            </a:r>
            <a:r>
              <a:rPr lang="en-US" cap="none" dirty="0" smtClean="0"/>
              <a:t> </a:t>
            </a:r>
            <a:r>
              <a:rPr lang="en-US" cap="none" dirty="0" err="1" smtClean="0"/>
              <a:t>kế</a:t>
            </a:r>
            <a:r>
              <a:rPr lang="en-US" cap="none" dirty="0" smtClean="0"/>
              <a:t> c</a:t>
            </a:r>
            <a:r>
              <a:rPr lang="vi-VN" cap="none" dirty="0" smtClean="0"/>
              <a:t>ơ sở dữ liệu</a:t>
            </a:r>
            <a:r>
              <a:rPr lang="en-US" cap="none" dirty="0" smtClean="0"/>
              <a:t> RDBMS</a:t>
            </a:r>
            <a:endParaRPr lang="en-US" cap="none" dirty="0"/>
          </a:p>
        </p:txBody>
      </p:sp>
    </p:spTree>
    <p:extLst>
      <p:ext uri="{BB962C8B-B14F-4D97-AF65-F5344CB8AC3E}">
        <p14:creationId xmlns:p14="http://schemas.microsoft.com/office/powerpoint/2010/main" val="335635358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1" y="2675467"/>
            <a:ext cx="8355000" cy="3450696"/>
          </a:xfrm>
        </p:spPr>
        <p:txBody>
          <a:bodyPr/>
          <a:lstStyle/>
          <a:p>
            <a:r>
              <a:rPr lang="en-US" b="1" dirty="0" err="1">
                <a:latin typeface="Arial" pitchFamily="34" charset="0"/>
                <a:cs typeface="Arial" pitchFamily="34" charset="0"/>
              </a:rPr>
              <a:t>Probes_AllInfo</a:t>
            </a:r>
            <a:r>
              <a:rPr lang="en-US" b="1" dirty="0">
                <a:latin typeface="Arial" pitchFamily="34" charset="0"/>
                <a:cs typeface="Arial" pitchFamily="34" charset="0"/>
              </a:rPr>
              <a:t> </a:t>
            </a:r>
            <a:r>
              <a:rPr lang="en-US" dirty="0">
                <a:latin typeface="Arial" pitchFamily="34" charset="0"/>
                <a:cs typeface="Arial" pitchFamily="34" charset="0"/>
              </a:rPr>
              <a:t>(</a:t>
            </a:r>
            <a:r>
              <a:rPr lang="en-US" b="1" u="sng" dirty="0" err="1">
                <a:latin typeface="Arial" pitchFamily="34" charset="0"/>
                <a:cs typeface="Arial" pitchFamily="34" charset="0"/>
              </a:rPr>
              <a:t>pid</a:t>
            </a:r>
            <a:r>
              <a:rPr lang="en-US" b="1" u="sng" dirty="0">
                <a:latin typeface="Arial" pitchFamily="34" charset="0"/>
                <a:cs typeface="Arial" pitchFamily="34" charset="0"/>
              </a:rPr>
              <a:t>: integer, </a:t>
            </a:r>
            <a:r>
              <a:rPr lang="en-US" b="1" u="sng" dirty="0" err="1">
                <a:latin typeface="Arial" pitchFamily="34" charset="0"/>
                <a:cs typeface="Arial" pitchFamily="34" charset="0"/>
              </a:rPr>
              <a:t>locseq</a:t>
            </a:r>
            <a:r>
              <a:rPr lang="en-US" b="1" u="sng" dirty="0">
                <a:latin typeface="Arial" pitchFamily="34" charset="0"/>
                <a:cs typeface="Arial" pitchFamily="34" charset="0"/>
              </a:rPr>
              <a:t>: </a:t>
            </a:r>
            <a:r>
              <a:rPr lang="en-US" b="1" u="sng" dirty="0" err="1">
                <a:latin typeface="Arial" pitchFamily="34" charset="0"/>
                <a:cs typeface="Arial" pitchFamily="34" charset="0"/>
              </a:rPr>
              <a:t>location_seq</a:t>
            </a:r>
            <a:r>
              <a:rPr lang="en-US" b="1" u="sng" dirty="0">
                <a:latin typeface="Arial" pitchFamily="34" charset="0"/>
                <a:cs typeface="Arial" pitchFamily="34" charset="0"/>
              </a:rPr>
              <a:t>, </a:t>
            </a:r>
            <a:r>
              <a:rPr lang="en-US" b="1" dirty="0" smtClean="0">
                <a:latin typeface="Arial" pitchFamily="34" charset="0"/>
                <a:cs typeface="Arial" pitchFamily="34" charset="0"/>
              </a:rPr>
              <a:t>			</a:t>
            </a:r>
            <a:r>
              <a:rPr lang="en-US" dirty="0" smtClean="0">
                <a:latin typeface="Arial" pitchFamily="34" charset="0"/>
                <a:cs typeface="Arial" pitchFamily="34" charset="0"/>
              </a:rPr>
              <a:t>camera</a:t>
            </a:r>
            <a:r>
              <a:rPr lang="en-US" dirty="0">
                <a:latin typeface="Arial" pitchFamily="34" charset="0"/>
                <a:cs typeface="Arial" pitchFamily="34" charset="0"/>
              </a:rPr>
              <a:t>: string, video: </a:t>
            </a:r>
            <a:r>
              <a:rPr lang="en-US" dirty="0" err="1">
                <a:latin typeface="Arial" pitchFamily="34" charset="0"/>
                <a:cs typeface="Arial" pitchFamily="34" charset="0"/>
              </a:rPr>
              <a:t>mpeg_stream</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2" name="Title 1"/>
          <p:cNvSpPr>
            <a:spLocks noGrp="1"/>
          </p:cNvSpPr>
          <p:nvPr>
            <p:ph type="title"/>
          </p:nvPr>
        </p:nvSpPr>
        <p:spPr>
          <a:xfrm>
            <a:off x="1524000" y="76200"/>
            <a:ext cx="7162800" cy="533400"/>
          </a:xfrm>
        </p:spPr>
        <p:txBody>
          <a:bodyPr/>
          <a:lstStyle/>
          <a:p>
            <a:r>
              <a:rPr lang="en-US" cap="none" dirty="0" err="1" smtClean="0"/>
              <a:t>Thiết</a:t>
            </a:r>
            <a:r>
              <a:rPr lang="en-US" cap="none" dirty="0" smtClean="0"/>
              <a:t> </a:t>
            </a:r>
            <a:r>
              <a:rPr lang="en-US" cap="none" dirty="0" err="1" smtClean="0"/>
              <a:t>kế</a:t>
            </a:r>
            <a:r>
              <a:rPr lang="en-US" cap="none" dirty="0" smtClean="0"/>
              <a:t> c</a:t>
            </a:r>
            <a:r>
              <a:rPr lang="vi-VN" cap="none" dirty="0" smtClean="0"/>
              <a:t>ơ sở dữ liệu</a:t>
            </a:r>
            <a:r>
              <a:rPr lang="en-US" cap="none" dirty="0" smtClean="0"/>
              <a:t> ORDBMS</a:t>
            </a:r>
            <a:endParaRPr lang="en-US" cap="none" dirty="0"/>
          </a:p>
        </p:txBody>
      </p:sp>
      <p:sp>
        <p:nvSpPr>
          <p:cNvPr id="4" name="TextBox 3"/>
          <p:cNvSpPr txBox="1"/>
          <p:nvPr/>
        </p:nvSpPr>
        <p:spPr>
          <a:xfrm>
            <a:off x="556590" y="3962400"/>
            <a:ext cx="7984933" cy="1569660"/>
          </a:xfrm>
          <a:prstGeom prst="rect">
            <a:avLst/>
          </a:prstGeom>
          <a:noFill/>
        </p:spPr>
        <p:txBody>
          <a:bodyPr wrap="square" rtlCol="0">
            <a:spAutoFit/>
          </a:bodyPr>
          <a:lstStyle/>
          <a:p>
            <a:r>
              <a:rPr lang="en-US" sz="2400" b="1" dirty="0">
                <a:solidFill>
                  <a:schemeClr val="tx2"/>
                </a:solidFill>
                <a:latin typeface="Arial" pitchFamily="34" charset="0"/>
                <a:cs typeface="Arial" pitchFamily="34" charset="0"/>
              </a:rPr>
              <a:t>SELECT</a:t>
            </a:r>
            <a:r>
              <a:rPr lang="en-US" sz="2400" dirty="0">
                <a:solidFill>
                  <a:schemeClr val="tx2"/>
                </a:solidFill>
                <a:latin typeface="Arial" pitchFamily="34" charset="0"/>
                <a:cs typeface="Arial" pitchFamily="34" charset="0"/>
              </a:rPr>
              <a:t> </a:t>
            </a:r>
            <a:r>
              <a:rPr lang="en-US" sz="2400" dirty="0" smtClean="0">
                <a:solidFill>
                  <a:schemeClr val="tx2"/>
                </a:solidFill>
                <a:latin typeface="Arial" pitchFamily="34" charset="0"/>
                <a:cs typeface="Arial" pitchFamily="34" charset="0"/>
              </a:rPr>
              <a:t>display (</a:t>
            </a:r>
            <a:r>
              <a:rPr lang="en-US" sz="2400" dirty="0" err="1" smtClean="0">
                <a:solidFill>
                  <a:schemeClr val="tx2"/>
                </a:solidFill>
                <a:latin typeface="Arial" pitchFamily="34" charset="0"/>
                <a:cs typeface="Arial" pitchFamily="34" charset="0"/>
              </a:rPr>
              <a:t>P.video</a:t>
            </a:r>
            <a:r>
              <a:rPr lang="en-US" sz="2400" dirty="0">
                <a:solidFill>
                  <a:schemeClr val="tx2"/>
                </a:solidFill>
                <a:latin typeface="Arial" pitchFamily="34" charset="0"/>
                <a:cs typeface="Arial" pitchFamily="34" charset="0"/>
              </a:rPr>
              <a:t>, </a:t>
            </a:r>
            <a:r>
              <a:rPr lang="en-US" sz="2400" dirty="0" smtClean="0">
                <a:solidFill>
                  <a:schemeClr val="tx2"/>
                </a:solidFill>
                <a:latin typeface="Arial" pitchFamily="34" charset="0"/>
                <a:cs typeface="Arial" pitchFamily="34" charset="0"/>
              </a:rPr>
              <a:t>1:10pm</a:t>
            </a:r>
            <a:r>
              <a:rPr lang="en-US" sz="2400" dirty="0">
                <a:solidFill>
                  <a:schemeClr val="tx2"/>
                </a:solidFill>
                <a:latin typeface="Arial" pitchFamily="34" charset="0"/>
                <a:cs typeface="Arial" pitchFamily="34" charset="0"/>
              </a:rPr>
              <a:t>, May 10 1996, </a:t>
            </a:r>
            <a:r>
              <a:rPr lang="en-US" sz="2400" dirty="0" smtClean="0">
                <a:solidFill>
                  <a:schemeClr val="tx2"/>
                </a:solidFill>
                <a:latin typeface="Arial" pitchFamily="34" charset="0"/>
                <a:cs typeface="Arial" pitchFamily="34" charset="0"/>
              </a:rPr>
              <a:t>1:15pm</a:t>
            </a:r>
            <a:r>
              <a:rPr lang="en-US" sz="2400" dirty="0">
                <a:solidFill>
                  <a:schemeClr val="tx2"/>
                </a:solidFill>
                <a:latin typeface="Arial" pitchFamily="34" charset="0"/>
                <a:cs typeface="Arial" pitchFamily="34" charset="0"/>
              </a:rPr>
              <a:t>, </a:t>
            </a:r>
            <a:r>
              <a:rPr lang="en-US" sz="2400" dirty="0" smtClean="0">
                <a:solidFill>
                  <a:schemeClr val="tx2"/>
                </a:solidFill>
                <a:latin typeface="Arial" pitchFamily="34" charset="0"/>
                <a:cs typeface="Arial" pitchFamily="34" charset="0"/>
              </a:rPr>
              <a:t>			May </a:t>
            </a:r>
            <a:r>
              <a:rPr lang="en-US" sz="2400" dirty="0">
                <a:solidFill>
                  <a:schemeClr val="tx2"/>
                </a:solidFill>
                <a:latin typeface="Arial" pitchFamily="34" charset="0"/>
                <a:cs typeface="Arial" pitchFamily="34" charset="0"/>
              </a:rPr>
              <a:t>10 1996)</a:t>
            </a:r>
          </a:p>
          <a:p>
            <a:r>
              <a:rPr lang="en-US" sz="2400" b="1" dirty="0">
                <a:solidFill>
                  <a:schemeClr val="tx2"/>
                </a:solidFill>
                <a:latin typeface="Arial" pitchFamily="34" charset="0"/>
                <a:cs typeface="Arial" pitchFamily="34" charset="0"/>
              </a:rPr>
              <a:t>FROM</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Probes_Allinfo</a:t>
            </a:r>
            <a:r>
              <a:rPr lang="en-US" sz="2400" dirty="0">
                <a:solidFill>
                  <a:schemeClr val="tx2"/>
                </a:solidFill>
                <a:latin typeface="Arial" pitchFamily="34" charset="0"/>
                <a:cs typeface="Arial" pitchFamily="34" charset="0"/>
              </a:rPr>
              <a:t> P</a:t>
            </a:r>
          </a:p>
          <a:p>
            <a:r>
              <a:rPr lang="en-US" sz="2400" b="1" dirty="0">
                <a:solidFill>
                  <a:schemeClr val="tx2"/>
                </a:solidFill>
                <a:latin typeface="Arial" pitchFamily="34" charset="0"/>
                <a:cs typeface="Arial" pitchFamily="34" charset="0"/>
              </a:rPr>
              <a:t>WHERE</a:t>
            </a:r>
            <a:r>
              <a:rPr lang="en-US" sz="2400" dirty="0">
                <a:solidFill>
                  <a:schemeClr val="tx2"/>
                </a:solidFill>
                <a:latin typeface="Arial" pitchFamily="34" charset="0"/>
                <a:cs typeface="Arial" pitchFamily="34" charset="0"/>
              </a:rPr>
              <a:t> P.id = </a:t>
            </a:r>
            <a:r>
              <a:rPr lang="en-US" sz="2400" dirty="0" smtClean="0">
                <a:solidFill>
                  <a:schemeClr val="tx2"/>
                </a:solidFill>
                <a:latin typeface="Arial" pitchFamily="34" charset="0"/>
                <a:cs typeface="Arial" pitchFamily="34" charset="0"/>
              </a:rPr>
              <a:t>10</a:t>
            </a:r>
            <a:endParaRPr lang="en-US" sz="2400" dirty="0">
              <a:solidFill>
                <a:schemeClr val="tx2"/>
              </a:solidFill>
              <a:latin typeface="Arial" pitchFamily="34" charset="0"/>
              <a:cs typeface="Arial" pitchFamily="34" charset="0"/>
            </a:endParaRPr>
          </a:p>
        </p:txBody>
      </p:sp>
    </p:spTree>
    <p:extLst>
      <p:ext uri="{BB962C8B-B14F-4D97-AF65-F5344CB8AC3E}">
        <p14:creationId xmlns:p14="http://schemas.microsoft.com/office/powerpoint/2010/main" val="37790305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917605244"/>
              </p:ext>
            </p:extLst>
          </p:nvPr>
        </p:nvGraphicFramePr>
        <p:xfrm>
          <a:off x="2362200" y="1676400"/>
          <a:ext cx="44196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1447800" y="76200"/>
            <a:ext cx="7162800" cy="533400"/>
          </a:xfrm>
        </p:spPr>
        <p:txBody>
          <a:bodyPr/>
          <a:lstStyle/>
          <a:p>
            <a:r>
              <a:rPr lang="en-US" cap="none" dirty="0" err="1" smtClean="0">
                <a:latin typeface="Arial" pitchFamily="34" charset="0"/>
                <a:cs typeface="Arial" pitchFamily="34" charset="0"/>
              </a:rPr>
              <a:t>Định</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danh</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đối</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tượng</a:t>
            </a:r>
            <a:r>
              <a:rPr lang="en-US" cap="none" dirty="0" smtClean="0">
                <a:latin typeface="Arial" pitchFamily="34" charset="0"/>
                <a:cs typeface="Arial" pitchFamily="34" charset="0"/>
              </a:rPr>
              <a:t> </a:t>
            </a:r>
            <a:endParaRPr lang="en-US" cap="none" dirty="0">
              <a:latin typeface="Arial" pitchFamily="34" charset="0"/>
              <a:cs typeface="Arial" pitchFamily="34" charset="0"/>
            </a:endParaRPr>
          </a:p>
        </p:txBody>
      </p:sp>
    </p:spTree>
    <p:extLst>
      <p:ext uri="{BB962C8B-B14F-4D97-AF65-F5344CB8AC3E}">
        <p14:creationId xmlns:p14="http://schemas.microsoft.com/office/powerpoint/2010/main" val="211074498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graphicEl>
                                              <a:dgm id="{E253299F-C98E-4FEE-B1CB-9762C0803F77}"/>
                                            </p:graphicEl>
                                          </p:spTgt>
                                        </p:tgtEl>
                                        <p:attrNameLst>
                                          <p:attrName>style.visibility</p:attrName>
                                        </p:attrNameLst>
                                      </p:cBhvr>
                                      <p:to>
                                        <p:strVal val="visible"/>
                                      </p:to>
                                    </p:set>
                                    <p:animEffect transition="in" filter="fade">
                                      <p:cBhvr>
                                        <p:cTn id="7" dur="1000"/>
                                        <p:tgtEl>
                                          <p:spTgt spid="4">
                                            <p:graphicEl>
                                              <a:dgm id="{E253299F-C98E-4FEE-B1CB-9762C0803F77}"/>
                                            </p:graphicEl>
                                          </p:spTgt>
                                        </p:tgtEl>
                                      </p:cBhvr>
                                    </p:animEffect>
                                    <p:anim calcmode="lin" valueType="num">
                                      <p:cBhvr>
                                        <p:cTn id="8" dur="1000" fill="hold"/>
                                        <p:tgtEl>
                                          <p:spTgt spid="4">
                                            <p:graphicEl>
                                              <a:dgm id="{E253299F-C98E-4FEE-B1CB-9762C0803F77}"/>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E253299F-C98E-4FEE-B1CB-9762C0803F77}"/>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9E6285C4-A273-49E9-9BDC-D83D1A6C39AE}"/>
                                            </p:graphicEl>
                                          </p:spTgt>
                                        </p:tgtEl>
                                        <p:attrNameLst>
                                          <p:attrName>style.visibility</p:attrName>
                                        </p:attrNameLst>
                                      </p:cBhvr>
                                      <p:to>
                                        <p:strVal val="visible"/>
                                      </p:to>
                                    </p:set>
                                    <p:animEffect transition="in" filter="fade">
                                      <p:cBhvr>
                                        <p:cTn id="12" dur="1000"/>
                                        <p:tgtEl>
                                          <p:spTgt spid="4">
                                            <p:graphicEl>
                                              <a:dgm id="{9E6285C4-A273-49E9-9BDC-D83D1A6C39AE}"/>
                                            </p:graphicEl>
                                          </p:spTgt>
                                        </p:tgtEl>
                                      </p:cBhvr>
                                    </p:animEffect>
                                    <p:anim calcmode="lin" valueType="num">
                                      <p:cBhvr>
                                        <p:cTn id="13" dur="1000" fill="hold"/>
                                        <p:tgtEl>
                                          <p:spTgt spid="4">
                                            <p:graphicEl>
                                              <a:dgm id="{9E6285C4-A273-49E9-9BDC-D83D1A6C39AE}"/>
                                            </p:graphicEl>
                                          </p:spTgt>
                                        </p:tgtEl>
                                        <p:attrNameLst>
                                          <p:attrName>ppt_x</p:attrName>
                                        </p:attrNameLst>
                                      </p:cBhvr>
                                      <p:tavLst>
                                        <p:tav tm="0">
                                          <p:val>
                                            <p:strVal val="#ppt_x"/>
                                          </p:val>
                                        </p:tav>
                                        <p:tav tm="100000">
                                          <p:val>
                                            <p:strVal val="#ppt_x"/>
                                          </p:val>
                                        </p:tav>
                                      </p:tavLst>
                                    </p:anim>
                                    <p:anim calcmode="lin" valueType="num">
                                      <p:cBhvr>
                                        <p:cTn id="14" dur="1000" fill="hold"/>
                                        <p:tgtEl>
                                          <p:spTgt spid="4">
                                            <p:graphicEl>
                                              <a:dgm id="{9E6285C4-A273-49E9-9BDC-D83D1A6C39AE}"/>
                                            </p:graphic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graphicEl>
                                              <a:dgm id="{9E68CCA3-6EE6-4477-AF9D-54D0B2C62BD3}"/>
                                            </p:graphicEl>
                                          </p:spTgt>
                                        </p:tgtEl>
                                        <p:attrNameLst>
                                          <p:attrName>style.visibility</p:attrName>
                                        </p:attrNameLst>
                                      </p:cBhvr>
                                      <p:to>
                                        <p:strVal val="visible"/>
                                      </p:to>
                                    </p:set>
                                    <p:animEffect transition="in" filter="fade">
                                      <p:cBhvr>
                                        <p:cTn id="17" dur="1000"/>
                                        <p:tgtEl>
                                          <p:spTgt spid="4">
                                            <p:graphicEl>
                                              <a:dgm id="{9E68CCA3-6EE6-4477-AF9D-54D0B2C62BD3}"/>
                                            </p:graphicEl>
                                          </p:spTgt>
                                        </p:tgtEl>
                                      </p:cBhvr>
                                    </p:animEffect>
                                    <p:anim calcmode="lin" valueType="num">
                                      <p:cBhvr>
                                        <p:cTn id="18" dur="1000" fill="hold"/>
                                        <p:tgtEl>
                                          <p:spTgt spid="4">
                                            <p:graphicEl>
                                              <a:dgm id="{9E68CCA3-6EE6-4477-AF9D-54D0B2C62BD3}"/>
                                            </p:graphicEl>
                                          </p:spTgt>
                                        </p:tgtEl>
                                        <p:attrNameLst>
                                          <p:attrName>ppt_x</p:attrName>
                                        </p:attrNameLst>
                                      </p:cBhvr>
                                      <p:tavLst>
                                        <p:tav tm="0">
                                          <p:val>
                                            <p:strVal val="#ppt_x"/>
                                          </p:val>
                                        </p:tav>
                                        <p:tav tm="100000">
                                          <p:val>
                                            <p:strVal val="#ppt_x"/>
                                          </p:val>
                                        </p:tav>
                                      </p:tavLst>
                                    </p:anim>
                                    <p:anim calcmode="lin" valueType="num">
                                      <p:cBhvr>
                                        <p:cTn id="19" dur="1000" fill="hold"/>
                                        <p:tgtEl>
                                          <p:spTgt spid="4">
                                            <p:graphicEl>
                                              <a:dgm id="{9E68CCA3-6EE6-4477-AF9D-54D0B2C62BD3}"/>
                                            </p:graphic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graphicEl>
                                              <a:dgm id="{57047FAB-2E7D-411E-888C-359663919D49}"/>
                                            </p:graphicEl>
                                          </p:spTgt>
                                        </p:tgtEl>
                                        <p:attrNameLst>
                                          <p:attrName>style.visibility</p:attrName>
                                        </p:attrNameLst>
                                      </p:cBhvr>
                                      <p:to>
                                        <p:strVal val="visible"/>
                                      </p:to>
                                    </p:set>
                                    <p:animEffect transition="in" filter="fade">
                                      <p:cBhvr>
                                        <p:cTn id="22" dur="1000"/>
                                        <p:tgtEl>
                                          <p:spTgt spid="4">
                                            <p:graphicEl>
                                              <a:dgm id="{57047FAB-2E7D-411E-888C-359663919D49}"/>
                                            </p:graphicEl>
                                          </p:spTgt>
                                        </p:tgtEl>
                                      </p:cBhvr>
                                    </p:animEffect>
                                    <p:anim calcmode="lin" valueType="num">
                                      <p:cBhvr>
                                        <p:cTn id="23" dur="1000" fill="hold"/>
                                        <p:tgtEl>
                                          <p:spTgt spid="4">
                                            <p:graphicEl>
                                              <a:dgm id="{57047FAB-2E7D-411E-888C-359663919D49}"/>
                                            </p:graphicEl>
                                          </p:spTgt>
                                        </p:tgtEl>
                                        <p:attrNameLst>
                                          <p:attrName>ppt_x</p:attrName>
                                        </p:attrNameLst>
                                      </p:cBhvr>
                                      <p:tavLst>
                                        <p:tav tm="0">
                                          <p:val>
                                            <p:strVal val="#ppt_x"/>
                                          </p:val>
                                        </p:tav>
                                        <p:tav tm="100000">
                                          <p:val>
                                            <p:strVal val="#ppt_x"/>
                                          </p:val>
                                        </p:tav>
                                      </p:tavLst>
                                    </p:anim>
                                    <p:anim calcmode="lin" valueType="num">
                                      <p:cBhvr>
                                        <p:cTn id="24" dur="1000" fill="hold"/>
                                        <p:tgtEl>
                                          <p:spTgt spid="4">
                                            <p:graphicEl>
                                              <a:dgm id="{57047FAB-2E7D-411E-888C-359663919D49}"/>
                                            </p:graphic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
                                            <p:graphicEl>
                                              <a:dgm id="{24431B1F-18A8-49AD-BE0B-4093F5DB2307}"/>
                                            </p:graphicEl>
                                          </p:spTgt>
                                        </p:tgtEl>
                                        <p:attrNameLst>
                                          <p:attrName>style.visibility</p:attrName>
                                        </p:attrNameLst>
                                      </p:cBhvr>
                                      <p:to>
                                        <p:strVal val="visible"/>
                                      </p:to>
                                    </p:set>
                                    <p:animEffect transition="in" filter="fade">
                                      <p:cBhvr>
                                        <p:cTn id="27" dur="1000"/>
                                        <p:tgtEl>
                                          <p:spTgt spid="4">
                                            <p:graphicEl>
                                              <a:dgm id="{24431B1F-18A8-49AD-BE0B-4093F5DB2307}"/>
                                            </p:graphicEl>
                                          </p:spTgt>
                                        </p:tgtEl>
                                      </p:cBhvr>
                                    </p:animEffect>
                                    <p:anim calcmode="lin" valueType="num">
                                      <p:cBhvr>
                                        <p:cTn id="28" dur="1000" fill="hold"/>
                                        <p:tgtEl>
                                          <p:spTgt spid="4">
                                            <p:graphicEl>
                                              <a:dgm id="{24431B1F-18A8-49AD-BE0B-4093F5DB2307}"/>
                                            </p:graphicEl>
                                          </p:spTgt>
                                        </p:tgtEl>
                                        <p:attrNameLst>
                                          <p:attrName>ppt_x</p:attrName>
                                        </p:attrNameLst>
                                      </p:cBhvr>
                                      <p:tavLst>
                                        <p:tav tm="0">
                                          <p:val>
                                            <p:strVal val="#ppt_x"/>
                                          </p:val>
                                        </p:tav>
                                        <p:tav tm="100000">
                                          <p:val>
                                            <p:strVal val="#ppt_x"/>
                                          </p:val>
                                        </p:tav>
                                      </p:tavLst>
                                    </p:anim>
                                    <p:anim calcmode="lin" valueType="num">
                                      <p:cBhvr>
                                        <p:cTn id="29" dur="1000" fill="hold"/>
                                        <p:tgtEl>
                                          <p:spTgt spid="4">
                                            <p:graphicEl>
                                              <a:dgm id="{24431B1F-18A8-49AD-BE0B-4093F5DB2307}"/>
                                            </p:graphic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
                                            <p:graphicEl>
                                              <a:dgm id="{161F36ED-43EE-4886-882A-81E23B0B8C8C}"/>
                                            </p:graphicEl>
                                          </p:spTgt>
                                        </p:tgtEl>
                                        <p:attrNameLst>
                                          <p:attrName>style.visibility</p:attrName>
                                        </p:attrNameLst>
                                      </p:cBhvr>
                                      <p:to>
                                        <p:strVal val="visible"/>
                                      </p:to>
                                    </p:set>
                                    <p:animEffect transition="in" filter="fade">
                                      <p:cBhvr>
                                        <p:cTn id="32" dur="1000"/>
                                        <p:tgtEl>
                                          <p:spTgt spid="4">
                                            <p:graphicEl>
                                              <a:dgm id="{161F36ED-43EE-4886-882A-81E23B0B8C8C}"/>
                                            </p:graphicEl>
                                          </p:spTgt>
                                        </p:tgtEl>
                                      </p:cBhvr>
                                    </p:animEffect>
                                    <p:anim calcmode="lin" valueType="num">
                                      <p:cBhvr>
                                        <p:cTn id="33" dur="1000" fill="hold"/>
                                        <p:tgtEl>
                                          <p:spTgt spid="4">
                                            <p:graphicEl>
                                              <a:dgm id="{161F36ED-43EE-4886-882A-81E23B0B8C8C}"/>
                                            </p:graphicEl>
                                          </p:spTgt>
                                        </p:tgtEl>
                                        <p:attrNameLst>
                                          <p:attrName>ppt_x</p:attrName>
                                        </p:attrNameLst>
                                      </p:cBhvr>
                                      <p:tavLst>
                                        <p:tav tm="0">
                                          <p:val>
                                            <p:strVal val="#ppt_x"/>
                                          </p:val>
                                        </p:tav>
                                        <p:tav tm="100000">
                                          <p:val>
                                            <p:strVal val="#ppt_x"/>
                                          </p:val>
                                        </p:tav>
                                      </p:tavLst>
                                    </p:anim>
                                    <p:anim calcmode="lin" valueType="num">
                                      <p:cBhvr>
                                        <p:cTn id="34" dur="1000" fill="hold"/>
                                        <p:tgtEl>
                                          <p:spTgt spid="4">
                                            <p:graphicEl>
                                              <a:dgm id="{161F36ED-43EE-4886-882A-81E23B0B8C8C}"/>
                                            </p:graphic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
                                            <p:graphicEl>
                                              <a:dgm id="{A69DB7E8-B0D3-44EC-B652-72E294D5533F}"/>
                                            </p:graphicEl>
                                          </p:spTgt>
                                        </p:tgtEl>
                                        <p:attrNameLst>
                                          <p:attrName>style.visibility</p:attrName>
                                        </p:attrNameLst>
                                      </p:cBhvr>
                                      <p:to>
                                        <p:strVal val="visible"/>
                                      </p:to>
                                    </p:set>
                                    <p:animEffect transition="in" filter="fade">
                                      <p:cBhvr>
                                        <p:cTn id="37" dur="1000"/>
                                        <p:tgtEl>
                                          <p:spTgt spid="4">
                                            <p:graphicEl>
                                              <a:dgm id="{A69DB7E8-B0D3-44EC-B652-72E294D5533F}"/>
                                            </p:graphicEl>
                                          </p:spTgt>
                                        </p:tgtEl>
                                      </p:cBhvr>
                                    </p:animEffect>
                                    <p:anim calcmode="lin" valueType="num">
                                      <p:cBhvr>
                                        <p:cTn id="38" dur="1000" fill="hold"/>
                                        <p:tgtEl>
                                          <p:spTgt spid="4">
                                            <p:graphicEl>
                                              <a:dgm id="{A69DB7E8-B0D3-44EC-B652-72E294D5533F}"/>
                                            </p:graphicEl>
                                          </p:spTgt>
                                        </p:tgtEl>
                                        <p:attrNameLst>
                                          <p:attrName>ppt_x</p:attrName>
                                        </p:attrNameLst>
                                      </p:cBhvr>
                                      <p:tavLst>
                                        <p:tav tm="0">
                                          <p:val>
                                            <p:strVal val="#ppt_x"/>
                                          </p:val>
                                        </p:tav>
                                        <p:tav tm="100000">
                                          <p:val>
                                            <p:strVal val="#ppt_x"/>
                                          </p:val>
                                        </p:tav>
                                      </p:tavLst>
                                    </p:anim>
                                    <p:anim calcmode="lin" valueType="num">
                                      <p:cBhvr>
                                        <p:cTn id="39" dur="1000" fill="hold"/>
                                        <p:tgtEl>
                                          <p:spTgt spid="4">
                                            <p:graphicEl>
                                              <a:dgm id="{A69DB7E8-B0D3-44EC-B652-72E294D5533F}"/>
                                            </p:graphic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
                                            <p:graphicEl>
                                              <a:dgm id="{D0CBBF78-54E0-43E2-8CDA-12DC8A57FF78}"/>
                                            </p:graphicEl>
                                          </p:spTgt>
                                        </p:tgtEl>
                                        <p:attrNameLst>
                                          <p:attrName>style.visibility</p:attrName>
                                        </p:attrNameLst>
                                      </p:cBhvr>
                                      <p:to>
                                        <p:strVal val="visible"/>
                                      </p:to>
                                    </p:set>
                                    <p:animEffect transition="in" filter="fade">
                                      <p:cBhvr>
                                        <p:cTn id="42" dur="1000"/>
                                        <p:tgtEl>
                                          <p:spTgt spid="4">
                                            <p:graphicEl>
                                              <a:dgm id="{D0CBBF78-54E0-43E2-8CDA-12DC8A57FF78}"/>
                                            </p:graphicEl>
                                          </p:spTgt>
                                        </p:tgtEl>
                                      </p:cBhvr>
                                    </p:animEffect>
                                    <p:anim calcmode="lin" valueType="num">
                                      <p:cBhvr>
                                        <p:cTn id="43" dur="1000" fill="hold"/>
                                        <p:tgtEl>
                                          <p:spTgt spid="4">
                                            <p:graphicEl>
                                              <a:dgm id="{D0CBBF78-54E0-43E2-8CDA-12DC8A57FF78}"/>
                                            </p:graphicEl>
                                          </p:spTgt>
                                        </p:tgtEl>
                                        <p:attrNameLst>
                                          <p:attrName>ppt_x</p:attrName>
                                        </p:attrNameLst>
                                      </p:cBhvr>
                                      <p:tavLst>
                                        <p:tav tm="0">
                                          <p:val>
                                            <p:strVal val="#ppt_x"/>
                                          </p:val>
                                        </p:tav>
                                        <p:tav tm="100000">
                                          <p:val>
                                            <p:strVal val="#ppt_x"/>
                                          </p:val>
                                        </p:tav>
                                      </p:tavLst>
                                    </p:anim>
                                    <p:anim calcmode="lin" valueType="num">
                                      <p:cBhvr>
                                        <p:cTn id="44" dur="1000" fill="hold"/>
                                        <p:tgtEl>
                                          <p:spTgt spid="4">
                                            <p:graphicEl>
                                              <a:dgm id="{D0CBBF78-54E0-43E2-8CDA-12DC8A57FF78}"/>
                                            </p:graphic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
                                            <p:graphicEl>
                                              <a:dgm id="{D6F9CD8E-3011-4155-B622-26CB284C9BE1}"/>
                                            </p:graphicEl>
                                          </p:spTgt>
                                        </p:tgtEl>
                                        <p:attrNameLst>
                                          <p:attrName>style.visibility</p:attrName>
                                        </p:attrNameLst>
                                      </p:cBhvr>
                                      <p:to>
                                        <p:strVal val="visible"/>
                                      </p:to>
                                    </p:set>
                                    <p:animEffect transition="in" filter="fade">
                                      <p:cBhvr>
                                        <p:cTn id="47" dur="1000"/>
                                        <p:tgtEl>
                                          <p:spTgt spid="4">
                                            <p:graphicEl>
                                              <a:dgm id="{D6F9CD8E-3011-4155-B622-26CB284C9BE1}"/>
                                            </p:graphicEl>
                                          </p:spTgt>
                                        </p:tgtEl>
                                      </p:cBhvr>
                                    </p:animEffect>
                                    <p:anim calcmode="lin" valueType="num">
                                      <p:cBhvr>
                                        <p:cTn id="48" dur="1000" fill="hold"/>
                                        <p:tgtEl>
                                          <p:spTgt spid="4">
                                            <p:graphicEl>
                                              <a:dgm id="{D6F9CD8E-3011-4155-B622-26CB284C9BE1}"/>
                                            </p:graphicEl>
                                          </p:spTgt>
                                        </p:tgtEl>
                                        <p:attrNameLst>
                                          <p:attrName>ppt_x</p:attrName>
                                        </p:attrNameLst>
                                      </p:cBhvr>
                                      <p:tavLst>
                                        <p:tav tm="0">
                                          <p:val>
                                            <p:strVal val="#ppt_x"/>
                                          </p:val>
                                        </p:tav>
                                        <p:tav tm="100000">
                                          <p:val>
                                            <p:strVal val="#ppt_x"/>
                                          </p:val>
                                        </p:tav>
                                      </p:tavLst>
                                    </p:anim>
                                    <p:anim calcmode="lin" valueType="num">
                                      <p:cBhvr>
                                        <p:cTn id="49" dur="1000" fill="hold"/>
                                        <p:tgtEl>
                                          <p:spTgt spid="4">
                                            <p:graphicEl>
                                              <a:dgm id="{D6F9CD8E-3011-4155-B622-26CB284C9BE1}"/>
                                            </p:graphic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4">
                                            <p:graphicEl>
                                              <a:dgm id="{400981C4-064F-4F86-B818-82A6B938791F}"/>
                                            </p:graphicEl>
                                          </p:spTgt>
                                        </p:tgtEl>
                                        <p:attrNameLst>
                                          <p:attrName>style.visibility</p:attrName>
                                        </p:attrNameLst>
                                      </p:cBhvr>
                                      <p:to>
                                        <p:strVal val="visible"/>
                                      </p:to>
                                    </p:set>
                                    <p:animEffect transition="in" filter="fade">
                                      <p:cBhvr>
                                        <p:cTn id="54" dur="1000"/>
                                        <p:tgtEl>
                                          <p:spTgt spid="4">
                                            <p:graphicEl>
                                              <a:dgm id="{400981C4-064F-4F86-B818-82A6B938791F}"/>
                                            </p:graphicEl>
                                          </p:spTgt>
                                        </p:tgtEl>
                                      </p:cBhvr>
                                    </p:animEffect>
                                    <p:anim calcmode="lin" valueType="num">
                                      <p:cBhvr>
                                        <p:cTn id="55" dur="1000" fill="hold"/>
                                        <p:tgtEl>
                                          <p:spTgt spid="4">
                                            <p:graphicEl>
                                              <a:dgm id="{400981C4-064F-4F86-B818-82A6B938791F}"/>
                                            </p:graphicEl>
                                          </p:spTgt>
                                        </p:tgtEl>
                                        <p:attrNameLst>
                                          <p:attrName>ppt_x</p:attrName>
                                        </p:attrNameLst>
                                      </p:cBhvr>
                                      <p:tavLst>
                                        <p:tav tm="0">
                                          <p:val>
                                            <p:strVal val="#ppt_x"/>
                                          </p:val>
                                        </p:tav>
                                        <p:tav tm="100000">
                                          <p:val>
                                            <p:strVal val="#ppt_x"/>
                                          </p:val>
                                        </p:tav>
                                      </p:tavLst>
                                    </p:anim>
                                    <p:anim calcmode="lin" valueType="num">
                                      <p:cBhvr>
                                        <p:cTn id="56" dur="1000" fill="hold"/>
                                        <p:tgtEl>
                                          <p:spTgt spid="4">
                                            <p:graphicEl>
                                              <a:dgm id="{400981C4-064F-4F86-B818-82A6B938791F}"/>
                                            </p:graphicEl>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4">
                                            <p:graphicEl>
                                              <a:dgm id="{67947D1D-22FD-4D69-82F4-E517D8319485}"/>
                                            </p:graphicEl>
                                          </p:spTgt>
                                        </p:tgtEl>
                                        <p:attrNameLst>
                                          <p:attrName>style.visibility</p:attrName>
                                        </p:attrNameLst>
                                      </p:cBhvr>
                                      <p:to>
                                        <p:strVal val="visible"/>
                                      </p:to>
                                    </p:set>
                                    <p:animEffect transition="in" filter="fade">
                                      <p:cBhvr>
                                        <p:cTn id="59" dur="1000"/>
                                        <p:tgtEl>
                                          <p:spTgt spid="4">
                                            <p:graphicEl>
                                              <a:dgm id="{67947D1D-22FD-4D69-82F4-E517D8319485}"/>
                                            </p:graphicEl>
                                          </p:spTgt>
                                        </p:tgtEl>
                                      </p:cBhvr>
                                    </p:animEffect>
                                    <p:anim calcmode="lin" valueType="num">
                                      <p:cBhvr>
                                        <p:cTn id="60" dur="1000" fill="hold"/>
                                        <p:tgtEl>
                                          <p:spTgt spid="4">
                                            <p:graphicEl>
                                              <a:dgm id="{67947D1D-22FD-4D69-82F4-E517D8319485}"/>
                                            </p:graphicEl>
                                          </p:spTgt>
                                        </p:tgtEl>
                                        <p:attrNameLst>
                                          <p:attrName>ppt_x</p:attrName>
                                        </p:attrNameLst>
                                      </p:cBhvr>
                                      <p:tavLst>
                                        <p:tav tm="0">
                                          <p:val>
                                            <p:strVal val="#ppt_x"/>
                                          </p:val>
                                        </p:tav>
                                        <p:tav tm="100000">
                                          <p:val>
                                            <p:strVal val="#ppt_x"/>
                                          </p:val>
                                        </p:tav>
                                      </p:tavLst>
                                    </p:anim>
                                    <p:anim calcmode="lin" valueType="num">
                                      <p:cBhvr>
                                        <p:cTn id="61" dur="1000" fill="hold"/>
                                        <p:tgtEl>
                                          <p:spTgt spid="4">
                                            <p:graphicEl>
                                              <a:dgm id="{67947D1D-22FD-4D69-82F4-E517D8319485}"/>
                                            </p:graphicEl>
                                          </p:spTgt>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
                                            <p:graphicEl>
                                              <a:dgm id="{E57A2DA1-7429-4623-9CAB-8CDF6ED550AB}"/>
                                            </p:graphicEl>
                                          </p:spTgt>
                                        </p:tgtEl>
                                        <p:attrNameLst>
                                          <p:attrName>style.visibility</p:attrName>
                                        </p:attrNameLst>
                                      </p:cBhvr>
                                      <p:to>
                                        <p:strVal val="visible"/>
                                      </p:to>
                                    </p:set>
                                    <p:animEffect transition="in" filter="fade">
                                      <p:cBhvr>
                                        <p:cTn id="64" dur="1000"/>
                                        <p:tgtEl>
                                          <p:spTgt spid="4">
                                            <p:graphicEl>
                                              <a:dgm id="{E57A2DA1-7429-4623-9CAB-8CDF6ED550AB}"/>
                                            </p:graphicEl>
                                          </p:spTgt>
                                        </p:tgtEl>
                                      </p:cBhvr>
                                    </p:animEffect>
                                    <p:anim calcmode="lin" valueType="num">
                                      <p:cBhvr>
                                        <p:cTn id="65" dur="1000" fill="hold"/>
                                        <p:tgtEl>
                                          <p:spTgt spid="4">
                                            <p:graphicEl>
                                              <a:dgm id="{E57A2DA1-7429-4623-9CAB-8CDF6ED550AB}"/>
                                            </p:graphicEl>
                                          </p:spTgt>
                                        </p:tgtEl>
                                        <p:attrNameLst>
                                          <p:attrName>ppt_x</p:attrName>
                                        </p:attrNameLst>
                                      </p:cBhvr>
                                      <p:tavLst>
                                        <p:tav tm="0">
                                          <p:val>
                                            <p:strVal val="#ppt_x"/>
                                          </p:val>
                                        </p:tav>
                                        <p:tav tm="100000">
                                          <p:val>
                                            <p:strVal val="#ppt_x"/>
                                          </p:val>
                                        </p:tav>
                                      </p:tavLst>
                                    </p:anim>
                                    <p:anim calcmode="lin" valueType="num">
                                      <p:cBhvr>
                                        <p:cTn id="66" dur="1000" fill="hold"/>
                                        <p:tgtEl>
                                          <p:spTgt spid="4">
                                            <p:graphicEl>
                                              <a:dgm id="{E57A2DA1-7429-4623-9CAB-8CDF6ED550AB}"/>
                                            </p:graphicEl>
                                          </p:spTgt>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4">
                                            <p:graphicEl>
                                              <a:dgm id="{E7C63EEF-AB48-44E7-80CA-63B5045EED5E}"/>
                                            </p:graphicEl>
                                          </p:spTgt>
                                        </p:tgtEl>
                                        <p:attrNameLst>
                                          <p:attrName>style.visibility</p:attrName>
                                        </p:attrNameLst>
                                      </p:cBhvr>
                                      <p:to>
                                        <p:strVal val="visible"/>
                                      </p:to>
                                    </p:set>
                                    <p:animEffect transition="in" filter="fade">
                                      <p:cBhvr>
                                        <p:cTn id="69" dur="1000"/>
                                        <p:tgtEl>
                                          <p:spTgt spid="4">
                                            <p:graphicEl>
                                              <a:dgm id="{E7C63EEF-AB48-44E7-80CA-63B5045EED5E}"/>
                                            </p:graphicEl>
                                          </p:spTgt>
                                        </p:tgtEl>
                                      </p:cBhvr>
                                    </p:animEffect>
                                    <p:anim calcmode="lin" valueType="num">
                                      <p:cBhvr>
                                        <p:cTn id="70" dur="1000" fill="hold"/>
                                        <p:tgtEl>
                                          <p:spTgt spid="4">
                                            <p:graphicEl>
                                              <a:dgm id="{E7C63EEF-AB48-44E7-80CA-63B5045EED5E}"/>
                                            </p:graphicEl>
                                          </p:spTgt>
                                        </p:tgtEl>
                                        <p:attrNameLst>
                                          <p:attrName>ppt_x</p:attrName>
                                        </p:attrNameLst>
                                      </p:cBhvr>
                                      <p:tavLst>
                                        <p:tav tm="0">
                                          <p:val>
                                            <p:strVal val="#ppt_x"/>
                                          </p:val>
                                        </p:tav>
                                        <p:tav tm="100000">
                                          <p:val>
                                            <p:strVal val="#ppt_x"/>
                                          </p:val>
                                        </p:tav>
                                      </p:tavLst>
                                    </p:anim>
                                    <p:anim calcmode="lin" valueType="num">
                                      <p:cBhvr>
                                        <p:cTn id="71" dur="1000" fill="hold"/>
                                        <p:tgtEl>
                                          <p:spTgt spid="4">
                                            <p:graphicEl>
                                              <a:dgm id="{E7C63EEF-AB48-44E7-80CA-63B5045EED5E}"/>
                                            </p:graphicEl>
                                          </p:spTgt>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4">
                                            <p:graphicEl>
                                              <a:dgm id="{3ECFD713-D44B-4000-B7E9-8283C2EAA5AD}"/>
                                            </p:graphicEl>
                                          </p:spTgt>
                                        </p:tgtEl>
                                        <p:attrNameLst>
                                          <p:attrName>style.visibility</p:attrName>
                                        </p:attrNameLst>
                                      </p:cBhvr>
                                      <p:to>
                                        <p:strVal val="visible"/>
                                      </p:to>
                                    </p:set>
                                    <p:animEffect transition="in" filter="fade">
                                      <p:cBhvr>
                                        <p:cTn id="74" dur="1000"/>
                                        <p:tgtEl>
                                          <p:spTgt spid="4">
                                            <p:graphicEl>
                                              <a:dgm id="{3ECFD713-D44B-4000-B7E9-8283C2EAA5AD}"/>
                                            </p:graphicEl>
                                          </p:spTgt>
                                        </p:tgtEl>
                                      </p:cBhvr>
                                    </p:animEffect>
                                    <p:anim calcmode="lin" valueType="num">
                                      <p:cBhvr>
                                        <p:cTn id="75" dur="1000" fill="hold"/>
                                        <p:tgtEl>
                                          <p:spTgt spid="4">
                                            <p:graphicEl>
                                              <a:dgm id="{3ECFD713-D44B-4000-B7E9-8283C2EAA5AD}"/>
                                            </p:graphicEl>
                                          </p:spTgt>
                                        </p:tgtEl>
                                        <p:attrNameLst>
                                          <p:attrName>ppt_x</p:attrName>
                                        </p:attrNameLst>
                                      </p:cBhvr>
                                      <p:tavLst>
                                        <p:tav tm="0">
                                          <p:val>
                                            <p:strVal val="#ppt_x"/>
                                          </p:val>
                                        </p:tav>
                                        <p:tav tm="100000">
                                          <p:val>
                                            <p:strVal val="#ppt_x"/>
                                          </p:val>
                                        </p:tav>
                                      </p:tavLst>
                                    </p:anim>
                                    <p:anim calcmode="lin" valueType="num">
                                      <p:cBhvr>
                                        <p:cTn id="76" dur="1000" fill="hold"/>
                                        <p:tgtEl>
                                          <p:spTgt spid="4">
                                            <p:graphicEl>
                                              <a:dgm id="{3ECFD713-D44B-4000-B7E9-8283C2EAA5AD}"/>
                                            </p:graphicEl>
                                          </p:spTgt>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4">
                                            <p:graphicEl>
                                              <a:dgm id="{6C8E5314-A9CA-4660-9703-950EC3935274}"/>
                                            </p:graphicEl>
                                          </p:spTgt>
                                        </p:tgtEl>
                                        <p:attrNameLst>
                                          <p:attrName>style.visibility</p:attrName>
                                        </p:attrNameLst>
                                      </p:cBhvr>
                                      <p:to>
                                        <p:strVal val="visible"/>
                                      </p:to>
                                    </p:set>
                                    <p:animEffect transition="in" filter="fade">
                                      <p:cBhvr>
                                        <p:cTn id="79" dur="1000"/>
                                        <p:tgtEl>
                                          <p:spTgt spid="4">
                                            <p:graphicEl>
                                              <a:dgm id="{6C8E5314-A9CA-4660-9703-950EC3935274}"/>
                                            </p:graphicEl>
                                          </p:spTgt>
                                        </p:tgtEl>
                                      </p:cBhvr>
                                    </p:animEffect>
                                    <p:anim calcmode="lin" valueType="num">
                                      <p:cBhvr>
                                        <p:cTn id="80" dur="1000" fill="hold"/>
                                        <p:tgtEl>
                                          <p:spTgt spid="4">
                                            <p:graphicEl>
                                              <a:dgm id="{6C8E5314-A9CA-4660-9703-950EC3935274}"/>
                                            </p:graphicEl>
                                          </p:spTgt>
                                        </p:tgtEl>
                                        <p:attrNameLst>
                                          <p:attrName>ppt_x</p:attrName>
                                        </p:attrNameLst>
                                      </p:cBhvr>
                                      <p:tavLst>
                                        <p:tav tm="0">
                                          <p:val>
                                            <p:strVal val="#ppt_x"/>
                                          </p:val>
                                        </p:tav>
                                        <p:tav tm="100000">
                                          <p:val>
                                            <p:strVal val="#ppt_x"/>
                                          </p:val>
                                        </p:tav>
                                      </p:tavLst>
                                    </p:anim>
                                    <p:anim calcmode="lin" valueType="num">
                                      <p:cBhvr>
                                        <p:cTn id="81" dur="1000" fill="hold"/>
                                        <p:tgtEl>
                                          <p:spTgt spid="4">
                                            <p:graphicEl>
                                              <a:dgm id="{6C8E5314-A9CA-4660-9703-950EC3935274}"/>
                                            </p:graphicEl>
                                          </p:spTgt>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4">
                                            <p:graphicEl>
                                              <a:dgm id="{13827D61-7C6E-49C0-B9CA-31D9233ACF42}"/>
                                            </p:graphicEl>
                                          </p:spTgt>
                                        </p:tgtEl>
                                        <p:attrNameLst>
                                          <p:attrName>style.visibility</p:attrName>
                                        </p:attrNameLst>
                                      </p:cBhvr>
                                      <p:to>
                                        <p:strVal val="visible"/>
                                      </p:to>
                                    </p:set>
                                    <p:animEffect transition="in" filter="fade">
                                      <p:cBhvr>
                                        <p:cTn id="84" dur="1000"/>
                                        <p:tgtEl>
                                          <p:spTgt spid="4">
                                            <p:graphicEl>
                                              <a:dgm id="{13827D61-7C6E-49C0-B9CA-31D9233ACF42}"/>
                                            </p:graphicEl>
                                          </p:spTgt>
                                        </p:tgtEl>
                                      </p:cBhvr>
                                    </p:animEffect>
                                    <p:anim calcmode="lin" valueType="num">
                                      <p:cBhvr>
                                        <p:cTn id="85" dur="1000" fill="hold"/>
                                        <p:tgtEl>
                                          <p:spTgt spid="4">
                                            <p:graphicEl>
                                              <a:dgm id="{13827D61-7C6E-49C0-B9CA-31D9233ACF42}"/>
                                            </p:graphicEl>
                                          </p:spTgt>
                                        </p:tgtEl>
                                        <p:attrNameLst>
                                          <p:attrName>ppt_x</p:attrName>
                                        </p:attrNameLst>
                                      </p:cBhvr>
                                      <p:tavLst>
                                        <p:tav tm="0">
                                          <p:val>
                                            <p:strVal val="#ppt_x"/>
                                          </p:val>
                                        </p:tav>
                                        <p:tav tm="100000">
                                          <p:val>
                                            <p:strVal val="#ppt_x"/>
                                          </p:val>
                                        </p:tav>
                                      </p:tavLst>
                                    </p:anim>
                                    <p:anim calcmode="lin" valueType="num">
                                      <p:cBhvr>
                                        <p:cTn id="86" dur="1000" fill="hold"/>
                                        <p:tgtEl>
                                          <p:spTgt spid="4">
                                            <p:graphicEl>
                                              <a:dgm id="{13827D61-7C6E-49C0-B9CA-31D9233ACF42}"/>
                                            </p:graphicEl>
                                          </p:spTgt>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4">
                                            <p:graphicEl>
                                              <a:dgm id="{4C125C06-E9DB-45F7-87BD-31A697111836}"/>
                                            </p:graphicEl>
                                          </p:spTgt>
                                        </p:tgtEl>
                                        <p:attrNameLst>
                                          <p:attrName>style.visibility</p:attrName>
                                        </p:attrNameLst>
                                      </p:cBhvr>
                                      <p:to>
                                        <p:strVal val="visible"/>
                                      </p:to>
                                    </p:set>
                                    <p:animEffect transition="in" filter="fade">
                                      <p:cBhvr>
                                        <p:cTn id="89" dur="1000"/>
                                        <p:tgtEl>
                                          <p:spTgt spid="4">
                                            <p:graphicEl>
                                              <a:dgm id="{4C125C06-E9DB-45F7-87BD-31A697111836}"/>
                                            </p:graphicEl>
                                          </p:spTgt>
                                        </p:tgtEl>
                                      </p:cBhvr>
                                    </p:animEffect>
                                    <p:anim calcmode="lin" valueType="num">
                                      <p:cBhvr>
                                        <p:cTn id="90" dur="1000" fill="hold"/>
                                        <p:tgtEl>
                                          <p:spTgt spid="4">
                                            <p:graphicEl>
                                              <a:dgm id="{4C125C06-E9DB-45F7-87BD-31A697111836}"/>
                                            </p:graphicEl>
                                          </p:spTgt>
                                        </p:tgtEl>
                                        <p:attrNameLst>
                                          <p:attrName>ppt_x</p:attrName>
                                        </p:attrNameLst>
                                      </p:cBhvr>
                                      <p:tavLst>
                                        <p:tav tm="0">
                                          <p:val>
                                            <p:strVal val="#ppt_x"/>
                                          </p:val>
                                        </p:tav>
                                        <p:tav tm="100000">
                                          <p:val>
                                            <p:strVal val="#ppt_x"/>
                                          </p:val>
                                        </p:tav>
                                      </p:tavLst>
                                    </p:anim>
                                    <p:anim calcmode="lin" valueType="num">
                                      <p:cBhvr>
                                        <p:cTn id="91" dur="1000" fill="hold"/>
                                        <p:tgtEl>
                                          <p:spTgt spid="4">
                                            <p:graphicEl>
                                              <a:dgm id="{4C125C06-E9DB-45F7-87BD-31A697111836}"/>
                                            </p:graphicEl>
                                          </p:spTgt>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4">
                                            <p:graphicEl>
                                              <a:dgm id="{D744B14A-873F-4329-8813-9281FD3C8D6E}"/>
                                            </p:graphicEl>
                                          </p:spTgt>
                                        </p:tgtEl>
                                        <p:attrNameLst>
                                          <p:attrName>style.visibility</p:attrName>
                                        </p:attrNameLst>
                                      </p:cBhvr>
                                      <p:to>
                                        <p:strVal val="visible"/>
                                      </p:to>
                                    </p:set>
                                    <p:animEffect transition="in" filter="fade">
                                      <p:cBhvr>
                                        <p:cTn id="94" dur="1000"/>
                                        <p:tgtEl>
                                          <p:spTgt spid="4">
                                            <p:graphicEl>
                                              <a:dgm id="{D744B14A-873F-4329-8813-9281FD3C8D6E}"/>
                                            </p:graphicEl>
                                          </p:spTgt>
                                        </p:tgtEl>
                                      </p:cBhvr>
                                    </p:animEffect>
                                    <p:anim calcmode="lin" valueType="num">
                                      <p:cBhvr>
                                        <p:cTn id="95" dur="1000" fill="hold"/>
                                        <p:tgtEl>
                                          <p:spTgt spid="4">
                                            <p:graphicEl>
                                              <a:dgm id="{D744B14A-873F-4329-8813-9281FD3C8D6E}"/>
                                            </p:graphicEl>
                                          </p:spTgt>
                                        </p:tgtEl>
                                        <p:attrNameLst>
                                          <p:attrName>ppt_x</p:attrName>
                                        </p:attrNameLst>
                                      </p:cBhvr>
                                      <p:tavLst>
                                        <p:tav tm="0">
                                          <p:val>
                                            <p:strVal val="#ppt_x"/>
                                          </p:val>
                                        </p:tav>
                                        <p:tav tm="100000">
                                          <p:val>
                                            <p:strVal val="#ppt_x"/>
                                          </p:val>
                                        </p:tav>
                                      </p:tavLst>
                                    </p:anim>
                                    <p:anim calcmode="lin" valueType="num">
                                      <p:cBhvr>
                                        <p:cTn id="96" dur="1000" fill="hold"/>
                                        <p:tgtEl>
                                          <p:spTgt spid="4">
                                            <p:graphicEl>
                                              <a:dgm id="{D744B14A-873F-4329-8813-9281FD3C8D6E}"/>
                                            </p:graphicEl>
                                          </p:spTgt>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grpId="0" nodeType="clickEffect">
                                  <p:stCondLst>
                                    <p:cond delay="0"/>
                                  </p:stCondLst>
                                  <p:childTnLst>
                                    <p:set>
                                      <p:cBhvr>
                                        <p:cTn id="100" dur="1" fill="hold">
                                          <p:stCondLst>
                                            <p:cond delay="0"/>
                                          </p:stCondLst>
                                        </p:cTn>
                                        <p:tgtEl>
                                          <p:spTgt spid="4">
                                            <p:graphicEl>
                                              <a:dgm id="{A5A2C846-301B-4139-866B-4C3729ABBA69}"/>
                                            </p:graphicEl>
                                          </p:spTgt>
                                        </p:tgtEl>
                                        <p:attrNameLst>
                                          <p:attrName>style.visibility</p:attrName>
                                        </p:attrNameLst>
                                      </p:cBhvr>
                                      <p:to>
                                        <p:strVal val="visible"/>
                                      </p:to>
                                    </p:set>
                                    <p:animEffect transition="in" filter="fade">
                                      <p:cBhvr>
                                        <p:cTn id="101" dur="1000"/>
                                        <p:tgtEl>
                                          <p:spTgt spid="4">
                                            <p:graphicEl>
                                              <a:dgm id="{A5A2C846-301B-4139-866B-4C3729ABBA69}"/>
                                            </p:graphicEl>
                                          </p:spTgt>
                                        </p:tgtEl>
                                      </p:cBhvr>
                                    </p:animEffect>
                                    <p:anim calcmode="lin" valueType="num">
                                      <p:cBhvr>
                                        <p:cTn id="102" dur="1000" fill="hold"/>
                                        <p:tgtEl>
                                          <p:spTgt spid="4">
                                            <p:graphicEl>
                                              <a:dgm id="{A5A2C846-301B-4139-866B-4C3729ABBA69}"/>
                                            </p:graphicEl>
                                          </p:spTgt>
                                        </p:tgtEl>
                                        <p:attrNameLst>
                                          <p:attrName>ppt_x</p:attrName>
                                        </p:attrNameLst>
                                      </p:cBhvr>
                                      <p:tavLst>
                                        <p:tav tm="0">
                                          <p:val>
                                            <p:strVal val="#ppt_x"/>
                                          </p:val>
                                        </p:tav>
                                        <p:tav tm="100000">
                                          <p:val>
                                            <p:strVal val="#ppt_x"/>
                                          </p:val>
                                        </p:tav>
                                      </p:tavLst>
                                    </p:anim>
                                    <p:anim calcmode="lin" valueType="num">
                                      <p:cBhvr>
                                        <p:cTn id="103" dur="1000" fill="hold"/>
                                        <p:tgtEl>
                                          <p:spTgt spid="4">
                                            <p:graphicEl>
                                              <a:dgm id="{A5A2C846-301B-4139-866B-4C3729ABBA69}"/>
                                            </p:graphicEl>
                                          </p:spTgt>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4">
                                            <p:graphicEl>
                                              <a:dgm id="{E4E2FCB5-9858-4CDD-A483-C51022B48D88}"/>
                                            </p:graphicEl>
                                          </p:spTgt>
                                        </p:tgtEl>
                                        <p:attrNameLst>
                                          <p:attrName>style.visibility</p:attrName>
                                        </p:attrNameLst>
                                      </p:cBhvr>
                                      <p:to>
                                        <p:strVal val="visible"/>
                                      </p:to>
                                    </p:set>
                                    <p:animEffect transition="in" filter="fade">
                                      <p:cBhvr>
                                        <p:cTn id="106" dur="1000"/>
                                        <p:tgtEl>
                                          <p:spTgt spid="4">
                                            <p:graphicEl>
                                              <a:dgm id="{E4E2FCB5-9858-4CDD-A483-C51022B48D88}"/>
                                            </p:graphicEl>
                                          </p:spTgt>
                                        </p:tgtEl>
                                      </p:cBhvr>
                                    </p:animEffect>
                                    <p:anim calcmode="lin" valueType="num">
                                      <p:cBhvr>
                                        <p:cTn id="107" dur="1000" fill="hold"/>
                                        <p:tgtEl>
                                          <p:spTgt spid="4">
                                            <p:graphicEl>
                                              <a:dgm id="{E4E2FCB5-9858-4CDD-A483-C51022B48D88}"/>
                                            </p:graphicEl>
                                          </p:spTgt>
                                        </p:tgtEl>
                                        <p:attrNameLst>
                                          <p:attrName>ppt_x</p:attrName>
                                        </p:attrNameLst>
                                      </p:cBhvr>
                                      <p:tavLst>
                                        <p:tav tm="0">
                                          <p:val>
                                            <p:strVal val="#ppt_x"/>
                                          </p:val>
                                        </p:tav>
                                        <p:tav tm="100000">
                                          <p:val>
                                            <p:strVal val="#ppt_x"/>
                                          </p:val>
                                        </p:tav>
                                      </p:tavLst>
                                    </p:anim>
                                    <p:anim calcmode="lin" valueType="num">
                                      <p:cBhvr>
                                        <p:cTn id="108" dur="1000" fill="hold"/>
                                        <p:tgtEl>
                                          <p:spTgt spid="4">
                                            <p:graphicEl>
                                              <a:dgm id="{E4E2FCB5-9858-4CDD-A483-C51022B48D88}"/>
                                            </p:graphicEl>
                                          </p:spTgt>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4">
                                            <p:graphicEl>
                                              <a:dgm id="{6D5C77C8-896D-4765-AEE1-E5424070BD00}"/>
                                            </p:graphicEl>
                                          </p:spTgt>
                                        </p:tgtEl>
                                        <p:attrNameLst>
                                          <p:attrName>style.visibility</p:attrName>
                                        </p:attrNameLst>
                                      </p:cBhvr>
                                      <p:to>
                                        <p:strVal val="visible"/>
                                      </p:to>
                                    </p:set>
                                    <p:animEffect transition="in" filter="fade">
                                      <p:cBhvr>
                                        <p:cTn id="111" dur="1000"/>
                                        <p:tgtEl>
                                          <p:spTgt spid="4">
                                            <p:graphicEl>
                                              <a:dgm id="{6D5C77C8-896D-4765-AEE1-E5424070BD00}"/>
                                            </p:graphicEl>
                                          </p:spTgt>
                                        </p:tgtEl>
                                      </p:cBhvr>
                                    </p:animEffect>
                                    <p:anim calcmode="lin" valueType="num">
                                      <p:cBhvr>
                                        <p:cTn id="112" dur="1000" fill="hold"/>
                                        <p:tgtEl>
                                          <p:spTgt spid="4">
                                            <p:graphicEl>
                                              <a:dgm id="{6D5C77C8-896D-4765-AEE1-E5424070BD00}"/>
                                            </p:graphicEl>
                                          </p:spTgt>
                                        </p:tgtEl>
                                        <p:attrNameLst>
                                          <p:attrName>ppt_x</p:attrName>
                                        </p:attrNameLst>
                                      </p:cBhvr>
                                      <p:tavLst>
                                        <p:tav tm="0">
                                          <p:val>
                                            <p:strVal val="#ppt_x"/>
                                          </p:val>
                                        </p:tav>
                                        <p:tav tm="100000">
                                          <p:val>
                                            <p:strVal val="#ppt_x"/>
                                          </p:val>
                                        </p:tav>
                                      </p:tavLst>
                                    </p:anim>
                                    <p:anim calcmode="lin" valueType="num">
                                      <p:cBhvr>
                                        <p:cTn id="113" dur="1000" fill="hold"/>
                                        <p:tgtEl>
                                          <p:spTgt spid="4">
                                            <p:graphicEl>
                                              <a:dgm id="{6D5C77C8-896D-4765-AEE1-E5424070BD00}"/>
                                            </p:graphicEl>
                                          </p:spTgt>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4">
                                            <p:graphicEl>
                                              <a:dgm id="{B98E0CB5-FA71-4111-BE56-AC7C04130BD6}"/>
                                            </p:graphicEl>
                                          </p:spTgt>
                                        </p:tgtEl>
                                        <p:attrNameLst>
                                          <p:attrName>style.visibility</p:attrName>
                                        </p:attrNameLst>
                                      </p:cBhvr>
                                      <p:to>
                                        <p:strVal val="visible"/>
                                      </p:to>
                                    </p:set>
                                    <p:animEffect transition="in" filter="fade">
                                      <p:cBhvr>
                                        <p:cTn id="116" dur="1000"/>
                                        <p:tgtEl>
                                          <p:spTgt spid="4">
                                            <p:graphicEl>
                                              <a:dgm id="{B98E0CB5-FA71-4111-BE56-AC7C04130BD6}"/>
                                            </p:graphicEl>
                                          </p:spTgt>
                                        </p:tgtEl>
                                      </p:cBhvr>
                                    </p:animEffect>
                                    <p:anim calcmode="lin" valueType="num">
                                      <p:cBhvr>
                                        <p:cTn id="117" dur="1000" fill="hold"/>
                                        <p:tgtEl>
                                          <p:spTgt spid="4">
                                            <p:graphicEl>
                                              <a:dgm id="{B98E0CB5-FA71-4111-BE56-AC7C04130BD6}"/>
                                            </p:graphicEl>
                                          </p:spTgt>
                                        </p:tgtEl>
                                        <p:attrNameLst>
                                          <p:attrName>ppt_x</p:attrName>
                                        </p:attrNameLst>
                                      </p:cBhvr>
                                      <p:tavLst>
                                        <p:tav tm="0">
                                          <p:val>
                                            <p:strVal val="#ppt_x"/>
                                          </p:val>
                                        </p:tav>
                                        <p:tav tm="100000">
                                          <p:val>
                                            <p:strVal val="#ppt_x"/>
                                          </p:val>
                                        </p:tav>
                                      </p:tavLst>
                                    </p:anim>
                                    <p:anim calcmode="lin" valueType="num">
                                      <p:cBhvr>
                                        <p:cTn id="118" dur="1000" fill="hold"/>
                                        <p:tgtEl>
                                          <p:spTgt spid="4">
                                            <p:graphicEl>
                                              <a:dgm id="{B98E0CB5-FA71-4111-BE56-AC7C04130BD6}"/>
                                            </p:graphicEl>
                                          </p:spTgt>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4">
                                            <p:graphicEl>
                                              <a:dgm id="{8B103015-2704-47D1-9FC5-A4C18512F90A}"/>
                                            </p:graphicEl>
                                          </p:spTgt>
                                        </p:tgtEl>
                                        <p:attrNameLst>
                                          <p:attrName>style.visibility</p:attrName>
                                        </p:attrNameLst>
                                      </p:cBhvr>
                                      <p:to>
                                        <p:strVal val="visible"/>
                                      </p:to>
                                    </p:set>
                                    <p:animEffect transition="in" filter="fade">
                                      <p:cBhvr>
                                        <p:cTn id="121" dur="1000"/>
                                        <p:tgtEl>
                                          <p:spTgt spid="4">
                                            <p:graphicEl>
                                              <a:dgm id="{8B103015-2704-47D1-9FC5-A4C18512F90A}"/>
                                            </p:graphicEl>
                                          </p:spTgt>
                                        </p:tgtEl>
                                      </p:cBhvr>
                                    </p:animEffect>
                                    <p:anim calcmode="lin" valueType="num">
                                      <p:cBhvr>
                                        <p:cTn id="122" dur="1000" fill="hold"/>
                                        <p:tgtEl>
                                          <p:spTgt spid="4">
                                            <p:graphicEl>
                                              <a:dgm id="{8B103015-2704-47D1-9FC5-A4C18512F90A}"/>
                                            </p:graphicEl>
                                          </p:spTgt>
                                        </p:tgtEl>
                                        <p:attrNameLst>
                                          <p:attrName>ppt_x</p:attrName>
                                        </p:attrNameLst>
                                      </p:cBhvr>
                                      <p:tavLst>
                                        <p:tav tm="0">
                                          <p:val>
                                            <p:strVal val="#ppt_x"/>
                                          </p:val>
                                        </p:tav>
                                        <p:tav tm="100000">
                                          <p:val>
                                            <p:strVal val="#ppt_x"/>
                                          </p:val>
                                        </p:tav>
                                      </p:tavLst>
                                    </p:anim>
                                    <p:anim calcmode="lin" valueType="num">
                                      <p:cBhvr>
                                        <p:cTn id="123" dur="1000" fill="hold"/>
                                        <p:tgtEl>
                                          <p:spTgt spid="4">
                                            <p:graphicEl>
                                              <a:dgm id="{8B103015-2704-47D1-9FC5-A4C18512F90A}"/>
                                            </p:graphicEl>
                                          </p:spTgt>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4">
                                            <p:graphicEl>
                                              <a:dgm id="{A15F8ACF-40DD-4F9E-9622-3FC72CCF5B56}"/>
                                            </p:graphicEl>
                                          </p:spTgt>
                                        </p:tgtEl>
                                        <p:attrNameLst>
                                          <p:attrName>style.visibility</p:attrName>
                                        </p:attrNameLst>
                                      </p:cBhvr>
                                      <p:to>
                                        <p:strVal val="visible"/>
                                      </p:to>
                                    </p:set>
                                    <p:animEffect transition="in" filter="fade">
                                      <p:cBhvr>
                                        <p:cTn id="126" dur="1000"/>
                                        <p:tgtEl>
                                          <p:spTgt spid="4">
                                            <p:graphicEl>
                                              <a:dgm id="{A15F8ACF-40DD-4F9E-9622-3FC72CCF5B56}"/>
                                            </p:graphicEl>
                                          </p:spTgt>
                                        </p:tgtEl>
                                      </p:cBhvr>
                                    </p:animEffect>
                                    <p:anim calcmode="lin" valueType="num">
                                      <p:cBhvr>
                                        <p:cTn id="127" dur="1000" fill="hold"/>
                                        <p:tgtEl>
                                          <p:spTgt spid="4">
                                            <p:graphicEl>
                                              <a:dgm id="{A15F8ACF-40DD-4F9E-9622-3FC72CCF5B56}"/>
                                            </p:graphicEl>
                                          </p:spTgt>
                                        </p:tgtEl>
                                        <p:attrNameLst>
                                          <p:attrName>ppt_x</p:attrName>
                                        </p:attrNameLst>
                                      </p:cBhvr>
                                      <p:tavLst>
                                        <p:tav tm="0">
                                          <p:val>
                                            <p:strVal val="#ppt_x"/>
                                          </p:val>
                                        </p:tav>
                                        <p:tav tm="100000">
                                          <p:val>
                                            <p:strVal val="#ppt_x"/>
                                          </p:val>
                                        </p:tav>
                                      </p:tavLst>
                                    </p:anim>
                                    <p:anim calcmode="lin" valueType="num">
                                      <p:cBhvr>
                                        <p:cTn id="128" dur="1000" fill="hold"/>
                                        <p:tgtEl>
                                          <p:spTgt spid="4">
                                            <p:graphicEl>
                                              <a:dgm id="{A15F8ACF-40DD-4F9E-9622-3FC72CCF5B56}"/>
                                            </p:graphicEl>
                                          </p:spTgt>
                                        </p:tgtEl>
                                        <p:attrNameLst>
                                          <p:attrName>ppt_y</p:attrName>
                                        </p:attrNameLst>
                                      </p:cBhvr>
                                      <p:tavLst>
                                        <p:tav tm="0">
                                          <p:val>
                                            <p:strVal val="#ppt_y+.1"/>
                                          </p:val>
                                        </p:tav>
                                        <p:tav tm="100000">
                                          <p:val>
                                            <p:strVal val="#ppt_y"/>
                                          </p:val>
                                        </p:tav>
                                      </p:tavLst>
                                    </p:anim>
                                  </p:childTnLst>
                                </p:cTn>
                              </p:par>
                              <p:par>
                                <p:cTn id="129" presetID="42" presetClass="entr" presetSubtype="0" fill="hold" grpId="0" nodeType="withEffect">
                                  <p:stCondLst>
                                    <p:cond delay="0"/>
                                  </p:stCondLst>
                                  <p:childTnLst>
                                    <p:set>
                                      <p:cBhvr>
                                        <p:cTn id="130" dur="1" fill="hold">
                                          <p:stCondLst>
                                            <p:cond delay="0"/>
                                          </p:stCondLst>
                                        </p:cTn>
                                        <p:tgtEl>
                                          <p:spTgt spid="4">
                                            <p:graphicEl>
                                              <a:dgm id="{4EC0375D-E66D-4A91-8DB2-4417CD121D66}"/>
                                            </p:graphicEl>
                                          </p:spTgt>
                                        </p:tgtEl>
                                        <p:attrNameLst>
                                          <p:attrName>style.visibility</p:attrName>
                                        </p:attrNameLst>
                                      </p:cBhvr>
                                      <p:to>
                                        <p:strVal val="visible"/>
                                      </p:to>
                                    </p:set>
                                    <p:animEffect transition="in" filter="fade">
                                      <p:cBhvr>
                                        <p:cTn id="131" dur="1000"/>
                                        <p:tgtEl>
                                          <p:spTgt spid="4">
                                            <p:graphicEl>
                                              <a:dgm id="{4EC0375D-E66D-4A91-8DB2-4417CD121D66}"/>
                                            </p:graphicEl>
                                          </p:spTgt>
                                        </p:tgtEl>
                                      </p:cBhvr>
                                    </p:animEffect>
                                    <p:anim calcmode="lin" valueType="num">
                                      <p:cBhvr>
                                        <p:cTn id="132" dur="1000" fill="hold"/>
                                        <p:tgtEl>
                                          <p:spTgt spid="4">
                                            <p:graphicEl>
                                              <a:dgm id="{4EC0375D-E66D-4A91-8DB2-4417CD121D66}"/>
                                            </p:graphicEl>
                                          </p:spTgt>
                                        </p:tgtEl>
                                        <p:attrNameLst>
                                          <p:attrName>ppt_x</p:attrName>
                                        </p:attrNameLst>
                                      </p:cBhvr>
                                      <p:tavLst>
                                        <p:tav tm="0">
                                          <p:val>
                                            <p:strVal val="#ppt_x"/>
                                          </p:val>
                                        </p:tav>
                                        <p:tav tm="100000">
                                          <p:val>
                                            <p:strVal val="#ppt_x"/>
                                          </p:val>
                                        </p:tav>
                                      </p:tavLst>
                                    </p:anim>
                                    <p:anim calcmode="lin" valueType="num">
                                      <p:cBhvr>
                                        <p:cTn id="133" dur="1000" fill="hold"/>
                                        <p:tgtEl>
                                          <p:spTgt spid="4">
                                            <p:graphicEl>
                                              <a:dgm id="{4EC0375D-E66D-4A91-8DB2-4417CD121D66}"/>
                                            </p:graphicEl>
                                          </p:spTgt>
                                        </p:tgtEl>
                                        <p:attrNameLst>
                                          <p:attrName>ppt_y</p:attrName>
                                        </p:attrNameLst>
                                      </p:cBhvr>
                                      <p:tavLst>
                                        <p:tav tm="0">
                                          <p:val>
                                            <p:strVal val="#ppt_y+.1"/>
                                          </p:val>
                                        </p:tav>
                                        <p:tav tm="100000">
                                          <p:val>
                                            <p:strVal val="#ppt_y"/>
                                          </p:val>
                                        </p:tav>
                                      </p:tavLst>
                                    </p:anim>
                                  </p:childTnLst>
                                </p:cTn>
                              </p:par>
                              <p:par>
                                <p:cTn id="134" presetID="42" presetClass="entr" presetSubtype="0" fill="hold" grpId="0" nodeType="withEffect">
                                  <p:stCondLst>
                                    <p:cond delay="0"/>
                                  </p:stCondLst>
                                  <p:childTnLst>
                                    <p:set>
                                      <p:cBhvr>
                                        <p:cTn id="135" dur="1" fill="hold">
                                          <p:stCondLst>
                                            <p:cond delay="0"/>
                                          </p:stCondLst>
                                        </p:cTn>
                                        <p:tgtEl>
                                          <p:spTgt spid="4">
                                            <p:graphicEl>
                                              <a:dgm id="{2ACCA400-0390-4B80-A6E0-B2C67B3BD276}"/>
                                            </p:graphicEl>
                                          </p:spTgt>
                                        </p:tgtEl>
                                        <p:attrNameLst>
                                          <p:attrName>style.visibility</p:attrName>
                                        </p:attrNameLst>
                                      </p:cBhvr>
                                      <p:to>
                                        <p:strVal val="visible"/>
                                      </p:to>
                                    </p:set>
                                    <p:animEffect transition="in" filter="fade">
                                      <p:cBhvr>
                                        <p:cTn id="136" dur="1000"/>
                                        <p:tgtEl>
                                          <p:spTgt spid="4">
                                            <p:graphicEl>
                                              <a:dgm id="{2ACCA400-0390-4B80-A6E0-B2C67B3BD276}"/>
                                            </p:graphicEl>
                                          </p:spTgt>
                                        </p:tgtEl>
                                      </p:cBhvr>
                                    </p:animEffect>
                                    <p:anim calcmode="lin" valueType="num">
                                      <p:cBhvr>
                                        <p:cTn id="137" dur="1000" fill="hold"/>
                                        <p:tgtEl>
                                          <p:spTgt spid="4">
                                            <p:graphicEl>
                                              <a:dgm id="{2ACCA400-0390-4B80-A6E0-B2C67B3BD276}"/>
                                            </p:graphicEl>
                                          </p:spTgt>
                                        </p:tgtEl>
                                        <p:attrNameLst>
                                          <p:attrName>ppt_x</p:attrName>
                                        </p:attrNameLst>
                                      </p:cBhvr>
                                      <p:tavLst>
                                        <p:tav tm="0">
                                          <p:val>
                                            <p:strVal val="#ppt_x"/>
                                          </p:val>
                                        </p:tav>
                                        <p:tav tm="100000">
                                          <p:val>
                                            <p:strVal val="#ppt_x"/>
                                          </p:val>
                                        </p:tav>
                                      </p:tavLst>
                                    </p:anim>
                                    <p:anim calcmode="lin" valueType="num">
                                      <p:cBhvr>
                                        <p:cTn id="138" dur="1000" fill="hold"/>
                                        <p:tgtEl>
                                          <p:spTgt spid="4">
                                            <p:graphicEl>
                                              <a:dgm id="{2ACCA400-0390-4B80-A6E0-B2C67B3BD276}"/>
                                            </p:graphicEl>
                                          </p:spTgt>
                                        </p:tgtEl>
                                        <p:attrNameLst>
                                          <p:attrName>ppt_y</p:attrName>
                                        </p:attrNameLst>
                                      </p:cBhvr>
                                      <p:tavLst>
                                        <p:tav tm="0">
                                          <p:val>
                                            <p:strVal val="#ppt_y+.1"/>
                                          </p:val>
                                        </p:tav>
                                        <p:tav tm="100000">
                                          <p:val>
                                            <p:strVal val="#ppt_y"/>
                                          </p:val>
                                        </p:tav>
                                      </p:tavLst>
                                    </p:anim>
                                  </p:childTnLst>
                                </p:cTn>
                              </p:par>
                              <p:par>
                                <p:cTn id="139" presetID="42" presetClass="entr" presetSubtype="0" fill="hold" grpId="0" nodeType="withEffect">
                                  <p:stCondLst>
                                    <p:cond delay="0"/>
                                  </p:stCondLst>
                                  <p:childTnLst>
                                    <p:set>
                                      <p:cBhvr>
                                        <p:cTn id="140" dur="1" fill="hold">
                                          <p:stCondLst>
                                            <p:cond delay="0"/>
                                          </p:stCondLst>
                                        </p:cTn>
                                        <p:tgtEl>
                                          <p:spTgt spid="4">
                                            <p:graphicEl>
                                              <a:dgm id="{FEF9CF1D-6BDA-4A12-B608-78BAC27B21F4}"/>
                                            </p:graphicEl>
                                          </p:spTgt>
                                        </p:tgtEl>
                                        <p:attrNameLst>
                                          <p:attrName>style.visibility</p:attrName>
                                        </p:attrNameLst>
                                      </p:cBhvr>
                                      <p:to>
                                        <p:strVal val="visible"/>
                                      </p:to>
                                    </p:set>
                                    <p:animEffect transition="in" filter="fade">
                                      <p:cBhvr>
                                        <p:cTn id="141" dur="1000"/>
                                        <p:tgtEl>
                                          <p:spTgt spid="4">
                                            <p:graphicEl>
                                              <a:dgm id="{FEF9CF1D-6BDA-4A12-B608-78BAC27B21F4}"/>
                                            </p:graphicEl>
                                          </p:spTgt>
                                        </p:tgtEl>
                                      </p:cBhvr>
                                    </p:animEffect>
                                    <p:anim calcmode="lin" valueType="num">
                                      <p:cBhvr>
                                        <p:cTn id="142" dur="1000" fill="hold"/>
                                        <p:tgtEl>
                                          <p:spTgt spid="4">
                                            <p:graphicEl>
                                              <a:dgm id="{FEF9CF1D-6BDA-4A12-B608-78BAC27B21F4}"/>
                                            </p:graphicEl>
                                          </p:spTgt>
                                        </p:tgtEl>
                                        <p:attrNameLst>
                                          <p:attrName>ppt_x</p:attrName>
                                        </p:attrNameLst>
                                      </p:cBhvr>
                                      <p:tavLst>
                                        <p:tav tm="0">
                                          <p:val>
                                            <p:strVal val="#ppt_x"/>
                                          </p:val>
                                        </p:tav>
                                        <p:tav tm="100000">
                                          <p:val>
                                            <p:strVal val="#ppt_x"/>
                                          </p:val>
                                        </p:tav>
                                      </p:tavLst>
                                    </p:anim>
                                    <p:anim calcmode="lin" valueType="num">
                                      <p:cBhvr>
                                        <p:cTn id="143" dur="1000" fill="hold"/>
                                        <p:tgtEl>
                                          <p:spTgt spid="4">
                                            <p:graphicEl>
                                              <a:dgm id="{FEF9CF1D-6BDA-4A12-B608-78BAC27B21F4}"/>
                                            </p:graphicEl>
                                          </p:spTgt>
                                        </p:tgtEl>
                                        <p:attrNameLst>
                                          <p:attrName>ppt_y</p:attrName>
                                        </p:attrNameLst>
                                      </p:cBhvr>
                                      <p:tavLst>
                                        <p:tav tm="0">
                                          <p:val>
                                            <p:strVal val="#ppt_y+.1"/>
                                          </p:val>
                                        </p:tav>
                                        <p:tav tm="100000">
                                          <p:val>
                                            <p:strVal val="#ppt_y"/>
                                          </p:val>
                                        </p:tav>
                                      </p:tavLst>
                                    </p:anim>
                                  </p:childTnLst>
                                </p:cTn>
                              </p:par>
                            </p:childTnLst>
                          </p:cTn>
                        </p:par>
                      </p:childTnLst>
                    </p:cTn>
                  </p:par>
                  <p:par>
                    <p:cTn id="144" fill="hold">
                      <p:stCondLst>
                        <p:cond delay="indefinite"/>
                      </p:stCondLst>
                      <p:childTnLst>
                        <p:par>
                          <p:cTn id="145" fill="hold">
                            <p:stCondLst>
                              <p:cond delay="0"/>
                            </p:stCondLst>
                            <p:childTnLst>
                              <p:par>
                                <p:cTn id="146" presetID="42" presetClass="entr" presetSubtype="0" fill="hold" grpId="0" nodeType="clickEffect">
                                  <p:stCondLst>
                                    <p:cond delay="0"/>
                                  </p:stCondLst>
                                  <p:childTnLst>
                                    <p:set>
                                      <p:cBhvr>
                                        <p:cTn id="147" dur="1" fill="hold">
                                          <p:stCondLst>
                                            <p:cond delay="0"/>
                                          </p:stCondLst>
                                        </p:cTn>
                                        <p:tgtEl>
                                          <p:spTgt spid="4">
                                            <p:graphicEl>
                                              <a:dgm id="{A0EFD23A-B666-4F30-8713-A8E33DFB6578}"/>
                                            </p:graphicEl>
                                          </p:spTgt>
                                        </p:tgtEl>
                                        <p:attrNameLst>
                                          <p:attrName>style.visibility</p:attrName>
                                        </p:attrNameLst>
                                      </p:cBhvr>
                                      <p:to>
                                        <p:strVal val="visible"/>
                                      </p:to>
                                    </p:set>
                                    <p:animEffect transition="in" filter="fade">
                                      <p:cBhvr>
                                        <p:cTn id="148" dur="1000"/>
                                        <p:tgtEl>
                                          <p:spTgt spid="4">
                                            <p:graphicEl>
                                              <a:dgm id="{A0EFD23A-B666-4F30-8713-A8E33DFB6578}"/>
                                            </p:graphicEl>
                                          </p:spTgt>
                                        </p:tgtEl>
                                      </p:cBhvr>
                                    </p:animEffect>
                                    <p:anim calcmode="lin" valueType="num">
                                      <p:cBhvr>
                                        <p:cTn id="149" dur="1000" fill="hold"/>
                                        <p:tgtEl>
                                          <p:spTgt spid="4">
                                            <p:graphicEl>
                                              <a:dgm id="{A0EFD23A-B666-4F30-8713-A8E33DFB6578}"/>
                                            </p:graphicEl>
                                          </p:spTgt>
                                        </p:tgtEl>
                                        <p:attrNameLst>
                                          <p:attrName>ppt_x</p:attrName>
                                        </p:attrNameLst>
                                      </p:cBhvr>
                                      <p:tavLst>
                                        <p:tav tm="0">
                                          <p:val>
                                            <p:strVal val="#ppt_x"/>
                                          </p:val>
                                        </p:tav>
                                        <p:tav tm="100000">
                                          <p:val>
                                            <p:strVal val="#ppt_x"/>
                                          </p:val>
                                        </p:tav>
                                      </p:tavLst>
                                    </p:anim>
                                    <p:anim calcmode="lin" valueType="num">
                                      <p:cBhvr>
                                        <p:cTn id="150" dur="1000" fill="hold"/>
                                        <p:tgtEl>
                                          <p:spTgt spid="4">
                                            <p:graphicEl>
                                              <a:dgm id="{A0EFD23A-B666-4F30-8713-A8E33DFB6578}"/>
                                            </p:graphicEl>
                                          </p:spTgt>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4">
                                            <p:graphicEl>
                                              <a:dgm id="{1AE54046-603F-4E1B-813A-5BA727F00F40}"/>
                                            </p:graphicEl>
                                          </p:spTgt>
                                        </p:tgtEl>
                                        <p:attrNameLst>
                                          <p:attrName>style.visibility</p:attrName>
                                        </p:attrNameLst>
                                      </p:cBhvr>
                                      <p:to>
                                        <p:strVal val="visible"/>
                                      </p:to>
                                    </p:set>
                                    <p:animEffect transition="in" filter="fade">
                                      <p:cBhvr>
                                        <p:cTn id="153" dur="1000"/>
                                        <p:tgtEl>
                                          <p:spTgt spid="4">
                                            <p:graphicEl>
                                              <a:dgm id="{1AE54046-603F-4E1B-813A-5BA727F00F40}"/>
                                            </p:graphicEl>
                                          </p:spTgt>
                                        </p:tgtEl>
                                      </p:cBhvr>
                                    </p:animEffect>
                                    <p:anim calcmode="lin" valueType="num">
                                      <p:cBhvr>
                                        <p:cTn id="154" dur="1000" fill="hold"/>
                                        <p:tgtEl>
                                          <p:spTgt spid="4">
                                            <p:graphicEl>
                                              <a:dgm id="{1AE54046-603F-4E1B-813A-5BA727F00F40}"/>
                                            </p:graphicEl>
                                          </p:spTgt>
                                        </p:tgtEl>
                                        <p:attrNameLst>
                                          <p:attrName>ppt_x</p:attrName>
                                        </p:attrNameLst>
                                      </p:cBhvr>
                                      <p:tavLst>
                                        <p:tav tm="0">
                                          <p:val>
                                            <p:strVal val="#ppt_x"/>
                                          </p:val>
                                        </p:tav>
                                        <p:tav tm="100000">
                                          <p:val>
                                            <p:strVal val="#ppt_x"/>
                                          </p:val>
                                        </p:tav>
                                      </p:tavLst>
                                    </p:anim>
                                    <p:anim calcmode="lin" valueType="num">
                                      <p:cBhvr>
                                        <p:cTn id="155" dur="1000" fill="hold"/>
                                        <p:tgtEl>
                                          <p:spTgt spid="4">
                                            <p:graphicEl>
                                              <a:dgm id="{1AE54046-603F-4E1B-813A-5BA727F00F40}"/>
                                            </p:graphicEl>
                                          </p:spTgt>
                                        </p:tgtEl>
                                        <p:attrNameLst>
                                          <p:attrName>ppt_y</p:attrName>
                                        </p:attrNameLst>
                                      </p:cBhvr>
                                      <p:tavLst>
                                        <p:tav tm="0">
                                          <p:val>
                                            <p:strVal val="#ppt_y+.1"/>
                                          </p:val>
                                        </p:tav>
                                        <p:tav tm="100000">
                                          <p:val>
                                            <p:strVal val="#ppt_y"/>
                                          </p:val>
                                        </p:tav>
                                      </p:tavLst>
                                    </p:anim>
                                  </p:childTnLst>
                                </p:cTn>
                              </p:par>
                              <p:par>
                                <p:cTn id="156" presetID="42" presetClass="entr" presetSubtype="0" fill="hold" grpId="0" nodeType="withEffect">
                                  <p:stCondLst>
                                    <p:cond delay="0"/>
                                  </p:stCondLst>
                                  <p:childTnLst>
                                    <p:set>
                                      <p:cBhvr>
                                        <p:cTn id="157" dur="1" fill="hold">
                                          <p:stCondLst>
                                            <p:cond delay="0"/>
                                          </p:stCondLst>
                                        </p:cTn>
                                        <p:tgtEl>
                                          <p:spTgt spid="4">
                                            <p:graphicEl>
                                              <a:dgm id="{F1139160-A552-4E11-9C55-818D3BEF26F7}"/>
                                            </p:graphicEl>
                                          </p:spTgt>
                                        </p:tgtEl>
                                        <p:attrNameLst>
                                          <p:attrName>style.visibility</p:attrName>
                                        </p:attrNameLst>
                                      </p:cBhvr>
                                      <p:to>
                                        <p:strVal val="visible"/>
                                      </p:to>
                                    </p:set>
                                    <p:animEffect transition="in" filter="fade">
                                      <p:cBhvr>
                                        <p:cTn id="158" dur="1000"/>
                                        <p:tgtEl>
                                          <p:spTgt spid="4">
                                            <p:graphicEl>
                                              <a:dgm id="{F1139160-A552-4E11-9C55-818D3BEF26F7}"/>
                                            </p:graphicEl>
                                          </p:spTgt>
                                        </p:tgtEl>
                                      </p:cBhvr>
                                    </p:animEffect>
                                    <p:anim calcmode="lin" valueType="num">
                                      <p:cBhvr>
                                        <p:cTn id="159" dur="1000" fill="hold"/>
                                        <p:tgtEl>
                                          <p:spTgt spid="4">
                                            <p:graphicEl>
                                              <a:dgm id="{F1139160-A552-4E11-9C55-818D3BEF26F7}"/>
                                            </p:graphicEl>
                                          </p:spTgt>
                                        </p:tgtEl>
                                        <p:attrNameLst>
                                          <p:attrName>ppt_x</p:attrName>
                                        </p:attrNameLst>
                                      </p:cBhvr>
                                      <p:tavLst>
                                        <p:tav tm="0">
                                          <p:val>
                                            <p:strVal val="#ppt_x"/>
                                          </p:val>
                                        </p:tav>
                                        <p:tav tm="100000">
                                          <p:val>
                                            <p:strVal val="#ppt_x"/>
                                          </p:val>
                                        </p:tav>
                                      </p:tavLst>
                                    </p:anim>
                                    <p:anim calcmode="lin" valueType="num">
                                      <p:cBhvr>
                                        <p:cTn id="160" dur="1000" fill="hold"/>
                                        <p:tgtEl>
                                          <p:spTgt spid="4">
                                            <p:graphicEl>
                                              <a:dgm id="{F1139160-A552-4E11-9C55-818D3BEF26F7}"/>
                                            </p:graphicEl>
                                          </p:spTgt>
                                        </p:tgtEl>
                                        <p:attrNameLst>
                                          <p:attrName>ppt_y</p:attrName>
                                        </p:attrNameLst>
                                      </p:cBhvr>
                                      <p:tavLst>
                                        <p:tav tm="0">
                                          <p:val>
                                            <p:strVal val="#ppt_y+.1"/>
                                          </p:val>
                                        </p:tav>
                                        <p:tav tm="100000">
                                          <p:val>
                                            <p:strVal val="#ppt_y"/>
                                          </p:val>
                                        </p:tav>
                                      </p:tavLst>
                                    </p:anim>
                                  </p:childTnLst>
                                </p:cTn>
                              </p:par>
                              <p:par>
                                <p:cTn id="161" presetID="42" presetClass="entr" presetSubtype="0" fill="hold" grpId="0" nodeType="withEffect">
                                  <p:stCondLst>
                                    <p:cond delay="0"/>
                                  </p:stCondLst>
                                  <p:childTnLst>
                                    <p:set>
                                      <p:cBhvr>
                                        <p:cTn id="162" dur="1" fill="hold">
                                          <p:stCondLst>
                                            <p:cond delay="0"/>
                                          </p:stCondLst>
                                        </p:cTn>
                                        <p:tgtEl>
                                          <p:spTgt spid="4">
                                            <p:graphicEl>
                                              <a:dgm id="{C3C822D5-6291-409A-B080-370F24919FF6}"/>
                                            </p:graphicEl>
                                          </p:spTgt>
                                        </p:tgtEl>
                                        <p:attrNameLst>
                                          <p:attrName>style.visibility</p:attrName>
                                        </p:attrNameLst>
                                      </p:cBhvr>
                                      <p:to>
                                        <p:strVal val="visible"/>
                                      </p:to>
                                    </p:set>
                                    <p:animEffect transition="in" filter="fade">
                                      <p:cBhvr>
                                        <p:cTn id="163" dur="1000"/>
                                        <p:tgtEl>
                                          <p:spTgt spid="4">
                                            <p:graphicEl>
                                              <a:dgm id="{C3C822D5-6291-409A-B080-370F24919FF6}"/>
                                            </p:graphicEl>
                                          </p:spTgt>
                                        </p:tgtEl>
                                      </p:cBhvr>
                                    </p:animEffect>
                                    <p:anim calcmode="lin" valueType="num">
                                      <p:cBhvr>
                                        <p:cTn id="164" dur="1000" fill="hold"/>
                                        <p:tgtEl>
                                          <p:spTgt spid="4">
                                            <p:graphicEl>
                                              <a:dgm id="{C3C822D5-6291-409A-B080-370F24919FF6}"/>
                                            </p:graphicEl>
                                          </p:spTgt>
                                        </p:tgtEl>
                                        <p:attrNameLst>
                                          <p:attrName>ppt_x</p:attrName>
                                        </p:attrNameLst>
                                      </p:cBhvr>
                                      <p:tavLst>
                                        <p:tav tm="0">
                                          <p:val>
                                            <p:strVal val="#ppt_x"/>
                                          </p:val>
                                        </p:tav>
                                        <p:tav tm="100000">
                                          <p:val>
                                            <p:strVal val="#ppt_x"/>
                                          </p:val>
                                        </p:tav>
                                      </p:tavLst>
                                    </p:anim>
                                    <p:anim calcmode="lin" valueType="num">
                                      <p:cBhvr>
                                        <p:cTn id="165" dur="1000" fill="hold"/>
                                        <p:tgtEl>
                                          <p:spTgt spid="4">
                                            <p:graphicEl>
                                              <a:dgm id="{C3C822D5-6291-409A-B080-370F24919FF6}"/>
                                            </p:graphicEl>
                                          </p:spTgt>
                                        </p:tgtEl>
                                        <p:attrNameLst>
                                          <p:attrName>ppt_y</p:attrName>
                                        </p:attrNameLst>
                                      </p:cBhvr>
                                      <p:tavLst>
                                        <p:tav tm="0">
                                          <p:val>
                                            <p:strVal val="#ppt_y+.1"/>
                                          </p:val>
                                        </p:tav>
                                        <p:tav tm="100000">
                                          <p:val>
                                            <p:strVal val="#ppt_y"/>
                                          </p:val>
                                        </p:tav>
                                      </p:tavLst>
                                    </p:anim>
                                  </p:childTnLst>
                                </p:cTn>
                              </p:par>
                              <p:par>
                                <p:cTn id="166" presetID="42" presetClass="entr" presetSubtype="0" fill="hold" grpId="0" nodeType="withEffect">
                                  <p:stCondLst>
                                    <p:cond delay="0"/>
                                  </p:stCondLst>
                                  <p:childTnLst>
                                    <p:set>
                                      <p:cBhvr>
                                        <p:cTn id="167" dur="1" fill="hold">
                                          <p:stCondLst>
                                            <p:cond delay="0"/>
                                          </p:stCondLst>
                                        </p:cTn>
                                        <p:tgtEl>
                                          <p:spTgt spid="4">
                                            <p:graphicEl>
                                              <a:dgm id="{A7EE94EC-DA77-4C52-8615-29EFB4709B07}"/>
                                            </p:graphicEl>
                                          </p:spTgt>
                                        </p:tgtEl>
                                        <p:attrNameLst>
                                          <p:attrName>style.visibility</p:attrName>
                                        </p:attrNameLst>
                                      </p:cBhvr>
                                      <p:to>
                                        <p:strVal val="visible"/>
                                      </p:to>
                                    </p:set>
                                    <p:animEffect transition="in" filter="fade">
                                      <p:cBhvr>
                                        <p:cTn id="168" dur="1000"/>
                                        <p:tgtEl>
                                          <p:spTgt spid="4">
                                            <p:graphicEl>
                                              <a:dgm id="{A7EE94EC-DA77-4C52-8615-29EFB4709B07}"/>
                                            </p:graphicEl>
                                          </p:spTgt>
                                        </p:tgtEl>
                                      </p:cBhvr>
                                    </p:animEffect>
                                    <p:anim calcmode="lin" valueType="num">
                                      <p:cBhvr>
                                        <p:cTn id="169" dur="1000" fill="hold"/>
                                        <p:tgtEl>
                                          <p:spTgt spid="4">
                                            <p:graphicEl>
                                              <a:dgm id="{A7EE94EC-DA77-4C52-8615-29EFB4709B07}"/>
                                            </p:graphicEl>
                                          </p:spTgt>
                                        </p:tgtEl>
                                        <p:attrNameLst>
                                          <p:attrName>ppt_x</p:attrName>
                                        </p:attrNameLst>
                                      </p:cBhvr>
                                      <p:tavLst>
                                        <p:tav tm="0">
                                          <p:val>
                                            <p:strVal val="#ppt_x"/>
                                          </p:val>
                                        </p:tav>
                                        <p:tav tm="100000">
                                          <p:val>
                                            <p:strVal val="#ppt_x"/>
                                          </p:val>
                                        </p:tav>
                                      </p:tavLst>
                                    </p:anim>
                                    <p:anim calcmode="lin" valueType="num">
                                      <p:cBhvr>
                                        <p:cTn id="170" dur="1000" fill="hold"/>
                                        <p:tgtEl>
                                          <p:spTgt spid="4">
                                            <p:graphicEl>
                                              <a:dgm id="{A7EE94EC-DA77-4C52-8615-29EFB4709B07}"/>
                                            </p:graphicEl>
                                          </p:spTgt>
                                        </p:tgtEl>
                                        <p:attrNameLst>
                                          <p:attrName>ppt_y</p:attrName>
                                        </p:attrNameLst>
                                      </p:cBhvr>
                                      <p:tavLst>
                                        <p:tav tm="0">
                                          <p:val>
                                            <p:strVal val="#ppt_y+.1"/>
                                          </p:val>
                                        </p:tav>
                                        <p:tav tm="100000">
                                          <p:val>
                                            <p:strVal val="#ppt_y"/>
                                          </p:val>
                                        </p:tav>
                                      </p:tavLst>
                                    </p:anim>
                                  </p:childTnLst>
                                </p:cTn>
                              </p:par>
                              <p:par>
                                <p:cTn id="171" presetID="42" presetClass="entr" presetSubtype="0" fill="hold" grpId="0" nodeType="withEffect">
                                  <p:stCondLst>
                                    <p:cond delay="0"/>
                                  </p:stCondLst>
                                  <p:childTnLst>
                                    <p:set>
                                      <p:cBhvr>
                                        <p:cTn id="172" dur="1" fill="hold">
                                          <p:stCondLst>
                                            <p:cond delay="0"/>
                                          </p:stCondLst>
                                        </p:cTn>
                                        <p:tgtEl>
                                          <p:spTgt spid="4">
                                            <p:graphicEl>
                                              <a:dgm id="{F191A46F-39B9-4B45-A589-F632BDC13997}"/>
                                            </p:graphicEl>
                                          </p:spTgt>
                                        </p:tgtEl>
                                        <p:attrNameLst>
                                          <p:attrName>style.visibility</p:attrName>
                                        </p:attrNameLst>
                                      </p:cBhvr>
                                      <p:to>
                                        <p:strVal val="visible"/>
                                      </p:to>
                                    </p:set>
                                    <p:animEffect transition="in" filter="fade">
                                      <p:cBhvr>
                                        <p:cTn id="173" dur="1000"/>
                                        <p:tgtEl>
                                          <p:spTgt spid="4">
                                            <p:graphicEl>
                                              <a:dgm id="{F191A46F-39B9-4B45-A589-F632BDC13997}"/>
                                            </p:graphicEl>
                                          </p:spTgt>
                                        </p:tgtEl>
                                      </p:cBhvr>
                                    </p:animEffect>
                                    <p:anim calcmode="lin" valueType="num">
                                      <p:cBhvr>
                                        <p:cTn id="174" dur="1000" fill="hold"/>
                                        <p:tgtEl>
                                          <p:spTgt spid="4">
                                            <p:graphicEl>
                                              <a:dgm id="{F191A46F-39B9-4B45-A589-F632BDC13997}"/>
                                            </p:graphicEl>
                                          </p:spTgt>
                                        </p:tgtEl>
                                        <p:attrNameLst>
                                          <p:attrName>ppt_x</p:attrName>
                                        </p:attrNameLst>
                                      </p:cBhvr>
                                      <p:tavLst>
                                        <p:tav tm="0">
                                          <p:val>
                                            <p:strVal val="#ppt_x"/>
                                          </p:val>
                                        </p:tav>
                                        <p:tav tm="100000">
                                          <p:val>
                                            <p:strVal val="#ppt_x"/>
                                          </p:val>
                                        </p:tav>
                                      </p:tavLst>
                                    </p:anim>
                                    <p:anim calcmode="lin" valueType="num">
                                      <p:cBhvr>
                                        <p:cTn id="175" dur="1000" fill="hold"/>
                                        <p:tgtEl>
                                          <p:spTgt spid="4">
                                            <p:graphicEl>
                                              <a:dgm id="{F191A46F-39B9-4B45-A589-F632BDC13997}"/>
                                            </p:graphicEl>
                                          </p:spTgt>
                                        </p:tgtEl>
                                        <p:attrNameLst>
                                          <p:attrName>ppt_y</p:attrName>
                                        </p:attrNameLst>
                                      </p:cBhvr>
                                      <p:tavLst>
                                        <p:tav tm="0">
                                          <p:val>
                                            <p:strVal val="#ppt_y+.1"/>
                                          </p:val>
                                        </p:tav>
                                        <p:tav tm="100000">
                                          <p:val>
                                            <p:strVal val="#ppt_y"/>
                                          </p:val>
                                        </p:tav>
                                      </p:tavLst>
                                    </p:anim>
                                  </p:childTnLst>
                                </p:cTn>
                              </p:par>
                              <p:par>
                                <p:cTn id="176" presetID="42" presetClass="entr" presetSubtype="0" fill="hold" grpId="0" nodeType="withEffect">
                                  <p:stCondLst>
                                    <p:cond delay="0"/>
                                  </p:stCondLst>
                                  <p:childTnLst>
                                    <p:set>
                                      <p:cBhvr>
                                        <p:cTn id="177" dur="1" fill="hold">
                                          <p:stCondLst>
                                            <p:cond delay="0"/>
                                          </p:stCondLst>
                                        </p:cTn>
                                        <p:tgtEl>
                                          <p:spTgt spid="4">
                                            <p:graphicEl>
                                              <a:dgm id="{39AD4D40-BA22-4EC0-A494-586BF2EC97E7}"/>
                                            </p:graphicEl>
                                          </p:spTgt>
                                        </p:tgtEl>
                                        <p:attrNameLst>
                                          <p:attrName>style.visibility</p:attrName>
                                        </p:attrNameLst>
                                      </p:cBhvr>
                                      <p:to>
                                        <p:strVal val="visible"/>
                                      </p:to>
                                    </p:set>
                                    <p:animEffect transition="in" filter="fade">
                                      <p:cBhvr>
                                        <p:cTn id="178" dur="1000"/>
                                        <p:tgtEl>
                                          <p:spTgt spid="4">
                                            <p:graphicEl>
                                              <a:dgm id="{39AD4D40-BA22-4EC0-A494-586BF2EC97E7}"/>
                                            </p:graphicEl>
                                          </p:spTgt>
                                        </p:tgtEl>
                                      </p:cBhvr>
                                    </p:animEffect>
                                    <p:anim calcmode="lin" valueType="num">
                                      <p:cBhvr>
                                        <p:cTn id="179" dur="1000" fill="hold"/>
                                        <p:tgtEl>
                                          <p:spTgt spid="4">
                                            <p:graphicEl>
                                              <a:dgm id="{39AD4D40-BA22-4EC0-A494-586BF2EC97E7}"/>
                                            </p:graphicEl>
                                          </p:spTgt>
                                        </p:tgtEl>
                                        <p:attrNameLst>
                                          <p:attrName>ppt_x</p:attrName>
                                        </p:attrNameLst>
                                      </p:cBhvr>
                                      <p:tavLst>
                                        <p:tav tm="0">
                                          <p:val>
                                            <p:strVal val="#ppt_x"/>
                                          </p:val>
                                        </p:tav>
                                        <p:tav tm="100000">
                                          <p:val>
                                            <p:strVal val="#ppt_x"/>
                                          </p:val>
                                        </p:tav>
                                      </p:tavLst>
                                    </p:anim>
                                    <p:anim calcmode="lin" valueType="num">
                                      <p:cBhvr>
                                        <p:cTn id="180" dur="1000" fill="hold"/>
                                        <p:tgtEl>
                                          <p:spTgt spid="4">
                                            <p:graphicEl>
                                              <a:dgm id="{39AD4D40-BA22-4EC0-A494-586BF2EC97E7}"/>
                                            </p:graphicEl>
                                          </p:spTgt>
                                        </p:tgtEl>
                                        <p:attrNameLst>
                                          <p:attrName>ppt_y</p:attrName>
                                        </p:attrNameLst>
                                      </p:cBhvr>
                                      <p:tavLst>
                                        <p:tav tm="0">
                                          <p:val>
                                            <p:strVal val="#ppt_y+.1"/>
                                          </p:val>
                                        </p:tav>
                                        <p:tav tm="100000">
                                          <p:val>
                                            <p:strVal val="#ppt_y"/>
                                          </p:val>
                                        </p:tav>
                                      </p:tavLst>
                                    </p:anim>
                                  </p:childTnLst>
                                </p:cTn>
                              </p:par>
                              <p:par>
                                <p:cTn id="181" presetID="42" presetClass="entr" presetSubtype="0" fill="hold" grpId="0" nodeType="withEffect">
                                  <p:stCondLst>
                                    <p:cond delay="0"/>
                                  </p:stCondLst>
                                  <p:childTnLst>
                                    <p:set>
                                      <p:cBhvr>
                                        <p:cTn id="182" dur="1" fill="hold">
                                          <p:stCondLst>
                                            <p:cond delay="0"/>
                                          </p:stCondLst>
                                        </p:cTn>
                                        <p:tgtEl>
                                          <p:spTgt spid="4">
                                            <p:graphicEl>
                                              <a:dgm id="{780B94F5-62F0-41FA-88C3-220512C9CABB}"/>
                                            </p:graphicEl>
                                          </p:spTgt>
                                        </p:tgtEl>
                                        <p:attrNameLst>
                                          <p:attrName>style.visibility</p:attrName>
                                        </p:attrNameLst>
                                      </p:cBhvr>
                                      <p:to>
                                        <p:strVal val="visible"/>
                                      </p:to>
                                    </p:set>
                                    <p:animEffect transition="in" filter="fade">
                                      <p:cBhvr>
                                        <p:cTn id="183" dur="1000"/>
                                        <p:tgtEl>
                                          <p:spTgt spid="4">
                                            <p:graphicEl>
                                              <a:dgm id="{780B94F5-62F0-41FA-88C3-220512C9CABB}"/>
                                            </p:graphicEl>
                                          </p:spTgt>
                                        </p:tgtEl>
                                      </p:cBhvr>
                                    </p:animEffect>
                                    <p:anim calcmode="lin" valueType="num">
                                      <p:cBhvr>
                                        <p:cTn id="184" dur="1000" fill="hold"/>
                                        <p:tgtEl>
                                          <p:spTgt spid="4">
                                            <p:graphicEl>
                                              <a:dgm id="{780B94F5-62F0-41FA-88C3-220512C9CABB}"/>
                                            </p:graphicEl>
                                          </p:spTgt>
                                        </p:tgtEl>
                                        <p:attrNameLst>
                                          <p:attrName>ppt_x</p:attrName>
                                        </p:attrNameLst>
                                      </p:cBhvr>
                                      <p:tavLst>
                                        <p:tav tm="0">
                                          <p:val>
                                            <p:strVal val="#ppt_x"/>
                                          </p:val>
                                        </p:tav>
                                        <p:tav tm="100000">
                                          <p:val>
                                            <p:strVal val="#ppt_x"/>
                                          </p:val>
                                        </p:tav>
                                      </p:tavLst>
                                    </p:anim>
                                    <p:anim calcmode="lin" valueType="num">
                                      <p:cBhvr>
                                        <p:cTn id="185" dur="1000" fill="hold"/>
                                        <p:tgtEl>
                                          <p:spTgt spid="4">
                                            <p:graphicEl>
                                              <a:dgm id="{780B94F5-62F0-41FA-88C3-220512C9CABB}"/>
                                            </p:graphicEl>
                                          </p:spTgt>
                                        </p:tgtEl>
                                        <p:attrNameLst>
                                          <p:attrName>ppt_y</p:attrName>
                                        </p:attrNameLst>
                                      </p:cBhvr>
                                      <p:tavLst>
                                        <p:tav tm="0">
                                          <p:val>
                                            <p:strVal val="#ppt_y+.1"/>
                                          </p:val>
                                        </p:tav>
                                        <p:tav tm="100000">
                                          <p:val>
                                            <p:strVal val="#ppt_y"/>
                                          </p:val>
                                        </p:tav>
                                      </p:tavLst>
                                    </p:anim>
                                  </p:childTnLst>
                                </p:cTn>
                              </p:par>
                              <p:par>
                                <p:cTn id="186" presetID="42" presetClass="entr" presetSubtype="0" fill="hold" grpId="0" nodeType="withEffect">
                                  <p:stCondLst>
                                    <p:cond delay="0"/>
                                  </p:stCondLst>
                                  <p:childTnLst>
                                    <p:set>
                                      <p:cBhvr>
                                        <p:cTn id="187" dur="1" fill="hold">
                                          <p:stCondLst>
                                            <p:cond delay="0"/>
                                          </p:stCondLst>
                                        </p:cTn>
                                        <p:tgtEl>
                                          <p:spTgt spid="4">
                                            <p:graphicEl>
                                              <a:dgm id="{5907B47F-9109-4C9A-B67E-F2361141D7EC}"/>
                                            </p:graphicEl>
                                          </p:spTgt>
                                        </p:tgtEl>
                                        <p:attrNameLst>
                                          <p:attrName>style.visibility</p:attrName>
                                        </p:attrNameLst>
                                      </p:cBhvr>
                                      <p:to>
                                        <p:strVal val="visible"/>
                                      </p:to>
                                    </p:set>
                                    <p:animEffect transition="in" filter="fade">
                                      <p:cBhvr>
                                        <p:cTn id="188" dur="1000"/>
                                        <p:tgtEl>
                                          <p:spTgt spid="4">
                                            <p:graphicEl>
                                              <a:dgm id="{5907B47F-9109-4C9A-B67E-F2361141D7EC}"/>
                                            </p:graphicEl>
                                          </p:spTgt>
                                        </p:tgtEl>
                                      </p:cBhvr>
                                    </p:animEffect>
                                    <p:anim calcmode="lin" valueType="num">
                                      <p:cBhvr>
                                        <p:cTn id="189" dur="1000" fill="hold"/>
                                        <p:tgtEl>
                                          <p:spTgt spid="4">
                                            <p:graphicEl>
                                              <a:dgm id="{5907B47F-9109-4C9A-B67E-F2361141D7EC}"/>
                                            </p:graphicEl>
                                          </p:spTgt>
                                        </p:tgtEl>
                                        <p:attrNameLst>
                                          <p:attrName>ppt_x</p:attrName>
                                        </p:attrNameLst>
                                      </p:cBhvr>
                                      <p:tavLst>
                                        <p:tav tm="0">
                                          <p:val>
                                            <p:strVal val="#ppt_x"/>
                                          </p:val>
                                        </p:tav>
                                        <p:tav tm="100000">
                                          <p:val>
                                            <p:strVal val="#ppt_x"/>
                                          </p:val>
                                        </p:tav>
                                      </p:tavLst>
                                    </p:anim>
                                    <p:anim calcmode="lin" valueType="num">
                                      <p:cBhvr>
                                        <p:cTn id="190" dur="1000" fill="hold"/>
                                        <p:tgtEl>
                                          <p:spTgt spid="4">
                                            <p:graphicEl>
                                              <a:dgm id="{5907B47F-9109-4C9A-B67E-F2361141D7EC}"/>
                                            </p:graphicEl>
                                          </p:spTgt>
                                        </p:tgtEl>
                                        <p:attrNameLst>
                                          <p:attrName>ppt_y</p:attrName>
                                        </p:attrNameLst>
                                      </p:cBhvr>
                                      <p:tavLst>
                                        <p:tav tm="0">
                                          <p:val>
                                            <p:strVal val="#ppt_y+.1"/>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42" presetClass="entr" presetSubtype="0" fill="hold" grpId="0" nodeType="clickEffect">
                                  <p:stCondLst>
                                    <p:cond delay="0"/>
                                  </p:stCondLst>
                                  <p:childTnLst>
                                    <p:set>
                                      <p:cBhvr>
                                        <p:cTn id="194" dur="1" fill="hold">
                                          <p:stCondLst>
                                            <p:cond delay="0"/>
                                          </p:stCondLst>
                                        </p:cTn>
                                        <p:tgtEl>
                                          <p:spTgt spid="4">
                                            <p:graphicEl>
                                              <a:dgm id="{644D4B43-D73C-4CAA-9174-3CE78A2E67D9}"/>
                                            </p:graphicEl>
                                          </p:spTgt>
                                        </p:tgtEl>
                                        <p:attrNameLst>
                                          <p:attrName>style.visibility</p:attrName>
                                        </p:attrNameLst>
                                      </p:cBhvr>
                                      <p:to>
                                        <p:strVal val="visible"/>
                                      </p:to>
                                    </p:set>
                                    <p:animEffect transition="in" filter="fade">
                                      <p:cBhvr>
                                        <p:cTn id="195" dur="1000"/>
                                        <p:tgtEl>
                                          <p:spTgt spid="4">
                                            <p:graphicEl>
                                              <a:dgm id="{644D4B43-D73C-4CAA-9174-3CE78A2E67D9}"/>
                                            </p:graphicEl>
                                          </p:spTgt>
                                        </p:tgtEl>
                                      </p:cBhvr>
                                    </p:animEffect>
                                    <p:anim calcmode="lin" valueType="num">
                                      <p:cBhvr>
                                        <p:cTn id="196" dur="1000" fill="hold"/>
                                        <p:tgtEl>
                                          <p:spTgt spid="4">
                                            <p:graphicEl>
                                              <a:dgm id="{644D4B43-D73C-4CAA-9174-3CE78A2E67D9}"/>
                                            </p:graphicEl>
                                          </p:spTgt>
                                        </p:tgtEl>
                                        <p:attrNameLst>
                                          <p:attrName>ppt_x</p:attrName>
                                        </p:attrNameLst>
                                      </p:cBhvr>
                                      <p:tavLst>
                                        <p:tav tm="0">
                                          <p:val>
                                            <p:strVal val="#ppt_x"/>
                                          </p:val>
                                        </p:tav>
                                        <p:tav tm="100000">
                                          <p:val>
                                            <p:strVal val="#ppt_x"/>
                                          </p:val>
                                        </p:tav>
                                      </p:tavLst>
                                    </p:anim>
                                    <p:anim calcmode="lin" valueType="num">
                                      <p:cBhvr>
                                        <p:cTn id="197" dur="1000" fill="hold"/>
                                        <p:tgtEl>
                                          <p:spTgt spid="4">
                                            <p:graphicEl>
                                              <a:dgm id="{644D4B43-D73C-4CAA-9174-3CE78A2E67D9}"/>
                                            </p:graphicEl>
                                          </p:spTgt>
                                        </p:tgtEl>
                                        <p:attrNameLst>
                                          <p:attrName>ppt_y</p:attrName>
                                        </p:attrNameLst>
                                      </p:cBhvr>
                                      <p:tavLst>
                                        <p:tav tm="0">
                                          <p:val>
                                            <p:strVal val="#ppt_y+.1"/>
                                          </p:val>
                                        </p:tav>
                                        <p:tav tm="100000">
                                          <p:val>
                                            <p:strVal val="#ppt_y"/>
                                          </p:val>
                                        </p:tav>
                                      </p:tavLst>
                                    </p:anim>
                                  </p:childTnLst>
                                </p:cTn>
                              </p:par>
                              <p:par>
                                <p:cTn id="198" presetID="42" presetClass="entr" presetSubtype="0" fill="hold" grpId="0" nodeType="withEffect">
                                  <p:stCondLst>
                                    <p:cond delay="0"/>
                                  </p:stCondLst>
                                  <p:childTnLst>
                                    <p:set>
                                      <p:cBhvr>
                                        <p:cTn id="199" dur="1" fill="hold">
                                          <p:stCondLst>
                                            <p:cond delay="0"/>
                                          </p:stCondLst>
                                        </p:cTn>
                                        <p:tgtEl>
                                          <p:spTgt spid="4">
                                            <p:graphicEl>
                                              <a:dgm id="{75035CF4-4D85-450C-9C94-E3EFFE220471}"/>
                                            </p:graphicEl>
                                          </p:spTgt>
                                        </p:tgtEl>
                                        <p:attrNameLst>
                                          <p:attrName>style.visibility</p:attrName>
                                        </p:attrNameLst>
                                      </p:cBhvr>
                                      <p:to>
                                        <p:strVal val="visible"/>
                                      </p:to>
                                    </p:set>
                                    <p:animEffect transition="in" filter="fade">
                                      <p:cBhvr>
                                        <p:cTn id="200" dur="1000"/>
                                        <p:tgtEl>
                                          <p:spTgt spid="4">
                                            <p:graphicEl>
                                              <a:dgm id="{75035CF4-4D85-450C-9C94-E3EFFE220471}"/>
                                            </p:graphicEl>
                                          </p:spTgt>
                                        </p:tgtEl>
                                      </p:cBhvr>
                                    </p:animEffect>
                                    <p:anim calcmode="lin" valueType="num">
                                      <p:cBhvr>
                                        <p:cTn id="201" dur="1000" fill="hold"/>
                                        <p:tgtEl>
                                          <p:spTgt spid="4">
                                            <p:graphicEl>
                                              <a:dgm id="{75035CF4-4D85-450C-9C94-E3EFFE220471}"/>
                                            </p:graphicEl>
                                          </p:spTgt>
                                        </p:tgtEl>
                                        <p:attrNameLst>
                                          <p:attrName>ppt_x</p:attrName>
                                        </p:attrNameLst>
                                      </p:cBhvr>
                                      <p:tavLst>
                                        <p:tav tm="0">
                                          <p:val>
                                            <p:strVal val="#ppt_x"/>
                                          </p:val>
                                        </p:tav>
                                        <p:tav tm="100000">
                                          <p:val>
                                            <p:strVal val="#ppt_x"/>
                                          </p:val>
                                        </p:tav>
                                      </p:tavLst>
                                    </p:anim>
                                    <p:anim calcmode="lin" valueType="num">
                                      <p:cBhvr>
                                        <p:cTn id="202" dur="1000" fill="hold"/>
                                        <p:tgtEl>
                                          <p:spTgt spid="4">
                                            <p:graphicEl>
                                              <a:dgm id="{75035CF4-4D85-450C-9C94-E3EFFE220471}"/>
                                            </p:graphicEl>
                                          </p:spTgt>
                                        </p:tgtEl>
                                        <p:attrNameLst>
                                          <p:attrName>ppt_y</p:attrName>
                                        </p:attrNameLst>
                                      </p:cBhvr>
                                      <p:tavLst>
                                        <p:tav tm="0">
                                          <p:val>
                                            <p:strVal val="#ppt_y+.1"/>
                                          </p:val>
                                        </p:tav>
                                        <p:tav tm="100000">
                                          <p:val>
                                            <p:strVal val="#ppt_y"/>
                                          </p:val>
                                        </p:tav>
                                      </p:tavLst>
                                    </p:anim>
                                  </p:childTnLst>
                                </p:cTn>
                              </p:par>
                              <p:par>
                                <p:cTn id="203" presetID="42" presetClass="entr" presetSubtype="0" fill="hold" grpId="0" nodeType="withEffect">
                                  <p:stCondLst>
                                    <p:cond delay="0"/>
                                  </p:stCondLst>
                                  <p:childTnLst>
                                    <p:set>
                                      <p:cBhvr>
                                        <p:cTn id="204" dur="1" fill="hold">
                                          <p:stCondLst>
                                            <p:cond delay="0"/>
                                          </p:stCondLst>
                                        </p:cTn>
                                        <p:tgtEl>
                                          <p:spTgt spid="4">
                                            <p:graphicEl>
                                              <a:dgm id="{9FA35C6F-3056-4385-A746-F5D338649528}"/>
                                            </p:graphicEl>
                                          </p:spTgt>
                                        </p:tgtEl>
                                        <p:attrNameLst>
                                          <p:attrName>style.visibility</p:attrName>
                                        </p:attrNameLst>
                                      </p:cBhvr>
                                      <p:to>
                                        <p:strVal val="visible"/>
                                      </p:to>
                                    </p:set>
                                    <p:animEffect transition="in" filter="fade">
                                      <p:cBhvr>
                                        <p:cTn id="205" dur="1000"/>
                                        <p:tgtEl>
                                          <p:spTgt spid="4">
                                            <p:graphicEl>
                                              <a:dgm id="{9FA35C6F-3056-4385-A746-F5D338649528}"/>
                                            </p:graphicEl>
                                          </p:spTgt>
                                        </p:tgtEl>
                                      </p:cBhvr>
                                    </p:animEffect>
                                    <p:anim calcmode="lin" valueType="num">
                                      <p:cBhvr>
                                        <p:cTn id="206" dur="1000" fill="hold"/>
                                        <p:tgtEl>
                                          <p:spTgt spid="4">
                                            <p:graphicEl>
                                              <a:dgm id="{9FA35C6F-3056-4385-A746-F5D338649528}"/>
                                            </p:graphicEl>
                                          </p:spTgt>
                                        </p:tgtEl>
                                        <p:attrNameLst>
                                          <p:attrName>ppt_x</p:attrName>
                                        </p:attrNameLst>
                                      </p:cBhvr>
                                      <p:tavLst>
                                        <p:tav tm="0">
                                          <p:val>
                                            <p:strVal val="#ppt_x"/>
                                          </p:val>
                                        </p:tav>
                                        <p:tav tm="100000">
                                          <p:val>
                                            <p:strVal val="#ppt_x"/>
                                          </p:val>
                                        </p:tav>
                                      </p:tavLst>
                                    </p:anim>
                                    <p:anim calcmode="lin" valueType="num">
                                      <p:cBhvr>
                                        <p:cTn id="207" dur="1000" fill="hold"/>
                                        <p:tgtEl>
                                          <p:spTgt spid="4">
                                            <p:graphicEl>
                                              <a:dgm id="{9FA35C6F-3056-4385-A746-F5D338649528}"/>
                                            </p:graphicEl>
                                          </p:spTgt>
                                        </p:tgtEl>
                                        <p:attrNameLst>
                                          <p:attrName>ppt_y</p:attrName>
                                        </p:attrNameLst>
                                      </p:cBhvr>
                                      <p:tavLst>
                                        <p:tav tm="0">
                                          <p:val>
                                            <p:strVal val="#ppt_y+.1"/>
                                          </p:val>
                                        </p:tav>
                                        <p:tav tm="100000">
                                          <p:val>
                                            <p:strVal val="#ppt_y"/>
                                          </p:val>
                                        </p:tav>
                                      </p:tavLst>
                                    </p:anim>
                                  </p:childTnLst>
                                </p:cTn>
                              </p:par>
                              <p:par>
                                <p:cTn id="208" presetID="42" presetClass="entr" presetSubtype="0" fill="hold" grpId="0" nodeType="withEffect">
                                  <p:stCondLst>
                                    <p:cond delay="0"/>
                                  </p:stCondLst>
                                  <p:childTnLst>
                                    <p:set>
                                      <p:cBhvr>
                                        <p:cTn id="209" dur="1" fill="hold">
                                          <p:stCondLst>
                                            <p:cond delay="0"/>
                                          </p:stCondLst>
                                        </p:cTn>
                                        <p:tgtEl>
                                          <p:spTgt spid="4">
                                            <p:graphicEl>
                                              <a:dgm id="{B38F7037-FB9E-43EF-9147-C5F5F260BA70}"/>
                                            </p:graphicEl>
                                          </p:spTgt>
                                        </p:tgtEl>
                                        <p:attrNameLst>
                                          <p:attrName>style.visibility</p:attrName>
                                        </p:attrNameLst>
                                      </p:cBhvr>
                                      <p:to>
                                        <p:strVal val="visible"/>
                                      </p:to>
                                    </p:set>
                                    <p:animEffect transition="in" filter="fade">
                                      <p:cBhvr>
                                        <p:cTn id="210" dur="1000"/>
                                        <p:tgtEl>
                                          <p:spTgt spid="4">
                                            <p:graphicEl>
                                              <a:dgm id="{B38F7037-FB9E-43EF-9147-C5F5F260BA70}"/>
                                            </p:graphicEl>
                                          </p:spTgt>
                                        </p:tgtEl>
                                      </p:cBhvr>
                                    </p:animEffect>
                                    <p:anim calcmode="lin" valueType="num">
                                      <p:cBhvr>
                                        <p:cTn id="211" dur="1000" fill="hold"/>
                                        <p:tgtEl>
                                          <p:spTgt spid="4">
                                            <p:graphicEl>
                                              <a:dgm id="{B38F7037-FB9E-43EF-9147-C5F5F260BA70}"/>
                                            </p:graphicEl>
                                          </p:spTgt>
                                        </p:tgtEl>
                                        <p:attrNameLst>
                                          <p:attrName>ppt_x</p:attrName>
                                        </p:attrNameLst>
                                      </p:cBhvr>
                                      <p:tavLst>
                                        <p:tav tm="0">
                                          <p:val>
                                            <p:strVal val="#ppt_x"/>
                                          </p:val>
                                        </p:tav>
                                        <p:tav tm="100000">
                                          <p:val>
                                            <p:strVal val="#ppt_x"/>
                                          </p:val>
                                        </p:tav>
                                      </p:tavLst>
                                    </p:anim>
                                    <p:anim calcmode="lin" valueType="num">
                                      <p:cBhvr>
                                        <p:cTn id="212" dur="1000" fill="hold"/>
                                        <p:tgtEl>
                                          <p:spTgt spid="4">
                                            <p:graphicEl>
                                              <a:dgm id="{B38F7037-FB9E-43EF-9147-C5F5F260BA70}"/>
                                            </p:graphicEl>
                                          </p:spTgt>
                                        </p:tgtEl>
                                        <p:attrNameLst>
                                          <p:attrName>ppt_y</p:attrName>
                                        </p:attrNameLst>
                                      </p:cBhvr>
                                      <p:tavLst>
                                        <p:tav tm="0">
                                          <p:val>
                                            <p:strVal val="#ppt_y+.1"/>
                                          </p:val>
                                        </p:tav>
                                        <p:tav tm="100000">
                                          <p:val>
                                            <p:strVal val="#ppt_y"/>
                                          </p:val>
                                        </p:tav>
                                      </p:tavLst>
                                    </p:anim>
                                  </p:childTnLst>
                                </p:cTn>
                              </p:par>
                              <p:par>
                                <p:cTn id="213" presetID="42" presetClass="entr" presetSubtype="0" fill="hold" grpId="0" nodeType="withEffect">
                                  <p:stCondLst>
                                    <p:cond delay="0"/>
                                  </p:stCondLst>
                                  <p:childTnLst>
                                    <p:set>
                                      <p:cBhvr>
                                        <p:cTn id="214" dur="1" fill="hold">
                                          <p:stCondLst>
                                            <p:cond delay="0"/>
                                          </p:stCondLst>
                                        </p:cTn>
                                        <p:tgtEl>
                                          <p:spTgt spid="4">
                                            <p:graphicEl>
                                              <a:dgm id="{98E7F0F6-4B77-42F9-A5AE-6A17102C136A}"/>
                                            </p:graphicEl>
                                          </p:spTgt>
                                        </p:tgtEl>
                                        <p:attrNameLst>
                                          <p:attrName>style.visibility</p:attrName>
                                        </p:attrNameLst>
                                      </p:cBhvr>
                                      <p:to>
                                        <p:strVal val="visible"/>
                                      </p:to>
                                    </p:set>
                                    <p:animEffect transition="in" filter="fade">
                                      <p:cBhvr>
                                        <p:cTn id="215" dur="1000"/>
                                        <p:tgtEl>
                                          <p:spTgt spid="4">
                                            <p:graphicEl>
                                              <a:dgm id="{98E7F0F6-4B77-42F9-A5AE-6A17102C136A}"/>
                                            </p:graphicEl>
                                          </p:spTgt>
                                        </p:tgtEl>
                                      </p:cBhvr>
                                    </p:animEffect>
                                    <p:anim calcmode="lin" valueType="num">
                                      <p:cBhvr>
                                        <p:cTn id="216" dur="1000" fill="hold"/>
                                        <p:tgtEl>
                                          <p:spTgt spid="4">
                                            <p:graphicEl>
                                              <a:dgm id="{98E7F0F6-4B77-42F9-A5AE-6A17102C136A}"/>
                                            </p:graphicEl>
                                          </p:spTgt>
                                        </p:tgtEl>
                                        <p:attrNameLst>
                                          <p:attrName>ppt_x</p:attrName>
                                        </p:attrNameLst>
                                      </p:cBhvr>
                                      <p:tavLst>
                                        <p:tav tm="0">
                                          <p:val>
                                            <p:strVal val="#ppt_x"/>
                                          </p:val>
                                        </p:tav>
                                        <p:tav tm="100000">
                                          <p:val>
                                            <p:strVal val="#ppt_x"/>
                                          </p:val>
                                        </p:tav>
                                      </p:tavLst>
                                    </p:anim>
                                    <p:anim calcmode="lin" valueType="num">
                                      <p:cBhvr>
                                        <p:cTn id="217" dur="1000" fill="hold"/>
                                        <p:tgtEl>
                                          <p:spTgt spid="4">
                                            <p:graphicEl>
                                              <a:dgm id="{98E7F0F6-4B77-42F9-A5AE-6A17102C136A}"/>
                                            </p:graphicEl>
                                          </p:spTgt>
                                        </p:tgtEl>
                                        <p:attrNameLst>
                                          <p:attrName>ppt_y</p:attrName>
                                        </p:attrNameLst>
                                      </p:cBhvr>
                                      <p:tavLst>
                                        <p:tav tm="0">
                                          <p:val>
                                            <p:strVal val="#ppt_y+.1"/>
                                          </p:val>
                                        </p:tav>
                                        <p:tav tm="100000">
                                          <p:val>
                                            <p:strVal val="#ppt_y"/>
                                          </p:val>
                                        </p:tav>
                                      </p:tavLst>
                                    </p:anim>
                                  </p:childTnLst>
                                </p:cTn>
                              </p:par>
                              <p:par>
                                <p:cTn id="218" presetID="42" presetClass="entr" presetSubtype="0" fill="hold" grpId="0" nodeType="withEffect">
                                  <p:stCondLst>
                                    <p:cond delay="0"/>
                                  </p:stCondLst>
                                  <p:childTnLst>
                                    <p:set>
                                      <p:cBhvr>
                                        <p:cTn id="219" dur="1" fill="hold">
                                          <p:stCondLst>
                                            <p:cond delay="0"/>
                                          </p:stCondLst>
                                        </p:cTn>
                                        <p:tgtEl>
                                          <p:spTgt spid="4">
                                            <p:graphicEl>
                                              <a:dgm id="{19294069-9E38-4694-87F4-34D72D13313A}"/>
                                            </p:graphicEl>
                                          </p:spTgt>
                                        </p:tgtEl>
                                        <p:attrNameLst>
                                          <p:attrName>style.visibility</p:attrName>
                                        </p:attrNameLst>
                                      </p:cBhvr>
                                      <p:to>
                                        <p:strVal val="visible"/>
                                      </p:to>
                                    </p:set>
                                    <p:animEffect transition="in" filter="fade">
                                      <p:cBhvr>
                                        <p:cTn id="220" dur="1000"/>
                                        <p:tgtEl>
                                          <p:spTgt spid="4">
                                            <p:graphicEl>
                                              <a:dgm id="{19294069-9E38-4694-87F4-34D72D13313A}"/>
                                            </p:graphicEl>
                                          </p:spTgt>
                                        </p:tgtEl>
                                      </p:cBhvr>
                                    </p:animEffect>
                                    <p:anim calcmode="lin" valueType="num">
                                      <p:cBhvr>
                                        <p:cTn id="221" dur="1000" fill="hold"/>
                                        <p:tgtEl>
                                          <p:spTgt spid="4">
                                            <p:graphicEl>
                                              <a:dgm id="{19294069-9E38-4694-87F4-34D72D13313A}"/>
                                            </p:graphicEl>
                                          </p:spTgt>
                                        </p:tgtEl>
                                        <p:attrNameLst>
                                          <p:attrName>ppt_x</p:attrName>
                                        </p:attrNameLst>
                                      </p:cBhvr>
                                      <p:tavLst>
                                        <p:tav tm="0">
                                          <p:val>
                                            <p:strVal val="#ppt_x"/>
                                          </p:val>
                                        </p:tav>
                                        <p:tav tm="100000">
                                          <p:val>
                                            <p:strVal val="#ppt_x"/>
                                          </p:val>
                                        </p:tav>
                                      </p:tavLst>
                                    </p:anim>
                                    <p:anim calcmode="lin" valueType="num">
                                      <p:cBhvr>
                                        <p:cTn id="222" dur="1000" fill="hold"/>
                                        <p:tgtEl>
                                          <p:spTgt spid="4">
                                            <p:graphicEl>
                                              <a:dgm id="{19294069-9E38-4694-87F4-34D72D13313A}"/>
                                            </p:graphicEl>
                                          </p:spTgt>
                                        </p:tgtEl>
                                        <p:attrNameLst>
                                          <p:attrName>ppt_y</p:attrName>
                                        </p:attrNameLst>
                                      </p:cBhvr>
                                      <p:tavLst>
                                        <p:tav tm="0">
                                          <p:val>
                                            <p:strVal val="#ppt_y+.1"/>
                                          </p:val>
                                        </p:tav>
                                        <p:tav tm="100000">
                                          <p:val>
                                            <p:strVal val="#ppt_y"/>
                                          </p:val>
                                        </p:tav>
                                      </p:tavLst>
                                    </p:anim>
                                  </p:childTnLst>
                                </p:cTn>
                              </p:par>
                              <p:par>
                                <p:cTn id="223" presetID="42" presetClass="entr" presetSubtype="0" fill="hold" grpId="0" nodeType="withEffect">
                                  <p:stCondLst>
                                    <p:cond delay="0"/>
                                  </p:stCondLst>
                                  <p:childTnLst>
                                    <p:set>
                                      <p:cBhvr>
                                        <p:cTn id="224" dur="1" fill="hold">
                                          <p:stCondLst>
                                            <p:cond delay="0"/>
                                          </p:stCondLst>
                                        </p:cTn>
                                        <p:tgtEl>
                                          <p:spTgt spid="4">
                                            <p:graphicEl>
                                              <a:dgm id="{053EABC0-010F-4709-9373-B41ED6727431}"/>
                                            </p:graphicEl>
                                          </p:spTgt>
                                        </p:tgtEl>
                                        <p:attrNameLst>
                                          <p:attrName>style.visibility</p:attrName>
                                        </p:attrNameLst>
                                      </p:cBhvr>
                                      <p:to>
                                        <p:strVal val="visible"/>
                                      </p:to>
                                    </p:set>
                                    <p:animEffect transition="in" filter="fade">
                                      <p:cBhvr>
                                        <p:cTn id="225" dur="1000"/>
                                        <p:tgtEl>
                                          <p:spTgt spid="4">
                                            <p:graphicEl>
                                              <a:dgm id="{053EABC0-010F-4709-9373-B41ED6727431}"/>
                                            </p:graphicEl>
                                          </p:spTgt>
                                        </p:tgtEl>
                                      </p:cBhvr>
                                    </p:animEffect>
                                    <p:anim calcmode="lin" valueType="num">
                                      <p:cBhvr>
                                        <p:cTn id="226" dur="1000" fill="hold"/>
                                        <p:tgtEl>
                                          <p:spTgt spid="4">
                                            <p:graphicEl>
                                              <a:dgm id="{053EABC0-010F-4709-9373-B41ED6727431}"/>
                                            </p:graphicEl>
                                          </p:spTgt>
                                        </p:tgtEl>
                                        <p:attrNameLst>
                                          <p:attrName>ppt_x</p:attrName>
                                        </p:attrNameLst>
                                      </p:cBhvr>
                                      <p:tavLst>
                                        <p:tav tm="0">
                                          <p:val>
                                            <p:strVal val="#ppt_x"/>
                                          </p:val>
                                        </p:tav>
                                        <p:tav tm="100000">
                                          <p:val>
                                            <p:strVal val="#ppt_x"/>
                                          </p:val>
                                        </p:tav>
                                      </p:tavLst>
                                    </p:anim>
                                    <p:anim calcmode="lin" valueType="num">
                                      <p:cBhvr>
                                        <p:cTn id="227" dur="1000" fill="hold"/>
                                        <p:tgtEl>
                                          <p:spTgt spid="4">
                                            <p:graphicEl>
                                              <a:dgm id="{053EABC0-010F-4709-9373-B41ED6727431}"/>
                                            </p:graphicEl>
                                          </p:spTgt>
                                        </p:tgtEl>
                                        <p:attrNameLst>
                                          <p:attrName>ppt_y</p:attrName>
                                        </p:attrNameLst>
                                      </p:cBhvr>
                                      <p:tavLst>
                                        <p:tav tm="0">
                                          <p:val>
                                            <p:strVal val="#ppt_y+.1"/>
                                          </p:val>
                                        </p:tav>
                                        <p:tav tm="100000">
                                          <p:val>
                                            <p:strVal val="#ppt_y"/>
                                          </p:val>
                                        </p:tav>
                                      </p:tavLst>
                                    </p:anim>
                                  </p:childTnLst>
                                </p:cTn>
                              </p:par>
                              <p:par>
                                <p:cTn id="228" presetID="42" presetClass="entr" presetSubtype="0" fill="hold" grpId="0" nodeType="withEffect">
                                  <p:stCondLst>
                                    <p:cond delay="0"/>
                                  </p:stCondLst>
                                  <p:childTnLst>
                                    <p:set>
                                      <p:cBhvr>
                                        <p:cTn id="229" dur="1" fill="hold">
                                          <p:stCondLst>
                                            <p:cond delay="0"/>
                                          </p:stCondLst>
                                        </p:cTn>
                                        <p:tgtEl>
                                          <p:spTgt spid="4">
                                            <p:graphicEl>
                                              <a:dgm id="{9A2B7F3F-4ACD-40AD-A3F2-787D06945353}"/>
                                            </p:graphicEl>
                                          </p:spTgt>
                                        </p:tgtEl>
                                        <p:attrNameLst>
                                          <p:attrName>style.visibility</p:attrName>
                                        </p:attrNameLst>
                                      </p:cBhvr>
                                      <p:to>
                                        <p:strVal val="visible"/>
                                      </p:to>
                                    </p:set>
                                    <p:animEffect transition="in" filter="fade">
                                      <p:cBhvr>
                                        <p:cTn id="230" dur="1000"/>
                                        <p:tgtEl>
                                          <p:spTgt spid="4">
                                            <p:graphicEl>
                                              <a:dgm id="{9A2B7F3F-4ACD-40AD-A3F2-787D06945353}"/>
                                            </p:graphicEl>
                                          </p:spTgt>
                                        </p:tgtEl>
                                      </p:cBhvr>
                                    </p:animEffect>
                                    <p:anim calcmode="lin" valueType="num">
                                      <p:cBhvr>
                                        <p:cTn id="231" dur="1000" fill="hold"/>
                                        <p:tgtEl>
                                          <p:spTgt spid="4">
                                            <p:graphicEl>
                                              <a:dgm id="{9A2B7F3F-4ACD-40AD-A3F2-787D06945353}"/>
                                            </p:graphicEl>
                                          </p:spTgt>
                                        </p:tgtEl>
                                        <p:attrNameLst>
                                          <p:attrName>ppt_x</p:attrName>
                                        </p:attrNameLst>
                                      </p:cBhvr>
                                      <p:tavLst>
                                        <p:tav tm="0">
                                          <p:val>
                                            <p:strVal val="#ppt_x"/>
                                          </p:val>
                                        </p:tav>
                                        <p:tav tm="100000">
                                          <p:val>
                                            <p:strVal val="#ppt_x"/>
                                          </p:val>
                                        </p:tav>
                                      </p:tavLst>
                                    </p:anim>
                                    <p:anim calcmode="lin" valueType="num">
                                      <p:cBhvr>
                                        <p:cTn id="232" dur="1000" fill="hold"/>
                                        <p:tgtEl>
                                          <p:spTgt spid="4">
                                            <p:graphicEl>
                                              <a:dgm id="{9A2B7F3F-4ACD-40AD-A3F2-787D06945353}"/>
                                            </p:graphicEl>
                                          </p:spTgt>
                                        </p:tgtEl>
                                        <p:attrNameLst>
                                          <p:attrName>ppt_y</p:attrName>
                                        </p:attrNameLst>
                                      </p:cBhvr>
                                      <p:tavLst>
                                        <p:tav tm="0">
                                          <p:val>
                                            <p:strVal val="#ppt_y+.1"/>
                                          </p:val>
                                        </p:tav>
                                        <p:tav tm="100000">
                                          <p:val>
                                            <p:strVal val="#ppt_y"/>
                                          </p:val>
                                        </p:tav>
                                      </p:tavLst>
                                    </p:anim>
                                  </p:childTnLst>
                                </p:cTn>
                              </p:par>
                              <p:par>
                                <p:cTn id="233" presetID="42" presetClass="entr" presetSubtype="0" fill="hold" grpId="0" nodeType="withEffect">
                                  <p:stCondLst>
                                    <p:cond delay="0"/>
                                  </p:stCondLst>
                                  <p:childTnLst>
                                    <p:set>
                                      <p:cBhvr>
                                        <p:cTn id="234" dur="1" fill="hold">
                                          <p:stCondLst>
                                            <p:cond delay="0"/>
                                          </p:stCondLst>
                                        </p:cTn>
                                        <p:tgtEl>
                                          <p:spTgt spid="4">
                                            <p:graphicEl>
                                              <a:dgm id="{2E0098EA-26BF-490F-B630-81F5C0B01750}"/>
                                            </p:graphicEl>
                                          </p:spTgt>
                                        </p:tgtEl>
                                        <p:attrNameLst>
                                          <p:attrName>style.visibility</p:attrName>
                                        </p:attrNameLst>
                                      </p:cBhvr>
                                      <p:to>
                                        <p:strVal val="visible"/>
                                      </p:to>
                                    </p:set>
                                    <p:animEffect transition="in" filter="fade">
                                      <p:cBhvr>
                                        <p:cTn id="235" dur="1000"/>
                                        <p:tgtEl>
                                          <p:spTgt spid="4">
                                            <p:graphicEl>
                                              <a:dgm id="{2E0098EA-26BF-490F-B630-81F5C0B01750}"/>
                                            </p:graphicEl>
                                          </p:spTgt>
                                        </p:tgtEl>
                                      </p:cBhvr>
                                    </p:animEffect>
                                    <p:anim calcmode="lin" valueType="num">
                                      <p:cBhvr>
                                        <p:cTn id="236" dur="1000" fill="hold"/>
                                        <p:tgtEl>
                                          <p:spTgt spid="4">
                                            <p:graphicEl>
                                              <a:dgm id="{2E0098EA-26BF-490F-B630-81F5C0B01750}"/>
                                            </p:graphicEl>
                                          </p:spTgt>
                                        </p:tgtEl>
                                        <p:attrNameLst>
                                          <p:attrName>ppt_x</p:attrName>
                                        </p:attrNameLst>
                                      </p:cBhvr>
                                      <p:tavLst>
                                        <p:tav tm="0">
                                          <p:val>
                                            <p:strVal val="#ppt_x"/>
                                          </p:val>
                                        </p:tav>
                                        <p:tav tm="100000">
                                          <p:val>
                                            <p:strVal val="#ppt_x"/>
                                          </p:val>
                                        </p:tav>
                                      </p:tavLst>
                                    </p:anim>
                                    <p:anim calcmode="lin" valueType="num">
                                      <p:cBhvr>
                                        <p:cTn id="237" dur="1000" fill="hold"/>
                                        <p:tgtEl>
                                          <p:spTgt spid="4">
                                            <p:graphicEl>
                                              <a:dgm id="{2E0098EA-26BF-490F-B630-81F5C0B01750}"/>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inus 2"/>
          <p:cNvSpPr/>
          <p:nvPr/>
        </p:nvSpPr>
        <p:spPr>
          <a:xfrm rot="21300000">
            <a:off x="1239309" y="3905606"/>
            <a:ext cx="6512980" cy="745834"/>
          </a:xfrm>
          <a:prstGeom prst="mathMinus">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5" name="Down Arrow 4"/>
          <p:cNvSpPr/>
          <p:nvPr/>
        </p:nvSpPr>
        <p:spPr>
          <a:xfrm>
            <a:off x="2005584" y="2426864"/>
            <a:ext cx="1965960" cy="1645920"/>
          </a:xfrm>
          <a:prstGeom prst="down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Freeform 5"/>
          <p:cNvSpPr/>
          <p:nvPr/>
        </p:nvSpPr>
        <p:spPr>
          <a:xfrm>
            <a:off x="4364736" y="2373526"/>
            <a:ext cx="2752344" cy="1423410"/>
          </a:xfrm>
          <a:custGeom>
            <a:avLst/>
            <a:gdLst>
              <a:gd name="connsiteX0" fmla="*/ 0 w 2752344"/>
              <a:gd name="connsiteY0" fmla="*/ 0 h 1423410"/>
              <a:gd name="connsiteX1" fmla="*/ 2752344 w 2752344"/>
              <a:gd name="connsiteY1" fmla="*/ 0 h 1423410"/>
              <a:gd name="connsiteX2" fmla="*/ 2752344 w 2752344"/>
              <a:gd name="connsiteY2" fmla="*/ 1423410 h 1423410"/>
              <a:gd name="connsiteX3" fmla="*/ 0 w 2752344"/>
              <a:gd name="connsiteY3" fmla="*/ 1423410 h 1423410"/>
              <a:gd name="connsiteX4" fmla="*/ 0 w 2752344"/>
              <a:gd name="connsiteY4" fmla="*/ 0 h 14234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2344" h="1423410">
                <a:moveTo>
                  <a:pt x="0" y="0"/>
                </a:moveTo>
                <a:lnTo>
                  <a:pt x="2752344" y="0"/>
                </a:lnTo>
                <a:lnTo>
                  <a:pt x="2752344" y="1423410"/>
                </a:lnTo>
                <a:lnTo>
                  <a:pt x="0" y="14234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b="1" kern="1200" dirty="0" err="1" smtClean="0">
                <a:solidFill>
                  <a:schemeClr val="tx2"/>
                </a:solidFill>
                <a:latin typeface="Arial" pitchFamily="34" charset="0"/>
                <a:cs typeface="Arial" pitchFamily="34" charset="0"/>
              </a:rPr>
              <a:t>Định</a:t>
            </a:r>
            <a:r>
              <a:rPr lang="en-US" sz="2400" b="1" kern="1200" dirty="0" smtClean="0">
                <a:solidFill>
                  <a:schemeClr val="tx2"/>
                </a:solidFill>
                <a:latin typeface="Arial" pitchFamily="34" charset="0"/>
                <a:cs typeface="Arial" pitchFamily="34" charset="0"/>
              </a:rPr>
              <a:t> </a:t>
            </a:r>
            <a:r>
              <a:rPr lang="en-US" sz="2400" b="1" kern="1200" dirty="0" err="1" smtClean="0">
                <a:solidFill>
                  <a:schemeClr val="tx2"/>
                </a:solidFill>
                <a:latin typeface="Arial" pitchFamily="34" charset="0"/>
                <a:cs typeface="Arial" pitchFamily="34" charset="0"/>
              </a:rPr>
              <a:t>danh</a:t>
            </a:r>
            <a:r>
              <a:rPr lang="en-US" sz="2400" b="1" kern="1200" dirty="0" smtClean="0">
                <a:solidFill>
                  <a:schemeClr val="tx2"/>
                </a:solidFill>
                <a:latin typeface="Arial" pitchFamily="34" charset="0"/>
                <a:cs typeface="Arial" pitchFamily="34" charset="0"/>
              </a:rPr>
              <a:t> </a:t>
            </a:r>
          </a:p>
          <a:p>
            <a:pPr lvl="0" algn="ctr" defTabSz="1066800">
              <a:lnSpc>
                <a:spcPct val="90000"/>
              </a:lnSpc>
              <a:spcBef>
                <a:spcPct val="0"/>
              </a:spcBef>
              <a:spcAft>
                <a:spcPct val="35000"/>
              </a:spcAft>
            </a:pPr>
            <a:r>
              <a:rPr lang="en-US" sz="2400" b="1" kern="1200" dirty="0" err="1" smtClean="0">
                <a:solidFill>
                  <a:schemeClr val="tx2"/>
                </a:solidFill>
                <a:latin typeface="Arial" pitchFamily="34" charset="0"/>
                <a:cs typeface="Arial" pitchFamily="34" charset="0"/>
              </a:rPr>
              <a:t>đối</a:t>
            </a:r>
            <a:r>
              <a:rPr lang="en-US" sz="2400" b="1" kern="1200" dirty="0" smtClean="0">
                <a:solidFill>
                  <a:schemeClr val="tx2"/>
                </a:solidFill>
                <a:latin typeface="Arial" pitchFamily="34" charset="0"/>
                <a:cs typeface="Arial" pitchFamily="34" charset="0"/>
              </a:rPr>
              <a:t> </a:t>
            </a:r>
            <a:r>
              <a:rPr lang="en-US" sz="2400" b="1" kern="1200" dirty="0" err="1" smtClean="0">
                <a:solidFill>
                  <a:schemeClr val="tx2"/>
                </a:solidFill>
                <a:latin typeface="Arial" pitchFamily="34" charset="0"/>
                <a:cs typeface="Arial" pitchFamily="34" charset="0"/>
              </a:rPr>
              <a:t>tượng</a:t>
            </a:r>
            <a:endParaRPr lang="en-US" sz="2400" b="1" kern="1200" dirty="0" smtClean="0">
              <a:solidFill>
                <a:schemeClr val="tx2"/>
              </a:solidFill>
              <a:latin typeface="Arial" pitchFamily="34" charset="0"/>
              <a:cs typeface="Arial" pitchFamily="34" charset="0"/>
            </a:endParaRPr>
          </a:p>
          <a:p>
            <a:pPr lvl="0" algn="ctr" defTabSz="1066800">
              <a:lnSpc>
                <a:spcPct val="90000"/>
              </a:lnSpc>
              <a:spcBef>
                <a:spcPct val="0"/>
              </a:spcBef>
              <a:spcAft>
                <a:spcPct val="35000"/>
              </a:spcAft>
            </a:pPr>
            <a:r>
              <a:rPr lang="en-US" sz="2400" b="1" kern="1200" dirty="0" smtClean="0">
                <a:solidFill>
                  <a:schemeClr val="tx2"/>
                </a:solidFill>
                <a:latin typeface="Arial" pitchFamily="34" charset="0"/>
                <a:cs typeface="Arial" pitchFamily="34" charset="0"/>
              </a:rPr>
              <a:t>(</a:t>
            </a:r>
            <a:r>
              <a:rPr lang="en-US" sz="2400" b="1" kern="1200" dirty="0" err="1" smtClean="0">
                <a:solidFill>
                  <a:schemeClr val="tx2"/>
                </a:solidFill>
                <a:latin typeface="Arial" pitchFamily="34" charset="0"/>
                <a:cs typeface="Arial" pitchFamily="34" charset="0"/>
              </a:rPr>
              <a:t>Oid</a:t>
            </a:r>
            <a:r>
              <a:rPr lang="en-US" sz="2400" b="1" kern="1200" dirty="0" smtClean="0">
                <a:solidFill>
                  <a:schemeClr val="tx2"/>
                </a:solidFill>
                <a:latin typeface="Arial" pitchFamily="34" charset="0"/>
                <a:cs typeface="Arial" pitchFamily="34" charset="0"/>
              </a:rPr>
              <a:t>)</a:t>
            </a:r>
            <a:endParaRPr lang="en-US" sz="2400" b="1" kern="1200" dirty="0">
              <a:solidFill>
                <a:schemeClr val="tx2"/>
              </a:solidFill>
              <a:latin typeface="Arial" pitchFamily="34" charset="0"/>
              <a:cs typeface="Arial" pitchFamily="34" charset="0"/>
            </a:endParaRPr>
          </a:p>
        </p:txBody>
      </p:sp>
      <p:sp>
        <p:nvSpPr>
          <p:cNvPr id="7" name="Up Arrow 6"/>
          <p:cNvSpPr/>
          <p:nvPr/>
        </p:nvSpPr>
        <p:spPr>
          <a:xfrm>
            <a:off x="5020056" y="4484264"/>
            <a:ext cx="1965960" cy="1645920"/>
          </a:xfrm>
          <a:prstGeom prst="up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Freeform 7"/>
          <p:cNvSpPr/>
          <p:nvPr/>
        </p:nvSpPr>
        <p:spPr>
          <a:xfrm>
            <a:off x="1437636" y="5030723"/>
            <a:ext cx="3626110" cy="882185"/>
          </a:xfrm>
          <a:custGeom>
            <a:avLst/>
            <a:gdLst>
              <a:gd name="connsiteX0" fmla="*/ 0 w 3626110"/>
              <a:gd name="connsiteY0" fmla="*/ 0 h 882185"/>
              <a:gd name="connsiteX1" fmla="*/ 3626110 w 3626110"/>
              <a:gd name="connsiteY1" fmla="*/ 0 h 882185"/>
              <a:gd name="connsiteX2" fmla="*/ 3626110 w 3626110"/>
              <a:gd name="connsiteY2" fmla="*/ 882185 h 882185"/>
              <a:gd name="connsiteX3" fmla="*/ 0 w 3626110"/>
              <a:gd name="connsiteY3" fmla="*/ 882185 h 882185"/>
              <a:gd name="connsiteX4" fmla="*/ 0 w 3626110"/>
              <a:gd name="connsiteY4" fmla="*/ 0 h 88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6110" h="882185">
                <a:moveTo>
                  <a:pt x="0" y="0"/>
                </a:moveTo>
                <a:lnTo>
                  <a:pt x="3626110" y="0"/>
                </a:lnTo>
                <a:lnTo>
                  <a:pt x="3626110" y="882185"/>
                </a:lnTo>
                <a:lnTo>
                  <a:pt x="0" y="88218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b="1" kern="1200" dirty="0" err="1" smtClean="0">
                <a:solidFill>
                  <a:schemeClr val="tx2"/>
                </a:solidFill>
                <a:latin typeface="Arial" pitchFamily="34" charset="0"/>
                <a:cs typeface="Arial" pitchFamily="34" charset="0"/>
              </a:rPr>
              <a:t>Khóa</a:t>
            </a:r>
            <a:r>
              <a:rPr lang="en-US" sz="2400" b="1" kern="1200" dirty="0" smtClean="0">
                <a:solidFill>
                  <a:schemeClr val="tx2"/>
                </a:solidFill>
                <a:latin typeface="Arial" pitchFamily="34" charset="0"/>
                <a:cs typeface="Arial" pitchFamily="34" charset="0"/>
              </a:rPr>
              <a:t> </a:t>
            </a:r>
            <a:r>
              <a:rPr lang="en-US" sz="2400" b="1" kern="1200" dirty="0" err="1" smtClean="0">
                <a:solidFill>
                  <a:schemeClr val="tx2"/>
                </a:solidFill>
                <a:latin typeface="Arial" pitchFamily="34" charset="0"/>
                <a:cs typeface="Arial" pitchFamily="34" charset="0"/>
              </a:rPr>
              <a:t>ngoại</a:t>
            </a:r>
            <a:endParaRPr lang="en-US" sz="2400" b="1" kern="1200" dirty="0" smtClean="0">
              <a:solidFill>
                <a:schemeClr val="tx2"/>
              </a:solidFill>
              <a:latin typeface="Arial" pitchFamily="34" charset="0"/>
              <a:cs typeface="Arial" pitchFamily="34" charset="0"/>
            </a:endParaRPr>
          </a:p>
          <a:p>
            <a:pPr lvl="0" algn="ctr" defTabSz="1066800">
              <a:lnSpc>
                <a:spcPct val="90000"/>
              </a:lnSpc>
              <a:spcBef>
                <a:spcPct val="0"/>
              </a:spcBef>
              <a:spcAft>
                <a:spcPct val="35000"/>
              </a:spcAft>
            </a:pPr>
            <a:r>
              <a:rPr lang="en-US" sz="2400" b="1" kern="1200" dirty="0" smtClean="0">
                <a:solidFill>
                  <a:schemeClr val="tx2"/>
                </a:solidFill>
                <a:latin typeface="Arial" pitchFamily="34" charset="0"/>
                <a:cs typeface="Arial" pitchFamily="34" charset="0"/>
              </a:rPr>
              <a:t>(Foreign key)</a:t>
            </a:r>
            <a:endParaRPr lang="en-US" sz="2400" b="1" kern="1200" dirty="0">
              <a:solidFill>
                <a:schemeClr val="tx2"/>
              </a:solidFill>
              <a:latin typeface="Arial" pitchFamily="34" charset="0"/>
              <a:cs typeface="Arial" pitchFamily="34" charset="0"/>
            </a:endParaRPr>
          </a:p>
        </p:txBody>
      </p:sp>
      <p:sp>
        <p:nvSpPr>
          <p:cNvPr id="9" name="Title 1"/>
          <p:cNvSpPr>
            <a:spLocks noGrp="1"/>
          </p:cNvSpPr>
          <p:nvPr>
            <p:ph type="title"/>
          </p:nvPr>
        </p:nvSpPr>
        <p:spPr>
          <a:xfrm>
            <a:off x="1447800" y="76200"/>
            <a:ext cx="7162800" cy="533400"/>
          </a:xfrm>
        </p:spPr>
        <p:txBody>
          <a:bodyPr/>
          <a:lstStyle/>
          <a:p>
            <a:r>
              <a:rPr lang="en-US" cap="none" dirty="0" err="1" smtClean="0">
                <a:latin typeface="Arial" pitchFamily="34" charset="0"/>
                <a:cs typeface="Arial" pitchFamily="34" charset="0"/>
              </a:rPr>
              <a:t>Định</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danh</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đối</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tượng</a:t>
            </a:r>
            <a:r>
              <a:rPr lang="en-US" cap="none" dirty="0" smtClean="0">
                <a:latin typeface="Arial" pitchFamily="34" charset="0"/>
                <a:cs typeface="Arial" pitchFamily="34" charset="0"/>
              </a:rPr>
              <a:t> </a:t>
            </a:r>
            <a:endParaRPr lang="en-US" cap="none" dirty="0">
              <a:latin typeface="Arial" pitchFamily="34" charset="0"/>
              <a:cs typeface="Arial" pitchFamily="34" charset="0"/>
            </a:endParaRPr>
          </a:p>
        </p:txBody>
      </p:sp>
    </p:spTree>
    <p:extLst>
      <p:ext uri="{BB962C8B-B14F-4D97-AF65-F5344CB8AC3E}">
        <p14:creationId xmlns:p14="http://schemas.microsoft.com/office/powerpoint/2010/main" val="3600343810"/>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1000"/>
                                        <p:tgtEl>
                                          <p:spTgt spid="3"/>
                                        </p:tgtEl>
                                      </p:cBhvr>
                                    </p:animEffect>
                                    <p:anim calcmode="lin" valueType="num">
                                      <p:cBhvr>
                                        <p:cTn id="30" dur="1000" fill="hold"/>
                                        <p:tgtEl>
                                          <p:spTgt spid="3"/>
                                        </p:tgtEl>
                                        <p:attrNameLst>
                                          <p:attrName>ppt_x</p:attrName>
                                        </p:attrNameLst>
                                      </p:cBhvr>
                                      <p:tavLst>
                                        <p:tav tm="0">
                                          <p:val>
                                            <p:strVal val="#ppt_x"/>
                                          </p:val>
                                        </p:tav>
                                        <p:tav tm="100000">
                                          <p:val>
                                            <p:strVal val="#ppt_x"/>
                                          </p:val>
                                        </p:tav>
                                      </p:tavLst>
                                    </p:anim>
                                    <p:anim calcmode="lin" valueType="num">
                                      <p:cBhvr>
                                        <p:cTn id="3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xit" presetSubtype="0" fill="hold" nodeType="clickEffect">
                                  <p:stCondLst>
                                    <p:cond delay="0"/>
                                  </p:stCondLst>
                                  <p:childTnLst>
                                    <p:animEffect transition="out" filter="fade">
                                      <p:cBhvr>
                                        <p:cTn id="35" dur="1000"/>
                                        <p:tgtEl>
                                          <p:spTgt spid="5"/>
                                        </p:tgtEl>
                                      </p:cBhvr>
                                    </p:animEffect>
                                    <p:anim calcmode="lin" valueType="num">
                                      <p:cBhvr>
                                        <p:cTn id="36" dur="1000"/>
                                        <p:tgtEl>
                                          <p:spTgt spid="5"/>
                                        </p:tgtEl>
                                        <p:attrNameLst>
                                          <p:attrName>ppt_x</p:attrName>
                                        </p:attrNameLst>
                                      </p:cBhvr>
                                      <p:tavLst>
                                        <p:tav tm="0">
                                          <p:val>
                                            <p:strVal val="ppt_x"/>
                                          </p:val>
                                        </p:tav>
                                        <p:tav tm="100000">
                                          <p:val>
                                            <p:strVal val="ppt_x"/>
                                          </p:val>
                                        </p:tav>
                                      </p:tavLst>
                                    </p:anim>
                                    <p:anim calcmode="lin" valueType="num">
                                      <p:cBhvr>
                                        <p:cTn id="37" dur="1000"/>
                                        <p:tgtEl>
                                          <p:spTgt spid="5"/>
                                        </p:tgtEl>
                                        <p:attrNameLst>
                                          <p:attrName>ppt_y</p:attrName>
                                        </p:attrNameLst>
                                      </p:cBhvr>
                                      <p:tavLst>
                                        <p:tav tm="0">
                                          <p:val>
                                            <p:strVal val="ppt_y"/>
                                          </p:val>
                                        </p:tav>
                                        <p:tav tm="100000">
                                          <p:val>
                                            <p:strVal val="ppt_y+.1"/>
                                          </p:val>
                                        </p:tav>
                                      </p:tavLst>
                                    </p:anim>
                                    <p:set>
                                      <p:cBhvr>
                                        <p:cTn id="38" dur="1" fill="hold">
                                          <p:stCondLst>
                                            <p:cond delay="999"/>
                                          </p:stCondLst>
                                        </p:cTn>
                                        <p:tgtEl>
                                          <p:spTgt spid="5"/>
                                        </p:tgtEl>
                                        <p:attrNameLst>
                                          <p:attrName>style.visibility</p:attrName>
                                        </p:attrNameLst>
                                      </p:cBhvr>
                                      <p:to>
                                        <p:strVal val="hidden"/>
                                      </p:to>
                                    </p:set>
                                  </p:childTnLst>
                                </p:cTn>
                              </p:par>
                              <p:par>
                                <p:cTn id="39" presetID="42" presetClass="exit" presetSubtype="0" fill="hold" grpId="1" nodeType="withEffect">
                                  <p:stCondLst>
                                    <p:cond delay="0"/>
                                  </p:stCondLst>
                                  <p:childTnLst>
                                    <p:animEffect transition="out" filter="fade">
                                      <p:cBhvr>
                                        <p:cTn id="40" dur="1000"/>
                                        <p:tgtEl>
                                          <p:spTgt spid="6"/>
                                        </p:tgtEl>
                                      </p:cBhvr>
                                    </p:animEffect>
                                    <p:anim calcmode="lin" valueType="num">
                                      <p:cBhvr>
                                        <p:cTn id="41" dur="1000"/>
                                        <p:tgtEl>
                                          <p:spTgt spid="6"/>
                                        </p:tgtEl>
                                        <p:attrNameLst>
                                          <p:attrName>ppt_x</p:attrName>
                                        </p:attrNameLst>
                                      </p:cBhvr>
                                      <p:tavLst>
                                        <p:tav tm="0">
                                          <p:val>
                                            <p:strVal val="ppt_x"/>
                                          </p:val>
                                        </p:tav>
                                        <p:tav tm="100000">
                                          <p:val>
                                            <p:strVal val="ppt_x"/>
                                          </p:val>
                                        </p:tav>
                                      </p:tavLst>
                                    </p:anim>
                                    <p:anim calcmode="lin" valueType="num">
                                      <p:cBhvr>
                                        <p:cTn id="42" dur="1000"/>
                                        <p:tgtEl>
                                          <p:spTgt spid="6"/>
                                        </p:tgtEl>
                                        <p:attrNameLst>
                                          <p:attrName>ppt_y</p:attrName>
                                        </p:attrNameLst>
                                      </p:cBhvr>
                                      <p:tavLst>
                                        <p:tav tm="0">
                                          <p:val>
                                            <p:strVal val="ppt_y"/>
                                          </p:val>
                                        </p:tav>
                                        <p:tav tm="100000">
                                          <p:val>
                                            <p:strVal val="ppt_y+.1"/>
                                          </p:val>
                                        </p:tav>
                                      </p:tavLst>
                                    </p:anim>
                                    <p:set>
                                      <p:cBhvr>
                                        <p:cTn id="43" dur="1" fill="hold">
                                          <p:stCondLst>
                                            <p:cond delay="999"/>
                                          </p:stCondLst>
                                        </p:cTn>
                                        <p:tgtEl>
                                          <p:spTgt spid="6"/>
                                        </p:tgtEl>
                                        <p:attrNameLst>
                                          <p:attrName>style.visibility</p:attrName>
                                        </p:attrNameLst>
                                      </p:cBhvr>
                                      <p:to>
                                        <p:strVal val="hidden"/>
                                      </p:to>
                                    </p:set>
                                  </p:childTnLst>
                                </p:cTn>
                              </p:par>
                              <p:par>
                                <p:cTn id="44" presetID="42" presetClass="exit" presetSubtype="0" fill="hold" nodeType="withEffect">
                                  <p:stCondLst>
                                    <p:cond delay="0"/>
                                  </p:stCondLst>
                                  <p:childTnLst>
                                    <p:animEffect transition="out" filter="fade">
                                      <p:cBhvr>
                                        <p:cTn id="45" dur="1000"/>
                                        <p:tgtEl>
                                          <p:spTgt spid="3"/>
                                        </p:tgtEl>
                                      </p:cBhvr>
                                    </p:animEffect>
                                    <p:anim calcmode="lin" valueType="num">
                                      <p:cBhvr>
                                        <p:cTn id="46" dur="1000"/>
                                        <p:tgtEl>
                                          <p:spTgt spid="3"/>
                                        </p:tgtEl>
                                        <p:attrNameLst>
                                          <p:attrName>ppt_x</p:attrName>
                                        </p:attrNameLst>
                                      </p:cBhvr>
                                      <p:tavLst>
                                        <p:tav tm="0">
                                          <p:val>
                                            <p:strVal val="ppt_x"/>
                                          </p:val>
                                        </p:tav>
                                        <p:tav tm="100000">
                                          <p:val>
                                            <p:strVal val="ppt_x"/>
                                          </p:val>
                                        </p:tav>
                                      </p:tavLst>
                                    </p:anim>
                                    <p:anim calcmode="lin" valueType="num">
                                      <p:cBhvr>
                                        <p:cTn id="47" dur="1000"/>
                                        <p:tgtEl>
                                          <p:spTgt spid="3"/>
                                        </p:tgtEl>
                                        <p:attrNameLst>
                                          <p:attrName>ppt_y</p:attrName>
                                        </p:attrNameLst>
                                      </p:cBhvr>
                                      <p:tavLst>
                                        <p:tav tm="0">
                                          <p:val>
                                            <p:strVal val="ppt_y"/>
                                          </p:val>
                                        </p:tav>
                                        <p:tav tm="100000">
                                          <p:val>
                                            <p:strVal val="ppt_y+.1"/>
                                          </p:val>
                                        </p:tav>
                                      </p:tavLst>
                                    </p:anim>
                                    <p:set>
                                      <p:cBhvr>
                                        <p:cTn id="48" dur="1" fill="hold">
                                          <p:stCondLst>
                                            <p:cond delay="999"/>
                                          </p:stCondLst>
                                        </p:cTn>
                                        <p:tgtEl>
                                          <p:spTgt spid="3"/>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3.61111E-6 -2.59259E-6 L -3.61111E-6 -0.18495 " pathEditMode="relative" rAng="0" ptsTypes="AA">
                                      <p:cBhvr>
                                        <p:cTn id="50" dur="2000" fill="hold"/>
                                        <p:tgtEl>
                                          <p:spTgt spid="7"/>
                                        </p:tgtEl>
                                        <p:attrNameLst>
                                          <p:attrName>ppt_x</p:attrName>
                                          <p:attrName>ppt_y</p:attrName>
                                        </p:attrNameLst>
                                      </p:cBhvr>
                                      <p:rCtr x="0" y="-9259"/>
                                    </p:animMotion>
                                  </p:childTnLst>
                                </p:cTn>
                              </p:par>
                              <p:par>
                                <p:cTn id="51" presetID="42" presetClass="path" presetSubtype="0" accel="50000" decel="50000" fill="hold" grpId="1" nodeType="withEffect">
                                  <p:stCondLst>
                                    <p:cond delay="0"/>
                                  </p:stCondLst>
                                  <p:childTnLst>
                                    <p:animMotion origin="layout" path="M 4.44444E-6 3.33333E-6 L 4.44444E-6 -0.22014 " pathEditMode="relative" rAng="0" ptsTypes="AA">
                                      <p:cBhvr>
                                        <p:cTn id="52" dur="2000" fill="hold"/>
                                        <p:tgtEl>
                                          <p:spTgt spid="8"/>
                                        </p:tgtEl>
                                        <p:attrNameLst>
                                          <p:attrName>ppt_x</p:attrName>
                                          <p:attrName>ppt_y</p:attrName>
                                        </p:attrNameLst>
                                      </p:cBhvr>
                                      <p:rCtr x="0" y="-110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P spid="8"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6996113" cy="563563"/>
          </a:xfrm>
        </p:spPr>
        <p:txBody>
          <a:bodyPr/>
          <a:lstStyle/>
          <a:p>
            <a:r>
              <a:rPr lang="en-US" cap="none" dirty="0" err="1" smtClean="0"/>
              <a:t>Mở</a:t>
            </a:r>
            <a:r>
              <a:rPr lang="en-US" cap="none" dirty="0" smtClean="0"/>
              <a:t> </a:t>
            </a:r>
            <a:r>
              <a:rPr lang="en-US" cap="none" dirty="0" err="1" smtClean="0"/>
              <a:t>rộng</a:t>
            </a:r>
            <a:r>
              <a:rPr lang="en-US" cap="none" dirty="0" smtClean="0"/>
              <a:t> </a:t>
            </a:r>
            <a:r>
              <a:rPr lang="en-US" cap="none" dirty="0" err="1" smtClean="0"/>
              <a:t>mô</a:t>
            </a:r>
            <a:r>
              <a:rPr lang="en-US" cap="none" dirty="0" smtClean="0"/>
              <a:t> </a:t>
            </a:r>
            <a:r>
              <a:rPr lang="en-US" cap="none" dirty="0" err="1" smtClean="0"/>
              <a:t>hình</a:t>
            </a:r>
            <a:r>
              <a:rPr lang="en-US" cap="none" dirty="0" smtClean="0"/>
              <a:t> </a:t>
            </a:r>
            <a:r>
              <a:rPr lang="en-US" dirty="0" smtClean="0"/>
              <a:t>ER</a:t>
            </a:r>
            <a:endParaRPr lang="en-US" dirty="0"/>
          </a:p>
        </p:txBody>
      </p:sp>
    </p:spTree>
    <p:extLst>
      <p:ext uri="{BB962C8B-B14F-4D97-AF65-F5344CB8AC3E}">
        <p14:creationId xmlns:p14="http://schemas.microsoft.com/office/powerpoint/2010/main" val="408122096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utoShape 12"/>
          <p:cNvSpPr>
            <a:spLocks noChangeArrowheads="1"/>
          </p:cNvSpPr>
          <p:nvPr/>
        </p:nvSpPr>
        <p:spPr bwMode="auto">
          <a:xfrm>
            <a:off x="1678597" y="2089150"/>
            <a:ext cx="2295525" cy="3155950"/>
          </a:xfrm>
          <a:prstGeom prst="roundRect">
            <a:avLst>
              <a:gd name="adj" fmla="val 4690"/>
            </a:avLst>
          </a:prstGeom>
          <a:noFill/>
          <a:ln w="57150">
            <a:solidFill>
              <a:srgbClr val="4B71DD"/>
            </a:solidFill>
            <a:round/>
            <a:headEnd/>
            <a:tailEn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AutoShape 13"/>
          <p:cNvSpPr>
            <a:spLocks noChangeArrowheads="1"/>
          </p:cNvSpPr>
          <p:nvPr/>
        </p:nvSpPr>
        <p:spPr bwMode="gray">
          <a:xfrm>
            <a:off x="1894497" y="1946275"/>
            <a:ext cx="1863725" cy="287337"/>
          </a:xfrm>
          <a:prstGeom prst="roundRect">
            <a:avLst>
              <a:gd name="adj" fmla="val 50000"/>
            </a:avLst>
          </a:prstGeom>
          <a:gradFill rotWithShape="1">
            <a:gsLst>
              <a:gs pos="0">
                <a:srgbClr val="6D8CE5"/>
              </a:gs>
              <a:gs pos="100000">
                <a:srgbClr val="6D8CE5">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AutoShape 14"/>
          <p:cNvSpPr>
            <a:spLocks noChangeArrowheads="1"/>
          </p:cNvSpPr>
          <p:nvPr/>
        </p:nvSpPr>
        <p:spPr bwMode="gray">
          <a:xfrm flipH="1">
            <a:off x="3580422" y="2017712"/>
            <a:ext cx="71438" cy="142875"/>
          </a:xfrm>
          <a:prstGeom prst="octagon">
            <a:avLst>
              <a:gd name="adj" fmla="val 29287"/>
            </a:avLst>
          </a:prstGeom>
          <a:solidFill>
            <a:srgbClr val="6FC5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AutoShape 15"/>
          <p:cNvSpPr>
            <a:spLocks noChangeArrowheads="1"/>
          </p:cNvSpPr>
          <p:nvPr/>
        </p:nvSpPr>
        <p:spPr bwMode="gray">
          <a:xfrm flipH="1">
            <a:off x="1997685" y="2017712"/>
            <a:ext cx="71437" cy="142875"/>
          </a:xfrm>
          <a:prstGeom prst="octagon">
            <a:avLst>
              <a:gd name="adj" fmla="val 29287"/>
            </a:avLst>
          </a:prstGeom>
          <a:solidFill>
            <a:srgbClr val="6FC5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Text Box 21"/>
          <p:cNvSpPr txBox="1">
            <a:spLocks noChangeArrowheads="1"/>
          </p:cNvSpPr>
          <p:nvPr/>
        </p:nvSpPr>
        <p:spPr bwMode="gray">
          <a:xfrm>
            <a:off x="2106701" y="1905000"/>
            <a:ext cx="147469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dirty="0" smtClean="0">
                <a:solidFill>
                  <a:srgbClr val="FFFFFF"/>
                </a:solidFill>
                <a:latin typeface="Myriad Pro" pitchFamily="34" charset="0"/>
              </a:rPr>
              <a:t>Relation Model</a:t>
            </a:r>
            <a:endParaRPr lang="en-US" sz="1600" dirty="0">
              <a:solidFill>
                <a:srgbClr val="FFFFFF"/>
              </a:solidFill>
              <a:latin typeface="Myriad Pro" pitchFamily="34" charset="0"/>
            </a:endParaRPr>
          </a:p>
        </p:txBody>
      </p:sp>
      <p:sp>
        <p:nvSpPr>
          <p:cNvPr id="30" name="Text Box 25"/>
          <p:cNvSpPr txBox="1">
            <a:spLocks noChangeArrowheads="1"/>
          </p:cNvSpPr>
          <p:nvPr/>
        </p:nvSpPr>
        <p:spPr bwMode="auto">
          <a:xfrm>
            <a:off x="1777250" y="2450195"/>
            <a:ext cx="213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dirty="0" smtClean="0">
                <a:solidFill>
                  <a:srgbClr val="0070C0"/>
                </a:solidFill>
                <a:latin typeface="Myriad Pro" pitchFamily="34" charset="0"/>
              </a:rPr>
              <a:t>Relation</a:t>
            </a:r>
            <a:endParaRPr lang="en-US" dirty="0">
              <a:solidFill>
                <a:srgbClr val="0070C0"/>
              </a:solidFill>
              <a:latin typeface="Myriad Pro" pitchFamily="34" charset="0"/>
            </a:endParaRPr>
          </a:p>
        </p:txBody>
      </p:sp>
      <p:sp>
        <p:nvSpPr>
          <p:cNvPr id="31" name="AutoShape 12"/>
          <p:cNvSpPr>
            <a:spLocks noChangeArrowheads="1"/>
          </p:cNvSpPr>
          <p:nvPr/>
        </p:nvSpPr>
        <p:spPr bwMode="auto">
          <a:xfrm>
            <a:off x="5384800" y="2098676"/>
            <a:ext cx="2295525" cy="3155950"/>
          </a:xfrm>
          <a:prstGeom prst="roundRect">
            <a:avLst>
              <a:gd name="adj" fmla="val 4690"/>
            </a:avLst>
          </a:prstGeom>
          <a:noFill/>
          <a:ln w="57150">
            <a:solidFill>
              <a:srgbClr val="4B71DD"/>
            </a:solidFill>
            <a:round/>
            <a:headEnd/>
            <a:tailEn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AutoShape 13"/>
          <p:cNvSpPr>
            <a:spLocks noChangeArrowheads="1"/>
          </p:cNvSpPr>
          <p:nvPr/>
        </p:nvSpPr>
        <p:spPr bwMode="gray">
          <a:xfrm>
            <a:off x="5600700" y="1955801"/>
            <a:ext cx="1863725" cy="287337"/>
          </a:xfrm>
          <a:prstGeom prst="roundRect">
            <a:avLst>
              <a:gd name="adj" fmla="val 50000"/>
            </a:avLst>
          </a:prstGeom>
          <a:gradFill rotWithShape="1">
            <a:gsLst>
              <a:gs pos="0">
                <a:srgbClr val="6D8CE5"/>
              </a:gs>
              <a:gs pos="100000">
                <a:srgbClr val="6D8CE5">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AutoShape 14"/>
          <p:cNvSpPr>
            <a:spLocks noChangeArrowheads="1"/>
          </p:cNvSpPr>
          <p:nvPr/>
        </p:nvSpPr>
        <p:spPr bwMode="gray">
          <a:xfrm flipH="1">
            <a:off x="7286625" y="2027238"/>
            <a:ext cx="71438" cy="142875"/>
          </a:xfrm>
          <a:prstGeom prst="octagon">
            <a:avLst>
              <a:gd name="adj" fmla="val 29287"/>
            </a:avLst>
          </a:prstGeom>
          <a:solidFill>
            <a:srgbClr val="6FC5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AutoShape 15"/>
          <p:cNvSpPr>
            <a:spLocks noChangeArrowheads="1"/>
          </p:cNvSpPr>
          <p:nvPr/>
        </p:nvSpPr>
        <p:spPr bwMode="gray">
          <a:xfrm flipH="1">
            <a:off x="5703888" y="2027238"/>
            <a:ext cx="71437" cy="142875"/>
          </a:xfrm>
          <a:prstGeom prst="octagon">
            <a:avLst>
              <a:gd name="adj" fmla="val 29287"/>
            </a:avLst>
          </a:prstGeom>
          <a:solidFill>
            <a:srgbClr val="6FC5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Text Box 21"/>
          <p:cNvSpPr txBox="1">
            <a:spLocks noChangeArrowheads="1"/>
          </p:cNvSpPr>
          <p:nvPr/>
        </p:nvSpPr>
        <p:spPr bwMode="gray">
          <a:xfrm>
            <a:off x="5880100" y="1938338"/>
            <a:ext cx="13443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dirty="0" smtClean="0">
                <a:solidFill>
                  <a:srgbClr val="FFFFFF"/>
                </a:solidFill>
                <a:latin typeface="Myriad Pro" pitchFamily="34" charset="0"/>
              </a:rPr>
              <a:t>Object Model</a:t>
            </a:r>
            <a:endParaRPr lang="en-US" sz="1600" dirty="0">
              <a:solidFill>
                <a:srgbClr val="FFFFFF"/>
              </a:solidFill>
              <a:latin typeface="Myriad Pro" pitchFamily="34" charset="0"/>
            </a:endParaRPr>
          </a:p>
        </p:txBody>
      </p:sp>
      <p:sp>
        <p:nvSpPr>
          <p:cNvPr id="36" name="Text Box 25"/>
          <p:cNvSpPr txBox="1">
            <a:spLocks noChangeArrowheads="1"/>
          </p:cNvSpPr>
          <p:nvPr/>
        </p:nvSpPr>
        <p:spPr bwMode="auto">
          <a:xfrm>
            <a:off x="5470525" y="2300288"/>
            <a:ext cx="21336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b="1" dirty="0" err="1">
                <a:solidFill>
                  <a:srgbClr val="FFFFFF"/>
                </a:solidFill>
              </a:rPr>
              <a:t>ThemeGallery</a:t>
            </a:r>
            <a:r>
              <a:rPr lang="en-US" dirty="0">
                <a:solidFill>
                  <a:srgbClr val="FFFFFF"/>
                </a:solidFill>
              </a:rPr>
              <a:t> is a Design Digital Content &amp; Contents mall developed by Guild Design Inc.</a:t>
            </a:r>
          </a:p>
        </p:txBody>
      </p:sp>
      <p:sp>
        <p:nvSpPr>
          <p:cNvPr id="37" name="Text Box 25"/>
          <p:cNvSpPr txBox="1">
            <a:spLocks noChangeArrowheads="1"/>
          </p:cNvSpPr>
          <p:nvPr/>
        </p:nvSpPr>
        <p:spPr bwMode="auto">
          <a:xfrm>
            <a:off x="5562600" y="2468649"/>
            <a:ext cx="213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dirty="0" smtClean="0">
                <a:solidFill>
                  <a:srgbClr val="0070C0"/>
                </a:solidFill>
                <a:latin typeface="Myriad Pro" pitchFamily="34" charset="0"/>
              </a:rPr>
              <a:t>Class</a:t>
            </a:r>
            <a:endParaRPr lang="en-US" dirty="0">
              <a:solidFill>
                <a:srgbClr val="0070C0"/>
              </a:solidFill>
              <a:latin typeface="Myriad Pro" pitchFamily="34" charset="0"/>
            </a:endParaRPr>
          </a:p>
        </p:txBody>
      </p:sp>
      <p:sp>
        <p:nvSpPr>
          <p:cNvPr id="38" name="Text Box 25"/>
          <p:cNvSpPr txBox="1">
            <a:spLocks noChangeArrowheads="1"/>
          </p:cNvSpPr>
          <p:nvPr/>
        </p:nvSpPr>
        <p:spPr bwMode="auto">
          <a:xfrm>
            <a:off x="1763746" y="2985572"/>
            <a:ext cx="213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dirty="0">
                <a:solidFill>
                  <a:srgbClr val="0070C0"/>
                </a:solidFill>
                <a:latin typeface="Myriad Pro" pitchFamily="34" charset="0"/>
              </a:rPr>
              <a:t>Tuple</a:t>
            </a:r>
          </a:p>
        </p:txBody>
      </p:sp>
      <p:sp>
        <p:nvSpPr>
          <p:cNvPr id="39" name="Text Box 25"/>
          <p:cNvSpPr txBox="1">
            <a:spLocks noChangeArrowheads="1"/>
          </p:cNvSpPr>
          <p:nvPr/>
        </p:nvSpPr>
        <p:spPr bwMode="auto">
          <a:xfrm>
            <a:off x="5554444" y="2960668"/>
            <a:ext cx="213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dirty="0" smtClean="0">
                <a:solidFill>
                  <a:srgbClr val="0070C0"/>
                </a:solidFill>
                <a:latin typeface="Myriad Pro" pitchFamily="34" charset="0"/>
              </a:rPr>
              <a:t>Instance Object</a:t>
            </a:r>
            <a:endParaRPr lang="en-US" dirty="0">
              <a:solidFill>
                <a:srgbClr val="0070C0"/>
              </a:solidFill>
              <a:latin typeface="Myriad Pro" pitchFamily="34" charset="0"/>
            </a:endParaRPr>
          </a:p>
        </p:txBody>
      </p:sp>
      <p:sp>
        <p:nvSpPr>
          <p:cNvPr id="40" name="Text Box 25"/>
          <p:cNvSpPr txBox="1">
            <a:spLocks noChangeArrowheads="1"/>
          </p:cNvSpPr>
          <p:nvPr/>
        </p:nvSpPr>
        <p:spPr bwMode="auto">
          <a:xfrm>
            <a:off x="1763746" y="3491985"/>
            <a:ext cx="213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dirty="0">
                <a:solidFill>
                  <a:srgbClr val="0070C0"/>
                </a:solidFill>
                <a:latin typeface="Myriad Pro" pitchFamily="34" charset="0"/>
              </a:rPr>
              <a:t>Column</a:t>
            </a:r>
          </a:p>
        </p:txBody>
      </p:sp>
      <p:sp>
        <p:nvSpPr>
          <p:cNvPr id="41" name="Text Box 25"/>
          <p:cNvSpPr txBox="1">
            <a:spLocks noChangeArrowheads="1"/>
          </p:cNvSpPr>
          <p:nvPr/>
        </p:nvSpPr>
        <p:spPr bwMode="auto">
          <a:xfrm>
            <a:off x="5566019" y="3499990"/>
            <a:ext cx="213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dirty="0" smtClean="0">
                <a:solidFill>
                  <a:srgbClr val="0070C0"/>
                </a:solidFill>
                <a:latin typeface="Myriad Pro" pitchFamily="34" charset="0"/>
              </a:rPr>
              <a:t>Attribute</a:t>
            </a:r>
            <a:endParaRPr lang="en-US" dirty="0">
              <a:solidFill>
                <a:srgbClr val="0070C0"/>
              </a:solidFill>
              <a:latin typeface="Myriad Pro" pitchFamily="34" charset="0"/>
            </a:endParaRPr>
          </a:p>
        </p:txBody>
      </p:sp>
      <p:sp>
        <p:nvSpPr>
          <p:cNvPr id="42" name="Text Box 25"/>
          <p:cNvSpPr txBox="1">
            <a:spLocks noChangeArrowheads="1"/>
          </p:cNvSpPr>
          <p:nvPr/>
        </p:nvSpPr>
        <p:spPr bwMode="auto">
          <a:xfrm>
            <a:off x="1759559" y="4114800"/>
            <a:ext cx="213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dirty="0">
                <a:solidFill>
                  <a:srgbClr val="0070C0"/>
                </a:solidFill>
                <a:latin typeface="Myriad Pro" pitchFamily="34" charset="0"/>
              </a:rPr>
              <a:t>Store Procedure</a:t>
            </a:r>
          </a:p>
        </p:txBody>
      </p:sp>
      <p:sp>
        <p:nvSpPr>
          <p:cNvPr id="43" name="Text Box 25"/>
          <p:cNvSpPr txBox="1">
            <a:spLocks noChangeArrowheads="1"/>
          </p:cNvSpPr>
          <p:nvPr/>
        </p:nvSpPr>
        <p:spPr bwMode="auto">
          <a:xfrm>
            <a:off x="5562600" y="4114800"/>
            <a:ext cx="213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dirty="0" smtClean="0">
                <a:solidFill>
                  <a:srgbClr val="0070C0"/>
                </a:solidFill>
                <a:latin typeface="Myriad Pro" pitchFamily="34" charset="0"/>
              </a:rPr>
              <a:t>Method</a:t>
            </a:r>
            <a:endParaRPr lang="en-US" dirty="0">
              <a:solidFill>
                <a:srgbClr val="0070C0"/>
              </a:solidFill>
              <a:latin typeface="Myriad Pro" pitchFamily="34" charset="0"/>
            </a:endParaRPr>
          </a:p>
        </p:txBody>
      </p:sp>
      <p:grpSp>
        <p:nvGrpSpPr>
          <p:cNvPr id="46" name="Group 45"/>
          <p:cNvGrpSpPr/>
          <p:nvPr/>
        </p:nvGrpSpPr>
        <p:grpSpPr>
          <a:xfrm>
            <a:off x="3581400" y="2362200"/>
            <a:ext cx="1965325" cy="338554"/>
            <a:chOff x="3581400" y="2362200"/>
            <a:chExt cx="1965325" cy="338554"/>
          </a:xfrm>
        </p:grpSpPr>
        <p:cxnSp>
          <p:nvCxnSpPr>
            <p:cNvPr id="8" name="Straight Arrow Connector 7"/>
            <p:cNvCxnSpPr/>
            <p:nvPr/>
          </p:nvCxnSpPr>
          <p:spPr>
            <a:xfrm>
              <a:off x="3581400" y="2667000"/>
              <a:ext cx="1965325"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278922" y="2362200"/>
              <a:ext cx="1055078" cy="338554"/>
            </a:xfrm>
            <a:prstGeom prst="rect">
              <a:avLst/>
            </a:prstGeom>
            <a:noFill/>
          </p:spPr>
          <p:txBody>
            <a:bodyPr wrap="square" rtlCol="0">
              <a:spAutoFit/>
            </a:bodyPr>
            <a:lstStyle/>
            <a:p>
              <a:r>
                <a:rPr lang="en-US" sz="1600" dirty="0">
                  <a:solidFill>
                    <a:srgbClr val="0070C0"/>
                  </a:solidFill>
                </a:rPr>
                <a:t>Similar</a:t>
              </a:r>
            </a:p>
          </p:txBody>
        </p:sp>
      </p:grpSp>
      <p:grpSp>
        <p:nvGrpSpPr>
          <p:cNvPr id="47" name="Group 46"/>
          <p:cNvGrpSpPr/>
          <p:nvPr/>
        </p:nvGrpSpPr>
        <p:grpSpPr>
          <a:xfrm>
            <a:off x="3581400" y="2895600"/>
            <a:ext cx="1965325" cy="338554"/>
            <a:chOff x="3581400" y="2373868"/>
            <a:chExt cx="1965325" cy="338554"/>
          </a:xfrm>
        </p:grpSpPr>
        <p:cxnSp>
          <p:nvCxnSpPr>
            <p:cNvPr id="48" name="Straight Arrow Connector 47"/>
            <p:cNvCxnSpPr/>
            <p:nvPr/>
          </p:nvCxnSpPr>
          <p:spPr>
            <a:xfrm>
              <a:off x="3581400" y="2667000"/>
              <a:ext cx="1965325"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278922" y="2373868"/>
              <a:ext cx="1055078" cy="338554"/>
            </a:xfrm>
            <a:prstGeom prst="rect">
              <a:avLst/>
            </a:prstGeom>
            <a:noFill/>
          </p:spPr>
          <p:txBody>
            <a:bodyPr wrap="square" rtlCol="0">
              <a:spAutoFit/>
            </a:bodyPr>
            <a:lstStyle/>
            <a:p>
              <a:r>
                <a:rPr lang="en-US" sz="1600" dirty="0" smtClean="0">
                  <a:solidFill>
                    <a:srgbClr val="0070C0"/>
                  </a:solidFill>
                </a:rPr>
                <a:t>Similar</a:t>
              </a:r>
              <a:endParaRPr lang="en-US" sz="1600" dirty="0">
                <a:solidFill>
                  <a:srgbClr val="0070C0"/>
                </a:solidFill>
              </a:endParaRPr>
            </a:p>
          </p:txBody>
        </p:sp>
      </p:grpSp>
      <p:grpSp>
        <p:nvGrpSpPr>
          <p:cNvPr id="50" name="Group 49"/>
          <p:cNvGrpSpPr/>
          <p:nvPr/>
        </p:nvGrpSpPr>
        <p:grpSpPr>
          <a:xfrm>
            <a:off x="3581400" y="3429000"/>
            <a:ext cx="1965325" cy="338554"/>
            <a:chOff x="3581400" y="2371764"/>
            <a:chExt cx="1965325" cy="338554"/>
          </a:xfrm>
        </p:grpSpPr>
        <p:cxnSp>
          <p:nvCxnSpPr>
            <p:cNvPr id="51" name="Straight Arrow Connector 50"/>
            <p:cNvCxnSpPr/>
            <p:nvPr/>
          </p:nvCxnSpPr>
          <p:spPr>
            <a:xfrm>
              <a:off x="3581400" y="2667000"/>
              <a:ext cx="1965325"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278922" y="2371764"/>
              <a:ext cx="1055078" cy="338554"/>
            </a:xfrm>
            <a:prstGeom prst="rect">
              <a:avLst/>
            </a:prstGeom>
            <a:noFill/>
          </p:spPr>
          <p:txBody>
            <a:bodyPr wrap="square" rtlCol="0">
              <a:spAutoFit/>
            </a:bodyPr>
            <a:lstStyle/>
            <a:p>
              <a:r>
                <a:rPr lang="en-US" sz="1600" dirty="0" smtClean="0">
                  <a:solidFill>
                    <a:srgbClr val="0070C0"/>
                  </a:solidFill>
                </a:rPr>
                <a:t>Similar</a:t>
              </a:r>
              <a:endParaRPr lang="en-US" sz="1600" dirty="0">
                <a:solidFill>
                  <a:srgbClr val="0070C0"/>
                </a:solidFill>
              </a:endParaRPr>
            </a:p>
          </p:txBody>
        </p:sp>
      </p:grpSp>
      <p:grpSp>
        <p:nvGrpSpPr>
          <p:cNvPr id="53" name="Group 52"/>
          <p:cNvGrpSpPr/>
          <p:nvPr/>
        </p:nvGrpSpPr>
        <p:grpSpPr>
          <a:xfrm>
            <a:off x="3562550" y="3960912"/>
            <a:ext cx="1965325" cy="338554"/>
            <a:chOff x="3581400" y="2371764"/>
            <a:chExt cx="1965325" cy="338554"/>
          </a:xfrm>
        </p:grpSpPr>
        <p:cxnSp>
          <p:nvCxnSpPr>
            <p:cNvPr id="54" name="Straight Arrow Connector 53"/>
            <p:cNvCxnSpPr/>
            <p:nvPr/>
          </p:nvCxnSpPr>
          <p:spPr>
            <a:xfrm>
              <a:off x="3581400" y="2667000"/>
              <a:ext cx="1965325"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4226250" y="2371764"/>
              <a:ext cx="1055078" cy="338554"/>
            </a:xfrm>
            <a:prstGeom prst="rect">
              <a:avLst/>
            </a:prstGeom>
            <a:noFill/>
          </p:spPr>
          <p:txBody>
            <a:bodyPr wrap="square" rtlCol="0">
              <a:spAutoFit/>
            </a:bodyPr>
            <a:lstStyle/>
            <a:p>
              <a:r>
                <a:rPr lang="en-US" sz="1600" dirty="0" smtClean="0">
                  <a:solidFill>
                    <a:srgbClr val="0070C0"/>
                  </a:solidFill>
                </a:rPr>
                <a:t>Different</a:t>
              </a:r>
              <a:endParaRPr lang="en-US" sz="1600" dirty="0">
                <a:solidFill>
                  <a:srgbClr val="0070C0"/>
                </a:solidFill>
              </a:endParaRPr>
            </a:p>
          </p:txBody>
        </p:sp>
      </p:grpSp>
      <p:sp>
        <p:nvSpPr>
          <p:cNvPr id="57" name="Rectangle 56"/>
          <p:cNvSpPr/>
          <p:nvPr/>
        </p:nvSpPr>
        <p:spPr>
          <a:xfrm>
            <a:off x="5709534" y="6488668"/>
            <a:ext cx="3434466" cy="369332"/>
          </a:xfrm>
          <a:prstGeom prst="rect">
            <a:avLst/>
          </a:prstGeom>
        </p:spPr>
        <p:txBody>
          <a:bodyPr wrap="none">
            <a:spAutoFit/>
          </a:bodyPr>
          <a:lstStyle/>
          <a:p>
            <a:r>
              <a:rPr lang="en-US" i="1" dirty="0" smtClean="0">
                <a:solidFill>
                  <a:srgbClr val="0070C0"/>
                </a:solidFill>
                <a:latin typeface="Myriad Pro" pitchFamily="34" charset="0"/>
              </a:rPr>
              <a:t>Theo slide ODBMS, Hong Yang, NJIT</a:t>
            </a:r>
            <a:endParaRPr lang="en-US" i="1" dirty="0">
              <a:solidFill>
                <a:srgbClr val="0070C0"/>
              </a:solidFill>
              <a:latin typeface="Myriad Pro" pitchFamily="34" charset="0"/>
            </a:endParaRPr>
          </a:p>
        </p:txBody>
      </p:sp>
    </p:spTree>
    <p:extLst>
      <p:ext uri="{BB962C8B-B14F-4D97-AF65-F5344CB8AC3E}">
        <p14:creationId xmlns:p14="http://schemas.microsoft.com/office/powerpoint/2010/main" val="171889969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par>
                          <p:cTn id="11" fill="hold">
                            <p:stCondLst>
                              <p:cond delay="500"/>
                            </p:stCondLst>
                            <p:childTnLst>
                              <p:par>
                                <p:cTn id="12" presetID="16" presetClass="entr" presetSubtype="37" fill="hold" nodeType="after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barn(outVertical)">
                                      <p:cBhvr>
                                        <p:cTn id="14" dur="500"/>
                                        <p:tgtEl>
                                          <p:spTgt spid="4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childTnLst>
                          </p:cTn>
                        </p:par>
                        <p:par>
                          <p:cTn id="23" fill="hold">
                            <p:stCondLst>
                              <p:cond delay="500"/>
                            </p:stCondLst>
                            <p:childTnLst>
                              <p:par>
                                <p:cTn id="24" presetID="16" presetClass="entr" presetSubtype="37" fill="hold" nodeType="afterEffect">
                                  <p:stCondLst>
                                    <p:cond delay="0"/>
                                  </p:stCondLst>
                                  <p:childTnLst>
                                    <p:set>
                                      <p:cBhvr>
                                        <p:cTn id="25" dur="1" fill="hold">
                                          <p:stCondLst>
                                            <p:cond delay="0"/>
                                          </p:stCondLst>
                                        </p:cTn>
                                        <p:tgtEl>
                                          <p:spTgt spid="47"/>
                                        </p:tgtEl>
                                        <p:attrNameLst>
                                          <p:attrName>style.visibility</p:attrName>
                                        </p:attrNameLst>
                                      </p:cBhvr>
                                      <p:to>
                                        <p:strVal val="visible"/>
                                      </p:to>
                                    </p:set>
                                    <p:animEffect transition="in" filter="barn(outVertical)">
                                      <p:cBhvr>
                                        <p:cTn id="26" dur="500"/>
                                        <p:tgtEl>
                                          <p:spTgt spid="4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fade">
                                      <p:cBhvr>
                                        <p:cTn id="31" dur="500"/>
                                        <p:tgtEl>
                                          <p:spTgt spid="4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fade">
                                      <p:cBhvr>
                                        <p:cTn id="34" dur="500"/>
                                        <p:tgtEl>
                                          <p:spTgt spid="40"/>
                                        </p:tgtEl>
                                      </p:cBhvr>
                                    </p:animEffect>
                                  </p:childTnLst>
                                </p:cTn>
                              </p:par>
                            </p:childTnLst>
                          </p:cTn>
                        </p:par>
                        <p:par>
                          <p:cTn id="35" fill="hold">
                            <p:stCondLst>
                              <p:cond delay="500"/>
                            </p:stCondLst>
                            <p:childTnLst>
                              <p:par>
                                <p:cTn id="36" presetID="16" presetClass="entr" presetSubtype="37" fill="hold" nodeType="after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barn(outVertical)">
                                      <p:cBhvr>
                                        <p:cTn id="38" dur="500"/>
                                        <p:tgtEl>
                                          <p:spTgt spid="5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fade">
                                      <p:cBhvr>
                                        <p:cTn id="43" dur="500"/>
                                        <p:tgtEl>
                                          <p:spTgt spid="4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fade">
                                      <p:cBhvr>
                                        <p:cTn id="46" dur="500"/>
                                        <p:tgtEl>
                                          <p:spTgt spid="42"/>
                                        </p:tgtEl>
                                      </p:cBhvr>
                                    </p:animEffect>
                                  </p:childTnLst>
                                </p:cTn>
                              </p:par>
                            </p:childTnLst>
                          </p:cTn>
                        </p:par>
                        <p:par>
                          <p:cTn id="47" fill="hold">
                            <p:stCondLst>
                              <p:cond delay="500"/>
                            </p:stCondLst>
                            <p:childTnLst>
                              <p:par>
                                <p:cTn id="48" presetID="16" presetClass="entr" presetSubtype="37" fill="hold" nodeType="afterEffect">
                                  <p:stCondLst>
                                    <p:cond delay="0"/>
                                  </p:stCondLst>
                                  <p:childTnLst>
                                    <p:set>
                                      <p:cBhvr>
                                        <p:cTn id="49" dur="1" fill="hold">
                                          <p:stCondLst>
                                            <p:cond delay="0"/>
                                          </p:stCondLst>
                                        </p:cTn>
                                        <p:tgtEl>
                                          <p:spTgt spid="53"/>
                                        </p:tgtEl>
                                        <p:attrNameLst>
                                          <p:attrName>style.visibility</p:attrName>
                                        </p:attrNameLst>
                                      </p:cBhvr>
                                      <p:to>
                                        <p:strVal val="visible"/>
                                      </p:to>
                                    </p:set>
                                    <p:animEffect transition="in" filter="barn(outVertical)">
                                      <p:cBhvr>
                                        <p:cTn id="50" dur="500"/>
                                        <p:tgtEl>
                                          <p:spTgt spid="53"/>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57"/>
                                        </p:tgtEl>
                                        <p:attrNameLst>
                                          <p:attrName>style.visibility</p:attrName>
                                        </p:attrNameLst>
                                      </p:cBhvr>
                                      <p:to>
                                        <p:strVal val="visible"/>
                                      </p:to>
                                    </p:set>
                                    <p:animEffect transition="in" filter="fade">
                                      <p:cBhvr>
                                        <p:cTn id="55"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7" grpId="0"/>
      <p:bldP spid="38" grpId="0"/>
      <p:bldP spid="39" grpId="0"/>
      <p:bldP spid="40" grpId="0"/>
      <p:bldP spid="41" grpId="0"/>
      <p:bldP spid="42" grpId="0"/>
      <p:bldP spid="43" grpId="0"/>
      <p:bldP spid="5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2914" y="1898088"/>
            <a:ext cx="7772400" cy="914398"/>
          </a:xfrm>
        </p:spPr>
        <p:txBody>
          <a:bodyPr>
            <a:normAutofit lnSpcReduction="10000"/>
          </a:bodyPr>
          <a:lstStyle/>
          <a:p>
            <a:pPr>
              <a:buFont typeface="Wingdings" pitchFamily="2" charset="2"/>
              <a:buChar char="Ø"/>
            </a:pPr>
            <a:r>
              <a:rPr lang="en-US" dirty="0" err="1">
                <a:latin typeface="Arial" pitchFamily="34" charset="0"/>
                <a:cs typeface="Arial" pitchFamily="34" charset="0"/>
              </a:rPr>
              <a:t>Với</a:t>
            </a:r>
            <a:r>
              <a:rPr lang="en-US" dirty="0">
                <a:latin typeface="Arial" pitchFamily="34" charset="0"/>
                <a:cs typeface="Arial" pitchFamily="34" charset="0"/>
              </a:rPr>
              <a:t> </a:t>
            </a:r>
            <a:r>
              <a:rPr lang="en-US" dirty="0" err="1">
                <a:latin typeface="Arial" pitchFamily="34" charset="0"/>
                <a:cs typeface="Arial" pitchFamily="34" charset="0"/>
              </a:rPr>
              <a:t>mỗi</a:t>
            </a:r>
            <a:r>
              <a:rPr lang="en-US" dirty="0">
                <a:latin typeface="Arial" pitchFamily="34" charset="0"/>
                <a:cs typeface="Arial" pitchFamily="34" charset="0"/>
              </a:rPr>
              <a:t> probe, </a:t>
            </a:r>
            <a:r>
              <a:rPr lang="en-US" dirty="0" err="1">
                <a:latin typeface="Arial" pitchFamily="34" charset="0"/>
                <a:cs typeface="Arial" pitchFamily="34" charset="0"/>
              </a:rPr>
              <a:t>hãy</a:t>
            </a:r>
            <a:r>
              <a:rPr lang="en-US" dirty="0">
                <a:latin typeface="Arial" pitchFamily="34" charset="0"/>
                <a:cs typeface="Arial" pitchFamily="34" charset="0"/>
              </a:rPr>
              <a:t> </a:t>
            </a:r>
            <a:r>
              <a:rPr lang="en-US" dirty="0" err="1">
                <a:latin typeface="Arial" pitchFamily="34" charset="0"/>
                <a:cs typeface="Arial" pitchFamily="34" charset="0"/>
              </a:rPr>
              <a:t>xuất</a:t>
            </a:r>
            <a:r>
              <a:rPr lang="en-US" dirty="0">
                <a:latin typeface="Arial" pitchFamily="34" charset="0"/>
                <a:cs typeface="Arial" pitchFamily="34" charset="0"/>
              </a:rPr>
              <a:t> </a:t>
            </a:r>
            <a:r>
              <a:rPr lang="en-US" dirty="0" err="1">
                <a:latin typeface="Arial" pitchFamily="34" charset="0"/>
                <a:cs typeface="Arial" pitchFamily="34" charset="0"/>
              </a:rPr>
              <a:t>ra</a:t>
            </a:r>
            <a:r>
              <a:rPr lang="en-US" dirty="0">
                <a:latin typeface="Arial" pitchFamily="34" charset="0"/>
                <a:cs typeface="Arial" pitchFamily="34" charset="0"/>
              </a:rPr>
              <a:t> </a:t>
            </a:r>
            <a:r>
              <a:rPr lang="en-US" dirty="0" err="1">
                <a:latin typeface="Arial" pitchFamily="34" charset="0"/>
                <a:cs typeface="Arial" pitchFamily="34" charset="0"/>
              </a:rPr>
              <a:t>thời</a:t>
            </a:r>
            <a:r>
              <a:rPr lang="en-US" dirty="0">
                <a:latin typeface="Arial" pitchFamily="34" charset="0"/>
                <a:cs typeface="Arial" pitchFamily="34" charset="0"/>
              </a:rPr>
              <a:t> </a:t>
            </a:r>
            <a:r>
              <a:rPr lang="en-US" dirty="0" err="1">
                <a:latin typeface="Arial" pitchFamily="34" charset="0"/>
                <a:cs typeface="Arial" pitchFamily="34" charset="0"/>
              </a:rPr>
              <a:t>gian</a:t>
            </a:r>
            <a:r>
              <a:rPr lang="en-US" dirty="0">
                <a:latin typeface="Arial" pitchFamily="34" charset="0"/>
                <a:cs typeface="Arial" pitchFamily="34" charset="0"/>
              </a:rPr>
              <a:t> </a:t>
            </a:r>
            <a:r>
              <a:rPr lang="en-US" dirty="0" err="1">
                <a:latin typeface="Arial" pitchFamily="34" charset="0"/>
                <a:cs typeface="Arial" pitchFamily="34" charset="0"/>
              </a:rPr>
              <a:t>sớm</a:t>
            </a:r>
            <a:r>
              <a:rPr lang="en-US" dirty="0">
                <a:latin typeface="Arial" pitchFamily="34" charset="0"/>
                <a:cs typeface="Arial" pitchFamily="34" charset="0"/>
              </a:rPr>
              <a:t> </a:t>
            </a:r>
            <a:r>
              <a:rPr lang="en-US" dirty="0" err="1">
                <a:latin typeface="Arial" pitchFamily="34" charset="0"/>
                <a:cs typeface="Arial" pitchFamily="34" charset="0"/>
              </a:rPr>
              <a:t>nhất</a:t>
            </a:r>
            <a:r>
              <a:rPr lang="en-US" dirty="0">
                <a:latin typeface="Arial" pitchFamily="34" charset="0"/>
                <a:cs typeface="Arial" pitchFamily="34" charset="0"/>
              </a:rPr>
              <a:t>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ghi</a:t>
            </a:r>
            <a:r>
              <a:rPr lang="en-US" dirty="0">
                <a:latin typeface="Arial" pitchFamily="34" charset="0"/>
                <a:cs typeface="Arial" pitchFamily="34" charset="0"/>
              </a:rPr>
              <a:t> </a:t>
            </a:r>
            <a:r>
              <a:rPr lang="en-US" dirty="0" err="1">
                <a:latin typeface="Arial" pitchFamily="34" charset="0"/>
                <a:cs typeface="Arial" pitchFamily="34" charset="0"/>
              </a:rPr>
              <a:t>lại</a:t>
            </a:r>
            <a:r>
              <a:rPr lang="en-US" dirty="0">
                <a:latin typeface="Arial" pitchFamily="34" charset="0"/>
                <a:cs typeface="Arial" pitchFamily="34" charset="0"/>
              </a:rPr>
              <a:t> </a:t>
            </a:r>
            <a:r>
              <a:rPr lang="en-US" dirty="0" err="1">
                <a:latin typeface="Arial" pitchFamily="34" charset="0"/>
                <a:cs typeface="Arial" pitchFamily="34" charset="0"/>
              </a:rPr>
              <a:t>và</a:t>
            </a:r>
            <a:r>
              <a:rPr lang="en-US" dirty="0">
                <a:latin typeface="Arial" pitchFamily="34" charset="0"/>
                <a:cs typeface="Arial" pitchFamily="34" charset="0"/>
              </a:rPr>
              <a:t> </a:t>
            </a:r>
            <a:r>
              <a:rPr lang="en-US" dirty="0" err="1">
                <a:latin typeface="Arial" pitchFamily="34" charset="0"/>
                <a:cs typeface="Arial" pitchFamily="34" charset="0"/>
              </a:rPr>
              <a:t>loại</a:t>
            </a:r>
            <a:r>
              <a:rPr lang="en-US" dirty="0">
                <a:latin typeface="Arial" pitchFamily="34" charset="0"/>
                <a:cs typeface="Arial" pitchFamily="34" charset="0"/>
              </a:rPr>
              <a:t> camera</a:t>
            </a:r>
          </a:p>
          <a:p>
            <a:endParaRPr lang="en-US" dirty="0">
              <a:latin typeface="Arial" pitchFamily="34" charset="0"/>
              <a:cs typeface="Arial" pitchFamily="34" charset="0"/>
            </a:endParaRPr>
          </a:p>
        </p:txBody>
      </p:sp>
      <p:sp>
        <p:nvSpPr>
          <p:cNvPr id="2" name="Title 1"/>
          <p:cNvSpPr>
            <a:spLocks noGrp="1"/>
          </p:cNvSpPr>
          <p:nvPr>
            <p:ph type="title"/>
          </p:nvPr>
        </p:nvSpPr>
        <p:spPr>
          <a:xfrm>
            <a:off x="1524000" y="82826"/>
            <a:ext cx="7239000" cy="602974"/>
          </a:xfrm>
        </p:spPr>
        <p:txBody>
          <a:bodyPr>
            <a:noAutofit/>
          </a:bodyPr>
          <a:lstStyle/>
          <a:p>
            <a:r>
              <a:rPr lang="en-US" cap="none" dirty="0" err="1" smtClean="0">
                <a:latin typeface="Arial" pitchFamily="34" charset="0"/>
                <a:cs typeface="Arial" pitchFamily="34" charset="0"/>
              </a:rPr>
              <a:t>Sử</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dụng</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các</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tập</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hợp</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lồng</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nhau</a:t>
            </a:r>
            <a:endParaRPr lang="en-US" cap="none" dirty="0">
              <a:latin typeface="Arial" pitchFamily="34" charset="0"/>
              <a:cs typeface="Arial" pitchFamily="34" charset="0"/>
            </a:endParaRPr>
          </a:p>
        </p:txBody>
      </p:sp>
      <p:sp>
        <p:nvSpPr>
          <p:cNvPr id="6" name="Content Placeholder 2"/>
          <p:cNvSpPr txBox="1">
            <a:spLocks/>
          </p:cNvSpPr>
          <p:nvPr/>
        </p:nvSpPr>
        <p:spPr>
          <a:xfrm>
            <a:off x="619540" y="3462131"/>
            <a:ext cx="7772400" cy="591232"/>
          </a:xfrm>
          <a:prstGeom prst="rect">
            <a:avLst/>
          </a:prstGeom>
        </p:spPr>
        <p:txBody>
          <a:bodyPr vert="horz" lIns="0" tIns="45720" rIns="0" bIns="45720" rtlCol="0">
            <a:noAutofit/>
          </a:bodyPr>
          <a:lst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a:lstStyle>
          <a:p>
            <a:r>
              <a:rPr lang="en-US" sz="2400" dirty="0" err="1">
                <a:solidFill>
                  <a:schemeClr val="tx2"/>
                </a:solidFill>
                <a:latin typeface="Arial" pitchFamily="34" charset="0"/>
                <a:cs typeface="Arial" pitchFamily="34" charset="0"/>
              </a:rPr>
              <a:t>Tìm</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thời</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điểm</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sớm</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nhất</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được</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ghi</a:t>
            </a:r>
            <a:r>
              <a:rPr lang="en-US" sz="2400" dirty="0">
                <a:solidFill>
                  <a:schemeClr val="tx2"/>
                </a:solidFill>
                <a:latin typeface="Arial" pitchFamily="34" charset="0"/>
                <a:cs typeface="Arial" pitchFamily="34" charset="0"/>
              </a:rPr>
              <a:t> ở latitude =5, </a:t>
            </a:r>
            <a:r>
              <a:rPr lang="en-US" sz="2400" dirty="0" err="1">
                <a:solidFill>
                  <a:schemeClr val="tx2"/>
                </a:solidFill>
                <a:latin typeface="Arial" pitchFamily="34" charset="0"/>
                <a:cs typeface="Arial" pitchFamily="34" charset="0"/>
              </a:rPr>
              <a:t>và</a:t>
            </a:r>
            <a:r>
              <a:rPr lang="en-US" sz="2400" dirty="0">
                <a:solidFill>
                  <a:schemeClr val="tx2"/>
                </a:solidFill>
                <a:latin typeface="Arial" pitchFamily="34" charset="0"/>
                <a:cs typeface="Arial" pitchFamily="34" charset="0"/>
              </a:rPr>
              <a:t> longitude =10</a:t>
            </a:r>
          </a:p>
          <a:p>
            <a:pPr marL="68580" indent="0">
              <a:buNone/>
            </a:pPr>
            <a:endParaRPr lang="en-US" sz="2400" dirty="0">
              <a:solidFill>
                <a:schemeClr val="tx2"/>
              </a:solidFill>
              <a:latin typeface="Arial" pitchFamily="34" charset="0"/>
              <a:cs typeface="Arial" pitchFamily="34" charset="0"/>
            </a:endParaRPr>
          </a:p>
        </p:txBody>
      </p:sp>
      <p:sp>
        <p:nvSpPr>
          <p:cNvPr id="7" name="TextBox 6"/>
          <p:cNvSpPr txBox="1"/>
          <p:nvPr/>
        </p:nvSpPr>
        <p:spPr>
          <a:xfrm>
            <a:off x="1182757" y="2815799"/>
            <a:ext cx="6558847" cy="830997"/>
          </a:xfrm>
          <a:prstGeom prst="rect">
            <a:avLst/>
          </a:prstGeom>
          <a:noFill/>
        </p:spPr>
        <p:txBody>
          <a:bodyPr wrap="none" rtlCol="0">
            <a:spAutoFit/>
          </a:bodyPr>
          <a:lstStyle/>
          <a:p>
            <a:r>
              <a:rPr lang="en-US" sz="2400" b="1" dirty="0">
                <a:solidFill>
                  <a:schemeClr val="tx2"/>
                </a:solidFill>
                <a:latin typeface="Arial" pitchFamily="34" charset="0"/>
                <a:cs typeface="Arial" pitchFamily="34" charset="0"/>
              </a:rPr>
              <a:t>Probes1 (</a:t>
            </a:r>
            <a:r>
              <a:rPr lang="en-US" sz="2400" b="1" dirty="0" err="1">
                <a:solidFill>
                  <a:schemeClr val="tx2"/>
                </a:solidFill>
                <a:latin typeface="Arial" pitchFamily="34" charset="0"/>
                <a:cs typeface="Arial" pitchFamily="34" charset="0"/>
              </a:rPr>
              <a:t>pid</a:t>
            </a:r>
            <a:r>
              <a:rPr lang="en-US" sz="2400" b="1" dirty="0">
                <a:solidFill>
                  <a:schemeClr val="tx2"/>
                </a:solidFill>
                <a:latin typeface="Arial" pitchFamily="34" charset="0"/>
                <a:cs typeface="Arial" pitchFamily="34" charset="0"/>
              </a:rPr>
              <a:t>: integer, </a:t>
            </a:r>
            <a:r>
              <a:rPr lang="en-US" sz="2400" b="1" dirty="0" err="1">
                <a:solidFill>
                  <a:schemeClr val="tx2"/>
                </a:solidFill>
                <a:latin typeface="Arial" pitchFamily="34" charset="0"/>
                <a:cs typeface="Arial" pitchFamily="34" charset="0"/>
              </a:rPr>
              <a:t>locseq</a:t>
            </a:r>
            <a:r>
              <a:rPr lang="en-US" sz="2400" b="1" dirty="0">
                <a:solidFill>
                  <a:schemeClr val="tx2"/>
                </a:solidFill>
                <a:latin typeface="Arial" pitchFamily="34" charset="0"/>
                <a:cs typeface="Arial" pitchFamily="34" charset="0"/>
              </a:rPr>
              <a:t>: </a:t>
            </a:r>
            <a:r>
              <a:rPr lang="en-US" sz="2400" b="1" dirty="0" err="1">
                <a:solidFill>
                  <a:schemeClr val="tx2"/>
                </a:solidFill>
                <a:latin typeface="Arial" pitchFamily="34" charset="0"/>
                <a:cs typeface="Arial" pitchFamily="34" charset="0"/>
              </a:rPr>
              <a:t>location_seq</a:t>
            </a:r>
            <a:r>
              <a:rPr lang="en-US" sz="2400" b="1" dirty="0">
                <a:solidFill>
                  <a:schemeClr val="tx2"/>
                </a:solidFill>
                <a:latin typeface="Arial" pitchFamily="34" charset="0"/>
                <a:cs typeface="Arial" pitchFamily="34" charset="0"/>
              </a:rPr>
              <a:t>)</a:t>
            </a:r>
            <a:endParaRPr lang="en-US" sz="2400" dirty="0">
              <a:solidFill>
                <a:schemeClr val="tx2"/>
              </a:solidFill>
              <a:latin typeface="Arial" pitchFamily="34" charset="0"/>
              <a:cs typeface="Arial" pitchFamily="34" charset="0"/>
            </a:endParaRPr>
          </a:p>
          <a:p>
            <a:endParaRPr lang="en-US" sz="2400" dirty="0">
              <a:solidFill>
                <a:schemeClr val="tx2"/>
              </a:solidFill>
              <a:latin typeface="Arial" pitchFamily="34" charset="0"/>
              <a:cs typeface="Arial" pitchFamily="34" charset="0"/>
            </a:endParaRPr>
          </a:p>
        </p:txBody>
      </p:sp>
      <p:sp>
        <p:nvSpPr>
          <p:cNvPr id="8" name="TextBox 7"/>
          <p:cNvSpPr txBox="1"/>
          <p:nvPr/>
        </p:nvSpPr>
        <p:spPr>
          <a:xfrm>
            <a:off x="1152939" y="4343400"/>
            <a:ext cx="7820583" cy="1200329"/>
          </a:xfrm>
          <a:prstGeom prst="rect">
            <a:avLst/>
          </a:prstGeom>
          <a:noFill/>
        </p:spPr>
        <p:txBody>
          <a:bodyPr wrap="square" rtlCol="0">
            <a:spAutoFit/>
          </a:bodyPr>
          <a:lstStyle/>
          <a:p>
            <a:r>
              <a:rPr lang="en-US" sz="2400" b="1" dirty="0">
                <a:solidFill>
                  <a:schemeClr val="tx2"/>
                </a:solidFill>
                <a:latin typeface="Arial" pitchFamily="34" charset="0"/>
                <a:cs typeface="Arial" pitchFamily="34" charset="0"/>
              </a:rPr>
              <a:t>Probes2 (</a:t>
            </a:r>
            <a:r>
              <a:rPr lang="en-US" sz="2400" b="1" dirty="0" err="1">
                <a:solidFill>
                  <a:schemeClr val="tx2"/>
                </a:solidFill>
                <a:latin typeface="Arial" pitchFamily="34" charset="0"/>
                <a:cs typeface="Arial" pitchFamily="34" charset="0"/>
              </a:rPr>
              <a:t>pid</a:t>
            </a:r>
            <a:r>
              <a:rPr lang="en-US" sz="2400" b="1" dirty="0">
                <a:solidFill>
                  <a:schemeClr val="tx2"/>
                </a:solidFill>
                <a:latin typeface="Arial" pitchFamily="34" charset="0"/>
                <a:cs typeface="Arial" pitchFamily="34" charset="0"/>
              </a:rPr>
              <a:t>: integer, </a:t>
            </a:r>
            <a:r>
              <a:rPr lang="en-US" sz="2400" b="1" dirty="0" err="1">
                <a:solidFill>
                  <a:schemeClr val="tx2"/>
                </a:solidFill>
                <a:latin typeface="Arial" pitchFamily="34" charset="0"/>
                <a:cs typeface="Arial" pitchFamily="34" charset="0"/>
              </a:rPr>
              <a:t>time:timestamp</a:t>
            </a:r>
            <a:r>
              <a:rPr lang="en-US" sz="2400" b="1" dirty="0">
                <a:solidFill>
                  <a:schemeClr val="tx2"/>
                </a:solidFill>
                <a:latin typeface="Arial" pitchFamily="34" charset="0"/>
                <a:cs typeface="Arial" pitchFamily="34" charset="0"/>
              </a:rPr>
              <a:t>, latitude: real, </a:t>
            </a:r>
            <a:r>
              <a:rPr lang="en-US" sz="2400" b="1" dirty="0" smtClean="0">
                <a:solidFill>
                  <a:schemeClr val="tx2"/>
                </a:solidFill>
                <a:latin typeface="Arial" pitchFamily="34" charset="0"/>
                <a:cs typeface="Arial" pitchFamily="34" charset="0"/>
              </a:rPr>
              <a:t>	longitude</a:t>
            </a:r>
            <a:r>
              <a:rPr lang="en-US" sz="2400" b="1" dirty="0">
                <a:solidFill>
                  <a:schemeClr val="tx2"/>
                </a:solidFill>
                <a:latin typeface="Arial" pitchFamily="34" charset="0"/>
                <a:cs typeface="Arial" pitchFamily="34" charset="0"/>
              </a:rPr>
              <a:t>: real)</a:t>
            </a:r>
            <a:endParaRPr lang="en-US" sz="2400" dirty="0">
              <a:solidFill>
                <a:schemeClr val="tx2"/>
              </a:solidFill>
              <a:latin typeface="Arial" pitchFamily="34" charset="0"/>
              <a:cs typeface="Arial" pitchFamily="34" charset="0"/>
            </a:endParaRPr>
          </a:p>
          <a:p>
            <a:endParaRPr lang="en-US" sz="2400" dirty="0">
              <a:solidFill>
                <a:schemeClr val="tx2"/>
              </a:solidFill>
              <a:latin typeface="Arial" pitchFamily="34" charset="0"/>
              <a:cs typeface="Arial" pitchFamily="34" charset="0"/>
            </a:endParaRPr>
          </a:p>
        </p:txBody>
      </p:sp>
      <p:sp>
        <p:nvSpPr>
          <p:cNvPr id="10" name="TextBox 9"/>
          <p:cNvSpPr txBox="1"/>
          <p:nvPr/>
        </p:nvSpPr>
        <p:spPr>
          <a:xfrm>
            <a:off x="622853" y="5105400"/>
            <a:ext cx="8350670" cy="1569660"/>
          </a:xfrm>
          <a:prstGeom prst="rect">
            <a:avLst/>
          </a:prstGeom>
          <a:noFill/>
        </p:spPr>
        <p:txBody>
          <a:bodyPr wrap="square" rtlCol="0">
            <a:spAutoFit/>
          </a:bodyPr>
          <a:lstStyle/>
          <a:p>
            <a:r>
              <a:rPr lang="en-US" sz="2400" b="1" dirty="0" smtClean="0">
                <a:solidFill>
                  <a:srgbClr val="00B050"/>
                </a:solidFill>
                <a:latin typeface="Arial" pitchFamily="34" charset="0"/>
                <a:cs typeface="Arial" pitchFamily="34" charset="0"/>
                <a:sym typeface="Wingdings" pitchFamily="2" charset="2"/>
              </a:rPr>
              <a:t> </a:t>
            </a:r>
            <a:r>
              <a:rPr lang="en-US" sz="2400" b="1" dirty="0" err="1" smtClean="0">
                <a:solidFill>
                  <a:srgbClr val="00B050"/>
                </a:solidFill>
                <a:latin typeface="Arial" pitchFamily="34" charset="0"/>
                <a:cs typeface="Arial" pitchFamily="34" charset="0"/>
              </a:rPr>
              <a:t>Sự</a:t>
            </a:r>
            <a:r>
              <a:rPr lang="en-US" sz="2400" b="1" dirty="0" smtClean="0">
                <a:solidFill>
                  <a:srgbClr val="00B050"/>
                </a:solidFill>
                <a:latin typeface="Arial" pitchFamily="34" charset="0"/>
                <a:cs typeface="Arial" pitchFamily="34" charset="0"/>
              </a:rPr>
              <a:t> </a:t>
            </a:r>
            <a:r>
              <a:rPr lang="en-US" sz="2400" b="1" dirty="0" err="1" smtClean="0">
                <a:solidFill>
                  <a:srgbClr val="00B050"/>
                </a:solidFill>
                <a:latin typeface="Arial" pitchFamily="34" charset="0"/>
                <a:cs typeface="Arial" pitchFamily="34" charset="0"/>
              </a:rPr>
              <a:t>lựa</a:t>
            </a:r>
            <a:r>
              <a:rPr lang="en-US" sz="2400" b="1" dirty="0" smtClean="0">
                <a:solidFill>
                  <a:srgbClr val="00B050"/>
                </a:solidFill>
                <a:latin typeface="Arial" pitchFamily="34" charset="0"/>
                <a:cs typeface="Arial" pitchFamily="34" charset="0"/>
              </a:rPr>
              <a:t> </a:t>
            </a:r>
            <a:r>
              <a:rPr lang="en-US" sz="2400" b="1" dirty="0" err="1" smtClean="0">
                <a:solidFill>
                  <a:srgbClr val="00B050"/>
                </a:solidFill>
                <a:latin typeface="Arial" pitchFamily="34" charset="0"/>
                <a:cs typeface="Arial" pitchFamily="34" charset="0"/>
              </a:rPr>
              <a:t>chọn</a:t>
            </a:r>
            <a:r>
              <a:rPr lang="en-US" sz="2400" b="1" dirty="0" smtClean="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trong</a:t>
            </a:r>
            <a:r>
              <a:rPr lang="en-US" sz="2400" b="1" dirty="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thiết</a:t>
            </a:r>
            <a:r>
              <a:rPr lang="en-US" sz="2400" b="1" dirty="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kế</a:t>
            </a:r>
            <a:r>
              <a:rPr lang="en-US" sz="2400" b="1" dirty="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lược</a:t>
            </a:r>
            <a:r>
              <a:rPr lang="en-US" sz="2400" b="1" dirty="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đồ</a:t>
            </a:r>
            <a:r>
              <a:rPr lang="en-US" sz="2400" b="1" dirty="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phải</a:t>
            </a:r>
            <a:r>
              <a:rPr lang="en-US" sz="2400" b="1" dirty="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phụ</a:t>
            </a:r>
            <a:r>
              <a:rPr lang="en-US" sz="2400" b="1" dirty="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thuộc</a:t>
            </a:r>
            <a:r>
              <a:rPr lang="en-US" sz="2400" b="1" dirty="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vào</a:t>
            </a:r>
            <a:r>
              <a:rPr lang="en-US" sz="2400" b="1" dirty="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lượng</a:t>
            </a:r>
            <a:r>
              <a:rPr lang="en-US" sz="2400" b="1" dirty="0">
                <a:solidFill>
                  <a:srgbClr val="00B050"/>
                </a:solidFill>
                <a:latin typeface="Arial" pitchFamily="34" charset="0"/>
                <a:cs typeface="Arial" pitchFamily="34" charset="0"/>
              </a:rPr>
              <a:t> workload </a:t>
            </a:r>
            <a:r>
              <a:rPr lang="en-US" sz="2400" b="1" dirty="0" err="1">
                <a:solidFill>
                  <a:srgbClr val="00B050"/>
                </a:solidFill>
                <a:latin typeface="Arial" pitchFamily="34" charset="0"/>
                <a:cs typeface="Arial" pitchFamily="34" charset="0"/>
              </a:rPr>
              <a:t>mong</a:t>
            </a:r>
            <a:r>
              <a:rPr lang="en-US" sz="2400" b="1" dirty="0">
                <a:solidFill>
                  <a:srgbClr val="00B050"/>
                </a:solidFill>
                <a:latin typeface="Arial" pitchFamily="34" charset="0"/>
                <a:cs typeface="Arial" pitchFamily="34" charset="0"/>
              </a:rPr>
              <a:t> </a:t>
            </a:r>
            <a:r>
              <a:rPr lang="en-US" sz="2400" b="1" dirty="0" err="1" smtClean="0">
                <a:solidFill>
                  <a:srgbClr val="00B050"/>
                </a:solidFill>
                <a:latin typeface="Arial" pitchFamily="34" charset="0"/>
                <a:cs typeface="Arial" pitchFamily="34" charset="0"/>
              </a:rPr>
              <a:t>muốn</a:t>
            </a:r>
            <a:endParaRPr lang="en-US" sz="2400" b="1" dirty="0">
              <a:solidFill>
                <a:srgbClr val="00B050"/>
              </a:solidFill>
              <a:latin typeface="Arial" pitchFamily="34" charset="0"/>
              <a:cs typeface="Arial" pitchFamily="34" charset="0"/>
            </a:endParaRPr>
          </a:p>
          <a:p>
            <a:pPr>
              <a:lnSpc>
                <a:spcPct val="200000"/>
              </a:lnSpc>
            </a:pPr>
            <a:r>
              <a:rPr lang="en-US" sz="2400" b="1" dirty="0" smtClean="0">
                <a:solidFill>
                  <a:srgbClr val="00B050"/>
                </a:solidFill>
                <a:latin typeface="Arial" pitchFamily="34" charset="0"/>
                <a:cs typeface="Arial" pitchFamily="34" charset="0"/>
                <a:sym typeface="Wingdings" pitchFamily="2" charset="2"/>
              </a:rPr>
              <a:t> </a:t>
            </a:r>
            <a:r>
              <a:rPr lang="en-US" sz="2400" b="1" dirty="0" err="1" smtClean="0">
                <a:solidFill>
                  <a:srgbClr val="00B050"/>
                </a:solidFill>
                <a:latin typeface="Arial" pitchFamily="34" charset="0"/>
                <a:cs typeface="Arial" pitchFamily="34" charset="0"/>
                <a:sym typeface="Wingdings" pitchFamily="2" charset="2"/>
              </a:rPr>
              <a:t>Tránh</a:t>
            </a:r>
            <a:r>
              <a:rPr lang="en-US" sz="2400" b="1" dirty="0" smtClean="0">
                <a:solidFill>
                  <a:srgbClr val="00B050"/>
                </a:solidFill>
                <a:latin typeface="Arial" pitchFamily="34" charset="0"/>
                <a:cs typeface="Arial" pitchFamily="34" charset="0"/>
                <a:sym typeface="Wingdings" pitchFamily="2" charset="2"/>
              </a:rPr>
              <a:t> </a:t>
            </a:r>
            <a:r>
              <a:rPr lang="en-US" sz="2400" b="1" dirty="0" err="1" smtClean="0">
                <a:solidFill>
                  <a:srgbClr val="00B050"/>
                </a:solidFill>
                <a:latin typeface="Arial" pitchFamily="34" charset="0"/>
                <a:cs typeface="Arial" pitchFamily="34" charset="0"/>
                <a:sym typeface="Wingdings" pitchFamily="2" charset="2"/>
              </a:rPr>
              <a:t>lạm</a:t>
            </a:r>
            <a:r>
              <a:rPr lang="en-US" sz="2400" b="1" dirty="0" smtClean="0">
                <a:solidFill>
                  <a:srgbClr val="00B050"/>
                </a:solidFill>
                <a:latin typeface="Arial" pitchFamily="34" charset="0"/>
                <a:cs typeface="Arial" pitchFamily="34" charset="0"/>
                <a:sym typeface="Wingdings" pitchFamily="2" charset="2"/>
              </a:rPr>
              <a:t> </a:t>
            </a:r>
            <a:r>
              <a:rPr lang="en-US" sz="2400" b="1" dirty="0" err="1" smtClean="0">
                <a:solidFill>
                  <a:srgbClr val="00B050"/>
                </a:solidFill>
                <a:latin typeface="Arial" pitchFamily="34" charset="0"/>
                <a:cs typeface="Arial" pitchFamily="34" charset="0"/>
                <a:sym typeface="Wingdings" pitchFamily="2" charset="2"/>
              </a:rPr>
              <a:t>dụng</a:t>
            </a:r>
            <a:r>
              <a:rPr lang="en-US" sz="2400" b="1" dirty="0" smtClean="0">
                <a:solidFill>
                  <a:srgbClr val="00B050"/>
                </a:solidFill>
                <a:latin typeface="Arial" pitchFamily="34" charset="0"/>
                <a:cs typeface="Arial" pitchFamily="34" charset="0"/>
                <a:sym typeface="Wingdings" pitchFamily="2" charset="2"/>
              </a:rPr>
              <a:t> </a:t>
            </a:r>
            <a:r>
              <a:rPr lang="en-US" sz="2400" b="1" dirty="0" err="1" smtClean="0">
                <a:solidFill>
                  <a:srgbClr val="00B050"/>
                </a:solidFill>
                <a:latin typeface="Arial" pitchFamily="34" charset="0"/>
                <a:cs typeface="Arial" pitchFamily="34" charset="0"/>
                <a:sym typeface="Wingdings" pitchFamily="2" charset="2"/>
              </a:rPr>
              <a:t>tập</a:t>
            </a:r>
            <a:r>
              <a:rPr lang="en-US" sz="2400" b="1" dirty="0" smtClean="0">
                <a:solidFill>
                  <a:srgbClr val="00B050"/>
                </a:solidFill>
                <a:latin typeface="Arial" pitchFamily="34" charset="0"/>
                <a:cs typeface="Arial" pitchFamily="34" charset="0"/>
                <a:sym typeface="Wingdings" pitchFamily="2" charset="2"/>
              </a:rPr>
              <a:t> </a:t>
            </a:r>
            <a:r>
              <a:rPr lang="en-US" sz="2400" b="1" dirty="0" err="1" smtClean="0">
                <a:solidFill>
                  <a:srgbClr val="00B050"/>
                </a:solidFill>
                <a:latin typeface="Arial" pitchFamily="34" charset="0"/>
                <a:cs typeface="Arial" pitchFamily="34" charset="0"/>
                <a:sym typeface="Wingdings" pitchFamily="2" charset="2"/>
              </a:rPr>
              <a:t>hợp</a:t>
            </a:r>
            <a:r>
              <a:rPr lang="en-US" sz="2400" b="1" dirty="0" smtClean="0">
                <a:solidFill>
                  <a:srgbClr val="00B050"/>
                </a:solidFill>
                <a:latin typeface="Arial" pitchFamily="34" charset="0"/>
                <a:cs typeface="Arial" pitchFamily="34" charset="0"/>
                <a:sym typeface="Wingdings" pitchFamily="2" charset="2"/>
              </a:rPr>
              <a:t> </a:t>
            </a:r>
            <a:r>
              <a:rPr lang="en-US" sz="2400" b="1" dirty="0" err="1" smtClean="0">
                <a:solidFill>
                  <a:srgbClr val="00B050"/>
                </a:solidFill>
                <a:latin typeface="Arial" pitchFamily="34" charset="0"/>
                <a:cs typeface="Arial" pitchFamily="34" charset="0"/>
                <a:sym typeface="Wingdings" pitchFamily="2" charset="2"/>
              </a:rPr>
              <a:t>lồng</a:t>
            </a:r>
            <a:r>
              <a:rPr lang="en-US" sz="2400" b="1" dirty="0" smtClean="0">
                <a:solidFill>
                  <a:srgbClr val="00B050"/>
                </a:solidFill>
                <a:latin typeface="Arial" pitchFamily="34" charset="0"/>
                <a:cs typeface="Arial" pitchFamily="34" charset="0"/>
                <a:sym typeface="Wingdings" pitchFamily="2" charset="2"/>
              </a:rPr>
              <a:t> </a:t>
            </a:r>
            <a:r>
              <a:rPr lang="en-US" sz="2400" b="1" dirty="0" err="1" smtClean="0">
                <a:solidFill>
                  <a:srgbClr val="00B050"/>
                </a:solidFill>
                <a:latin typeface="Arial" pitchFamily="34" charset="0"/>
                <a:cs typeface="Arial" pitchFamily="34" charset="0"/>
                <a:sym typeface="Wingdings" pitchFamily="2" charset="2"/>
              </a:rPr>
              <a:t>nhau</a:t>
            </a:r>
            <a:endParaRPr lang="en-US" sz="2400" b="1" dirty="0">
              <a:solidFill>
                <a:srgbClr val="00B050"/>
              </a:solidFill>
              <a:latin typeface="Arial" pitchFamily="34" charset="0"/>
              <a:cs typeface="Arial" pitchFamily="34" charset="0"/>
            </a:endParaRPr>
          </a:p>
        </p:txBody>
      </p:sp>
    </p:spTree>
    <p:extLst>
      <p:ext uri="{BB962C8B-B14F-4D97-AF65-F5344CB8AC3E}">
        <p14:creationId xmlns:p14="http://schemas.microsoft.com/office/powerpoint/2010/main" val="346026806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750" fill="hold"/>
                                        <p:tgtEl>
                                          <p:spTgt spid="10"/>
                                        </p:tgtEl>
                                        <p:attrNameLst>
                                          <p:attrName>ppt_x</p:attrName>
                                        </p:attrNameLst>
                                      </p:cBhvr>
                                      <p:tavLst>
                                        <p:tav tm="0">
                                          <p:val>
                                            <p:strVal val="0-#ppt_w/2"/>
                                          </p:val>
                                        </p:tav>
                                        <p:tav tm="100000">
                                          <p:val>
                                            <p:strVal val="#ppt_x"/>
                                          </p:val>
                                        </p:tav>
                                      </p:tavLst>
                                    </p:anim>
                                    <p:anim calcmode="lin" valueType="num">
                                      <p:cBhvr additive="base">
                                        <p:cTn id="36"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8" grpId="0"/>
      <p:bldP spid="1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52800" y="2206837"/>
            <a:ext cx="2667000" cy="2669963"/>
          </a:xfrm>
          <a:prstGeom prst="rect">
            <a:avLst/>
          </a:prstGeom>
        </p:spPr>
      </p:pic>
    </p:spTree>
    <p:extLst>
      <p:ext uri="{BB962C8B-B14F-4D97-AF65-F5344CB8AC3E}">
        <p14:creationId xmlns:p14="http://schemas.microsoft.com/office/powerpoint/2010/main" val="123458117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535184249"/>
              </p:ext>
            </p:extLst>
          </p:nvPr>
        </p:nvGraphicFramePr>
        <p:xfrm>
          <a:off x="609600" y="2057400"/>
          <a:ext cx="81534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a:xfrm>
            <a:off x="1524000" y="76200"/>
            <a:ext cx="7162800" cy="563563"/>
          </a:xfrm>
        </p:spPr>
        <p:txBody>
          <a:bodyPr>
            <a:normAutofit/>
          </a:bodyPr>
          <a:lstStyle/>
          <a:p>
            <a:r>
              <a:rPr lang="en-US" sz="2800" cap="none" dirty="0" err="1" smtClean="0">
                <a:latin typeface="Arial" pitchFamily="34" charset="0"/>
                <a:cs typeface="Arial" pitchFamily="34" charset="0"/>
              </a:rPr>
              <a:t>Các</a:t>
            </a:r>
            <a:r>
              <a:rPr lang="en-US" sz="2800" cap="none" dirty="0" smtClean="0">
                <a:latin typeface="Arial" pitchFamily="34" charset="0"/>
                <a:cs typeface="Arial" pitchFamily="34" charset="0"/>
              </a:rPr>
              <a:t> </a:t>
            </a:r>
            <a:r>
              <a:rPr lang="en-US" sz="2800" cap="none" dirty="0" err="1" smtClean="0">
                <a:latin typeface="Arial" pitchFamily="34" charset="0"/>
                <a:cs typeface="Arial" pitchFamily="34" charset="0"/>
              </a:rPr>
              <a:t>thách</a:t>
            </a:r>
            <a:r>
              <a:rPr lang="en-US" sz="2800" cap="none" dirty="0" smtClean="0">
                <a:latin typeface="Arial" pitchFamily="34" charset="0"/>
                <a:cs typeface="Arial" pitchFamily="34" charset="0"/>
              </a:rPr>
              <a:t> </a:t>
            </a:r>
            <a:r>
              <a:rPr lang="en-US" sz="2800" cap="none" dirty="0" err="1" smtClean="0">
                <a:latin typeface="Arial" pitchFamily="34" charset="0"/>
                <a:cs typeface="Arial" pitchFamily="34" charset="0"/>
              </a:rPr>
              <a:t>thức</a:t>
            </a:r>
            <a:r>
              <a:rPr lang="en-US" sz="2800" cap="none" dirty="0" smtClean="0">
                <a:latin typeface="Arial" pitchFamily="34" charset="0"/>
                <a:cs typeface="Arial" pitchFamily="34" charset="0"/>
              </a:rPr>
              <a:t> </a:t>
            </a:r>
            <a:r>
              <a:rPr lang="en-US" sz="2800" cap="none" dirty="0" err="1" smtClean="0">
                <a:latin typeface="Arial" pitchFamily="34" charset="0"/>
                <a:cs typeface="Arial" pitchFamily="34" charset="0"/>
              </a:rPr>
              <a:t>trong</a:t>
            </a:r>
            <a:r>
              <a:rPr lang="en-US" sz="2800" cap="none" dirty="0" smtClean="0">
                <a:latin typeface="Arial" pitchFamily="34" charset="0"/>
                <a:cs typeface="Arial" pitchFamily="34" charset="0"/>
              </a:rPr>
              <a:t> </a:t>
            </a:r>
            <a:r>
              <a:rPr lang="en-US" sz="2800" cap="none" dirty="0" err="1" smtClean="0">
                <a:latin typeface="Arial" pitchFamily="34" charset="0"/>
                <a:cs typeface="Arial" pitchFamily="34" charset="0"/>
              </a:rPr>
              <a:t>cài</a:t>
            </a:r>
            <a:r>
              <a:rPr lang="en-US" sz="2800" cap="none" dirty="0" smtClean="0">
                <a:latin typeface="Arial" pitchFamily="34" charset="0"/>
                <a:cs typeface="Arial" pitchFamily="34" charset="0"/>
              </a:rPr>
              <a:t> </a:t>
            </a:r>
            <a:r>
              <a:rPr lang="en-US" sz="2800" cap="none" dirty="0" err="1" smtClean="0">
                <a:latin typeface="Arial" pitchFamily="34" charset="0"/>
                <a:cs typeface="Arial" pitchFamily="34" charset="0"/>
              </a:rPr>
              <a:t>đặt</a:t>
            </a:r>
            <a:r>
              <a:rPr lang="en-US" sz="2800" cap="none" dirty="0" smtClean="0">
                <a:latin typeface="Arial" pitchFamily="34" charset="0"/>
                <a:cs typeface="Arial" pitchFamily="34" charset="0"/>
              </a:rPr>
              <a:t> </a:t>
            </a:r>
            <a:r>
              <a:rPr lang="en-US" sz="2800" dirty="0" smtClean="0">
                <a:latin typeface="Arial" pitchFamily="34" charset="0"/>
                <a:cs typeface="Arial" pitchFamily="34" charset="0"/>
              </a:rPr>
              <a:t>ORDBMS</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val="161956928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333967505"/>
              </p:ext>
            </p:extLst>
          </p:nvPr>
        </p:nvGraphicFramePr>
        <p:xfrm>
          <a:off x="685800" y="1371600"/>
          <a:ext cx="77724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1447800" y="76200"/>
            <a:ext cx="7315200" cy="533400"/>
          </a:xfrm>
        </p:spPr>
        <p:txBody>
          <a:bodyPr>
            <a:noAutofit/>
          </a:bodyPr>
          <a:lstStyle/>
          <a:p>
            <a:r>
              <a:rPr lang="en-US" sz="2800" cap="none" dirty="0" err="1" smtClean="0">
                <a:latin typeface="Arial" pitchFamily="34" charset="0"/>
                <a:cs typeface="Arial" pitchFamily="34" charset="0"/>
              </a:rPr>
              <a:t>Lưu</a:t>
            </a:r>
            <a:r>
              <a:rPr lang="en-US" sz="2800" cap="none" dirty="0" smtClean="0">
                <a:latin typeface="Arial" pitchFamily="34" charset="0"/>
                <a:cs typeface="Arial" pitchFamily="34" charset="0"/>
              </a:rPr>
              <a:t> </a:t>
            </a:r>
            <a:r>
              <a:rPr lang="en-US" sz="2800" cap="none" dirty="0" err="1" smtClean="0">
                <a:latin typeface="Arial" pitchFamily="34" charset="0"/>
                <a:cs typeface="Arial" pitchFamily="34" charset="0"/>
              </a:rPr>
              <a:t>trữ</a:t>
            </a:r>
            <a:r>
              <a:rPr lang="en-US" sz="2800" cap="none" dirty="0" smtClean="0">
                <a:latin typeface="Arial" pitchFamily="34" charset="0"/>
                <a:cs typeface="Arial" pitchFamily="34" charset="0"/>
              </a:rPr>
              <a:t> </a:t>
            </a:r>
            <a:r>
              <a:rPr lang="en-US" sz="2800" cap="none" dirty="0" err="1" smtClean="0">
                <a:latin typeface="Arial" pitchFamily="34" charset="0"/>
                <a:cs typeface="Arial" pitchFamily="34" charset="0"/>
              </a:rPr>
              <a:t>đối</a:t>
            </a:r>
            <a:r>
              <a:rPr lang="en-US" sz="2800" cap="none" dirty="0" smtClean="0">
                <a:latin typeface="Arial" pitchFamily="34" charset="0"/>
                <a:cs typeface="Arial" pitchFamily="34" charset="0"/>
              </a:rPr>
              <a:t> </a:t>
            </a:r>
            <a:r>
              <a:rPr lang="en-US" sz="2800" cap="none" dirty="0" err="1" smtClean="0">
                <a:latin typeface="Arial" pitchFamily="34" charset="0"/>
                <a:cs typeface="Arial" pitchFamily="34" charset="0"/>
              </a:rPr>
              <a:t>tượng</a:t>
            </a:r>
            <a:r>
              <a:rPr lang="en-US" sz="2800" cap="none" dirty="0" smtClean="0">
                <a:latin typeface="Arial" pitchFamily="34" charset="0"/>
                <a:cs typeface="Arial" pitchFamily="34" charset="0"/>
              </a:rPr>
              <a:t> </a:t>
            </a:r>
            <a:r>
              <a:rPr lang="en-US" sz="2800" cap="none" dirty="0" err="1" smtClean="0">
                <a:latin typeface="Arial" pitchFamily="34" charset="0"/>
                <a:cs typeface="Arial" pitchFamily="34" charset="0"/>
              </a:rPr>
              <a:t>có</a:t>
            </a:r>
            <a:r>
              <a:rPr lang="en-US" sz="2800" cap="none" dirty="0" smtClean="0">
                <a:latin typeface="Arial" pitchFamily="34" charset="0"/>
                <a:cs typeface="Arial" pitchFamily="34" charset="0"/>
              </a:rPr>
              <a:t> </a:t>
            </a:r>
            <a:r>
              <a:rPr lang="en-US" sz="2800" cap="none" dirty="0" err="1" smtClean="0">
                <a:latin typeface="Arial" pitchFamily="34" charset="0"/>
                <a:cs typeface="Arial" pitchFamily="34" charset="0"/>
              </a:rPr>
              <a:t>cấu</a:t>
            </a:r>
            <a:r>
              <a:rPr lang="en-US" sz="2800" cap="none" dirty="0" smtClean="0">
                <a:latin typeface="Arial" pitchFamily="34" charset="0"/>
                <a:cs typeface="Arial" pitchFamily="34" charset="0"/>
              </a:rPr>
              <a:t> </a:t>
            </a:r>
            <a:r>
              <a:rPr lang="en-US" sz="2800" cap="none" dirty="0" err="1" smtClean="0">
                <a:latin typeface="Arial" pitchFamily="34" charset="0"/>
                <a:cs typeface="Arial" pitchFamily="34" charset="0"/>
              </a:rPr>
              <a:t>trúc</a:t>
            </a:r>
            <a:r>
              <a:rPr lang="en-US" sz="2800" cap="none" dirty="0" smtClean="0">
                <a:latin typeface="Arial" pitchFamily="34" charset="0"/>
                <a:cs typeface="Arial" pitchFamily="34" charset="0"/>
              </a:rPr>
              <a:t> </a:t>
            </a:r>
            <a:r>
              <a:rPr lang="en-US" sz="2800" cap="none" dirty="0" err="1" smtClean="0">
                <a:latin typeface="Arial" pitchFamily="34" charset="0"/>
                <a:cs typeface="Arial" pitchFamily="34" charset="0"/>
              </a:rPr>
              <a:t>và</a:t>
            </a:r>
            <a:r>
              <a:rPr lang="en-US" sz="2800" cap="none" dirty="0" smtClean="0">
                <a:latin typeface="Arial" pitchFamily="34" charset="0"/>
                <a:cs typeface="Arial" pitchFamily="34" charset="0"/>
              </a:rPr>
              <a:t> ADT </a:t>
            </a:r>
            <a:r>
              <a:rPr lang="en-US" sz="2800" cap="none" dirty="0" err="1" smtClean="0">
                <a:latin typeface="Arial" pitchFamily="34" charset="0"/>
                <a:cs typeface="Arial" pitchFamily="34" charset="0"/>
              </a:rPr>
              <a:t>lớn</a:t>
            </a:r>
            <a:endParaRPr lang="en-US" sz="2800" cap="none" dirty="0">
              <a:latin typeface="Arial" pitchFamily="34" charset="0"/>
              <a:cs typeface="Arial" pitchFamily="34" charset="0"/>
            </a:endParaRPr>
          </a:p>
        </p:txBody>
      </p:sp>
    </p:spTree>
    <p:extLst>
      <p:ext uri="{BB962C8B-B14F-4D97-AF65-F5344CB8AC3E}">
        <p14:creationId xmlns:p14="http://schemas.microsoft.com/office/powerpoint/2010/main" val="429152308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53E97D11-CD5B-4376-8816-4FD55DA3F195}"/>
                                            </p:graphicEl>
                                          </p:spTgt>
                                        </p:tgtEl>
                                        <p:attrNameLst>
                                          <p:attrName>style.visibility</p:attrName>
                                        </p:attrNameLst>
                                      </p:cBhvr>
                                      <p:to>
                                        <p:strVal val="visible"/>
                                      </p:to>
                                    </p:set>
                                    <p:anim calcmode="lin" valueType="num">
                                      <p:cBhvr additive="base">
                                        <p:cTn id="7" dur="750" fill="hold"/>
                                        <p:tgtEl>
                                          <p:spTgt spid="4">
                                            <p:graphicEl>
                                              <a:dgm id="{53E97D11-CD5B-4376-8816-4FD55DA3F195}"/>
                                            </p:graphicEl>
                                          </p:spTgt>
                                        </p:tgtEl>
                                        <p:attrNameLst>
                                          <p:attrName>ppt_x</p:attrName>
                                        </p:attrNameLst>
                                      </p:cBhvr>
                                      <p:tavLst>
                                        <p:tav tm="0">
                                          <p:val>
                                            <p:strVal val="#ppt_x"/>
                                          </p:val>
                                        </p:tav>
                                        <p:tav tm="100000">
                                          <p:val>
                                            <p:strVal val="#ppt_x"/>
                                          </p:val>
                                        </p:tav>
                                      </p:tavLst>
                                    </p:anim>
                                    <p:anim calcmode="lin" valueType="num">
                                      <p:cBhvr additive="base">
                                        <p:cTn id="8" dur="750" fill="hold"/>
                                        <p:tgtEl>
                                          <p:spTgt spid="4">
                                            <p:graphicEl>
                                              <a:dgm id="{53E97D11-CD5B-4376-8816-4FD55DA3F195}"/>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D25FFEE4-714F-451F-BE28-8335DF416E67}"/>
                                            </p:graphicEl>
                                          </p:spTgt>
                                        </p:tgtEl>
                                        <p:attrNameLst>
                                          <p:attrName>style.visibility</p:attrName>
                                        </p:attrNameLst>
                                      </p:cBhvr>
                                      <p:to>
                                        <p:strVal val="visible"/>
                                      </p:to>
                                    </p:set>
                                    <p:anim calcmode="lin" valueType="num">
                                      <p:cBhvr additive="base">
                                        <p:cTn id="13" dur="750" fill="hold"/>
                                        <p:tgtEl>
                                          <p:spTgt spid="4">
                                            <p:graphicEl>
                                              <a:dgm id="{D25FFEE4-714F-451F-BE28-8335DF416E67}"/>
                                            </p:graphicEl>
                                          </p:spTgt>
                                        </p:tgtEl>
                                        <p:attrNameLst>
                                          <p:attrName>ppt_x</p:attrName>
                                        </p:attrNameLst>
                                      </p:cBhvr>
                                      <p:tavLst>
                                        <p:tav tm="0">
                                          <p:val>
                                            <p:strVal val="#ppt_x"/>
                                          </p:val>
                                        </p:tav>
                                        <p:tav tm="100000">
                                          <p:val>
                                            <p:strVal val="#ppt_x"/>
                                          </p:val>
                                        </p:tav>
                                      </p:tavLst>
                                    </p:anim>
                                    <p:anim calcmode="lin" valueType="num">
                                      <p:cBhvr additive="base">
                                        <p:cTn id="14" dur="750" fill="hold"/>
                                        <p:tgtEl>
                                          <p:spTgt spid="4">
                                            <p:graphicEl>
                                              <a:dgm id="{D25FFEE4-714F-451F-BE28-8335DF416E67}"/>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13E38B2F-9FFB-4EF7-9CF6-F87E56143216}"/>
                                            </p:graphicEl>
                                          </p:spTgt>
                                        </p:tgtEl>
                                        <p:attrNameLst>
                                          <p:attrName>style.visibility</p:attrName>
                                        </p:attrNameLst>
                                      </p:cBhvr>
                                      <p:to>
                                        <p:strVal val="visible"/>
                                      </p:to>
                                    </p:set>
                                    <p:anim calcmode="lin" valueType="num">
                                      <p:cBhvr additive="base">
                                        <p:cTn id="19" dur="750" fill="hold"/>
                                        <p:tgtEl>
                                          <p:spTgt spid="4">
                                            <p:graphicEl>
                                              <a:dgm id="{13E38B2F-9FFB-4EF7-9CF6-F87E56143216}"/>
                                            </p:graphicEl>
                                          </p:spTgt>
                                        </p:tgtEl>
                                        <p:attrNameLst>
                                          <p:attrName>ppt_x</p:attrName>
                                        </p:attrNameLst>
                                      </p:cBhvr>
                                      <p:tavLst>
                                        <p:tav tm="0">
                                          <p:val>
                                            <p:strVal val="#ppt_x"/>
                                          </p:val>
                                        </p:tav>
                                        <p:tav tm="100000">
                                          <p:val>
                                            <p:strVal val="#ppt_x"/>
                                          </p:val>
                                        </p:tav>
                                      </p:tavLst>
                                    </p:anim>
                                    <p:anim calcmode="lin" valueType="num">
                                      <p:cBhvr additive="base">
                                        <p:cTn id="20" dur="750" fill="hold"/>
                                        <p:tgtEl>
                                          <p:spTgt spid="4">
                                            <p:graphicEl>
                                              <a:dgm id="{13E38B2F-9FFB-4EF7-9CF6-F87E56143216}"/>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graphicEl>
                                              <a:dgm id="{C5F8A51C-7C67-4B32-9152-6380256F6D9A}"/>
                                            </p:graphicEl>
                                          </p:spTgt>
                                        </p:tgtEl>
                                        <p:attrNameLst>
                                          <p:attrName>style.visibility</p:attrName>
                                        </p:attrNameLst>
                                      </p:cBhvr>
                                      <p:to>
                                        <p:strVal val="visible"/>
                                      </p:to>
                                    </p:set>
                                    <p:anim calcmode="lin" valueType="num">
                                      <p:cBhvr additive="base">
                                        <p:cTn id="25" dur="750" fill="hold"/>
                                        <p:tgtEl>
                                          <p:spTgt spid="4">
                                            <p:graphicEl>
                                              <a:dgm id="{C5F8A51C-7C67-4B32-9152-6380256F6D9A}"/>
                                            </p:graphicEl>
                                          </p:spTgt>
                                        </p:tgtEl>
                                        <p:attrNameLst>
                                          <p:attrName>ppt_x</p:attrName>
                                        </p:attrNameLst>
                                      </p:cBhvr>
                                      <p:tavLst>
                                        <p:tav tm="0">
                                          <p:val>
                                            <p:strVal val="0-#ppt_w/2"/>
                                          </p:val>
                                        </p:tav>
                                        <p:tav tm="100000">
                                          <p:val>
                                            <p:strVal val="#ppt_x"/>
                                          </p:val>
                                        </p:tav>
                                      </p:tavLst>
                                    </p:anim>
                                    <p:anim calcmode="lin" valueType="num">
                                      <p:cBhvr additive="base">
                                        <p:cTn id="26" dur="750" fill="hold"/>
                                        <p:tgtEl>
                                          <p:spTgt spid="4">
                                            <p:graphicEl>
                                              <a:dgm id="{C5F8A51C-7C67-4B32-9152-6380256F6D9A}"/>
                                            </p:graphic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
                                            <p:graphicEl>
                                              <a:dgm id="{641E1D94-F9CC-4DF6-A461-36926100D9D9}"/>
                                            </p:graphicEl>
                                          </p:spTgt>
                                        </p:tgtEl>
                                        <p:attrNameLst>
                                          <p:attrName>style.visibility</p:attrName>
                                        </p:attrNameLst>
                                      </p:cBhvr>
                                      <p:to>
                                        <p:strVal val="visible"/>
                                      </p:to>
                                    </p:set>
                                    <p:anim calcmode="lin" valueType="num">
                                      <p:cBhvr additive="base">
                                        <p:cTn id="31" dur="750" fill="hold"/>
                                        <p:tgtEl>
                                          <p:spTgt spid="4">
                                            <p:graphicEl>
                                              <a:dgm id="{641E1D94-F9CC-4DF6-A461-36926100D9D9}"/>
                                            </p:graphicEl>
                                          </p:spTgt>
                                        </p:tgtEl>
                                        <p:attrNameLst>
                                          <p:attrName>ppt_x</p:attrName>
                                        </p:attrNameLst>
                                      </p:cBhvr>
                                      <p:tavLst>
                                        <p:tav tm="0">
                                          <p:val>
                                            <p:strVal val="0-#ppt_w/2"/>
                                          </p:val>
                                        </p:tav>
                                        <p:tav tm="100000">
                                          <p:val>
                                            <p:strVal val="#ppt_x"/>
                                          </p:val>
                                        </p:tav>
                                      </p:tavLst>
                                    </p:anim>
                                    <p:anim calcmode="lin" valueType="num">
                                      <p:cBhvr additive="base">
                                        <p:cTn id="32" dur="750" fill="hold"/>
                                        <p:tgtEl>
                                          <p:spTgt spid="4">
                                            <p:graphicEl>
                                              <a:dgm id="{641E1D94-F9CC-4DF6-A461-36926100D9D9}"/>
                                            </p:graphic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
                                            <p:graphicEl>
                                              <a:dgm id="{AADA4DF3-1B1B-48D8-8E00-C4D1B7A08533}"/>
                                            </p:graphicEl>
                                          </p:spTgt>
                                        </p:tgtEl>
                                        <p:attrNameLst>
                                          <p:attrName>style.visibility</p:attrName>
                                        </p:attrNameLst>
                                      </p:cBhvr>
                                      <p:to>
                                        <p:strVal val="visible"/>
                                      </p:to>
                                    </p:set>
                                    <p:anim calcmode="lin" valueType="num">
                                      <p:cBhvr additive="base">
                                        <p:cTn id="37" dur="750" fill="hold"/>
                                        <p:tgtEl>
                                          <p:spTgt spid="4">
                                            <p:graphicEl>
                                              <a:dgm id="{AADA4DF3-1B1B-48D8-8E00-C4D1B7A08533}"/>
                                            </p:graphicEl>
                                          </p:spTgt>
                                        </p:tgtEl>
                                        <p:attrNameLst>
                                          <p:attrName>ppt_x</p:attrName>
                                        </p:attrNameLst>
                                      </p:cBhvr>
                                      <p:tavLst>
                                        <p:tav tm="0">
                                          <p:val>
                                            <p:strVal val="0-#ppt_w/2"/>
                                          </p:val>
                                        </p:tav>
                                        <p:tav tm="100000">
                                          <p:val>
                                            <p:strVal val="#ppt_x"/>
                                          </p:val>
                                        </p:tav>
                                      </p:tavLst>
                                    </p:anim>
                                    <p:anim calcmode="lin" valueType="num">
                                      <p:cBhvr additive="base">
                                        <p:cTn id="38" dur="750" fill="hold"/>
                                        <p:tgtEl>
                                          <p:spTgt spid="4">
                                            <p:graphicEl>
                                              <a:dgm id="{AADA4DF3-1B1B-48D8-8E00-C4D1B7A08533}"/>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AtOnce"/>
        </p:bldSub>
      </p:bldGraphic>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1609" y="76200"/>
            <a:ext cx="5965591" cy="609600"/>
          </a:xfrm>
        </p:spPr>
        <p:txBody>
          <a:bodyPr>
            <a:normAutofit/>
          </a:bodyPr>
          <a:lstStyle/>
          <a:p>
            <a:pPr algn="l"/>
            <a:r>
              <a:rPr lang="en-US" cap="none" dirty="0" err="1" smtClean="0">
                <a:latin typeface="Arial" pitchFamily="34" charset="0"/>
                <a:cs typeface="Arial" pitchFamily="34" charset="0"/>
              </a:rPr>
              <a:t>Chỉ</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mục</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trên</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loại</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dữ</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liệu</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mới</a:t>
            </a:r>
            <a:endParaRPr lang="en-US" cap="none" dirty="0">
              <a:latin typeface="Arial" pitchFamily="34" charset="0"/>
              <a:cs typeface="Arial"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809" y="2065366"/>
            <a:ext cx="1447800" cy="13239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8409" y="2187666"/>
            <a:ext cx="1219200" cy="12192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54809" y="1942500"/>
            <a:ext cx="1678800" cy="144900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26009" y="2065366"/>
            <a:ext cx="1219200" cy="121920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35609" y="5173531"/>
            <a:ext cx="1219200" cy="1219200"/>
          </a:xfrm>
          <a:prstGeom prst="rect">
            <a:avLst/>
          </a:prstGeom>
        </p:spPr>
      </p:pic>
      <p:cxnSp>
        <p:nvCxnSpPr>
          <p:cNvPr id="13" name="Straight Arrow Connector 12"/>
          <p:cNvCxnSpPr/>
          <p:nvPr/>
        </p:nvCxnSpPr>
        <p:spPr>
          <a:xfrm>
            <a:off x="1578209" y="3623028"/>
            <a:ext cx="1828800" cy="1573695"/>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537418" y="5459966"/>
            <a:ext cx="1830000" cy="646331"/>
          </a:xfrm>
          <a:prstGeom prst="rect">
            <a:avLst/>
          </a:prstGeom>
          <a:noFill/>
        </p:spPr>
        <p:txBody>
          <a:bodyPr wrap="square" rtlCol="0">
            <a:spAutoFit/>
          </a:bodyPr>
          <a:lstStyle/>
          <a:p>
            <a:r>
              <a:rPr lang="en-US" sz="3600" dirty="0" smtClean="0">
                <a:solidFill>
                  <a:schemeClr val="tx2"/>
                </a:solidFill>
              </a:rPr>
              <a:t>INDEX</a:t>
            </a:r>
            <a:endParaRPr lang="en-US" sz="3600" dirty="0">
              <a:solidFill>
                <a:schemeClr val="tx2"/>
              </a:solidFill>
            </a:endParaRPr>
          </a:p>
        </p:txBody>
      </p:sp>
      <p:cxnSp>
        <p:nvCxnSpPr>
          <p:cNvPr id="17" name="Straight Arrow Connector 16"/>
          <p:cNvCxnSpPr/>
          <p:nvPr/>
        </p:nvCxnSpPr>
        <p:spPr>
          <a:xfrm>
            <a:off x="3635609" y="3623028"/>
            <a:ext cx="609600" cy="1550504"/>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572000" y="3623028"/>
            <a:ext cx="1122209" cy="1550503"/>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953000" y="3851628"/>
            <a:ext cx="2187809" cy="160833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280991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par>
                                <p:cTn id="31" presetID="26" presetClass="emph" presetSubtype="0" fill="hold" nodeType="withEffect">
                                  <p:stCondLst>
                                    <p:cond delay="1000"/>
                                  </p:stCondLst>
                                  <p:childTnLst>
                                    <p:animEffect transition="out" filter="fade">
                                      <p:cBhvr>
                                        <p:cTn id="32" dur="1000" tmFilter="0, 0; .2, .5; .8, .5; 1, 0"/>
                                        <p:tgtEl>
                                          <p:spTgt spid="5"/>
                                        </p:tgtEl>
                                      </p:cBhvr>
                                    </p:animEffect>
                                    <p:animScale>
                                      <p:cBhvr>
                                        <p:cTn id="33" dur="500" autoRev="1" fill="hold"/>
                                        <p:tgtEl>
                                          <p:spTgt spid="5"/>
                                        </p:tgtEl>
                                      </p:cBhvr>
                                      <p:by x="105000" y="105000"/>
                                    </p:animScale>
                                  </p:childTnLst>
                                </p:cTn>
                              </p:par>
                              <p:par>
                                <p:cTn id="34" presetID="26" presetClass="emph" presetSubtype="0" fill="hold" nodeType="withEffect">
                                  <p:stCondLst>
                                    <p:cond delay="1000"/>
                                  </p:stCondLst>
                                  <p:childTnLst>
                                    <p:animEffect transition="out" filter="fade">
                                      <p:cBhvr>
                                        <p:cTn id="35" dur="1000" tmFilter="0, 0; .2, .5; .8, .5; 1, 0"/>
                                        <p:tgtEl>
                                          <p:spTgt spid="8"/>
                                        </p:tgtEl>
                                      </p:cBhvr>
                                    </p:animEffect>
                                    <p:animScale>
                                      <p:cBhvr>
                                        <p:cTn id="36" dur="500" autoRev="1" fill="hold"/>
                                        <p:tgtEl>
                                          <p:spTgt spid="8"/>
                                        </p:tgtEl>
                                      </p:cBhvr>
                                      <p:by x="105000" y="105000"/>
                                    </p:animScale>
                                  </p:childTnLst>
                                </p:cTn>
                              </p:par>
                              <p:par>
                                <p:cTn id="37" presetID="26" presetClass="emph" presetSubtype="0" fill="hold" nodeType="withEffect">
                                  <p:stCondLst>
                                    <p:cond delay="1000"/>
                                  </p:stCondLst>
                                  <p:childTnLst>
                                    <p:animEffect transition="out" filter="fade">
                                      <p:cBhvr>
                                        <p:cTn id="38" dur="1000" tmFilter="0, 0; .2, .5; .8, .5; 1, 0"/>
                                        <p:tgtEl>
                                          <p:spTgt spid="7"/>
                                        </p:tgtEl>
                                      </p:cBhvr>
                                    </p:animEffect>
                                    <p:animScale>
                                      <p:cBhvr>
                                        <p:cTn id="39" dur="500" autoRev="1" fill="hold"/>
                                        <p:tgtEl>
                                          <p:spTgt spid="7"/>
                                        </p:tgtEl>
                                      </p:cBhvr>
                                      <p:by x="105000" y="105000"/>
                                    </p:animScale>
                                  </p:childTnLst>
                                </p:cTn>
                              </p:par>
                              <p:par>
                                <p:cTn id="40" presetID="26" presetClass="emph" presetSubtype="0" fill="hold" nodeType="withEffect">
                                  <p:stCondLst>
                                    <p:cond delay="1000"/>
                                  </p:stCondLst>
                                  <p:childTnLst>
                                    <p:animEffect transition="out" filter="fade">
                                      <p:cBhvr>
                                        <p:cTn id="41" dur="1000" tmFilter="0, 0; .2, .5; .8, .5; 1, 0"/>
                                        <p:tgtEl>
                                          <p:spTgt spid="6"/>
                                        </p:tgtEl>
                                      </p:cBhvr>
                                    </p:animEffect>
                                    <p:animScale>
                                      <p:cBhvr>
                                        <p:cTn id="42" dur="500" autoRev="1" fill="hold"/>
                                        <p:tgtEl>
                                          <p:spTgt spid="6"/>
                                        </p:tgtEl>
                                      </p:cBhvr>
                                      <p:by x="105000" y="105000"/>
                                    </p:animScale>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up)">
                                      <p:cBhvr>
                                        <p:cTn id="47" dur="750"/>
                                        <p:tgtEl>
                                          <p:spTgt spid="13"/>
                                        </p:tgtEl>
                                      </p:cBhvr>
                                    </p:animEffect>
                                  </p:childTnLst>
                                </p:cTn>
                              </p:par>
                              <p:par>
                                <p:cTn id="48" presetID="22" presetClass="entr" presetSubtype="1" fill="hold"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up)">
                                      <p:cBhvr>
                                        <p:cTn id="50" dur="750"/>
                                        <p:tgtEl>
                                          <p:spTgt spid="17"/>
                                        </p:tgtEl>
                                      </p:cBhvr>
                                    </p:animEffect>
                                  </p:childTnLst>
                                </p:cTn>
                              </p:par>
                              <p:par>
                                <p:cTn id="51" presetID="22" presetClass="entr" presetSubtype="1" fill="hold"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wipe(up)">
                                      <p:cBhvr>
                                        <p:cTn id="53" dur="750"/>
                                        <p:tgtEl>
                                          <p:spTgt spid="19"/>
                                        </p:tgtEl>
                                      </p:cBhvr>
                                    </p:animEffect>
                                  </p:childTnLst>
                                </p:cTn>
                              </p:par>
                              <p:par>
                                <p:cTn id="54" presetID="22" presetClass="entr" presetSubtype="1" fill="hold"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wipe(up)">
                                      <p:cBhvr>
                                        <p:cTn id="56" dur="750"/>
                                        <p:tgtEl>
                                          <p:spTgt spid="21"/>
                                        </p:tgtEl>
                                      </p:cBhvr>
                                    </p:animEffect>
                                  </p:childTnLst>
                                </p:cTn>
                              </p:par>
                              <p:par>
                                <p:cTn id="57" presetID="22" presetClass="entr" presetSubtype="1" fill="hold" nodeType="with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up)">
                                      <p:cBhvr>
                                        <p:cTn id="59" dur="750"/>
                                        <p:tgtEl>
                                          <p:spTgt spid="9"/>
                                        </p:tgtEl>
                                      </p:cBhvr>
                                    </p:animEffect>
                                  </p:childTnLst>
                                </p:cTn>
                              </p:par>
                              <p:par>
                                <p:cTn id="60" presetID="22" presetClass="entr" presetSubtype="1" fill="hold" grpId="0" nodeType="with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wipe(up)">
                                      <p:cBhvr>
                                        <p:cTn id="6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91478"/>
            <a:ext cx="7772400" cy="5466522"/>
          </a:xfrm>
        </p:spPr>
        <p:txBody>
          <a:bodyPr>
            <a:normAutofit fontScale="70000" lnSpcReduction="20000"/>
          </a:bodyPr>
          <a:lstStyle/>
          <a:p>
            <a:pPr lvl="0">
              <a:lnSpc>
                <a:spcPct val="210000"/>
              </a:lnSpc>
            </a:pPr>
            <a:r>
              <a:rPr lang="en-US" dirty="0" err="1" smtClean="0">
                <a:latin typeface="Arial" pitchFamily="34" charset="0"/>
                <a:cs typeface="Arial" pitchFamily="34" charset="0"/>
              </a:rPr>
              <a:t>Xây</a:t>
            </a:r>
            <a:r>
              <a:rPr lang="en-US" dirty="0" smtClean="0">
                <a:latin typeface="Arial" pitchFamily="34" charset="0"/>
                <a:cs typeface="Arial" pitchFamily="34" charset="0"/>
              </a:rPr>
              <a:t> </a:t>
            </a:r>
            <a:r>
              <a:rPr lang="en-US" dirty="0" err="1">
                <a:latin typeface="Arial" pitchFamily="34" charset="0"/>
                <a:cs typeface="Arial" pitchFamily="34" charset="0"/>
              </a:rPr>
              <a:t>dựng</a:t>
            </a:r>
            <a:r>
              <a:rPr lang="en-US" dirty="0">
                <a:latin typeface="Arial" pitchFamily="34" charset="0"/>
                <a:cs typeface="Arial" pitchFamily="34" charset="0"/>
              </a:rPr>
              <a:t> </a:t>
            </a:r>
            <a:r>
              <a:rPr lang="en-US" dirty="0" err="1">
                <a:latin typeface="Arial" pitchFamily="34" charset="0"/>
                <a:cs typeface="Arial" pitchFamily="34" charset="0"/>
              </a:rPr>
              <a:t>một</a:t>
            </a:r>
            <a:r>
              <a:rPr lang="en-US" dirty="0">
                <a:latin typeface="Arial" pitchFamily="34" charset="0"/>
                <a:cs typeface="Arial" pitchFamily="34" charset="0"/>
              </a:rPr>
              <a:t> interface </a:t>
            </a:r>
            <a:r>
              <a:rPr lang="en-US" dirty="0" err="1">
                <a:latin typeface="Arial" pitchFamily="34" charset="0"/>
                <a:cs typeface="Arial" pitchFamily="34" charset="0"/>
              </a:rPr>
              <a:t>phương</a:t>
            </a:r>
            <a:r>
              <a:rPr lang="en-US" dirty="0">
                <a:latin typeface="Arial" pitchFamily="34" charset="0"/>
                <a:cs typeface="Arial" pitchFamily="34" charset="0"/>
              </a:rPr>
              <a:t> </a:t>
            </a:r>
            <a:r>
              <a:rPr lang="en-US" dirty="0" err="1">
                <a:latin typeface="Arial" pitchFamily="34" charset="0"/>
                <a:cs typeface="Arial" pitchFamily="34" charset="0"/>
              </a:rPr>
              <a:t>thức</a:t>
            </a:r>
            <a:r>
              <a:rPr lang="en-US" dirty="0">
                <a:latin typeface="Arial" pitchFamily="34" charset="0"/>
                <a:cs typeface="Arial" pitchFamily="34" charset="0"/>
              </a:rPr>
              <a:t> </a:t>
            </a:r>
            <a:r>
              <a:rPr lang="en-US" dirty="0" err="1">
                <a:latin typeface="Arial" pitchFamily="34" charset="0"/>
                <a:cs typeface="Arial" pitchFamily="34" charset="0"/>
              </a:rPr>
              <a:t>truy</a:t>
            </a:r>
            <a:r>
              <a:rPr lang="en-US" dirty="0">
                <a:latin typeface="Arial" pitchFamily="34" charset="0"/>
                <a:cs typeface="Arial" pitchFamily="34" charset="0"/>
              </a:rPr>
              <a:t> </a:t>
            </a:r>
            <a:r>
              <a:rPr lang="en-US" dirty="0" err="1">
                <a:latin typeface="Arial" pitchFamily="34" charset="0"/>
                <a:cs typeface="Arial" pitchFamily="34" charset="0"/>
              </a:rPr>
              <a:t>vấn</a:t>
            </a:r>
            <a:r>
              <a:rPr lang="en-US" dirty="0">
                <a:latin typeface="Arial" pitchFamily="34" charset="0"/>
                <a:cs typeface="Arial" pitchFamily="34" charset="0"/>
              </a:rPr>
              <a:t> </a:t>
            </a:r>
            <a:endParaRPr lang="en-US" dirty="0" smtClean="0">
              <a:latin typeface="Arial" pitchFamily="34" charset="0"/>
              <a:cs typeface="Arial" pitchFamily="34" charset="0"/>
            </a:endParaRPr>
          </a:p>
          <a:p>
            <a:pPr lvl="0">
              <a:lnSpc>
                <a:spcPct val="210000"/>
              </a:lnSpc>
            </a:pPr>
            <a:r>
              <a:rPr lang="en-US" dirty="0" smtClean="0">
                <a:latin typeface="Arial" pitchFamily="34" charset="0"/>
                <a:cs typeface="Arial" pitchFamily="34" charset="0"/>
              </a:rPr>
              <a:t>Cho </a:t>
            </a:r>
            <a:r>
              <a:rPr lang="en-US" dirty="0" err="1">
                <a:latin typeface="Arial" pitchFamily="34" charset="0"/>
                <a:cs typeface="Arial" pitchFamily="34" charset="0"/>
              </a:rPr>
              <a:t>phép</a:t>
            </a:r>
            <a:r>
              <a:rPr lang="en-US" dirty="0">
                <a:latin typeface="Arial" pitchFamily="34" charset="0"/>
                <a:cs typeface="Arial" pitchFamily="34" charset="0"/>
              </a:rPr>
              <a:t> </a:t>
            </a:r>
            <a:r>
              <a:rPr lang="en-US" dirty="0" err="1">
                <a:latin typeface="Arial" pitchFamily="34" charset="0"/>
                <a:cs typeface="Arial" pitchFamily="34" charset="0"/>
              </a:rPr>
              <a:t>người</a:t>
            </a:r>
            <a:r>
              <a:rPr lang="en-US" dirty="0">
                <a:latin typeface="Arial" pitchFamily="34" charset="0"/>
                <a:cs typeface="Arial" pitchFamily="34" charset="0"/>
              </a:rPr>
              <a:t> </a:t>
            </a:r>
            <a:r>
              <a:rPr lang="en-US" dirty="0" err="1">
                <a:latin typeface="Arial" pitchFamily="34" charset="0"/>
                <a:cs typeface="Arial" pitchFamily="34" charset="0"/>
              </a:rPr>
              <a:t>dùng</a:t>
            </a:r>
            <a:r>
              <a:rPr lang="en-US" dirty="0">
                <a:latin typeface="Arial" pitchFamily="34" charset="0"/>
                <a:cs typeface="Arial" pitchFamily="34" charset="0"/>
              </a:rPr>
              <a:t> </a:t>
            </a:r>
            <a:r>
              <a:rPr lang="en-US" dirty="0" err="1">
                <a:latin typeface="Arial" pitchFamily="34" charset="0"/>
                <a:cs typeface="Arial" pitchFamily="34" charset="0"/>
              </a:rPr>
              <a:t>cài</a:t>
            </a:r>
            <a:r>
              <a:rPr lang="en-US" dirty="0">
                <a:latin typeface="Arial" pitchFamily="34" charset="0"/>
                <a:cs typeface="Arial" pitchFamily="34" charset="0"/>
              </a:rPr>
              <a:t> </a:t>
            </a:r>
            <a:r>
              <a:rPr lang="en-US" dirty="0" err="1">
                <a:latin typeface="Arial" pitchFamily="34" charset="0"/>
                <a:cs typeface="Arial" pitchFamily="34" charset="0"/>
              </a:rPr>
              <a:t>đặt</a:t>
            </a:r>
            <a:r>
              <a:rPr lang="en-US" dirty="0">
                <a:latin typeface="Arial" pitchFamily="34" charset="0"/>
                <a:cs typeface="Arial" pitchFamily="34" charset="0"/>
              </a:rPr>
              <a:t> </a:t>
            </a:r>
            <a:r>
              <a:rPr lang="en-US" dirty="0" err="1">
                <a:latin typeface="Arial" pitchFamily="34" charset="0"/>
                <a:cs typeface="Arial" pitchFamily="34" charset="0"/>
              </a:rPr>
              <a:t>các</a:t>
            </a:r>
            <a:r>
              <a:rPr lang="en-US" dirty="0">
                <a:latin typeface="Arial" pitchFamily="34" charset="0"/>
                <a:cs typeface="Arial" pitchFamily="34" charset="0"/>
              </a:rPr>
              <a:t> </a:t>
            </a:r>
            <a:r>
              <a:rPr lang="en-US" dirty="0" err="1">
                <a:latin typeface="Arial" pitchFamily="34" charset="0"/>
                <a:cs typeface="Arial" pitchFamily="34" charset="0"/>
              </a:rPr>
              <a:t>cấu</a:t>
            </a:r>
            <a:r>
              <a:rPr lang="en-US" dirty="0">
                <a:latin typeface="Arial" pitchFamily="34" charset="0"/>
                <a:cs typeface="Arial" pitchFamily="34" charset="0"/>
              </a:rPr>
              <a:t> </a:t>
            </a:r>
            <a:r>
              <a:rPr lang="en-US" dirty="0" err="1">
                <a:latin typeface="Arial" pitchFamily="34" charset="0"/>
                <a:cs typeface="Arial" pitchFamily="34" charset="0"/>
              </a:rPr>
              <a:t>trúc</a:t>
            </a:r>
            <a:r>
              <a:rPr lang="en-US" dirty="0">
                <a:latin typeface="Arial" pitchFamily="34" charset="0"/>
                <a:cs typeface="Arial" pitchFamily="34" charset="0"/>
              </a:rPr>
              <a:t> </a:t>
            </a:r>
            <a:r>
              <a:rPr lang="en-US" dirty="0" err="1">
                <a:latin typeface="Arial" pitchFamily="34" charset="0"/>
                <a:cs typeface="Arial" pitchFamily="34" charset="0"/>
              </a:rPr>
              <a:t>chỉ</a:t>
            </a:r>
            <a:r>
              <a:rPr lang="en-US" dirty="0">
                <a:latin typeface="Arial" pitchFamily="34" charset="0"/>
                <a:cs typeface="Arial" pitchFamily="34" charset="0"/>
              </a:rPr>
              <a:t> </a:t>
            </a:r>
            <a:r>
              <a:rPr lang="en-US" dirty="0" err="1">
                <a:latin typeface="Arial" pitchFamily="34" charset="0"/>
                <a:cs typeface="Arial" pitchFamily="34" charset="0"/>
              </a:rPr>
              <a:t>mục</a:t>
            </a:r>
            <a:r>
              <a:rPr lang="en-US" dirty="0">
                <a:latin typeface="Arial" pitchFamily="34" charset="0"/>
                <a:cs typeface="Arial" pitchFamily="34" charset="0"/>
              </a:rPr>
              <a:t> </a:t>
            </a:r>
            <a:r>
              <a:rPr lang="en-US" b="1" dirty="0" err="1">
                <a:latin typeface="Arial" pitchFamily="34" charset="0"/>
                <a:cs typeface="Arial" pitchFamily="34" charset="0"/>
              </a:rPr>
              <a:t>bên</a:t>
            </a:r>
            <a:r>
              <a:rPr lang="en-US" b="1" dirty="0">
                <a:latin typeface="Arial" pitchFamily="34" charset="0"/>
                <a:cs typeface="Arial" pitchFamily="34" charset="0"/>
              </a:rPr>
              <a:t> </a:t>
            </a:r>
            <a:r>
              <a:rPr lang="en-US" b="1" dirty="0" err="1">
                <a:latin typeface="Arial" pitchFamily="34" charset="0"/>
                <a:cs typeface="Arial" pitchFamily="34" charset="0"/>
              </a:rPr>
              <a:t>ngoài</a:t>
            </a:r>
            <a:r>
              <a:rPr lang="en-US" b="1" dirty="0">
                <a:latin typeface="Arial" pitchFamily="34" charset="0"/>
                <a:cs typeface="Arial" pitchFamily="34" charset="0"/>
              </a:rPr>
              <a:t> DBMS. </a:t>
            </a:r>
            <a:endParaRPr lang="en-US" b="1" dirty="0" smtClean="0">
              <a:latin typeface="Arial" pitchFamily="34" charset="0"/>
              <a:cs typeface="Arial" pitchFamily="34" charset="0"/>
            </a:endParaRPr>
          </a:p>
          <a:p>
            <a:pPr lvl="0">
              <a:lnSpc>
                <a:spcPct val="210000"/>
              </a:lnSpc>
            </a:pPr>
            <a:r>
              <a:rPr lang="en-US" dirty="0" err="1" smtClean="0">
                <a:latin typeface="Arial" pitchFamily="34" charset="0"/>
                <a:cs typeface="Arial" pitchFamily="34" charset="0"/>
              </a:rPr>
              <a:t>Trong</a:t>
            </a:r>
            <a:r>
              <a:rPr lang="en-US" dirty="0" smtClean="0">
                <a:latin typeface="Arial" pitchFamily="34" charset="0"/>
                <a:cs typeface="Arial" pitchFamily="34" charset="0"/>
              </a:rPr>
              <a:t> </a:t>
            </a:r>
            <a:r>
              <a:rPr lang="en-US" dirty="0" err="1">
                <a:latin typeface="Arial" pitchFamily="34" charset="0"/>
                <a:cs typeface="Arial" pitchFamily="34" charset="0"/>
              </a:rPr>
              <a:t>đó</a:t>
            </a:r>
            <a:r>
              <a:rPr lang="en-US" dirty="0">
                <a:latin typeface="Arial" pitchFamily="34" charset="0"/>
                <a:cs typeface="Arial" pitchFamily="34" charset="0"/>
              </a:rPr>
              <a:t> </a:t>
            </a:r>
            <a:r>
              <a:rPr lang="en-US" dirty="0" err="1">
                <a:latin typeface="Arial" pitchFamily="34" charset="0"/>
                <a:cs typeface="Arial" pitchFamily="34" charset="0"/>
              </a:rPr>
              <a:t>chỉ</a:t>
            </a:r>
            <a:r>
              <a:rPr lang="en-US" dirty="0">
                <a:latin typeface="Arial" pitchFamily="34" charset="0"/>
                <a:cs typeface="Arial" pitchFamily="34" charset="0"/>
              </a:rPr>
              <a:t> </a:t>
            </a:r>
            <a:r>
              <a:rPr lang="en-US" dirty="0" err="1">
                <a:latin typeface="Arial" pitchFamily="34" charset="0"/>
                <a:cs typeface="Arial" pitchFamily="34" charset="0"/>
              </a:rPr>
              <a:t>mục</a:t>
            </a:r>
            <a:r>
              <a:rPr lang="en-US" dirty="0">
                <a:latin typeface="Arial" pitchFamily="34" charset="0"/>
                <a:cs typeface="Arial" pitchFamily="34" charset="0"/>
              </a:rPr>
              <a:t> </a:t>
            </a:r>
            <a:r>
              <a:rPr lang="en-US" dirty="0" err="1">
                <a:latin typeface="Arial" pitchFamily="34" charset="0"/>
                <a:cs typeface="Arial" pitchFamily="34" charset="0"/>
              </a:rPr>
              <a:t>và</a:t>
            </a:r>
            <a:r>
              <a:rPr lang="en-US" dirty="0">
                <a:latin typeface="Arial" pitchFamily="34" charset="0"/>
                <a:cs typeface="Arial" pitchFamily="34" charset="0"/>
              </a:rPr>
              <a:t> </a:t>
            </a:r>
            <a:r>
              <a:rPr lang="en-US" dirty="0" err="1">
                <a:latin typeface="Arial" pitchFamily="34" charset="0"/>
                <a:cs typeface="Arial" pitchFamily="34" charset="0"/>
              </a:rPr>
              <a:t>dữ</a:t>
            </a:r>
            <a:r>
              <a:rPr lang="en-US" dirty="0">
                <a:latin typeface="Arial" pitchFamily="34" charset="0"/>
                <a:cs typeface="Arial" pitchFamily="34" charset="0"/>
              </a:rPr>
              <a:t> </a:t>
            </a:r>
            <a:r>
              <a:rPr lang="en-US" dirty="0" err="1">
                <a:latin typeface="Arial" pitchFamily="34" charset="0"/>
                <a:cs typeface="Arial" pitchFamily="34" charset="0"/>
              </a:rPr>
              <a:t>liệu</a:t>
            </a:r>
            <a:r>
              <a:rPr lang="en-US" dirty="0">
                <a:latin typeface="Arial" pitchFamily="34" charset="0"/>
                <a:cs typeface="Arial" pitchFamily="34" charset="0"/>
              </a:rPr>
              <a:t> </a:t>
            </a:r>
            <a:r>
              <a:rPr lang="en-US" dirty="0" err="1">
                <a:latin typeface="Arial" pitchFamily="34" charset="0"/>
                <a:cs typeface="Arial" pitchFamily="34" charset="0"/>
              </a:rPr>
              <a:t>có</a:t>
            </a:r>
            <a:r>
              <a:rPr lang="en-US" dirty="0">
                <a:latin typeface="Arial" pitchFamily="34" charset="0"/>
                <a:cs typeface="Arial" pitchFamily="34" charset="0"/>
              </a:rPr>
              <a:t> </a:t>
            </a:r>
            <a:r>
              <a:rPr lang="en-US" dirty="0" err="1">
                <a:latin typeface="Arial" pitchFamily="34" charset="0"/>
                <a:cs typeface="Arial" pitchFamily="34" charset="0"/>
              </a:rPr>
              <a:t>thể</a:t>
            </a:r>
            <a:r>
              <a:rPr lang="en-US" dirty="0">
                <a:latin typeface="Arial" pitchFamily="34" charset="0"/>
                <a:cs typeface="Arial" pitchFamily="34" charset="0"/>
              </a:rPr>
              <a:t>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lưu</a:t>
            </a:r>
            <a:r>
              <a:rPr lang="en-US" dirty="0">
                <a:latin typeface="Arial" pitchFamily="34" charset="0"/>
                <a:cs typeface="Arial" pitchFamily="34" charset="0"/>
              </a:rPr>
              <a:t> </a:t>
            </a:r>
            <a:r>
              <a:rPr lang="en-US" dirty="0" err="1">
                <a:latin typeface="Arial" pitchFamily="34" charset="0"/>
                <a:cs typeface="Arial" pitchFamily="34" charset="0"/>
              </a:rPr>
              <a:t>trong</a:t>
            </a:r>
            <a:r>
              <a:rPr lang="en-US" dirty="0">
                <a:latin typeface="Arial" pitchFamily="34" charset="0"/>
                <a:cs typeface="Arial" pitchFamily="34" charset="0"/>
              </a:rPr>
              <a:t> file </a:t>
            </a:r>
            <a:r>
              <a:rPr lang="en-US" dirty="0" smtClean="0">
                <a:latin typeface="Arial" pitchFamily="34" charset="0"/>
                <a:cs typeface="Arial" pitchFamily="34" charset="0"/>
              </a:rPr>
              <a:t>system</a:t>
            </a:r>
          </a:p>
          <a:p>
            <a:pPr lvl="0">
              <a:lnSpc>
                <a:spcPct val="210000"/>
              </a:lnSpc>
            </a:pPr>
            <a:r>
              <a:rPr lang="en-US" dirty="0" smtClean="0">
                <a:latin typeface="Arial" pitchFamily="34" charset="0"/>
                <a:cs typeface="Arial" pitchFamily="34" charset="0"/>
              </a:rPr>
              <a:t> </a:t>
            </a:r>
            <a:r>
              <a:rPr lang="en-US" dirty="0">
                <a:latin typeface="Arial" pitchFamily="34" charset="0"/>
                <a:cs typeface="Arial" pitchFamily="34" charset="0"/>
              </a:rPr>
              <a:t>DBMS </a:t>
            </a:r>
            <a:r>
              <a:rPr lang="en-US" dirty="0" err="1">
                <a:latin typeface="Arial" pitchFamily="34" charset="0"/>
                <a:cs typeface="Arial" pitchFamily="34" charset="0"/>
              </a:rPr>
              <a:t>chỉ</a:t>
            </a:r>
            <a:r>
              <a:rPr lang="en-US" dirty="0">
                <a:latin typeface="Arial" pitchFamily="34" charset="0"/>
                <a:cs typeface="Arial" pitchFamily="34" charset="0"/>
              </a:rPr>
              <a:t> </a:t>
            </a:r>
            <a:r>
              <a:rPr lang="en-US" dirty="0" err="1">
                <a:latin typeface="Arial" pitchFamily="34" charset="0"/>
                <a:cs typeface="Arial" pitchFamily="34" charset="0"/>
              </a:rPr>
              <a:t>đưa</a:t>
            </a:r>
            <a:r>
              <a:rPr lang="en-US" dirty="0">
                <a:latin typeface="Arial" pitchFamily="34" charset="0"/>
                <a:cs typeface="Arial" pitchFamily="34" charset="0"/>
              </a:rPr>
              <a:t> </a:t>
            </a:r>
            <a:r>
              <a:rPr lang="en-US" dirty="0" err="1">
                <a:latin typeface="Arial" pitchFamily="34" charset="0"/>
                <a:cs typeface="Arial" pitchFamily="34" charset="0"/>
              </a:rPr>
              <a:t>ra</a:t>
            </a:r>
            <a:r>
              <a:rPr lang="en-US" dirty="0">
                <a:latin typeface="Arial" pitchFamily="34" charset="0"/>
                <a:cs typeface="Arial" pitchFamily="34" charset="0"/>
              </a:rPr>
              <a:t> </a:t>
            </a:r>
            <a:r>
              <a:rPr lang="en-US" dirty="0" err="1">
                <a:latin typeface="Arial" pitchFamily="34" charset="0"/>
                <a:cs typeface="Arial" pitchFamily="34" charset="0"/>
              </a:rPr>
              <a:t>các</a:t>
            </a:r>
            <a:r>
              <a:rPr lang="en-US" dirty="0">
                <a:latin typeface="Arial" pitchFamily="34" charset="0"/>
                <a:cs typeface="Arial" pitchFamily="34" charset="0"/>
              </a:rPr>
              <a:t> </a:t>
            </a:r>
            <a:r>
              <a:rPr lang="en-US" dirty="0" err="1">
                <a:latin typeface="Arial" pitchFamily="34" charset="0"/>
                <a:cs typeface="Arial" pitchFamily="34" charset="0"/>
              </a:rPr>
              <a:t>yêu</a:t>
            </a:r>
            <a:r>
              <a:rPr lang="en-US" dirty="0">
                <a:latin typeface="Arial" pitchFamily="34" charset="0"/>
                <a:cs typeface="Arial" pitchFamily="34" charset="0"/>
              </a:rPr>
              <a:t> </a:t>
            </a:r>
            <a:r>
              <a:rPr lang="en-US" dirty="0" err="1">
                <a:latin typeface="Arial" pitchFamily="34" charset="0"/>
                <a:cs typeface="Arial" pitchFamily="34" charset="0"/>
              </a:rPr>
              <a:t>cầu</a:t>
            </a:r>
            <a:r>
              <a:rPr lang="en-US" dirty="0">
                <a:latin typeface="Arial" pitchFamily="34" charset="0"/>
                <a:cs typeface="Arial" pitchFamily="34" charset="0"/>
              </a:rPr>
              <a:t> </a:t>
            </a:r>
            <a:r>
              <a:rPr lang="en-US" dirty="0" err="1">
                <a:latin typeface="Arial" pitchFamily="34" charset="0"/>
                <a:cs typeface="Arial" pitchFamily="34" charset="0"/>
              </a:rPr>
              <a:t>lặp</a:t>
            </a:r>
            <a:r>
              <a:rPr lang="en-US" dirty="0">
                <a:latin typeface="Arial" pitchFamily="34" charset="0"/>
                <a:cs typeface="Arial" pitchFamily="34" charset="0"/>
              </a:rPr>
              <a:t> </a:t>
            </a:r>
            <a:r>
              <a:rPr lang="en-US" dirty="0" err="1">
                <a:latin typeface="Arial" pitchFamily="34" charset="0"/>
                <a:cs typeface="Arial" pitchFamily="34" charset="0"/>
              </a:rPr>
              <a:t>đi</a:t>
            </a:r>
            <a:r>
              <a:rPr lang="en-US" dirty="0">
                <a:latin typeface="Arial" pitchFamily="34" charset="0"/>
                <a:cs typeface="Arial" pitchFamily="34" charset="0"/>
              </a:rPr>
              <a:t> </a:t>
            </a:r>
            <a:r>
              <a:rPr lang="en-US" dirty="0" err="1">
                <a:latin typeface="Arial" pitchFamily="34" charset="0"/>
                <a:cs typeface="Arial" pitchFamily="34" charset="0"/>
              </a:rPr>
              <a:t>lặp</a:t>
            </a:r>
            <a:r>
              <a:rPr lang="en-US" dirty="0">
                <a:latin typeface="Arial" pitchFamily="34" charset="0"/>
                <a:cs typeface="Arial" pitchFamily="34" charset="0"/>
              </a:rPr>
              <a:t> </a:t>
            </a:r>
            <a:r>
              <a:rPr lang="en-US" dirty="0" err="1">
                <a:latin typeface="Arial" pitchFamily="34" charset="0"/>
                <a:cs typeface="Arial" pitchFamily="34" charset="0"/>
              </a:rPr>
              <a:t>lại</a:t>
            </a:r>
            <a:r>
              <a:rPr lang="en-US" dirty="0">
                <a:latin typeface="Arial" pitchFamily="34" charset="0"/>
                <a:cs typeface="Arial" pitchFamily="34" charset="0"/>
              </a:rPr>
              <a:t> </a:t>
            </a:r>
            <a:r>
              <a:rPr lang="en-US" dirty="0" err="1">
                <a:latin typeface="Arial" pitchFamily="34" charset="0"/>
                <a:cs typeface="Arial" pitchFamily="34" charset="0"/>
              </a:rPr>
              <a:t>là</a:t>
            </a:r>
            <a:r>
              <a:rPr lang="en-US" dirty="0">
                <a:latin typeface="Arial" pitchFamily="34" charset="0"/>
                <a:cs typeface="Arial" pitchFamily="34" charset="0"/>
              </a:rPr>
              <a:t> open, next, close </a:t>
            </a:r>
            <a:r>
              <a:rPr lang="en-US" dirty="0" err="1">
                <a:latin typeface="Arial" pitchFamily="34" charset="0"/>
                <a:cs typeface="Arial" pitchFamily="34" charset="0"/>
              </a:rPr>
              <a:t>đến</a:t>
            </a:r>
            <a:r>
              <a:rPr lang="en-US" dirty="0">
                <a:latin typeface="Arial" pitchFamily="34" charset="0"/>
                <a:cs typeface="Arial" pitchFamily="34" charset="0"/>
              </a:rPr>
              <a:t> </a:t>
            </a:r>
            <a:r>
              <a:rPr lang="en-US" dirty="0" err="1">
                <a:latin typeface="Arial" pitchFamily="34" charset="0"/>
                <a:cs typeface="Arial" pitchFamily="34" charset="0"/>
              </a:rPr>
              <a:t>đoạn</a:t>
            </a:r>
            <a:r>
              <a:rPr lang="en-US" dirty="0">
                <a:latin typeface="Arial" pitchFamily="34" charset="0"/>
                <a:cs typeface="Arial" pitchFamily="34" charset="0"/>
              </a:rPr>
              <a:t> </a:t>
            </a:r>
            <a:r>
              <a:rPr lang="en-US" dirty="0" err="1">
                <a:latin typeface="Arial" pitchFamily="34" charset="0"/>
                <a:cs typeface="Arial" pitchFamily="34" charset="0"/>
              </a:rPr>
              <a:t>mã</a:t>
            </a:r>
            <a:r>
              <a:rPr lang="en-US" dirty="0">
                <a:latin typeface="Arial" pitchFamily="34" charset="0"/>
                <a:cs typeface="Arial" pitchFamily="34" charset="0"/>
              </a:rPr>
              <a:t> </a:t>
            </a:r>
            <a:r>
              <a:rPr lang="en-US" dirty="0" err="1">
                <a:latin typeface="Arial" pitchFamily="34" charset="0"/>
                <a:cs typeface="Arial" pitchFamily="34" charset="0"/>
              </a:rPr>
              <a:t>chỉ</a:t>
            </a:r>
            <a:r>
              <a:rPr lang="en-US" dirty="0">
                <a:latin typeface="Arial" pitchFamily="34" charset="0"/>
                <a:cs typeface="Arial" pitchFamily="34" charset="0"/>
              </a:rPr>
              <a:t> </a:t>
            </a:r>
            <a:r>
              <a:rPr lang="en-US" dirty="0" err="1">
                <a:latin typeface="Arial" pitchFamily="34" charset="0"/>
                <a:cs typeface="Arial" pitchFamily="34" charset="0"/>
              </a:rPr>
              <a:t>mục</a:t>
            </a:r>
            <a:r>
              <a:rPr lang="en-US" dirty="0">
                <a:latin typeface="Arial" pitchFamily="34" charset="0"/>
                <a:cs typeface="Arial" pitchFamily="34" charset="0"/>
              </a:rPr>
              <a:t> </a:t>
            </a:r>
            <a:r>
              <a:rPr lang="en-US" dirty="0" err="1">
                <a:latin typeface="Arial" pitchFamily="34" charset="0"/>
                <a:cs typeface="Arial" pitchFamily="34" charset="0"/>
              </a:rPr>
              <a:t>bên</a:t>
            </a:r>
            <a:r>
              <a:rPr lang="en-US" dirty="0">
                <a:latin typeface="Arial" pitchFamily="34" charset="0"/>
                <a:cs typeface="Arial" pitchFamily="34" charset="0"/>
              </a:rPr>
              <a:t> </a:t>
            </a:r>
            <a:r>
              <a:rPr lang="en-US" dirty="0" err="1">
                <a:latin typeface="Arial" pitchFamily="34" charset="0"/>
                <a:cs typeface="Arial" pitchFamily="34" charset="0"/>
              </a:rPr>
              <a:t>ngoài</a:t>
            </a:r>
            <a:r>
              <a:rPr lang="en-US" dirty="0">
                <a:latin typeface="Arial" pitchFamily="34" charset="0"/>
                <a:cs typeface="Arial" pitchFamily="34" charset="0"/>
              </a:rPr>
              <a:t> </a:t>
            </a:r>
            <a:r>
              <a:rPr lang="en-US" dirty="0" err="1">
                <a:latin typeface="Arial" pitchFamily="34" charset="0"/>
                <a:cs typeface="Arial" pitchFamily="34" charset="0"/>
              </a:rPr>
              <a:t>của</a:t>
            </a:r>
            <a:r>
              <a:rPr lang="en-US" dirty="0">
                <a:latin typeface="Arial" pitchFamily="34" charset="0"/>
                <a:cs typeface="Arial" pitchFamily="34" charset="0"/>
              </a:rPr>
              <a:t> </a:t>
            </a:r>
            <a:r>
              <a:rPr lang="en-US" dirty="0" err="1">
                <a:latin typeface="Arial" pitchFamily="34" charset="0"/>
                <a:cs typeface="Arial" pitchFamily="34" charset="0"/>
              </a:rPr>
              <a:t>người</a:t>
            </a:r>
            <a:r>
              <a:rPr lang="en-US" dirty="0">
                <a:latin typeface="Arial" pitchFamily="34" charset="0"/>
                <a:cs typeface="Arial" pitchFamily="34" charset="0"/>
              </a:rPr>
              <a:t> </a:t>
            </a:r>
            <a:r>
              <a:rPr lang="en-US" dirty="0" err="1" smtClean="0">
                <a:latin typeface="Arial" pitchFamily="34" charset="0"/>
                <a:cs typeface="Arial" pitchFamily="34" charset="0"/>
              </a:rPr>
              <a:t>dùng</a:t>
            </a:r>
            <a:r>
              <a:rPr lang="en-US" dirty="0" smtClean="0">
                <a:latin typeface="Arial" pitchFamily="34" charset="0"/>
                <a:cs typeface="Arial" pitchFamily="34" charset="0"/>
              </a:rPr>
              <a:t>.</a:t>
            </a:r>
            <a:endParaRPr lang="en-US" dirty="0">
              <a:latin typeface="Arial" pitchFamily="34" charset="0"/>
              <a:cs typeface="Arial" pitchFamily="34" charset="0"/>
            </a:endParaRPr>
          </a:p>
          <a:p>
            <a:pPr marL="68580" lvl="0" indent="0">
              <a:lnSpc>
                <a:spcPct val="210000"/>
              </a:lnSpc>
              <a:buNone/>
            </a:pPr>
            <a:r>
              <a:rPr lang="en-US" dirty="0" smtClean="0">
                <a:latin typeface="Arial" pitchFamily="34" charset="0"/>
                <a:cs typeface="Arial" pitchFamily="34" charset="0"/>
                <a:sym typeface="Wingdings" pitchFamily="2" charset="2"/>
              </a:rPr>
              <a:t> </a:t>
            </a:r>
            <a:r>
              <a:rPr lang="en-US" b="1" dirty="0" err="1" smtClean="0">
                <a:latin typeface="Arial" pitchFamily="34" charset="0"/>
                <a:cs typeface="Arial" pitchFamily="34" charset="0"/>
                <a:sym typeface="Wingdings" pitchFamily="2" charset="2"/>
              </a:rPr>
              <a:t>T</a:t>
            </a:r>
            <a:r>
              <a:rPr lang="en-US" b="1" dirty="0" err="1" smtClean="0">
                <a:latin typeface="Arial" pitchFamily="34" charset="0"/>
                <a:cs typeface="Arial" pitchFamily="34" charset="0"/>
              </a:rPr>
              <a:t>uy</a:t>
            </a:r>
            <a:r>
              <a:rPr lang="en-US" b="1" dirty="0" smtClean="0">
                <a:latin typeface="Arial" pitchFamily="34" charset="0"/>
                <a:cs typeface="Arial" pitchFamily="34" charset="0"/>
              </a:rPr>
              <a:t> </a:t>
            </a:r>
            <a:r>
              <a:rPr lang="en-US" b="1" dirty="0" err="1">
                <a:latin typeface="Arial" pitchFamily="34" charset="0"/>
                <a:cs typeface="Arial" pitchFamily="34" charset="0"/>
              </a:rPr>
              <a:t>nhiên</a:t>
            </a:r>
            <a:r>
              <a:rPr lang="en-US" b="1" dirty="0">
                <a:latin typeface="Arial" pitchFamily="34" charset="0"/>
                <a:cs typeface="Arial" pitchFamily="34" charset="0"/>
              </a:rPr>
              <a:t> </a:t>
            </a:r>
            <a:r>
              <a:rPr lang="en-US" b="1" dirty="0" err="1">
                <a:latin typeface="Arial" pitchFamily="34" charset="0"/>
                <a:cs typeface="Arial" pitchFamily="34" charset="0"/>
              </a:rPr>
              <a:t>phần</a:t>
            </a:r>
            <a:r>
              <a:rPr lang="en-US" b="1" dirty="0">
                <a:latin typeface="Arial" pitchFamily="34" charset="0"/>
                <a:cs typeface="Arial" pitchFamily="34" charset="0"/>
              </a:rPr>
              <a:t> </a:t>
            </a:r>
            <a:r>
              <a:rPr lang="en-US" b="1" dirty="0" err="1">
                <a:latin typeface="Arial" pitchFamily="34" charset="0"/>
                <a:cs typeface="Arial" pitchFamily="34" charset="0"/>
              </a:rPr>
              <a:t>dữ</a:t>
            </a:r>
            <a:r>
              <a:rPr lang="en-US" b="1" dirty="0">
                <a:latin typeface="Arial" pitchFamily="34" charset="0"/>
                <a:cs typeface="Arial" pitchFamily="34" charset="0"/>
              </a:rPr>
              <a:t> </a:t>
            </a:r>
            <a:r>
              <a:rPr lang="en-US" b="1" dirty="0" err="1">
                <a:latin typeface="Arial" pitchFamily="34" charset="0"/>
                <a:cs typeface="Arial" pitchFamily="34" charset="0"/>
              </a:rPr>
              <a:t>liệu</a:t>
            </a:r>
            <a:r>
              <a:rPr lang="en-US" b="1" dirty="0">
                <a:latin typeface="Arial" pitchFamily="34" charset="0"/>
                <a:cs typeface="Arial" pitchFamily="34" charset="0"/>
              </a:rPr>
              <a:t> ở </a:t>
            </a:r>
            <a:r>
              <a:rPr lang="en-US" b="1" dirty="0" err="1">
                <a:latin typeface="Arial" pitchFamily="34" charset="0"/>
                <a:cs typeface="Arial" pitchFamily="34" charset="0"/>
              </a:rPr>
              <a:t>chỉ</a:t>
            </a:r>
            <a:r>
              <a:rPr lang="en-US" b="1" dirty="0">
                <a:latin typeface="Arial" pitchFamily="34" charset="0"/>
                <a:cs typeface="Arial" pitchFamily="34" charset="0"/>
              </a:rPr>
              <a:t> </a:t>
            </a:r>
            <a:r>
              <a:rPr lang="en-US" b="1" dirty="0" err="1">
                <a:latin typeface="Arial" pitchFamily="34" charset="0"/>
                <a:cs typeface="Arial" pitchFamily="34" charset="0"/>
              </a:rPr>
              <a:t>mục</a:t>
            </a:r>
            <a:r>
              <a:rPr lang="en-US" b="1" dirty="0">
                <a:latin typeface="Arial" pitchFamily="34" charset="0"/>
                <a:cs typeface="Arial" pitchFamily="34" charset="0"/>
              </a:rPr>
              <a:t> </a:t>
            </a:r>
            <a:r>
              <a:rPr lang="en-US" b="1" dirty="0" err="1">
                <a:latin typeface="Arial" pitchFamily="34" charset="0"/>
                <a:cs typeface="Arial" pitchFamily="34" charset="0"/>
              </a:rPr>
              <a:t>bên</a:t>
            </a:r>
            <a:r>
              <a:rPr lang="en-US" b="1" dirty="0">
                <a:latin typeface="Arial" pitchFamily="34" charset="0"/>
                <a:cs typeface="Arial" pitchFamily="34" charset="0"/>
              </a:rPr>
              <a:t> </a:t>
            </a:r>
            <a:r>
              <a:rPr lang="en-US" b="1" dirty="0" err="1">
                <a:latin typeface="Arial" pitchFamily="34" charset="0"/>
                <a:cs typeface="Arial" pitchFamily="34" charset="0"/>
              </a:rPr>
              <a:t>ngoài</a:t>
            </a:r>
            <a:r>
              <a:rPr lang="en-US" b="1" dirty="0">
                <a:latin typeface="Arial" pitchFamily="34" charset="0"/>
                <a:cs typeface="Arial" pitchFamily="34" charset="0"/>
              </a:rPr>
              <a:t> </a:t>
            </a:r>
            <a:r>
              <a:rPr lang="en-US" b="1" dirty="0" err="1">
                <a:latin typeface="Arial" pitchFamily="34" charset="0"/>
                <a:cs typeface="Arial" pitchFamily="34" charset="0"/>
              </a:rPr>
              <a:t>không</a:t>
            </a:r>
            <a:r>
              <a:rPr lang="en-US" b="1" dirty="0">
                <a:latin typeface="Arial" pitchFamily="34" charset="0"/>
                <a:cs typeface="Arial" pitchFamily="34" charset="0"/>
              </a:rPr>
              <a:t> </a:t>
            </a:r>
            <a:r>
              <a:rPr lang="en-US" b="1" dirty="0" err="1">
                <a:latin typeface="Arial" pitchFamily="34" charset="0"/>
                <a:cs typeface="Arial" pitchFamily="34" charset="0"/>
              </a:rPr>
              <a:t>được</a:t>
            </a:r>
            <a:r>
              <a:rPr lang="en-US" b="1" dirty="0">
                <a:latin typeface="Arial" pitchFamily="34" charset="0"/>
                <a:cs typeface="Arial" pitchFamily="34" charset="0"/>
              </a:rPr>
              <a:t> </a:t>
            </a:r>
            <a:r>
              <a:rPr lang="en-US" b="1" dirty="0" err="1">
                <a:latin typeface="Arial" pitchFamily="34" charset="0"/>
                <a:cs typeface="Arial" pitchFamily="34" charset="0"/>
              </a:rPr>
              <a:t>bảo</a:t>
            </a:r>
            <a:r>
              <a:rPr lang="en-US" b="1" dirty="0">
                <a:latin typeface="Arial" pitchFamily="34" charset="0"/>
                <a:cs typeface="Arial" pitchFamily="34" charset="0"/>
              </a:rPr>
              <a:t> </a:t>
            </a:r>
            <a:r>
              <a:rPr lang="en-US" b="1" dirty="0" err="1">
                <a:latin typeface="Arial" pitchFamily="34" charset="0"/>
                <a:cs typeface="Arial" pitchFamily="34" charset="0"/>
              </a:rPr>
              <a:t>vệ</a:t>
            </a:r>
            <a:r>
              <a:rPr lang="en-US" b="1" dirty="0">
                <a:latin typeface="Arial" pitchFamily="34" charset="0"/>
                <a:cs typeface="Arial" pitchFamily="34" charset="0"/>
              </a:rPr>
              <a:t> </a:t>
            </a:r>
            <a:r>
              <a:rPr lang="en-US" b="1" dirty="0" err="1">
                <a:latin typeface="Arial" pitchFamily="34" charset="0"/>
                <a:cs typeface="Arial" pitchFamily="34" charset="0"/>
              </a:rPr>
              <a:t>bởi</a:t>
            </a:r>
            <a:r>
              <a:rPr lang="en-US" b="1" dirty="0">
                <a:latin typeface="Arial" pitchFamily="34" charset="0"/>
                <a:cs typeface="Arial" pitchFamily="34" charset="0"/>
              </a:rPr>
              <a:t> DBMS </a:t>
            </a:r>
            <a:r>
              <a:rPr lang="en-US" b="1" dirty="0" err="1">
                <a:latin typeface="Arial" pitchFamily="34" charset="0"/>
                <a:cs typeface="Arial" pitchFamily="34" charset="0"/>
              </a:rPr>
              <a:t>cho</a:t>
            </a:r>
            <a:r>
              <a:rPr lang="en-US" b="1" dirty="0">
                <a:latin typeface="Arial" pitchFamily="34" charset="0"/>
                <a:cs typeface="Arial" pitchFamily="34" charset="0"/>
              </a:rPr>
              <a:t> </a:t>
            </a:r>
            <a:r>
              <a:rPr lang="en-US" b="1" dirty="0" err="1">
                <a:latin typeface="Arial" pitchFamily="34" charset="0"/>
                <a:cs typeface="Arial" pitchFamily="34" charset="0"/>
              </a:rPr>
              <a:t>tính</a:t>
            </a:r>
            <a:r>
              <a:rPr lang="en-US" b="1" dirty="0">
                <a:latin typeface="Arial" pitchFamily="34" charset="0"/>
                <a:cs typeface="Arial" pitchFamily="34" charset="0"/>
              </a:rPr>
              <a:t> </a:t>
            </a:r>
            <a:r>
              <a:rPr lang="en-US" b="1" dirty="0" err="1">
                <a:latin typeface="Arial" pitchFamily="34" charset="0"/>
                <a:cs typeface="Arial" pitchFamily="34" charset="0"/>
              </a:rPr>
              <a:t>đồng</a:t>
            </a:r>
            <a:r>
              <a:rPr lang="en-US" b="1" dirty="0">
                <a:latin typeface="Arial" pitchFamily="34" charset="0"/>
                <a:cs typeface="Arial" pitchFamily="34" charset="0"/>
              </a:rPr>
              <a:t> </a:t>
            </a:r>
            <a:r>
              <a:rPr lang="en-US" b="1" dirty="0" err="1">
                <a:latin typeface="Arial" pitchFamily="34" charset="0"/>
                <a:cs typeface="Arial" pitchFamily="34" charset="0"/>
              </a:rPr>
              <a:t>thời</a:t>
            </a:r>
            <a:r>
              <a:rPr lang="en-US" b="1" dirty="0">
                <a:latin typeface="Arial" pitchFamily="34" charset="0"/>
                <a:cs typeface="Arial" pitchFamily="34" charset="0"/>
              </a:rPr>
              <a:t> </a:t>
            </a:r>
            <a:r>
              <a:rPr lang="en-US" b="1" dirty="0" err="1">
                <a:latin typeface="Arial" pitchFamily="34" charset="0"/>
                <a:cs typeface="Arial" pitchFamily="34" charset="0"/>
              </a:rPr>
              <a:t>và</a:t>
            </a:r>
            <a:r>
              <a:rPr lang="en-US" b="1" dirty="0">
                <a:latin typeface="Arial" pitchFamily="34" charset="0"/>
                <a:cs typeface="Arial" pitchFamily="34" charset="0"/>
              </a:rPr>
              <a:t> </a:t>
            </a:r>
            <a:r>
              <a:rPr lang="en-US" b="1" dirty="0" err="1">
                <a:latin typeface="Arial" pitchFamily="34" charset="0"/>
                <a:cs typeface="Arial" pitchFamily="34" charset="0"/>
              </a:rPr>
              <a:t>phục</a:t>
            </a:r>
            <a:r>
              <a:rPr lang="en-US" b="1" dirty="0">
                <a:latin typeface="Arial" pitchFamily="34" charset="0"/>
                <a:cs typeface="Arial" pitchFamily="34" charset="0"/>
              </a:rPr>
              <a:t> </a:t>
            </a:r>
            <a:r>
              <a:rPr lang="en-US" b="1" dirty="0" err="1">
                <a:latin typeface="Arial" pitchFamily="34" charset="0"/>
                <a:cs typeface="Arial" pitchFamily="34" charset="0"/>
              </a:rPr>
              <a:t>hồi</a:t>
            </a:r>
            <a:r>
              <a:rPr lang="en-US" b="1" dirty="0">
                <a:latin typeface="Arial" pitchFamily="34" charset="0"/>
                <a:cs typeface="Arial" pitchFamily="34" charset="0"/>
              </a:rPr>
              <a:t>.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24000"/>
            <a:ext cx="838200" cy="838200"/>
          </a:xfrm>
          <a:prstGeom prst="rect">
            <a:avLst/>
          </a:prstGeom>
        </p:spPr>
      </p:pic>
      <p:sp>
        <p:nvSpPr>
          <p:cNvPr id="5" name="Title 1"/>
          <p:cNvSpPr>
            <a:spLocks noGrp="1"/>
          </p:cNvSpPr>
          <p:nvPr>
            <p:ph type="title"/>
          </p:nvPr>
        </p:nvSpPr>
        <p:spPr>
          <a:xfrm>
            <a:off x="1524000" y="0"/>
            <a:ext cx="7162800" cy="792162"/>
          </a:xfrm>
        </p:spPr>
        <p:txBody>
          <a:bodyPr>
            <a:normAutofit/>
          </a:bodyPr>
          <a:lstStyle/>
          <a:p>
            <a:r>
              <a:rPr lang="en-US" cap="none" dirty="0" err="1" smtClean="0">
                <a:latin typeface="Arial" pitchFamily="34" charset="0"/>
                <a:cs typeface="Arial" pitchFamily="34" charset="0"/>
              </a:rPr>
              <a:t>Chỉ</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mục</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trên</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loại</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dữ</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liệu</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mới</a:t>
            </a:r>
            <a:endParaRPr lang="en-US" cap="none" dirty="0">
              <a:latin typeface="Arial" pitchFamily="34" charset="0"/>
              <a:cs typeface="Arial" pitchFamily="34" charset="0"/>
            </a:endParaRPr>
          </a:p>
        </p:txBody>
      </p:sp>
    </p:spTree>
    <p:extLst>
      <p:ext uri="{BB962C8B-B14F-4D97-AF65-F5344CB8AC3E}">
        <p14:creationId xmlns:p14="http://schemas.microsoft.com/office/powerpoint/2010/main" val="65049442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32" presetClass="emph" presetSubtype="0" fill="hold" nodeType="withEffect">
                                  <p:stCondLst>
                                    <p:cond delay="0"/>
                                  </p:stCondLst>
                                  <p:childTnLst>
                                    <p:animRot by="120000">
                                      <p:cBhvr>
                                        <p:cTn id="8" dur="100" fill="hold">
                                          <p:stCondLst>
                                            <p:cond delay="0"/>
                                          </p:stCondLst>
                                        </p:cTn>
                                        <p:tgtEl>
                                          <p:spTgt spid="4"/>
                                        </p:tgtEl>
                                        <p:attrNameLst>
                                          <p:attrName>r</p:attrName>
                                        </p:attrNameLst>
                                      </p:cBhvr>
                                    </p:animRot>
                                    <p:animRot by="-240000">
                                      <p:cBhvr>
                                        <p:cTn id="9" dur="200" fill="hold">
                                          <p:stCondLst>
                                            <p:cond delay="200"/>
                                          </p:stCondLst>
                                        </p:cTn>
                                        <p:tgtEl>
                                          <p:spTgt spid="4"/>
                                        </p:tgtEl>
                                        <p:attrNameLst>
                                          <p:attrName>r</p:attrName>
                                        </p:attrNameLst>
                                      </p:cBhvr>
                                    </p:animRot>
                                    <p:animRot by="240000">
                                      <p:cBhvr>
                                        <p:cTn id="10" dur="200" fill="hold">
                                          <p:stCondLst>
                                            <p:cond delay="400"/>
                                          </p:stCondLst>
                                        </p:cTn>
                                        <p:tgtEl>
                                          <p:spTgt spid="4"/>
                                        </p:tgtEl>
                                        <p:attrNameLst>
                                          <p:attrName>r</p:attrName>
                                        </p:attrNameLst>
                                      </p:cBhvr>
                                    </p:animRot>
                                    <p:animRot by="-240000">
                                      <p:cBhvr>
                                        <p:cTn id="11" dur="200" fill="hold">
                                          <p:stCondLst>
                                            <p:cond delay="600"/>
                                          </p:stCondLst>
                                        </p:cTn>
                                        <p:tgtEl>
                                          <p:spTgt spid="4"/>
                                        </p:tgtEl>
                                        <p:attrNameLst>
                                          <p:attrName>r</p:attrName>
                                        </p:attrNameLst>
                                      </p:cBhvr>
                                    </p:animRot>
                                    <p:animRot by="120000">
                                      <p:cBhvr>
                                        <p:cTn id="12" dur="200" fill="hold">
                                          <p:stCondLst>
                                            <p:cond delay="800"/>
                                          </p:stCondLst>
                                        </p:cTn>
                                        <p:tgtEl>
                                          <p:spTgt spid="4"/>
                                        </p:tgtEl>
                                        <p:attrNameLst>
                                          <p:attrName>r</p:attrName>
                                        </p:attrNameLst>
                                      </p:cBhvr>
                                    </p:animRot>
                                  </p:childTnLst>
                                </p:cTn>
                              </p:par>
                              <p:par>
                                <p:cTn id="13" presetID="10" presetClass="entr" presetSubtype="0"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44585"/>
            <a:ext cx="838200" cy="838200"/>
          </a:xfrm>
          <a:prstGeom prst="rect">
            <a:avLst/>
          </a:prstGeom>
        </p:spPr>
      </p:pic>
      <p:sp>
        <p:nvSpPr>
          <p:cNvPr id="5" name="Content Placeholder 2"/>
          <p:cNvSpPr txBox="1">
            <a:spLocks/>
          </p:cNvSpPr>
          <p:nvPr/>
        </p:nvSpPr>
        <p:spPr>
          <a:xfrm>
            <a:off x="838200" y="2105438"/>
            <a:ext cx="7772400" cy="4734339"/>
          </a:xfrm>
          <a:prstGeom prst="rect">
            <a:avLst/>
          </a:prstGeom>
        </p:spPr>
        <p:txBody>
          <a:bodyPr vert="horz" lIns="0" tIns="45720" rIns="0" bIns="45720" rtlCol="0">
            <a:normAutofit/>
          </a:bodyPr>
          <a:lst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a:lstStyle>
          <a:p>
            <a:pPr lvl="0">
              <a:lnSpc>
                <a:spcPct val="200000"/>
              </a:lnSpc>
            </a:pPr>
            <a:r>
              <a:rPr lang="en-US" dirty="0" err="1" smtClean="0">
                <a:solidFill>
                  <a:schemeClr val="tx2"/>
                </a:solidFill>
                <a:latin typeface="Arial" pitchFamily="34" charset="0"/>
                <a:cs typeface="Arial" pitchFamily="34" charset="0"/>
              </a:rPr>
              <a:t>Xây</a:t>
            </a:r>
            <a:r>
              <a:rPr lang="en-US" dirty="0" smtClean="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dựng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một</a:t>
            </a:r>
            <a:r>
              <a:rPr lang="en-US" dirty="0">
                <a:solidFill>
                  <a:schemeClr val="tx2"/>
                </a:solidFill>
                <a:latin typeface="Arial" pitchFamily="34" charset="0"/>
                <a:cs typeface="Arial" pitchFamily="34" charset="0"/>
              </a:rPr>
              <a:t> template </a:t>
            </a:r>
            <a:r>
              <a:rPr lang="en-US" dirty="0" err="1">
                <a:solidFill>
                  <a:schemeClr val="tx2"/>
                </a:solidFill>
                <a:latin typeface="Arial" pitchFamily="34" charset="0"/>
                <a:cs typeface="Arial" pitchFamily="34" charset="0"/>
              </a:rPr>
              <a:t>cấu</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trúc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chỉ</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mục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chung</a:t>
            </a:r>
            <a:r>
              <a:rPr lang="en-US" dirty="0">
                <a:solidFill>
                  <a:schemeClr val="tx2"/>
                </a:solidFill>
                <a:latin typeface="Arial" pitchFamily="34" charset="0"/>
                <a:cs typeface="Arial" pitchFamily="34" charset="0"/>
              </a:rPr>
              <a:t> </a:t>
            </a:r>
            <a:endParaRPr lang="en-US" dirty="0" smtClean="0">
              <a:solidFill>
                <a:schemeClr val="tx2"/>
              </a:solidFill>
              <a:latin typeface="Arial" pitchFamily="34" charset="0"/>
              <a:cs typeface="Arial" pitchFamily="34" charset="0"/>
            </a:endParaRPr>
          </a:p>
          <a:p>
            <a:pPr lvl="0">
              <a:lnSpc>
                <a:spcPct val="200000"/>
              </a:lnSpc>
            </a:pPr>
            <a:r>
              <a:rPr lang="en-US" dirty="0" err="1" smtClean="0">
                <a:solidFill>
                  <a:schemeClr val="tx2"/>
                </a:solidFill>
                <a:latin typeface="Arial" pitchFamily="34" charset="0"/>
                <a:cs typeface="Arial" pitchFamily="34" charset="0"/>
              </a:rPr>
              <a:t>Cài</a:t>
            </a:r>
            <a:r>
              <a:rPr lang="en-US"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đặt</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trực</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tiếp</a:t>
            </a:r>
            <a:r>
              <a:rPr lang="en-US" b="1" dirty="0" smtClean="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trong</a:t>
            </a:r>
            <a:r>
              <a:rPr lang="en-US" b="1" dirty="0">
                <a:solidFill>
                  <a:schemeClr val="tx2"/>
                </a:solidFill>
                <a:latin typeface="Arial" pitchFamily="34" charset="0"/>
                <a:cs typeface="Arial" pitchFamily="34" charset="0"/>
              </a:rPr>
              <a:t> DBMS </a:t>
            </a:r>
            <a:endParaRPr lang="en-US" b="1" dirty="0" smtClean="0">
              <a:solidFill>
                <a:schemeClr val="tx2"/>
              </a:solidFill>
              <a:latin typeface="Arial" pitchFamily="34" charset="0"/>
              <a:cs typeface="Arial" pitchFamily="34" charset="0"/>
            </a:endParaRPr>
          </a:p>
          <a:p>
            <a:pPr lvl="0">
              <a:lnSpc>
                <a:spcPct val="200000"/>
              </a:lnSpc>
            </a:pPr>
            <a:r>
              <a:rPr lang="en-US" b="1" dirty="0" err="1" smtClean="0">
                <a:solidFill>
                  <a:schemeClr val="tx2"/>
                </a:solidFill>
                <a:latin typeface="Arial" pitchFamily="34" charset="0"/>
                <a:cs typeface="Arial" pitchFamily="34" charset="0"/>
              </a:rPr>
              <a:t>Khắc</a:t>
            </a:r>
            <a:r>
              <a:rPr lang="en-US" b="1" dirty="0" smtClean="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phục</a:t>
            </a:r>
            <a:r>
              <a:rPr lang="en-US" b="1" dirty="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được</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vấn</a:t>
            </a:r>
            <a:r>
              <a:rPr lang="en-US" b="1" dirty="0" smtClean="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đề</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đồng</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thời</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và</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phục</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hồi</a:t>
            </a:r>
            <a:r>
              <a:rPr lang="en-US" b="1" dirty="0">
                <a:solidFill>
                  <a:schemeClr val="tx2"/>
                </a:solidFill>
                <a:latin typeface="Arial" pitchFamily="34" charset="0"/>
                <a:cs typeface="Arial" pitchFamily="34" charset="0"/>
              </a:rPr>
              <a:t>. </a:t>
            </a:r>
          </a:p>
          <a:p>
            <a:pPr lvl="0">
              <a:lnSpc>
                <a:spcPct val="200000"/>
              </a:lnSpc>
            </a:pPr>
            <a:r>
              <a:rPr lang="en-US" dirty="0" err="1" smtClean="0">
                <a:solidFill>
                  <a:schemeClr val="tx2"/>
                </a:solidFill>
                <a:latin typeface="Arial" pitchFamily="34" charset="0"/>
                <a:cs typeface="Arial" pitchFamily="34" charset="0"/>
              </a:rPr>
              <a:t>Ví</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dụ</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Generalised</a:t>
            </a:r>
            <a:r>
              <a:rPr lang="en-US" dirty="0" smtClean="0">
                <a:solidFill>
                  <a:schemeClr val="tx2"/>
                </a:solidFill>
                <a:latin typeface="Arial" pitchFamily="34" charset="0"/>
                <a:cs typeface="Arial" pitchFamily="34" charset="0"/>
              </a:rPr>
              <a:t> </a:t>
            </a:r>
            <a:r>
              <a:rPr lang="en-US" dirty="0">
                <a:solidFill>
                  <a:schemeClr val="tx2"/>
                </a:solidFill>
                <a:latin typeface="Arial" pitchFamily="34" charset="0"/>
                <a:cs typeface="Arial" pitchFamily="34" charset="0"/>
              </a:rPr>
              <a:t>Search Tree (</a:t>
            </a:r>
            <a:r>
              <a:rPr lang="en-US" dirty="0" err="1">
                <a:solidFill>
                  <a:schemeClr val="tx2"/>
                </a:solidFill>
                <a:latin typeface="Arial" pitchFamily="34" charset="0"/>
                <a:cs typeface="Arial" pitchFamily="34" charset="0"/>
              </a:rPr>
              <a:t>GiST</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là</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một</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cấu</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trúc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như</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vậy</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Nó</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là</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một</a:t>
            </a:r>
            <a:r>
              <a:rPr lang="en-US" dirty="0">
                <a:solidFill>
                  <a:schemeClr val="tx2"/>
                </a:solidFill>
                <a:latin typeface="Arial" pitchFamily="34" charset="0"/>
                <a:cs typeface="Arial" pitchFamily="34" charset="0"/>
              </a:rPr>
              <a:t> template </a:t>
            </a:r>
            <a:r>
              <a:rPr lang="en-US" dirty="0" err="1">
                <a:solidFill>
                  <a:schemeClr val="tx2"/>
                </a:solidFill>
                <a:latin typeface="Arial" pitchFamily="34" charset="0"/>
                <a:cs typeface="Arial" pitchFamily="34" charset="0"/>
              </a:rPr>
              <a:t>dựa</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trên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cây</a:t>
            </a:r>
            <a:r>
              <a:rPr lang="en-US" dirty="0">
                <a:solidFill>
                  <a:schemeClr val="tx2"/>
                </a:solidFill>
                <a:latin typeface="Arial" pitchFamily="34" charset="0"/>
                <a:cs typeface="Arial" pitchFamily="34" charset="0"/>
              </a:rPr>
              <a:t> B+, </a:t>
            </a:r>
            <a:r>
              <a:rPr lang="en-US" dirty="0" err="1">
                <a:solidFill>
                  <a:schemeClr val="tx2"/>
                </a:solidFill>
                <a:latin typeface="Arial" pitchFamily="34" charset="0"/>
                <a:cs typeface="Arial" pitchFamily="34" charset="0"/>
              </a:rPr>
              <a:t>cho</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phép</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hầu</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hết</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các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cấu</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trúc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chỉ</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mục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có</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thể</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cài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đặt</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với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vài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dòng</a:t>
            </a:r>
            <a:r>
              <a:rPr lang="en-US" dirty="0">
                <a:solidFill>
                  <a:schemeClr val="tx2"/>
                </a:solidFill>
                <a:latin typeface="Arial" pitchFamily="34" charset="0"/>
                <a:cs typeface="Arial" pitchFamily="34" charset="0"/>
              </a:rPr>
              <a:t> ADT code do </a:t>
            </a:r>
            <a:r>
              <a:rPr lang="en-US" dirty="0" err="1">
                <a:solidFill>
                  <a:schemeClr val="tx2"/>
                </a:solidFill>
                <a:latin typeface="Arial" pitchFamily="34" charset="0"/>
                <a:cs typeface="Arial" pitchFamily="34" charset="0"/>
              </a:rPr>
              <a:t>người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dùng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định</a:t>
            </a:r>
            <a:r>
              <a:rPr lang="en-US" dirty="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nghĩa</a:t>
            </a:r>
            <a:endParaRPr lang="en-US" dirty="0">
              <a:solidFill>
                <a:schemeClr val="tx2"/>
              </a:solidFill>
              <a:latin typeface="Arial" pitchFamily="34" charset="0"/>
              <a:cs typeface="Arial" pitchFamily="34" charset="0"/>
            </a:endParaRPr>
          </a:p>
        </p:txBody>
      </p:sp>
      <p:sp>
        <p:nvSpPr>
          <p:cNvPr id="6" name="Title 1"/>
          <p:cNvSpPr>
            <a:spLocks noGrp="1"/>
          </p:cNvSpPr>
          <p:nvPr>
            <p:ph type="title"/>
          </p:nvPr>
        </p:nvSpPr>
        <p:spPr>
          <a:xfrm>
            <a:off x="1447800" y="0"/>
            <a:ext cx="7162800" cy="792162"/>
          </a:xfrm>
        </p:spPr>
        <p:txBody>
          <a:bodyPr>
            <a:normAutofit/>
          </a:bodyPr>
          <a:lstStyle/>
          <a:p>
            <a:r>
              <a:rPr lang="en-US" cap="none" dirty="0" err="1" smtClean="0">
                <a:latin typeface="Arial" pitchFamily="34" charset="0"/>
                <a:cs typeface="Arial" pitchFamily="34" charset="0"/>
              </a:rPr>
              <a:t>Chỉ</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mục</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trên</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loại</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dữ</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liệu</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mới</a:t>
            </a:r>
            <a:endParaRPr lang="en-US" cap="none" dirty="0">
              <a:latin typeface="Arial" pitchFamily="34" charset="0"/>
              <a:cs typeface="Arial" pitchFamily="34" charset="0"/>
            </a:endParaRPr>
          </a:p>
        </p:txBody>
      </p:sp>
    </p:spTree>
    <p:extLst>
      <p:ext uri="{BB962C8B-B14F-4D97-AF65-F5344CB8AC3E}">
        <p14:creationId xmlns:p14="http://schemas.microsoft.com/office/powerpoint/2010/main" val="232000974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32" presetClass="emph" presetSubtype="0" repeatCount="indefinite" fill="hold" nodeType="withEffect">
                                  <p:stCondLst>
                                    <p:cond delay="0"/>
                                  </p:stCondLst>
                                  <p:childTnLst>
                                    <p:animRot by="120000">
                                      <p:cBhvr>
                                        <p:cTn id="8" dur="125" fill="hold">
                                          <p:stCondLst>
                                            <p:cond delay="0"/>
                                          </p:stCondLst>
                                        </p:cTn>
                                        <p:tgtEl>
                                          <p:spTgt spid="4"/>
                                        </p:tgtEl>
                                        <p:attrNameLst>
                                          <p:attrName>r</p:attrName>
                                        </p:attrNameLst>
                                      </p:cBhvr>
                                    </p:animRot>
                                    <p:animRot by="-240000">
                                      <p:cBhvr>
                                        <p:cTn id="9" dur="250" fill="hold">
                                          <p:stCondLst>
                                            <p:cond delay="250"/>
                                          </p:stCondLst>
                                        </p:cTn>
                                        <p:tgtEl>
                                          <p:spTgt spid="4"/>
                                        </p:tgtEl>
                                        <p:attrNameLst>
                                          <p:attrName>r</p:attrName>
                                        </p:attrNameLst>
                                      </p:cBhvr>
                                    </p:animRot>
                                    <p:animRot by="240000">
                                      <p:cBhvr>
                                        <p:cTn id="10" dur="250" fill="hold">
                                          <p:stCondLst>
                                            <p:cond delay="500"/>
                                          </p:stCondLst>
                                        </p:cTn>
                                        <p:tgtEl>
                                          <p:spTgt spid="4"/>
                                        </p:tgtEl>
                                        <p:attrNameLst>
                                          <p:attrName>r</p:attrName>
                                        </p:attrNameLst>
                                      </p:cBhvr>
                                    </p:animRot>
                                    <p:animRot by="-240000">
                                      <p:cBhvr>
                                        <p:cTn id="11" dur="250" fill="hold">
                                          <p:stCondLst>
                                            <p:cond delay="750"/>
                                          </p:stCondLst>
                                        </p:cTn>
                                        <p:tgtEl>
                                          <p:spTgt spid="4"/>
                                        </p:tgtEl>
                                        <p:attrNameLst>
                                          <p:attrName>r</p:attrName>
                                        </p:attrNameLst>
                                      </p:cBhvr>
                                    </p:animRot>
                                    <p:animRot by="120000">
                                      <p:cBhvr>
                                        <p:cTn id="12" dur="250" fill="hold">
                                          <p:stCondLst>
                                            <p:cond delay="1000"/>
                                          </p:stCondLst>
                                        </p:cTn>
                                        <p:tgtEl>
                                          <p:spTgt spid="4"/>
                                        </p:tgtEl>
                                        <p:attrNameLst>
                                          <p:attrName>r</p:attrName>
                                        </p:attrNameLst>
                                      </p:cBhvr>
                                    </p:animRot>
                                  </p:childTnLst>
                                </p:cTn>
                              </p:par>
                              <p:par>
                                <p:cTn id="13" presetID="42" presetClass="entr" presetSubtype="0" fill="hold" grpId="0" nodeType="with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1000"/>
                                        <p:tgtEl>
                                          <p:spTgt spid="5">
                                            <p:txEl>
                                              <p:pRg st="0" end="0"/>
                                            </p:txEl>
                                          </p:spTgt>
                                        </p:tgtEl>
                                      </p:cBhvr>
                                    </p:animEffect>
                                    <p:anim calcmode="lin" valueType="num">
                                      <p:cBhvr>
                                        <p:cTn id="16"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1000"/>
                                        <p:tgtEl>
                                          <p:spTgt spid="5">
                                            <p:txEl>
                                              <p:pRg st="1" end="1"/>
                                            </p:txEl>
                                          </p:spTgt>
                                        </p:tgtEl>
                                      </p:cBhvr>
                                    </p:animEffect>
                                    <p:anim calcmode="lin" valueType="num">
                                      <p:cBhvr>
                                        <p:cTn id="2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fade">
                                      <p:cBhvr>
                                        <p:cTn id="29" dur="1000"/>
                                        <p:tgtEl>
                                          <p:spTgt spid="5">
                                            <p:txEl>
                                              <p:pRg st="2" end="2"/>
                                            </p:txEl>
                                          </p:spTgt>
                                        </p:tgtEl>
                                      </p:cBhvr>
                                    </p:animEffect>
                                    <p:anim calcmode="lin" valueType="num">
                                      <p:cBhvr>
                                        <p:cTn id="3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5">
                                            <p:txEl>
                                              <p:pRg st="3" end="3"/>
                                            </p:txEl>
                                          </p:spTgt>
                                        </p:tgtEl>
                                        <p:attrNameLst>
                                          <p:attrName>style.visibility</p:attrName>
                                        </p:attrNameLst>
                                      </p:cBhvr>
                                      <p:to>
                                        <p:strVal val="visible"/>
                                      </p:to>
                                    </p:set>
                                    <p:animEffect transition="in" filter="fade">
                                      <p:cBhvr>
                                        <p:cTn id="36" dur="1000"/>
                                        <p:tgtEl>
                                          <p:spTgt spid="5">
                                            <p:txEl>
                                              <p:pRg st="3" end="3"/>
                                            </p:txEl>
                                          </p:spTgt>
                                        </p:tgtEl>
                                      </p:cBhvr>
                                    </p:animEffect>
                                    <p:anim calcmode="lin" valueType="num">
                                      <p:cBhvr>
                                        <p:cTn id="3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06263939"/>
              </p:ext>
            </p:extLst>
          </p:nvPr>
        </p:nvGraphicFramePr>
        <p:xfrm>
          <a:off x="805070" y="1143000"/>
          <a:ext cx="83058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a:xfrm>
            <a:off x="1389185" y="0"/>
            <a:ext cx="7297615" cy="792162"/>
          </a:xfrm>
        </p:spPr>
        <p:txBody>
          <a:bodyPr>
            <a:normAutofit/>
          </a:bodyPr>
          <a:lstStyle/>
          <a:p>
            <a:r>
              <a:rPr lang="en-US" sz="3600" cap="none" dirty="0" err="1" smtClean="0">
                <a:latin typeface="Arial" pitchFamily="34" charset="0"/>
                <a:cs typeface="Arial" pitchFamily="34" charset="0"/>
              </a:rPr>
              <a:t>Xử</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lí</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truy</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vấn</a:t>
            </a:r>
            <a:endParaRPr lang="en-US" sz="3600" cap="none" dirty="0">
              <a:latin typeface="Arial" pitchFamily="34" charset="0"/>
              <a:cs typeface="Arial" pitchFamily="34" charset="0"/>
            </a:endParaRPr>
          </a:p>
        </p:txBody>
      </p:sp>
    </p:spTree>
    <p:extLst>
      <p:ext uri="{BB962C8B-B14F-4D97-AF65-F5344CB8AC3E}">
        <p14:creationId xmlns:p14="http://schemas.microsoft.com/office/powerpoint/2010/main" val="200400264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graphicEl>
                                              <a:dgm id="{B5F8DBFA-91EC-450D-84E4-96AF7AC090FD}"/>
                                            </p:graphicEl>
                                          </p:spTgt>
                                        </p:tgtEl>
                                        <p:attrNameLst>
                                          <p:attrName>style.visibility</p:attrName>
                                        </p:attrNameLst>
                                      </p:cBhvr>
                                      <p:to>
                                        <p:strVal val="visible"/>
                                      </p:to>
                                    </p:set>
                                    <p:anim calcmode="lin" valueType="num">
                                      <p:cBhvr additive="base">
                                        <p:cTn id="7" dur="750" fill="hold"/>
                                        <p:tgtEl>
                                          <p:spTgt spid="4">
                                            <p:graphicEl>
                                              <a:dgm id="{B5F8DBFA-91EC-450D-84E4-96AF7AC090FD}"/>
                                            </p:graphicEl>
                                          </p:spTgt>
                                        </p:tgtEl>
                                        <p:attrNameLst>
                                          <p:attrName>ppt_x</p:attrName>
                                        </p:attrNameLst>
                                      </p:cBhvr>
                                      <p:tavLst>
                                        <p:tav tm="0">
                                          <p:val>
                                            <p:strVal val="0-#ppt_w/2"/>
                                          </p:val>
                                        </p:tav>
                                        <p:tav tm="100000">
                                          <p:val>
                                            <p:strVal val="#ppt_x"/>
                                          </p:val>
                                        </p:tav>
                                      </p:tavLst>
                                    </p:anim>
                                    <p:anim calcmode="lin" valueType="num">
                                      <p:cBhvr additive="base">
                                        <p:cTn id="8" dur="750" fill="hold"/>
                                        <p:tgtEl>
                                          <p:spTgt spid="4">
                                            <p:graphicEl>
                                              <a:dgm id="{B5F8DBFA-91EC-450D-84E4-96AF7AC090FD}"/>
                                            </p:graphic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graphicEl>
                                              <a:dgm id="{69D053B2-2EE9-42C3-9403-061979950B00}"/>
                                            </p:graphicEl>
                                          </p:spTgt>
                                        </p:tgtEl>
                                        <p:attrNameLst>
                                          <p:attrName>style.visibility</p:attrName>
                                        </p:attrNameLst>
                                      </p:cBhvr>
                                      <p:to>
                                        <p:strVal val="visible"/>
                                      </p:to>
                                    </p:set>
                                    <p:anim calcmode="lin" valueType="num">
                                      <p:cBhvr additive="base">
                                        <p:cTn id="11" dur="750" fill="hold"/>
                                        <p:tgtEl>
                                          <p:spTgt spid="4">
                                            <p:graphicEl>
                                              <a:dgm id="{69D053B2-2EE9-42C3-9403-061979950B00}"/>
                                            </p:graphic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4">
                                            <p:graphicEl>
                                              <a:dgm id="{69D053B2-2EE9-42C3-9403-061979950B00}"/>
                                            </p:graphic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
                                            <p:graphicEl>
                                              <a:dgm id="{7E5F389D-EDCD-417F-B3FF-4F3E4372ECA4}"/>
                                            </p:graphicEl>
                                          </p:spTgt>
                                        </p:tgtEl>
                                        <p:attrNameLst>
                                          <p:attrName>style.visibility</p:attrName>
                                        </p:attrNameLst>
                                      </p:cBhvr>
                                      <p:to>
                                        <p:strVal val="visible"/>
                                      </p:to>
                                    </p:set>
                                    <p:anim calcmode="lin" valueType="num">
                                      <p:cBhvr additive="base">
                                        <p:cTn id="15" dur="750" fill="hold"/>
                                        <p:tgtEl>
                                          <p:spTgt spid="4">
                                            <p:graphicEl>
                                              <a:dgm id="{7E5F389D-EDCD-417F-B3FF-4F3E4372ECA4}"/>
                                            </p:graphicEl>
                                          </p:spTgt>
                                        </p:tgtEl>
                                        <p:attrNameLst>
                                          <p:attrName>ppt_x</p:attrName>
                                        </p:attrNameLst>
                                      </p:cBhvr>
                                      <p:tavLst>
                                        <p:tav tm="0">
                                          <p:val>
                                            <p:strVal val="0-#ppt_w/2"/>
                                          </p:val>
                                        </p:tav>
                                        <p:tav tm="100000">
                                          <p:val>
                                            <p:strVal val="#ppt_x"/>
                                          </p:val>
                                        </p:tav>
                                      </p:tavLst>
                                    </p:anim>
                                    <p:anim calcmode="lin" valueType="num">
                                      <p:cBhvr additive="base">
                                        <p:cTn id="16" dur="750" fill="hold"/>
                                        <p:tgtEl>
                                          <p:spTgt spid="4">
                                            <p:graphicEl>
                                              <a:dgm id="{7E5F389D-EDCD-417F-B3FF-4F3E4372ECA4}"/>
                                            </p:graphic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
                                            <p:graphicEl>
                                              <a:dgm id="{00B7CE26-755C-479D-8DDA-522DBCFAFEC1}"/>
                                            </p:graphicEl>
                                          </p:spTgt>
                                        </p:tgtEl>
                                        <p:attrNameLst>
                                          <p:attrName>style.visibility</p:attrName>
                                        </p:attrNameLst>
                                      </p:cBhvr>
                                      <p:to>
                                        <p:strVal val="visible"/>
                                      </p:to>
                                    </p:set>
                                    <p:anim calcmode="lin" valueType="num">
                                      <p:cBhvr additive="base">
                                        <p:cTn id="19" dur="750" fill="hold"/>
                                        <p:tgtEl>
                                          <p:spTgt spid="4">
                                            <p:graphicEl>
                                              <a:dgm id="{00B7CE26-755C-479D-8DDA-522DBCFAFEC1}"/>
                                            </p:graphicEl>
                                          </p:spTgt>
                                        </p:tgtEl>
                                        <p:attrNameLst>
                                          <p:attrName>ppt_x</p:attrName>
                                        </p:attrNameLst>
                                      </p:cBhvr>
                                      <p:tavLst>
                                        <p:tav tm="0">
                                          <p:val>
                                            <p:strVal val="0-#ppt_w/2"/>
                                          </p:val>
                                        </p:tav>
                                        <p:tav tm="100000">
                                          <p:val>
                                            <p:strVal val="#ppt_x"/>
                                          </p:val>
                                        </p:tav>
                                      </p:tavLst>
                                    </p:anim>
                                    <p:anim calcmode="lin" valueType="num">
                                      <p:cBhvr additive="base">
                                        <p:cTn id="20" dur="750" fill="hold"/>
                                        <p:tgtEl>
                                          <p:spTgt spid="4">
                                            <p:graphicEl>
                                              <a:dgm id="{00B7CE26-755C-479D-8DDA-522DBCFAFEC1}"/>
                                            </p:graphic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4">
                                            <p:graphicEl>
                                              <a:dgm id="{FFD9EDBA-5A59-4AA8-9FEC-9968024EAFE0}"/>
                                            </p:graphicEl>
                                          </p:spTgt>
                                        </p:tgtEl>
                                        <p:attrNameLst>
                                          <p:attrName>style.visibility</p:attrName>
                                        </p:attrNameLst>
                                      </p:cBhvr>
                                      <p:to>
                                        <p:strVal val="visible"/>
                                      </p:to>
                                    </p:set>
                                    <p:anim calcmode="lin" valueType="num">
                                      <p:cBhvr additive="base">
                                        <p:cTn id="23" dur="750" fill="hold"/>
                                        <p:tgtEl>
                                          <p:spTgt spid="4">
                                            <p:graphicEl>
                                              <a:dgm id="{FFD9EDBA-5A59-4AA8-9FEC-9968024EAFE0}"/>
                                            </p:graphicEl>
                                          </p:spTgt>
                                        </p:tgtEl>
                                        <p:attrNameLst>
                                          <p:attrName>ppt_x</p:attrName>
                                        </p:attrNameLst>
                                      </p:cBhvr>
                                      <p:tavLst>
                                        <p:tav tm="0">
                                          <p:val>
                                            <p:strVal val="0-#ppt_w/2"/>
                                          </p:val>
                                        </p:tav>
                                        <p:tav tm="100000">
                                          <p:val>
                                            <p:strVal val="#ppt_x"/>
                                          </p:val>
                                        </p:tav>
                                      </p:tavLst>
                                    </p:anim>
                                    <p:anim calcmode="lin" valueType="num">
                                      <p:cBhvr additive="base">
                                        <p:cTn id="24" dur="750" fill="hold"/>
                                        <p:tgtEl>
                                          <p:spTgt spid="4">
                                            <p:graphicEl>
                                              <a:dgm id="{FFD9EDBA-5A59-4AA8-9FEC-9968024EAFE0}"/>
                                            </p:graphic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
                                            <p:graphicEl>
                                              <a:dgm id="{05C0FDC6-70FF-4A8F-BB7B-3DA5C7EBE899}"/>
                                            </p:graphicEl>
                                          </p:spTgt>
                                        </p:tgtEl>
                                        <p:attrNameLst>
                                          <p:attrName>style.visibility</p:attrName>
                                        </p:attrNameLst>
                                      </p:cBhvr>
                                      <p:to>
                                        <p:strVal val="visible"/>
                                      </p:to>
                                    </p:set>
                                    <p:anim calcmode="lin" valueType="num">
                                      <p:cBhvr additive="base">
                                        <p:cTn id="27" dur="750" fill="hold"/>
                                        <p:tgtEl>
                                          <p:spTgt spid="4">
                                            <p:graphicEl>
                                              <a:dgm id="{05C0FDC6-70FF-4A8F-BB7B-3DA5C7EBE899}"/>
                                            </p:graphicEl>
                                          </p:spTgt>
                                        </p:tgtEl>
                                        <p:attrNameLst>
                                          <p:attrName>ppt_x</p:attrName>
                                        </p:attrNameLst>
                                      </p:cBhvr>
                                      <p:tavLst>
                                        <p:tav tm="0">
                                          <p:val>
                                            <p:strVal val="0-#ppt_w/2"/>
                                          </p:val>
                                        </p:tav>
                                        <p:tav tm="100000">
                                          <p:val>
                                            <p:strVal val="#ppt_x"/>
                                          </p:val>
                                        </p:tav>
                                      </p:tavLst>
                                    </p:anim>
                                    <p:anim calcmode="lin" valueType="num">
                                      <p:cBhvr additive="base">
                                        <p:cTn id="28" dur="750" fill="hold"/>
                                        <p:tgtEl>
                                          <p:spTgt spid="4">
                                            <p:graphicEl>
                                              <a:dgm id="{05C0FDC6-70FF-4A8F-BB7B-3DA5C7EBE899}"/>
                                            </p:graphic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4">
                                            <p:graphicEl>
                                              <a:dgm id="{5135A3E0-8548-4366-B847-387F3ECB83FB}"/>
                                            </p:graphicEl>
                                          </p:spTgt>
                                        </p:tgtEl>
                                        <p:attrNameLst>
                                          <p:attrName>style.visibility</p:attrName>
                                        </p:attrNameLst>
                                      </p:cBhvr>
                                      <p:to>
                                        <p:strVal val="visible"/>
                                      </p:to>
                                    </p:set>
                                    <p:anim calcmode="lin" valueType="num">
                                      <p:cBhvr additive="base">
                                        <p:cTn id="31" dur="750" fill="hold"/>
                                        <p:tgtEl>
                                          <p:spTgt spid="4">
                                            <p:graphicEl>
                                              <a:dgm id="{5135A3E0-8548-4366-B847-387F3ECB83FB}"/>
                                            </p:graphicEl>
                                          </p:spTgt>
                                        </p:tgtEl>
                                        <p:attrNameLst>
                                          <p:attrName>ppt_x</p:attrName>
                                        </p:attrNameLst>
                                      </p:cBhvr>
                                      <p:tavLst>
                                        <p:tav tm="0">
                                          <p:val>
                                            <p:strVal val="0-#ppt_w/2"/>
                                          </p:val>
                                        </p:tav>
                                        <p:tav tm="100000">
                                          <p:val>
                                            <p:strVal val="#ppt_x"/>
                                          </p:val>
                                        </p:tav>
                                      </p:tavLst>
                                    </p:anim>
                                    <p:anim calcmode="lin" valueType="num">
                                      <p:cBhvr additive="base">
                                        <p:cTn id="32" dur="750" fill="hold"/>
                                        <p:tgtEl>
                                          <p:spTgt spid="4">
                                            <p:graphicEl>
                                              <a:dgm id="{5135A3E0-8548-4366-B847-387F3ECB83FB}"/>
                                            </p:graphic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4">
                                            <p:graphicEl>
                                              <a:dgm id="{5638B43C-6177-415D-8FDB-07521CDDDC81}"/>
                                            </p:graphicEl>
                                          </p:spTgt>
                                        </p:tgtEl>
                                        <p:attrNameLst>
                                          <p:attrName>style.visibility</p:attrName>
                                        </p:attrNameLst>
                                      </p:cBhvr>
                                      <p:to>
                                        <p:strVal val="visible"/>
                                      </p:to>
                                    </p:set>
                                    <p:anim calcmode="lin" valueType="num">
                                      <p:cBhvr additive="base">
                                        <p:cTn id="35" dur="750" fill="hold"/>
                                        <p:tgtEl>
                                          <p:spTgt spid="4">
                                            <p:graphicEl>
                                              <a:dgm id="{5638B43C-6177-415D-8FDB-07521CDDDC81}"/>
                                            </p:graphicEl>
                                          </p:spTgt>
                                        </p:tgtEl>
                                        <p:attrNameLst>
                                          <p:attrName>ppt_x</p:attrName>
                                        </p:attrNameLst>
                                      </p:cBhvr>
                                      <p:tavLst>
                                        <p:tav tm="0">
                                          <p:val>
                                            <p:strVal val="0-#ppt_w/2"/>
                                          </p:val>
                                        </p:tav>
                                        <p:tav tm="100000">
                                          <p:val>
                                            <p:strVal val="#ppt_x"/>
                                          </p:val>
                                        </p:tav>
                                      </p:tavLst>
                                    </p:anim>
                                    <p:anim calcmode="lin" valueType="num">
                                      <p:cBhvr additive="base">
                                        <p:cTn id="36" dur="750" fill="hold"/>
                                        <p:tgtEl>
                                          <p:spTgt spid="4">
                                            <p:graphicEl>
                                              <a:dgm id="{5638B43C-6177-415D-8FDB-07521CDDDC81}"/>
                                            </p:graphic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4">
                                            <p:graphicEl>
                                              <a:dgm id="{09255157-DB59-4402-9C80-FB4E9C48E2BF}"/>
                                            </p:graphicEl>
                                          </p:spTgt>
                                        </p:tgtEl>
                                        <p:attrNameLst>
                                          <p:attrName>style.visibility</p:attrName>
                                        </p:attrNameLst>
                                      </p:cBhvr>
                                      <p:to>
                                        <p:strVal val="visible"/>
                                      </p:to>
                                    </p:set>
                                    <p:anim calcmode="lin" valueType="num">
                                      <p:cBhvr additive="base">
                                        <p:cTn id="39" dur="750" fill="hold"/>
                                        <p:tgtEl>
                                          <p:spTgt spid="4">
                                            <p:graphicEl>
                                              <a:dgm id="{09255157-DB59-4402-9C80-FB4E9C48E2BF}"/>
                                            </p:graphicEl>
                                          </p:spTgt>
                                        </p:tgtEl>
                                        <p:attrNameLst>
                                          <p:attrName>ppt_x</p:attrName>
                                        </p:attrNameLst>
                                      </p:cBhvr>
                                      <p:tavLst>
                                        <p:tav tm="0">
                                          <p:val>
                                            <p:strVal val="0-#ppt_w/2"/>
                                          </p:val>
                                        </p:tav>
                                        <p:tav tm="100000">
                                          <p:val>
                                            <p:strVal val="#ppt_x"/>
                                          </p:val>
                                        </p:tav>
                                      </p:tavLst>
                                    </p:anim>
                                    <p:anim calcmode="lin" valueType="num">
                                      <p:cBhvr additive="base">
                                        <p:cTn id="40" dur="750" fill="hold"/>
                                        <p:tgtEl>
                                          <p:spTgt spid="4">
                                            <p:graphicEl>
                                              <a:dgm id="{09255157-DB59-4402-9C80-FB4E9C48E2BF}"/>
                                            </p:graphic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4">
                                            <p:graphicEl>
                                              <a:dgm id="{06352EBF-9A10-4A02-9256-92B3B03730E2}"/>
                                            </p:graphicEl>
                                          </p:spTgt>
                                        </p:tgtEl>
                                        <p:attrNameLst>
                                          <p:attrName>style.visibility</p:attrName>
                                        </p:attrNameLst>
                                      </p:cBhvr>
                                      <p:to>
                                        <p:strVal val="visible"/>
                                      </p:to>
                                    </p:set>
                                    <p:anim calcmode="lin" valueType="num">
                                      <p:cBhvr additive="base">
                                        <p:cTn id="45" dur="750" fill="hold"/>
                                        <p:tgtEl>
                                          <p:spTgt spid="4">
                                            <p:graphicEl>
                                              <a:dgm id="{06352EBF-9A10-4A02-9256-92B3B03730E2}"/>
                                            </p:graphicEl>
                                          </p:spTgt>
                                        </p:tgtEl>
                                        <p:attrNameLst>
                                          <p:attrName>ppt_x</p:attrName>
                                        </p:attrNameLst>
                                      </p:cBhvr>
                                      <p:tavLst>
                                        <p:tav tm="0">
                                          <p:val>
                                            <p:strVal val="0-#ppt_w/2"/>
                                          </p:val>
                                        </p:tav>
                                        <p:tav tm="100000">
                                          <p:val>
                                            <p:strVal val="#ppt_x"/>
                                          </p:val>
                                        </p:tav>
                                      </p:tavLst>
                                    </p:anim>
                                    <p:anim calcmode="lin" valueType="num">
                                      <p:cBhvr additive="base">
                                        <p:cTn id="46" dur="750" fill="hold"/>
                                        <p:tgtEl>
                                          <p:spTgt spid="4">
                                            <p:graphicEl>
                                              <a:dgm id="{06352EBF-9A10-4A02-9256-92B3B03730E2}"/>
                                            </p:graphicEl>
                                          </p:spTgt>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4">
                                            <p:graphicEl>
                                              <a:dgm id="{BCFCA2C2-79C3-426E-B223-6C3143AAB758}"/>
                                            </p:graphicEl>
                                          </p:spTgt>
                                        </p:tgtEl>
                                        <p:attrNameLst>
                                          <p:attrName>style.visibility</p:attrName>
                                        </p:attrNameLst>
                                      </p:cBhvr>
                                      <p:to>
                                        <p:strVal val="visible"/>
                                      </p:to>
                                    </p:set>
                                    <p:anim calcmode="lin" valueType="num">
                                      <p:cBhvr additive="base">
                                        <p:cTn id="49" dur="750" fill="hold"/>
                                        <p:tgtEl>
                                          <p:spTgt spid="4">
                                            <p:graphicEl>
                                              <a:dgm id="{BCFCA2C2-79C3-426E-B223-6C3143AAB758}"/>
                                            </p:graphicEl>
                                          </p:spTgt>
                                        </p:tgtEl>
                                        <p:attrNameLst>
                                          <p:attrName>ppt_x</p:attrName>
                                        </p:attrNameLst>
                                      </p:cBhvr>
                                      <p:tavLst>
                                        <p:tav tm="0">
                                          <p:val>
                                            <p:strVal val="0-#ppt_w/2"/>
                                          </p:val>
                                        </p:tav>
                                        <p:tav tm="100000">
                                          <p:val>
                                            <p:strVal val="#ppt_x"/>
                                          </p:val>
                                        </p:tav>
                                      </p:tavLst>
                                    </p:anim>
                                    <p:anim calcmode="lin" valueType="num">
                                      <p:cBhvr additive="base">
                                        <p:cTn id="50" dur="750" fill="hold"/>
                                        <p:tgtEl>
                                          <p:spTgt spid="4">
                                            <p:graphicEl>
                                              <a:dgm id="{BCFCA2C2-79C3-426E-B223-6C3143AAB758}"/>
                                            </p:graphicEl>
                                          </p:spTgt>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4">
                                            <p:graphicEl>
                                              <a:dgm id="{D435DC5A-1AD8-4823-828D-4A35AA6A1104}"/>
                                            </p:graphicEl>
                                          </p:spTgt>
                                        </p:tgtEl>
                                        <p:attrNameLst>
                                          <p:attrName>style.visibility</p:attrName>
                                        </p:attrNameLst>
                                      </p:cBhvr>
                                      <p:to>
                                        <p:strVal val="visible"/>
                                      </p:to>
                                    </p:set>
                                    <p:anim calcmode="lin" valueType="num">
                                      <p:cBhvr additive="base">
                                        <p:cTn id="53" dur="750" fill="hold"/>
                                        <p:tgtEl>
                                          <p:spTgt spid="4">
                                            <p:graphicEl>
                                              <a:dgm id="{D435DC5A-1AD8-4823-828D-4A35AA6A1104}"/>
                                            </p:graphicEl>
                                          </p:spTgt>
                                        </p:tgtEl>
                                        <p:attrNameLst>
                                          <p:attrName>ppt_x</p:attrName>
                                        </p:attrNameLst>
                                      </p:cBhvr>
                                      <p:tavLst>
                                        <p:tav tm="0">
                                          <p:val>
                                            <p:strVal val="0-#ppt_w/2"/>
                                          </p:val>
                                        </p:tav>
                                        <p:tav tm="100000">
                                          <p:val>
                                            <p:strVal val="#ppt_x"/>
                                          </p:val>
                                        </p:tav>
                                      </p:tavLst>
                                    </p:anim>
                                    <p:anim calcmode="lin" valueType="num">
                                      <p:cBhvr additive="base">
                                        <p:cTn id="54" dur="750" fill="hold"/>
                                        <p:tgtEl>
                                          <p:spTgt spid="4">
                                            <p:graphicEl>
                                              <a:dgm id="{D435DC5A-1AD8-4823-828D-4A35AA6A1104}"/>
                                            </p:graphicEl>
                                          </p:spTgt>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4">
                                            <p:graphicEl>
                                              <a:dgm id="{24D3D04B-4CE6-4F55-A172-4A3AD95BA03F}"/>
                                            </p:graphicEl>
                                          </p:spTgt>
                                        </p:tgtEl>
                                        <p:attrNameLst>
                                          <p:attrName>style.visibility</p:attrName>
                                        </p:attrNameLst>
                                      </p:cBhvr>
                                      <p:to>
                                        <p:strVal val="visible"/>
                                      </p:to>
                                    </p:set>
                                    <p:anim calcmode="lin" valueType="num">
                                      <p:cBhvr additive="base">
                                        <p:cTn id="57" dur="750" fill="hold"/>
                                        <p:tgtEl>
                                          <p:spTgt spid="4">
                                            <p:graphicEl>
                                              <a:dgm id="{24D3D04B-4CE6-4F55-A172-4A3AD95BA03F}"/>
                                            </p:graphicEl>
                                          </p:spTgt>
                                        </p:tgtEl>
                                        <p:attrNameLst>
                                          <p:attrName>ppt_x</p:attrName>
                                        </p:attrNameLst>
                                      </p:cBhvr>
                                      <p:tavLst>
                                        <p:tav tm="0">
                                          <p:val>
                                            <p:strVal val="0-#ppt_w/2"/>
                                          </p:val>
                                        </p:tav>
                                        <p:tav tm="100000">
                                          <p:val>
                                            <p:strVal val="#ppt_x"/>
                                          </p:val>
                                        </p:tav>
                                      </p:tavLst>
                                    </p:anim>
                                    <p:anim calcmode="lin" valueType="num">
                                      <p:cBhvr additive="base">
                                        <p:cTn id="58" dur="750" fill="hold"/>
                                        <p:tgtEl>
                                          <p:spTgt spid="4">
                                            <p:graphicEl>
                                              <a:dgm id="{24D3D04B-4CE6-4F55-A172-4A3AD95BA03F}"/>
                                            </p:graphicEl>
                                          </p:spTgt>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4">
                                            <p:graphicEl>
                                              <a:dgm id="{3DBA1E73-65A2-402F-B1A0-DCC96CA627D4}"/>
                                            </p:graphicEl>
                                          </p:spTgt>
                                        </p:tgtEl>
                                        <p:attrNameLst>
                                          <p:attrName>style.visibility</p:attrName>
                                        </p:attrNameLst>
                                      </p:cBhvr>
                                      <p:to>
                                        <p:strVal val="visible"/>
                                      </p:to>
                                    </p:set>
                                    <p:anim calcmode="lin" valueType="num">
                                      <p:cBhvr additive="base">
                                        <p:cTn id="61" dur="750" fill="hold"/>
                                        <p:tgtEl>
                                          <p:spTgt spid="4">
                                            <p:graphicEl>
                                              <a:dgm id="{3DBA1E73-65A2-402F-B1A0-DCC96CA627D4}"/>
                                            </p:graphicEl>
                                          </p:spTgt>
                                        </p:tgtEl>
                                        <p:attrNameLst>
                                          <p:attrName>ppt_x</p:attrName>
                                        </p:attrNameLst>
                                      </p:cBhvr>
                                      <p:tavLst>
                                        <p:tav tm="0">
                                          <p:val>
                                            <p:strVal val="0-#ppt_w/2"/>
                                          </p:val>
                                        </p:tav>
                                        <p:tav tm="100000">
                                          <p:val>
                                            <p:strVal val="#ppt_x"/>
                                          </p:val>
                                        </p:tav>
                                      </p:tavLst>
                                    </p:anim>
                                    <p:anim calcmode="lin" valueType="num">
                                      <p:cBhvr additive="base">
                                        <p:cTn id="62" dur="750" fill="hold"/>
                                        <p:tgtEl>
                                          <p:spTgt spid="4">
                                            <p:graphicEl>
                                              <a:dgm id="{3DBA1E73-65A2-402F-B1A0-DCC96CA627D4}"/>
                                            </p:graphicEl>
                                          </p:spTgt>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4">
                                            <p:graphicEl>
                                              <a:dgm id="{A3D57AF1-D3FB-46CD-99D6-C827A285548D}"/>
                                            </p:graphicEl>
                                          </p:spTgt>
                                        </p:tgtEl>
                                        <p:attrNameLst>
                                          <p:attrName>style.visibility</p:attrName>
                                        </p:attrNameLst>
                                      </p:cBhvr>
                                      <p:to>
                                        <p:strVal val="visible"/>
                                      </p:to>
                                    </p:set>
                                    <p:anim calcmode="lin" valueType="num">
                                      <p:cBhvr additive="base">
                                        <p:cTn id="65" dur="750" fill="hold"/>
                                        <p:tgtEl>
                                          <p:spTgt spid="4">
                                            <p:graphicEl>
                                              <a:dgm id="{A3D57AF1-D3FB-46CD-99D6-C827A285548D}"/>
                                            </p:graphicEl>
                                          </p:spTgt>
                                        </p:tgtEl>
                                        <p:attrNameLst>
                                          <p:attrName>ppt_x</p:attrName>
                                        </p:attrNameLst>
                                      </p:cBhvr>
                                      <p:tavLst>
                                        <p:tav tm="0">
                                          <p:val>
                                            <p:strVal val="0-#ppt_w/2"/>
                                          </p:val>
                                        </p:tav>
                                        <p:tav tm="100000">
                                          <p:val>
                                            <p:strVal val="#ppt_x"/>
                                          </p:val>
                                        </p:tav>
                                      </p:tavLst>
                                    </p:anim>
                                    <p:anim calcmode="lin" valueType="num">
                                      <p:cBhvr additive="base">
                                        <p:cTn id="66" dur="750" fill="hold"/>
                                        <p:tgtEl>
                                          <p:spTgt spid="4">
                                            <p:graphicEl>
                                              <a:dgm id="{A3D57AF1-D3FB-46CD-99D6-C827A285548D}"/>
                                            </p:graphicEl>
                                          </p:spTgt>
                                        </p:tgtEl>
                                        <p:attrNameLst>
                                          <p:attrName>ppt_y</p:attrName>
                                        </p:attrNameLst>
                                      </p:cBhvr>
                                      <p:tavLst>
                                        <p:tav tm="0">
                                          <p:val>
                                            <p:strVal val="#ppt_y"/>
                                          </p:val>
                                        </p:tav>
                                        <p:tav tm="100000">
                                          <p:val>
                                            <p:strVal val="#ppt_y"/>
                                          </p:val>
                                        </p:tav>
                                      </p:tavLst>
                                    </p:anim>
                                  </p:childTnLst>
                                </p:cTn>
                              </p:par>
                              <p:par>
                                <p:cTn id="67" presetID="2" presetClass="entr" presetSubtype="8" fill="hold" grpId="0" nodeType="withEffect">
                                  <p:stCondLst>
                                    <p:cond delay="0"/>
                                  </p:stCondLst>
                                  <p:childTnLst>
                                    <p:set>
                                      <p:cBhvr>
                                        <p:cTn id="68" dur="1" fill="hold">
                                          <p:stCondLst>
                                            <p:cond delay="0"/>
                                          </p:stCondLst>
                                        </p:cTn>
                                        <p:tgtEl>
                                          <p:spTgt spid="4">
                                            <p:graphicEl>
                                              <a:dgm id="{A4418148-ABBA-4FEF-BF41-3A9D6490BCF2}"/>
                                            </p:graphicEl>
                                          </p:spTgt>
                                        </p:tgtEl>
                                        <p:attrNameLst>
                                          <p:attrName>style.visibility</p:attrName>
                                        </p:attrNameLst>
                                      </p:cBhvr>
                                      <p:to>
                                        <p:strVal val="visible"/>
                                      </p:to>
                                    </p:set>
                                    <p:anim calcmode="lin" valueType="num">
                                      <p:cBhvr additive="base">
                                        <p:cTn id="69" dur="750" fill="hold"/>
                                        <p:tgtEl>
                                          <p:spTgt spid="4">
                                            <p:graphicEl>
                                              <a:dgm id="{A4418148-ABBA-4FEF-BF41-3A9D6490BCF2}"/>
                                            </p:graphicEl>
                                          </p:spTgt>
                                        </p:tgtEl>
                                        <p:attrNameLst>
                                          <p:attrName>ppt_x</p:attrName>
                                        </p:attrNameLst>
                                      </p:cBhvr>
                                      <p:tavLst>
                                        <p:tav tm="0">
                                          <p:val>
                                            <p:strVal val="0-#ppt_w/2"/>
                                          </p:val>
                                        </p:tav>
                                        <p:tav tm="100000">
                                          <p:val>
                                            <p:strVal val="#ppt_x"/>
                                          </p:val>
                                        </p:tav>
                                      </p:tavLst>
                                    </p:anim>
                                    <p:anim calcmode="lin" valueType="num">
                                      <p:cBhvr additive="base">
                                        <p:cTn id="70" dur="750" fill="hold"/>
                                        <p:tgtEl>
                                          <p:spTgt spid="4">
                                            <p:graphicEl>
                                              <a:dgm id="{A4418148-ABBA-4FEF-BF41-3A9D6490BCF2}"/>
                                            </p:graphicEl>
                                          </p:spTgt>
                                        </p:tgtEl>
                                        <p:attrNameLst>
                                          <p:attrName>ppt_y</p:attrName>
                                        </p:attrNameLst>
                                      </p:cBhvr>
                                      <p:tavLst>
                                        <p:tav tm="0">
                                          <p:val>
                                            <p:strVal val="#ppt_y"/>
                                          </p:val>
                                        </p:tav>
                                        <p:tav tm="100000">
                                          <p:val>
                                            <p:strVal val="#ppt_y"/>
                                          </p:val>
                                        </p:tav>
                                      </p:tavLst>
                                    </p:anim>
                                  </p:childTnLst>
                                </p:cTn>
                              </p:par>
                              <p:par>
                                <p:cTn id="71" presetID="2" presetClass="entr" presetSubtype="8" fill="hold" grpId="0" nodeType="withEffect">
                                  <p:stCondLst>
                                    <p:cond delay="0"/>
                                  </p:stCondLst>
                                  <p:childTnLst>
                                    <p:set>
                                      <p:cBhvr>
                                        <p:cTn id="72" dur="1" fill="hold">
                                          <p:stCondLst>
                                            <p:cond delay="0"/>
                                          </p:stCondLst>
                                        </p:cTn>
                                        <p:tgtEl>
                                          <p:spTgt spid="4">
                                            <p:graphicEl>
                                              <a:dgm id="{5751F05C-8934-4B63-8A91-70A894961F8E}"/>
                                            </p:graphicEl>
                                          </p:spTgt>
                                        </p:tgtEl>
                                        <p:attrNameLst>
                                          <p:attrName>style.visibility</p:attrName>
                                        </p:attrNameLst>
                                      </p:cBhvr>
                                      <p:to>
                                        <p:strVal val="visible"/>
                                      </p:to>
                                    </p:set>
                                    <p:anim calcmode="lin" valueType="num">
                                      <p:cBhvr additive="base">
                                        <p:cTn id="73" dur="750" fill="hold"/>
                                        <p:tgtEl>
                                          <p:spTgt spid="4">
                                            <p:graphicEl>
                                              <a:dgm id="{5751F05C-8934-4B63-8A91-70A894961F8E}"/>
                                            </p:graphicEl>
                                          </p:spTgt>
                                        </p:tgtEl>
                                        <p:attrNameLst>
                                          <p:attrName>ppt_x</p:attrName>
                                        </p:attrNameLst>
                                      </p:cBhvr>
                                      <p:tavLst>
                                        <p:tav tm="0">
                                          <p:val>
                                            <p:strVal val="0-#ppt_w/2"/>
                                          </p:val>
                                        </p:tav>
                                        <p:tav tm="100000">
                                          <p:val>
                                            <p:strVal val="#ppt_x"/>
                                          </p:val>
                                        </p:tav>
                                      </p:tavLst>
                                    </p:anim>
                                    <p:anim calcmode="lin" valueType="num">
                                      <p:cBhvr additive="base">
                                        <p:cTn id="74" dur="750" fill="hold"/>
                                        <p:tgtEl>
                                          <p:spTgt spid="4">
                                            <p:graphicEl>
                                              <a:dgm id="{5751F05C-8934-4B63-8A91-70A894961F8E}"/>
                                            </p:graphicEl>
                                          </p:spTgt>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4">
                                            <p:graphicEl>
                                              <a:dgm id="{E85FD32C-11E9-40BA-8B6E-2767FF717370}"/>
                                            </p:graphicEl>
                                          </p:spTgt>
                                        </p:tgtEl>
                                        <p:attrNameLst>
                                          <p:attrName>style.visibility</p:attrName>
                                        </p:attrNameLst>
                                      </p:cBhvr>
                                      <p:to>
                                        <p:strVal val="visible"/>
                                      </p:to>
                                    </p:set>
                                    <p:anim calcmode="lin" valueType="num">
                                      <p:cBhvr additive="base">
                                        <p:cTn id="77" dur="750" fill="hold"/>
                                        <p:tgtEl>
                                          <p:spTgt spid="4">
                                            <p:graphicEl>
                                              <a:dgm id="{E85FD32C-11E9-40BA-8B6E-2767FF717370}"/>
                                            </p:graphicEl>
                                          </p:spTgt>
                                        </p:tgtEl>
                                        <p:attrNameLst>
                                          <p:attrName>ppt_x</p:attrName>
                                        </p:attrNameLst>
                                      </p:cBhvr>
                                      <p:tavLst>
                                        <p:tav tm="0">
                                          <p:val>
                                            <p:strVal val="0-#ppt_w/2"/>
                                          </p:val>
                                        </p:tav>
                                        <p:tav tm="100000">
                                          <p:val>
                                            <p:strVal val="#ppt_x"/>
                                          </p:val>
                                        </p:tav>
                                      </p:tavLst>
                                    </p:anim>
                                    <p:anim calcmode="lin" valueType="num">
                                      <p:cBhvr additive="base">
                                        <p:cTn id="78" dur="750" fill="hold"/>
                                        <p:tgtEl>
                                          <p:spTgt spid="4">
                                            <p:graphicEl>
                                              <a:dgm id="{E85FD32C-11E9-40BA-8B6E-2767FF717370}"/>
                                            </p:graphicEl>
                                          </p:spTgt>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grpId="0" nodeType="clickEffect">
                                  <p:stCondLst>
                                    <p:cond delay="0"/>
                                  </p:stCondLst>
                                  <p:childTnLst>
                                    <p:set>
                                      <p:cBhvr>
                                        <p:cTn id="82" dur="1" fill="hold">
                                          <p:stCondLst>
                                            <p:cond delay="0"/>
                                          </p:stCondLst>
                                        </p:cTn>
                                        <p:tgtEl>
                                          <p:spTgt spid="4">
                                            <p:graphicEl>
                                              <a:dgm id="{71F4059C-67EE-4059-AC2E-08523F91AAE9}"/>
                                            </p:graphicEl>
                                          </p:spTgt>
                                        </p:tgtEl>
                                        <p:attrNameLst>
                                          <p:attrName>style.visibility</p:attrName>
                                        </p:attrNameLst>
                                      </p:cBhvr>
                                      <p:to>
                                        <p:strVal val="visible"/>
                                      </p:to>
                                    </p:set>
                                    <p:anim calcmode="lin" valueType="num">
                                      <p:cBhvr additive="base">
                                        <p:cTn id="83" dur="750" fill="hold"/>
                                        <p:tgtEl>
                                          <p:spTgt spid="4">
                                            <p:graphicEl>
                                              <a:dgm id="{71F4059C-67EE-4059-AC2E-08523F91AAE9}"/>
                                            </p:graphicEl>
                                          </p:spTgt>
                                        </p:tgtEl>
                                        <p:attrNameLst>
                                          <p:attrName>ppt_x</p:attrName>
                                        </p:attrNameLst>
                                      </p:cBhvr>
                                      <p:tavLst>
                                        <p:tav tm="0">
                                          <p:val>
                                            <p:strVal val="0-#ppt_w/2"/>
                                          </p:val>
                                        </p:tav>
                                        <p:tav tm="100000">
                                          <p:val>
                                            <p:strVal val="#ppt_x"/>
                                          </p:val>
                                        </p:tav>
                                      </p:tavLst>
                                    </p:anim>
                                    <p:anim calcmode="lin" valueType="num">
                                      <p:cBhvr additive="base">
                                        <p:cTn id="84" dur="750" fill="hold"/>
                                        <p:tgtEl>
                                          <p:spTgt spid="4">
                                            <p:graphicEl>
                                              <a:dgm id="{71F4059C-67EE-4059-AC2E-08523F91AAE9}"/>
                                            </p:graphicEl>
                                          </p:spTgt>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4">
                                            <p:graphicEl>
                                              <a:dgm id="{D12A5006-BE3C-4EA7-A483-FDFBE196CF5C}"/>
                                            </p:graphicEl>
                                          </p:spTgt>
                                        </p:tgtEl>
                                        <p:attrNameLst>
                                          <p:attrName>style.visibility</p:attrName>
                                        </p:attrNameLst>
                                      </p:cBhvr>
                                      <p:to>
                                        <p:strVal val="visible"/>
                                      </p:to>
                                    </p:set>
                                    <p:anim calcmode="lin" valueType="num">
                                      <p:cBhvr additive="base">
                                        <p:cTn id="87" dur="750" fill="hold"/>
                                        <p:tgtEl>
                                          <p:spTgt spid="4">
                                            <p:graphicEl>
                                              <a:dgm id="{D12A5006-BE3C-4EA7-A483-FDFBE196CF5C}"/>
                                            </p:graphicEl>
                                          </p:spTgt>
                                        </p:tgtEl>
                                        <p:attrNameLst>
                                          <p:attrName>ppt_x</p:attrName>
                                        </p:attrNameLst>
                                      </p:cBhvr>
                                      <p:tavLst>
                                        <p:tav tm="0">
                                          <p:val>
                                            <p:strVal val="0-#ppt_w/2"/>
                                          </p:val>
                                        </p:tav>
                                        <p:tav tm="100000">
                                          <p:val>
                                            <p:strVal val="#ppt_x"/>
                                          </p:val>
                                        </p:tav>
                                      </p:tavLst>
                                    </p:anim>
                                    <p:anim calcmode="lin" valueType="num">
                                      <p:cBhvr additive="base">
                                        <p:cTn id="88" dur="750" fill="hold"/>
                                        <p:tgtEl>
                                          <p:spTgt spid="4">
                                            <p:graphicEl>
                                              <a:dgm id="{D12A5006-BE3C-4EA7-A483-FDFBE196CF5C}"/>
                                            </p:graphicEl>
                                          </p:spTgt>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4">
                                            <p:graphicEl>
                                              <a:dgm id="{997224F0-71DF-45AB-8215-403DFD8DFE08}"/>
                                            </p:graphicEl>
                                          </p:spTgt>
                                        </p:tgtEl>
                                        <p:attrNameLst>
                                          <p:attrName>style.visibility</p:attrName>
                                        </p:attrNameLst>
                                      </p:cBhvr>
                                      <p:to>
                                        <p:strVal val="visible"/>
                                      </p:to>
                                    </p:set>
                                    <p:anim calcmode="lin" valueType="num">
                                      <p:cBhvr additive="base">
                                        <p:cTn id="91" dur="750" fill="hold"/>
                                        <p:tgtEl>
                                          <p:spTgt spid="4">
                                            <p:graphicEl>
                                              <a:dgm id="{997224F0-71DF-45AB-8215-403DFD8DFE08}"/>
                                            </p:graphicEl>
                                          </p:spTgt>
                                        </p:tgtEl>
                                        <p:attrNameLst>
                                          <p:attrName>ppt_x</p:attrName>
                                        </p:attrNameLst>
                                      </p:cBhvr>
                                      <p:tavLst>
                                        <p:tav tm="0">
                                          <p:val>
                                            <p:strVal val="0-#ppt_w/2"/>
                                          </p:val>
                                        </p:tav>
                                        <p:tav tm="100000">
                                          <p:val>
                                            <p:strVal val="#ppt_x"/>
                                          </p:val>
                                        </p:tav>
                                      </p:tavLst>
                                    </p:anim>
                                    <p:anim calcmode="lin" valueType="num">
                                      <p:cBhvr additive="base">
                                        <p:cTn id="92" dur="750" fill="hold"/>
                                        <p:tgtEl>
                                          <p:spTgt spid="4">
                                            <p:graphicEl>
                                              <a:dgm id="{997224F0-71DF-45AB-8215-403DFD8DFE08}"/>
                                            </p:graphicEl>
                                          </p:spTgt>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4">
                                            <p:graphicEl>
                                              <a:dgm id="{3155D537-02F2-4558-932E-16BF4A31EE2F}"/>
                                            </p:graphicEl>
                                          </p:spTgt>
                                        </p:tgtEl>
                                        <p:attrNameLst>
                                          <p:attrName>style.visibility</p:attrName>
                                        </p:attrNameLst>
                                      </p:cBhvr>
                                      <p:to>
                                        <p:strVal val="visible"/>
                                      </p:to>
                                    </p:set>
                                    <p:anim calcmode="lin" valueType="num">
                                      <p:cBhvr additive="base">
                                        <p:cTn id="95" dur="750" fill="hold"/>
                                        <p:tgtEl>
                                          <p:spTgt spid="4">
                                            <p:graphicEl>
                                              <a:dgm id="{3155D537-02F2-4558-932E-16BF4A31EE2F}"/>
                                            </p:graphicEl>
                                          </p:spTgt>
                                        </p:tgtEl>
                                        <p:attrNameLst>
                                          <p:attrName>ppt_x</p:attrName>
                                        </p:attrNameLst>
                                      </p:cBhvr>
                                      <p:tavLst>
                                        <p:tav tm="0">
                                          <p:val>
                                            <p:strVal val="0-#ppt_w/2"/>
                                          </p:val>
                                        </p:tav>
                                        <p:tav tm="100000">
                                          <p:val>
                                            <p:strVal val="#ppt_x"/>
                                          </p:val>
                                        </p:tav>
                                      </p:tavLst>
                                    </p:anim>
                                    <p:anim calcmode="lin" valueType="num">
                                      <p:cBhvr additive="base">
                                        <p:cTn id="96" dur="750" fill="hold"/>
                                        <p:tgtEl>
                                          <p:spTgt spid="4">
                                            <p:graphicEl>
                                              <a:dgm id="{3155D537-02F2-4558-932E-16BF4A31EE2F}"/>
                                            </p:graphicEl>
                                          </p:spTgt>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0"/>
                                  </p:stCondLst>
                                  <p:childTnLst>
                                    <p:set>
                                      <p:cBhvr>
                                        <p:cTn id="98" dur="1" fill="hold">
                                          <p:stCondLst>
                                            <p:cond delay="0"/>
                                          </p:stCondLst>
                                        </p:cTn>
                                        <p:tgtEl>
                                          <p:spTgt spid="4">
                                            <p:graphicEl>
                                              <a:dgm id="{BF896072-6310-4EA1-86C4-80B410754E9D}"/>
                                            </p:graphicEl>
                                          </p:spTgt>
                                        </p:tgtEl>
                                        <p:attrNameLst>
                                          <p:attrName>style.visibility</p:attrName>
                                        </p:attrNameLst>
                                      </p:cBhvr>
                                      <p:to>
                                        <p:strVal val="visible"/>
                                      </p:to>
                                    </p:set>
                                    <p:anim calcmode="lin" valueType="num">
                                      <p:cBhvr additive="base">
                                        <p:cTn id="99" dur="750" fill="hold"/>
                                        <p:tgtEl>
                                          <p:spTgt spid="4">
                                            <p:graphicEl>
                                              <a:dgm id="{BF896072-6310-4EA1-86C4-80B410754E9D}"/>
                                            </p:graphicEl>
                                          </p:spTgt>
                                        </p:tgtEl>
                                        <p:attrNameLst>
                                          <p:attrName>ppt_x</p:attrName>
                                        </p:attrNameLst>
                                      </p:cBhvr>
                                      <p:tavLst>
                                        <p:tav tm="0">
                                          <p:val>
                                            <p:strVal val="0-#ppt_w/2"/>
                                          </p:val>
                                        </p:tav>
                                        <p:tav tm="100000">
                                          <p:val>
                                            <p:strVal val="#ppt_x"/>
                                          </p:val>
                                        </p:tav>
                                      </p:tavLst>
                                    </p:anim>
                                    <p:anim calcmode="lin" valueType="num">
                                      <p:cBhvr additive="base">
                                        <p:cTn id="100" dur="750" fill="hold"/>
                                        <p:tgtEl>
                                          <p:spTgt spid="4">
                                            <p:graphicEl>
                                              <a:dgm id="{BF896072-6310-4EA1-86C4-80B410754E9D}"/>
                                            </p:graphicEl>
                                          </p:spTgt>
                                        </p:tgtEl>
                                        <p:attrNameLst>
                                          <p:attrName>ppt_y</p:attrName>
                                        </p:attrNameLst>
                                      </p:cBhvr>
                                      <p:tavLst>
                                        <p:tav tm="0">
                                          <p:val>
                                            <p:strVal val="#ppt_y"/>
                                          </p:val>
                                        </p:tav>
                                        <p:tav tm="100000">
                                          <p:val>
                                            <p:strVal val="#ppt_y"/>
                                          </p:val>
                                        </p:tav>
                                      </p:tavLst>
                                    </p:anim>
                                  </p:childTnLst>
                                </p:cTn>
                              </p:par>
                              <p:par>
                                <p:cTn id="101" presetID="2" presetClass="entr" presetSubtype="8" fill="hold" grpId="0" nodeType="withEffect">
                                  <p:stCondLst>
                                    <p:cond delay="0"/>
                                  </p:stCondLst>
                                  <p:childTnLst>
                                    <p:set>
                                      <p:cBhvr>
                                        <p:cTn id="102" dur="1" fill="hold">
                                          <p:stCondLst>
                                            <p:cond delay="0"/>
                                          </p:stCondLst>
                                        </p:cTn>
                                        <p:tgtEl>
                                          <p:spTgt spid="4">
                                            <p:graphicEl>
                                              <a:dgm id="{BD579199-F84B-454F-B4D8-02F0DB6F1340}"/>
                                            </p:graphicEl>
                                          </p:spTgt>
                                        </p:tgtEl>
                                        <p:attrNameLst>
                                          <p:attrName>style.visibility</p:attrName>
                                        </p:attrNameLst>
                                      </p:cBhvr>
                                      <p:to>
                                        <p:strVal val="visible"/>
                                      </p:to>
                                    </p:set>
                                    <p:anim calcmode="lin" valueType="num">
                                      <p:cBhvr additive="base">
                                        <p:cTn id="103" dur="750" fill="hold"/>
                                        <p:tgtEl>
                                          <p:spTgt spid="4">
                                            <p:graphicEl>
                                              <a:dgm id="{BD579199-F84B-454F-B4D8-02F0DB6F1340}"/>
                                            </p:graphicEl>
                                          </p:spTgt>
                                        </p:tgtEl>
                                        <p:attrNameLst>
                                          <p:attrName>ppt_x</p:attrName>
                                        </p:attrNameLst>
                                      </p:cBhvr>
                                      <p:tavLst>
                                        <p:tav tm="0">
                                          <p:val>
                                            <p:strVal val="0-#ppt_w/2"/>
                                          </p:val>
                                        </p:tav>
                                        <p:tav tm="100000">
                                          <p:val>
                                            <p:strVal val="#ppt_x"/>
                                          </p:val>
                                        </p:tav>
                                      </p:tavLst>
                                    </p:anim>
                                    <p:anim calcmode="lin" valueType="num">
                                      <p:cBhvr additive="base">
                                        <p:cTn id="104" dur="750" fill="hold"/>
                                        <p:tgtEl>
                                          <p:spTgt spid="4">
                                            <p:graphicEl>
                                              <a:dgm id="{BD579199-F84B-454F-B4D8-02F0DB6F1340}"/>
                                            </p:graphicEl>
                                          </p:spTgt>
                                        </p:tgtEl>
                                        <p:attrNameLst>
                                          <p:attrName>ppt_y</p:attrName>
                                        </p:attrNameLst>
                                      </p:cBhvr>
                                      <p:tavLst>
                                        <p:tav tm="0">
                                          <p:val>
                                            <p:strVal val="#ppt_y"/>
                                          </p:val>
                                        </p:tav>
                                        <p:tav tm="100000">
                                          <p:val>
                                            <p:strVal val="#ppt_y"/>
                                          </p:val>
                                        </p:tav>
                                      </p:tavLst>
                                    </p:anim>
                                  </p:childTnLst>
                                </p:cTn>
                              </p:par>
                              <p:par>
                                <p:cTn id="105" presetID="2" presetClass="entr" presetSubtype="8" fill="hold" grpId="0" nodeType="withEffect">
                                  <p:stCondLst>
                                    <p:cond delay="0"/>
                                  </p:stCondLst>
                                  <p:childTnLst>
                                    <p:set>
                                      <p:cBhvr>
                                        <p:cTn id="106" dur="1" fill="hold">
                                          <p:stCondLst>
                                            <p:cond delay="0"/>
                                          </p:stCondLst>
                                        </p:cTn>
                                        <p:tgtEl>
                                          <p:spTgt spid="4">
                                            <p:graphicEl>
                                              <a:dgm id="{FC800AB5-F4DF-446D-9399-568ABF98A7A4}"/>
                                            </p:graphicEl>
                                          </p:spTgt>
                                        </p:tgtEl>
                                        <p:attrNameLst>
                                          <p:attrName>style.visibility</p:attrName>
                                        </p:attrNameLst>
                                      </p:cBhvr>
                                      <p:to>
                                        <p:strVal val="visible"/>
                                      </p:to>
                                    </p:set>
                                    <p:anim calcmode="lin" valueType="num">
                                      <p:cBhvr additive="base">
                                        <p:cTn id="107" dur="750" fill="hold"/>
                                        <p:tgtEl>
                                          <p:spTgt spid="4">
                                            <p:graphicEl>
                                              <a:dgm id="{FC800AB5-F4DF-446D-9399-568ABF98A7A4}"/>
                                            </p:graphicEl>
                                          </p:spTgt>
                                        </p:tgtEl>
                                        <p:attrNameLst>
                                          <p:attrName>ppt_x</p:attrName>
                                        </p:attrNameLst>
                                      </p:cBhvr>
                                      <p:tavLst>
                                        <p:tav tm="0">
                                          <p:val>
                                            <p:strVal val="0-#ppt_w/2"/>
                                          </p:val>
                                        </p:tav>
                                        <p:tav tm="100000">
                                          <p:val>
                                            <p:strVal val="#ppt_x"/>
                                          </p:val>
                                        </p:tav>
                                      </p:tavLst>
                                    </p:anim>
                                    <p:anim calcmode="lin" valueType="num">
                                      <p:cBhvr additive="base">
                                        <p:cTn id="108" dur="750" fill="hold"/>
                                        <p:tgtEl>
                                          <p:spTgt spid="4">
                                            <p:graphicEl>
                                              <a:dgm id="{FC800AB5-F4DF-446D-9399-568ABF98A7A4}"/>
                                            </p:graphicEl>
                                          </p:spTgt>
                                        </p:tgtEl>
                                        <p:attrNameLst>
                                          <p:attrName>ppt_y</p:attrName>
                                        </p:attrNameLst>
                                      </p:cBhvr>
                                      <p:tavLst>
                                        <p:tav tm="0">
                                          <p:val>
                                            <p:strVal val="#ppt_y"/>
                                          </p:val>
                                        </p:tav>
                                        <p:tav tm="100000">
                                          <p:val>
                                            <p:strVal val="#ppt_y"/>
                                          </p:val>
                                        </p:tav>
                                      </p:tavLst>
                                    </p:anim>
                                  </p:childTnLst>
                                </p:cTn>
                              </p:par>
                              <p:par>
                                <p:cTn id="109" presetID="2" presetClass="entr" presetSubtype="8" fill="hold" grpId="0" nodeType="withEffect">
                                  <p:stCondLst>
                                    <p:cond delay="0"/>
                                  </p:stCondLst>
                                  <p:childTnLst>
                                    <p:set>
                                      <p:cBhvr>
                                        <p:cTn id="110" dur="1" fill="hold">
                                          <p:stCondLst>
                                            <p:cond delay="0"/>
                                          </p:stCondLst>
                                        </p:cTn>
                                        <p:tgtEl>
                                          <p:spTgt spid="4">
                                            <p:graphicEl>
                                              <a:dgm id="{FA8889BA-70C9-496E-B414-D67793E21E50}"/>
                                            </p:graphicEl>
                                          </p:spTgt>
                                        </p:tgtEl>
                                        <p:attrNameLst>
                                          <p:attrName>style.visibility</p:attrName>
                                        </p:attrNameLst>
                                      </p:cBhvr>
                                      <p:to>
                                        <p:strVal val="visible"/>
                                      </p:to>
                                    </p:set>
                                    <p:anim calcmode="lin" valueType="num">
                                      <p:cBhvr additive="base">
                                        <p:cTn id="111" dur="750" fill="hold"/>
                                        <p:tgtEl>
                                          <p:spTgt spid="4">
                                            <p:graphicEl>
                                              <a:dgm id="{FA8889BA-70C9-496E-B414-D67793E21E50}"/>
                                            </p:graphicEl>
                                          </p:spTgt>
                                        </p:tgtEl>
                                        <p:attrNameLst>
                                          <p:attrName>ppt_x</p:attrName>
                                        </p:attrNameLst>
                                      </p:cBhvr>
                                      <p:tavLst>
                                        <p:tav tm="0">
                                          <p:val>
                                            <p:strVal val="0-#ppt_w/2"/>
                                          </p:val>
                                        </p:tav>
                                        <p:tav tm="100000">
                                          <p:val>
                                            <p:strVal val="#ppt_x"/>
                                          </p:val>
                                        </p:tav>
                                      </p:tavLst>
                                    </p:anim>
                                    <p:anim calcmode="lin" valueType="num">
                                      <p:cBhvr additive="base">
                                        <p:cTn id="112" dur="750" fill="hold"/>
                                        <p:tgtEl>
                                          <p:spTgt spid="4">
                                            <p:graphicEl>
                                              <a:dgm id="{FA8889BA-70C9-496E-B414-D67793E21E50}"/>
                                            </p:graphicEl>
                                          </p:spTgt>
                                        </p:tgtEl>
                                        <p:attrNameLst>
                                          <p:attrName>ppt_y</p:attrName>
                                        </p:attrNameLst>
                                      </p:cBhvr>
                                      <p:tavLst>
                                        <p:tav tm="0">
                                          <p:val>
                                            <p:strVal val="#ppt_y"/>
                                          </p:val>
                                        </p:tav>
                                        <p:tav tm="100000">
                                          <p:val>
                                            <p:strVal val="#ppt_y"/>
                                          </p:val>
                                        </p:tav>
                                      </p:tavLst>
                                    </p:anim>
                                  </p:childTnLst>
                                </p:cTn>
                              </p:par>
                              <p:par>
                                <p:cTn id="113" presetID="2" presetClass="entr" presetSubtype="8" fill="hold" grpId="0" nodeType="withEffect">
                                  <p:stCondLst>
                                    <p:cond delay="0"/>
                                  </p:stCondLst>
                                  <p:childTnLst>
                                    <p:set>
                                      <p:cBhvr>
                                        <p:cTn id="114" dur="1" fill="hold">
                                          <p:stCondLst>
                                            <p:cond delay="0"/>
                                          </p:stCondLst>
                                        </p:cTn>
                                        <p:tgtEl>
                                          <p:spTgt spid="4">
                                            <p:graphicEl>
                                              <a:dgm id="{F5BDFD82-408E-44D2-A32C-F7F7579D6868}"/>
                                            </p:graphicEl>
                                          </p:spTgt>
                                        </p:tgtEl>
                                        <p:attrNameLst>
                                          <p:attrName>style.visibility</p:attrName>
                                        </p:attrNameLst>
                                      </p:cBhvr>
                                      <p:to>
                                        <p:strVal val="visible"/>
                                      </p:to>
                                    </p:set>
                                    <p:anim calcmode="lin" valueType="num">
                                      <p:cBhvr additive="base">
                                        <p:cTn id="115" dur="750" fill="hold"/>
                                        <p:tgtEl>
                                          <p:spTgt spid="4">
                                            <p:graphicEl>
                                              <a:dgm id="{F5BDFD82-408E-44D2-A32C-F7F7579D6868}"/>
                                            </p:graphicEl>
                                          </p:spTgt>
                                        </p:tgtEl>
                                        <p:attrNameLst>
                                          <p:attrName>ppt_x</p:attrName>
                                        </p:attrNameLst>
                                      </p:cBhvr>
                                      <p:tavLst>
                                        <p:tav tm="0">
                                          <p:val>
                                            <p:strVal val="0-#ppt_w/2"/>
                                          </p:val>
                                        </p:tav>
                                        <p:tav tm="100000">
                                          <p:val>
                                            <p:strVal val="#ppt_x"/>
                                          </p:val>
                                        </p:tav>
                                      </p:tavLst>
                                    </p:anim>
                                    <p:anim calcmode="lin" valueType="num">
                                      <p:cBhvr additive="base">
                                        <p:cTn id="116" dur="750" fill="hold"/>
                                        <p:tgtEl>
                                          <p:spTgt spid="4">
                                            <p:graphicEl>
                                              <a:dgm id="{F5BDFD82-408E-44D2-A32C-F7F7579D6868}"/>
                                            </p:graphicEl>
                                          </p:spTgt>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grpId="0" nodeType="clickEffect">
                                  <p:stCondLst>
                                    <p:cond delay="0"/>
                                  </p:stCondLst>
                                  <p:childTnLst>
                                    <p:set>
                                      <p:cBhvr>
                                        <p:cTn id="120" dur="1" fill="hold">
                                          <p:stCondLst>
                                            <p:cond delay="0"/>
                                          </p:stCondLst>
                                        </p:cTn>
                                        <p:tgtEl>
                                          <p:spTgt spid="4">
                                            <p:graphicEl>
                                              <a:dgm id="{25098B54-8076-46C7-A518-7A4C5370A0AE}"/>
                                            </p:graphicEl>
                                          </p:spTgt>
                                        </p:tgtEl>
                                        <p:attrNameLst>
                                          <p:attrName>style.visibility</p:attrName>
                                        </p:attrNameLst>
                                      </p:cBhvr>
                                      <p:to>
                                        <p:strVal val="visible"/>
                                      </p:to>
                                    </p:set>
                                    <p:anim calcmode="lin" valueType="num">
                                      <p:cBhvr additive="base">
                                        <p:cTn id="121" dur="750" fill="hold"/>
                                        <p:tgtEl>
                                          <p:spTgt spid="4">
                                            <p:graphicEl>
                                              <a:dgm id="{25098B54-8076-46C7-A518-7A4C5370A0AE}"/>
                                            </p:graphicEl>
                                          </p:spTgt>
                                        </p:tgtEl>
                                        <p:attrNameLst>
                                          <p:attrName>ppt_x</p:attrName>
                                        </p:attrNameLst>
                                      </p:cBhvr>
                                      <p:tavLst>
                                        <p:tav tm="0">
                                          <p:val>
                                            <p:strVal val="0-#ppt_w/2"/>
                                          </p:val>
                                        </p:tav>
                                        <p:tav tm="100000">
                                          <p:val>
                                            <p:strVal val="#ppt_x"/>
                                          </p:val>
                                        </p:tav>
                                      </p:tavLst>
                                    </p:anim>
                                    <p:anim calcmode="lin" valueType="num">
                                      <p:cBhvr additive="base">
                                        <p:cTn id="122" dur="750" fill="hold"/>
                                        <p:tgtEl>
                                          <p:spTgt spid="4">
                                            <p:graphicEl>
                                              <a:dgm id="{25098B54-8076-46C7-A518-7A4C5370A0AE}"/>
                                            </p:graphicEl>
                                          </p:spTgt>
                                        </p:tgtEl>
                                        <p:attrNameLst>
                                          <p:attrName>ppt_y</p:attrName>
                                        </p:attrNameLst>
                                      </p:cBhvr>
                                      <p:tavLst>
                                        <p:tav tm="0">
                                          <p:val>
                                            <p:strVal val="#ppt_y"/>
                                          </p:val>
                                        </p:tav>
                                        <p:tav tm="100000">
                                          <p:val>
                                            <p:strVal val="#ppt_y"/>
                                          </p:val>
                                        </p:tav>
                                      </p:tavLst>
                                    </p:anim>
                                  </p:childTnLst>
                                </p:cTn>
                              </p:par>
                              <p:par>
                                <p:cTn id="123" presetID="2" presetClass="entr" presetSubtype="8" fill="hold" grpId="0" nodeType="withEffect">
                                  <p:stCondLst>
                                    <p:cond delay="0"/>
                                  </p:stCondLst>
                                  <p:childTnLst>
                                    <p:set>
                                      <p:cBhvr>
                                        <p:cTn id="124" dur="1" fill="hold">
                                          <p:stCondLst>
                                            <p:cond delay="0"/>
                                          </p:stCondLst>
                                        </p:cTn>
                                        <p:tgtEl>
                                          <p:spTgt spid="4">
                                            <p:graphicEl>
                                              <a:dgm id="{86256CEB-A33F-4EC6-A386-A11C224E7B4C}"/>
                                            </p:graphicEl>
                                          </p:spTgt>
                                        </p:tgtEl>
                                        <p:attrNameLst>
                                          <p:attrName>style.visibility</p:attrName>
                                        </p:attrNameLst>
                                      </p:cBhvr>
                                      <p:to>
                                        <p:strVal val="visible"/>
                                      </p:to>
                                    </p:set>
                                    <p:anim calcmode="lin" valueType="num">
                                      <p:cBhvr additive="base">
                                        <p:cTn id="125" dur="750" fill="hold"/>
                                        <p:tgtEl>
                                          <p:spTgt spid="4">
                                            <p:graphicEl>
                                              <a:dgm id="{86256CEB-A33F-4EC6-A386-A11C224E7B4C}"/>
                                            </p:graphicEl>
                                          </p:spTgt>
                                        </p:tgtEl>
                                        <p:attrNameLst>
                                          <p:attrName>ppt_x</p:attrName>
                                        </p:attrNameLst>
                                      </p:cBhvr>
                                      <p:tavLst>
                                        <p:tav tm="0">
                                          <p:val>
                                            <p:strVal val="0-#ppt_w/2"/>
                                          </p:val>
                                        </p:tav>
                                        <p:tav tm="100000">
                                          <p:val>
                                            <p:strVal val="#ppt_x"/>
                                          </p:val>
                                        </p:tav>
                                      </p:tavLst>
                                    </p:anim>
                                    <p:anim calcmode="lin" valueType="num">
                                      <p:cBhvr additive="base">
                                        <p:cTn id="126" dur="750" fill="hold"/>
                                        <p:tgtEl>
                                          <p:spTgt spid="4">
                                            <p:graphicEl>
                                              <a:dgm id="{86256CEB-A33F-4EC6-A386-A11C224E7B4C}"/>
                                            </p:graphicEl>
                                          </p:spTgt>
                                        </p:tgtEl>
                                        <p:attrNameLst>
                                          <p:attrName>ppt_y</p:attrName>
                                        </p:attrNameLst>
                                      </p:cBhvr>
                                      <p:tavLst>
                                        <p:tav tm="0">
                                          <p:val>
                                            <p:strVal val="#ppt_y"/>
                                          </p:val>
                                        </p:tav>
                                        <p:tav tm="100000">
                                          <p:val>
                                            <p:strVal val="#ppt_y"/>
                                          </p:val>
                                        </p:tav>
                                      </p:tavLst>
                                    </p:anim>
                                  </p:childTnLst>
                                </p:cTn>
                              </p:par>
                              <p:par>
                                <p:cTn id="127" presetID="2" presetClass="entr" presetSubtype="8" fill="hold" grpId="0" nodeType="withEffect">
                                  <p:stCondLst>
                                    <p:cond delay="0"/>
                                  </p:stCondLst>
                                  <p:childTnLst>
                                    <p:set>
                                      <p:cBhvr>
                                        <p:cTn id="128" dur="1" fill="hold">
                                          <p:stCondLst>
                                            <p:cond delay="0"/>
                                          </p:stCondLst>
                                        </p:cTn>
                                        <p:tgtEl>
                                          <p:spTgt spid="4">
                                            <p:graphicEl>
                                              <a:dgm id="{FB733D37-5FF1-4320-884B-11B3C573964B}"/>
                                            </p:graphicEl>
                                          </p:spTgt>
                                        </p:tgtEl>
                                        <p:attrNameLst>
                                          <p:attrName>style.visibility</p:attrName>
                                        </p:attrNameLst>
                                      </p:cBhvr>
                                      <p:to>
                                        <p:strVal val="visible"/>
                                      </p:to>
                                    </p:set>
                                    <p:anim calcmode="lin" valueType="num">
                                      <p:cBhvr additive="base">
                                        <p:cTn id="129" dur="750" fill="hold"/>
                                        <p:tgtEl>
                                          <p:spTgt spid="4">
                                            <p:graphicEl>
                                              <a:dgm id="{FB733D37-5FF1-4320-884B-11B3C573964B}"/>
                                            </p:graphicEl>
                                          </p:spTgt>
                                        </p:tgtEl>
                                        <p:attrNameLst>
                                          <p:attrName>ppt_x</p:attrName>
                                        </p:attrNameLst>
                                      </p:cBhvr>
                                      <p:tavLst>
                                        <p:tav tm="0">
                                          <p:val>
                                            <p:strVal val="0-#ppt_w/2"/>
                                          </p:val>
                                        </p:tav>
                                        <p:tav tm="100000">
                                          <p:val>
                                            <p:strVal val="#ppt_x"/>
                                          </p:val>
                                        </p:tav>
                                      </p:tavLst>
                                    </p:anim>
                                    <p:anim calcmode="lin" valueType="num">
                                      <p:cBhvr additive="base">
                                        <p:cTn id="130" dur="750" fill="hold"/>
                                        <p:tgtEl>
                                          <p:spTgt spid="4">
                                            <p:graphicEl>
                                              <a:dgm id="{FB733D37-5FF1-4320-884B-11B3C573964B}"/>
                                            </p:graphicEl>
                                          </p:spTgt>
                                        </p:tgtEl>
                                        <p:attrNameLst>
                                          <p:attrName>ppt_y</p:attrName>
                                        </p:attrNameLst>
                                      </p:cBhvr>
                                      <p:tavLst>
                                        <p:tav tm="0">
                                          <p:val>
                                            <p:strVal val="#ppt_y"/>
                                          </p:val>
                                        </p:tav>
                                        <p:tav tm="100000">
                                          <p:val>
                                            <p:strVal val="#ppt_y"/>
                                          </p:val>
                                        </p:tav>
                                      </p:tavLst>
                                    </p:anim>
                                  </p:childTnLst>
                                </p:cTn>
                              </p:par>
                              <p:par>
                                <p:cTn id="131" presetID="2" presetClass="entr" presetSubtype="8" fill="hold" grpId="0" nodeType="withEffect">
                                  <p:stCondLst>
                                    <p:cond delay="0"/>
                                  </p:stCondLst>
                                  <p:childTnLst>
                                    <p:set>
                                      <p:cBhvr>
                                        <p:cTn id="132" dur="1" fill="hold">
                                          <p:stCondLst>
                                            <p:cond delay="0"/>
                                          </p:stCondLst>
                                        </p:cTn>
                                        <p:tgtEl>
                                          <p:spTgt spid="4">
                                            <p:graphicEl>
                                              <a:dgm id="{EBAE7E98-4055-49D8-A19B-226540C50A04}"/>
                                            </p:graphicEl>
                                          </p:spTgt>
                                        </p:tgtEl>
                                        <p:attrNameLst>
                                          <p:attrName>style.visibility</p:attrName>
                                        </p:attrNameLst>
                                      </p:cBhvr>
                                      <p:to>
                                        <p:strVal val="visible"/>
                                      </p:to>
                                    </p:set>
                                    <p:anim calcmode="lin" valueType="num">
                                      <p:cBhvr additive="base">
                                        <p:cTn id="133" dur="750" fill="hold"/>
                                        <p:tgtEl>
                                          <p:spTgt spid="4">
                                            <p:graphicEl>
                                              <a:dgm id="{EBAE7E98-4055-49D8-A19B-226540C50A04}"/>
                                            </p:graphicEl>
                                          </p:spTgt>
                                        </p:tgtEl>
                                        <p:attrNameLst>
                                          <p:attrName>ppt_x</p:attrName>
                                        </p:attrNameLst>
                                      </p:cBhvr>
                                      <p:tavLst>
                                        <p:tav tm="0">
                                          <p:val>
                                            <p:strVal val="0-#ppt_w/2"/>
                                          </p:val>
                                        </p:tav>
                                        <p:tav tm="100000">
                                          <p:val>
                                            <p:strVal val="#ppt_x"/>
                                          </p:val>
                                        </p:tav>
                                      </p:tavLst>
                                    </p:anim>
                                    <p:anim calcmode="lin" valueType="num">
                                      <p:cBhvr additive="base">
                                        <p:cTn id="134" dur="750" fill="hold"/>
                                        <p:tgtEl>
                                          <p:spTgt spid="4">
                                            <p:graphicEl>
                                              <a:dgm id="{EBAE7E98-4055-49D8-A19B-226540C50A04}"/>
                                            </p:graphicEl>
                                          </p:spTgt>
                                        </p:tgtEl>
                                        <p:attrNameLst>
                                          <p:attrName>ppt_y</p:attrName>
                                        </p:attrNameLst>
                                      </p:cBhvr>
                                      <p:tavLst>
                                        <p:tav tm="0">
                                          <p:val>
                                            <p:strVal val="#ppt_y"/>
                                          </p:val>
                                        </p:tav>
                                        <p:tav tm="100000">
                                          <p:val>
                                            <p:strVal val="#ppt_y"/>
                                          </p:val>
                                        </p:tav>
                                      </p:tavLst>
                                    </p:anim>
                                  </p:childTnLst>
                                </p:cTn>
                              </p:par>
                              <p:par>
                                <p:cTn id="135" presetID="2" presetClass="entr" presetSubtype="8" fill="hold" grpId="0" nodeType="withEffect">
                                  <p:stCondLst>
                                    <p:cond delay="0"/>
                                  </p:stCondLst>
                                  <p:childTnLst>
                                    <p:set>
                                      <p:cBhvr>
                                        <p:cTn id="136" dur="1" fill="hold">
                                          <p:stCondLst>
                                            <p:cond delay="0"/>
                                          </p:stCondLst>
                                        </p:cTn>
                                        <p:tgtEl>
                                          <p:spTgt spid="4">
                                            <p:graphicEl>
                                              <a:dgm id="{11836409-3F67-4961-8155-4149A1DEFAE8}"/>
                                            </p:graphicEl>
                                          </p:spTgt>
                                        </p:tgtEl>
                                        <p:attrNameLst>
                                          <p:attrName>style.visibility</p:attrName>
                                        </p:attrNameLst>
                                      </p:cBhvr>
                                      <p:to>
                                        <p:strVal val="visible"/>
                                      </p:to>
                                    </p:set>
                                    <p:anim calcmode="lin" valueType="num">
                                      <p:cBhvr additive="base">
                                        <p:cTn id="137" dur="750" fill="hold"/>
                                        <p:tgtEl>
                                          <p:spTgt spid="4">
                                            <p:graphicEl>
                                              <a:dgm id="{11836409-3F67-4961-8155-4149A1DEFAE8}"/>
                                            </p:graphicEl>
                                          </p:spTgt>
                                        </p:tgtEl>
                                        <p:attrNameLst>
                                          <p:attrName>ppt_x</p:attrName>
                                        </p:attrNameLst>
                                      </p:cBhvr>
                                      <p:tavLst>
                                        <p:tav tm="0">
                                          <p:val>
                                            <p:strVal val="0-#ppt_w/2"/>
                                          </p:val>
                                        </p:tav>
                                        <p:tav tm="100000">
                                          <p:val>
                                            <p:strVal val="#ppt_x"/>
                                          </p:val>
                                        </p:tav>
                                      </p:tavLst>
                                    </p:anim>
                                    <p:anim calcmode="lin" valueType="num">
                                      <p:cBhvr additive="base">
                                        <p:cTn id="138" dur="750" fill="hold"/>
                                        <p:tgtEl>
                                          <p:spTgt spid="4">
                                            <p:graphicEl>
                                              <a:dgm id="{11836409-3F67-4961-8155-4149A1DEFAE8}"/>
                                            </p:graphicEl>
                                          </p:spTgt>
                                        </p:tgtEl>
                                        <p:attrNameLst>
                                          <p:attrName>ppt_y</p:attrName>
                                        </p:attrNameLst>
                                      </p:cBhvr>
                                      <p:tavLst>
                                        <p:tav tm="0">
                                          <p:val>
                                            <p:strVal val="#ppt_y"/>
                                          </p:val>
                                        </p:tav>
                                        <p:tav tm="100000">
                                          <p:val>
                                            <p:strVal val="#ppt_y"/>
                                          </p:val>
                                        </p:tav>
                                      </p:tavLst>
                                    </p:anim>
                                  </p:childTnLst>
                                </p:cTn>
                              </p:par>
                              <p:par>
                                <p:cTn id="139" presetID="2" presetClass="entr" presetSubtype="8" fill="hold" grpId="0" nodeType="withEffect">
                                  <p:stCondLst>
                                    <p:cond delay="0"/>
                                  </p:stCondLst>
                                  <p:childTnLst>
                                    <p:set>
                                      <p:cBhvr>
                                        <p:cTn id="140" dur="1" fill="hold">
                                          <p:stCondLst>
                                            <p:cond delay="0"/>
                                          </p:stCondLst>
                                        </p:cTn>
                                        <p:tgtEl>
                                          <p:spTgt spid="4">
                                            <p:graphicEl>
                                              <a:dgm id="{6417A947-E315-40BD-9FC1-A027671BB3ED}"/>
                                            </p:graphicEl>
                                          </p:spTgt>
                                        </p:tgtEl>
                                        <p:attrNameLst>
                                          <p:attrName>style.visibility</p:attrName>
                                        </p:attrNameLst>
                                      </p:cBhvr>
                                      <p:to>
                                        <p:strVal val="visible"/>
                                      </p:to>
                                    </p:set>
                                    <p:anim calcmode="lin" valueType="num">
                                      <p:cBhvr additive="base">
                                        <p:cTn id="141" dur="750" fill="hold"/>
                                        <p:tgtEl>
                                          <p:spTgt spid="4">
                                            <p:graphicEl>
                                              <a:dgm id="{6417A947-E315-40BD-9FC1-A027671BB3ED}"/>
                                            </p:graphicEl>
                                          </p:spTgt>
                                        </p:tgtEl>
                                        <p:attrNameLst>
                                          <p:attrName>ppt_x</p:attrName>
                                        </p:attrNameLst>
                                      </p:cBhvr>
                                      <p:tavLst>
                                        <p:tav tm="0">
                                          <p:val>
                                            <p:strVal val="0-#ppt_w/2"/>
                                          </p:val>
                                        </p:tav>
                                        <p:tav tm="100000">
                                          <p:val>
                                            <p:strVal val="#ppt_x"/>
                                          </p:val>
                                        </p:tav>
                                      </p:tavLst>
                                    </p:anim>
                                    <p:anim calcmode="lin" valueType="num">
                                      <p:cBhvr additive="base">
                                        <p:cTn id="142" dur="750" fill="hold"/>
                                        <p:tgtEl>
                                          <p:spTgt spid="4">
                                            <p:graphicEl>
                                              <a:dgm id="{6417A947-E315-40BD-9FC1-A027671BB3ED}"/>
                                            </p:graphicEl>
                                          </p:spTgt>
                                        </p:tgtEl>
                                        <p:attrNameLst>
                                          <p:attrName>ppt_y</p:attrName>
                                        </p:attrNameLst>
                                      </p:cBhvr>
                                      <p:tavLst>
                                        <p:tav tm="0">
                                          <p:val>
                                            <p:strVal val="#ppt_y"/>
                                          </p:val>
                                        </p:tav>
                                        <p:tav tm="100000">
                                          <p:val>
                                            <p:strVal val="#ppt_y"/>
                                          </p:val>
                                        </p:tav>
                                      </p:tavLst>
                                    </p:anim>
                                  </p:childTnLst>
                                </p:cTn>
                              </p:par>
                              <p:par>
                                <p:cTn id="143" presetID="2" presetClass="entr" presetSubtype="8" fill="hold" grpId="0" nodeType="withEffect">
                                  <p:stCondLst>
                                    <p:cond delay="0"/>
                                  </p:stCondLst>
                                  <p:childTnLst>
                                    <p:set>
                                      <p:cBhvr>
                                        <p:cTn id="144" dur="1" fill="hold">
                                          <p:stCondLst>
                                            <p:cond delay="0"/>
                                          </p:stCondLst>
                                        </p:cTn>
                                        <p:tgtEl>
                                          <p:spTgt spid="4">
                                            <p:graphicEl>
                                              <a:dgm id="{5B2D5EE1-133C-45E9-BC1F-CBBC9139E1C1}"/>
                                            </p:graphicEl>
                                          </p:spTgt>
                                        </p:tgtEl>
                                        <p:attrNameLst>
                                          <p:attrName>style.visibility</p:attrName>
                                        </p:attrNameLst>
                                      </p:cBhvr>
                                      <p:to>
                                        <p:strVal val="visible"/>
                                      </p:to>
                                    </p:set>
                                    <p:anim calcmode="lin" valueType="num">
                                      <p:cBhvr additive="base">
                                        <p:cTn id="145" dur="750" fill="hold"/>
                                        <p:tgtEl>
                                          <p:spTgt spid="4">
                                            <p:graphicEl>
                                              <a:dgm id="{5B2D5EE1-133C-45E9-BC1F-CBBC9139E1C1}"/>
                                            </p:graphicEl>
                                          </p:spTgt>
                                        </p:tgtEl>
                                        <p:attrNameLst>
                                          <p:attrName>ppt_x</p:attrName>
                                        </p:attrNameLst>
                                      </p:cBhvr>
                                      <p:tavLst>
                                        <p:tav tm="0">
                                          <p:val>
                                            <p:strVal val="0-#ppt_w/2"/>
                                          </p:val>
                                        </p:tav>
                                        <p:tav tm="100000">
                                          <p:val>
                                            <p:strVal val="#ppt_x"/>
                                          </p:val>
                                        </p:tav>
                                      </p:tavLst>
                                    </p:anim>
                                    <p:anim calcmode="lin" valueType="num">
                                      <p:cBhvr additive="base">
                                        <p:cTn id="146" dur="750" fill="hold"/>
                                        <p:tgtEl>
                                          <p:spTgt spid="4">
                                            <p:graphicEl>
                                              <a:dgm id="{5B2D5EE1-133C-45E9-BC1F-CBBC9139E1C1}"/>
                                            </p:graphicEl>
                                          </p:spTgt>
                                        </p:tgtEl>
                                        <p:attrNameLst>
                                          <p:attrName>ppt_y</p:attrName>
                                        </p:attrNameLst>
                                      </p:cBhvr>
                                      <p:tavLst>
                                        <p:tav tm="0">
                                          <p:val>
                                            <p:strVal val="#ppt_y"/>
                                          </p:val>
                                        </p:tav>
                                        <p:tav tm="100000">
                                          <p:val>
                                            <p:strVal val="#ppt_y"/>
                                          </p:val>
                                        </p:tav>
                                      </p:tavLst>
                                    </p:anim>
                                  </p:childTnLst>
                                </p:cTn>
                              </p:par>
                              <p:par>
                                <p:cTn id="147" presetID="2" presetClass="entr" presetSubtype="8" fill="hold" grpId="0" nodeType="withEffect">
                                  <p:stCondLst>
                                    <p:cond delay="0"/>
                                  </p:stCondLst>
                                  <p:childTnLst>
                                    <p:set>
                                      <p:cBhvr>
                                        <p:cTn id="148" dur="1" fill="hold">
                                          <p:stCondLst>
                                            <p:cond delay="0"/>
                                          </p:stCondLst>
                                        </p:cTn>
                                        <p:tgtEl>
                                          <p:spTgt spid="4">
                                            <p:graphicEl>
                                              <a:dgm id="{509C8892-4549-4398-92E9-AD3178937A0C}"/>
                                            </p:graphicEl>
                                          </p:spTgt>
                                        </p:tgtEl>
                                        <p:attrNameLst>
                                          <p:attrName>style.visibility</p:attrName>
                                        </p:attrNameLst>
                                      </p:cBhvr>
                                      <p:to>
                                        <p:strVal val="visible"/>
                                      </p:to>
                                    </p:set>
                                    <p:anim calcmode="lin" valueType="num">
                                      <p:cBhvr additive="base">
                                        <p:cTn id="149" dur="750" fill="hold"/>
                                        <p:tgtEl>
                                          <p:spTgt spid="4">
                                            <p:graphicEl>
                                              <a:dgm id="{509C8892-4549-4398-92E9-AD3178937A0C}"/>
                                            </p:graphicEl>
                                          </p:spTgt>
                                        </p:tgtEl>
                                        <p:attrNameLst>
                                          <p:attrName>ppt_x</p:attrName>
                                        </p:attrNameLst>
                                      </p:cBhvr>
                                      <p:tavLst>
                                        <p:tav tm="0">
                                          <p:val>
                                            <p:strVal val="0-#ppt_w/2"/>
                                          </p:val>
                                        </p:tav>
                                        <p:tav tm="100000">
                                          <p:val>
                                            <p:strVal val="#ppt_x"/>
                                          </p:val>
                                        </p:tav>
                                      </p:tavLst>
                                    </p:anim>
                                    <p:anim calcmode="lin" valueType="num">
                                      <p:cBhvr additive="base">
                                        <p:cTn id="150" dur="750" fill="hold"/>
                                        <p:tgtEl>
                                          <p:spTgt spid="4">
                                            <p:graphicEl>
                                              <a:dgm id="{509C8892-4549-4398-92E9-AD3178937A0C}"/>
                                            </p:graphicEl>
                                          </p:spTgt>
                                        </p:tgtEl>
                                        <p:attrNameLst>
                                          <p:attrName>ppt_y</p:attrName>
                                        </p:attrNameLst>
                                      </p:cBhvr>
                                      <p:tavLst>
                                        <p:tav tm="0">
                                          <p:val>
                                            <p:strVal val="#ppt_y"/>
                                          </p:val>
                                        </p:tav>
                                        <p:tav tm="100000">
                                          <p:val>
                                            <p:strVal val="#ppt_y"/>
                                          </p:val>
                                        </p:tav>
                                      </p:tavLst>
                                    </p:anim>
                                  </p:childTnLst>
                                </p:cTn>
                              </p:par>
                              <p:par>
                                <p:cTn id="151" presetID="2" presetClass="entr" presetSubtype="8" fill="hold" grpId="0" nodeType="withEffect">
                                  <p:stCondLst>
                                    <p:cond delay="0"/>
                                  </p:stCondLst>
                                  <p:childTnLst>
                                    <p:set>
                                      <p:cBhvr>
                                        <p:cTn id="152" dur="1" fill="hold">
                                          <p:stCondLst>
                                            <p:cond delay="0"/>
                                          </p:stCondLst>
                                        </p:cTn>
                                        <p:tgtEl>
                                          <p:spTgt spid="4">
                                            <p:graphicEl>
                                              <a:dgm id="{3358EE15-321A-47F2-9991-FC4A86737132}"/>
                                            </p:graphicEl>
                                          </p:spTgt>
                                        </p:tgtEl>
                                        <p:attrNameLst>
                                          <p:attrName>style.visibility</p:attrName>
                                        </p:attrNameLst>
                                      </p:cBhvr>
                                      <p:to>
                                        <p:strVal val="visible"/>
                                      </p:to>
                                    </p:set>
                                    <p:anim calcmode="lin" valueType="num">
                                      <p:cBhvr additive="base">
                                        <p:cTn id="153" dur="750" fill="hold"/>
                                        <p:tgtEl>
                                          <p:spTgt spid="4">
                                            <p:graphicEl>
                                              <a:dgm id="{3358EE15-321A-47F2-9991-FC4A86737132}"/>
                                            </p:graphicEl>
                                          </p:spTgt>
                                        </p:tgtEl>
                                        <p:attrNameLst>
                                          <p:attrName>ppt_x</p:attrName>
                                        </p:attrNameLst>
                                      </p:cBhvr>
                                      <p:tavLst>
                                        <p:tav tm="0">
                                          <p:val>
                                            <p:strVal val="0-#ppt_w/2"/>
                                          </p:val>
                                        </p:tav>
                                        <p:tav tm="100000">
                                          <p:val>
                                            <p:strVal val="#ppt_x"/>
                                          </p:val>
                                        </p:tav>
                                      </p:tavLst>
                                    </p:anim>
                                    <p:anim calcmode="lin" valueType="num">
                                      <p:cBhvr additive="base">
                                        <p:cTn id="154" dur="750" fill="hold"/>
                                        <p:tgtEl>
                                          <p:spTgt spid="4">
                                            <p:graphicEl>
                                              <a:dgm id="{3358EE15-321A-47F2-9991-FC4A86737132}"/>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0" y="93471"/>
            <a:ext cx="7162800" cy="535531"/>
          </a:xfrm>
          <a:prstGeom prst="rect">
            <a:avLst/>
          </a:prstGeom>
        </p:spPr>
        <p:txBody>
          <a:bodyPr wrap="square">
            <a:spAutoFit/>
          </a:bodyPr>
          <a:lstStyle/>
          <a:p>
            <a:pPr lvl="0" algn="ctr" defTabSz="977900">
              <a:lnSpc>
                <a:spcPct val="90000"/>
              </a:lnSpc>
              <a:spcBef>
                <a:spcPct val="0"/>
              </a:spcBef>
              <a:spcAft>
                <a:spcPct val="35000"/>
              </a:spcAft>
            </a:pPr>
            <a:r>
              <a:rPr lang="en-US" sz="3200" dirty="0" err="1">
                <a:solidFill>
                  <a:srgbClr val="C00000"/>
                </a:solidFill>
                <a:latin typeface="Arial" pitchFamily="34" charset="0"/>
                <a:cs typeface="Arial" pitchFamily="34" charset="0"/>
              </a:rPr>
              <a:t>Hàm</a:t>
            </a:r>
            <a:r>
              <a:rPr lang="en-US" sz="3200" dirty="0">
                <a:solidFill>
                  <a:srgbClr val="C00000"/>
                </a:solidFill>
                <a:latin typeface="Arial" pitchFamily="34" charset="0"/>
                <a:cs typeface="Arial" pitchFamily="34" charset="0"/>
              </a:rPr>
              <a:t> </a:t>
            </a:r>
            <a:r>
              <a:rPr lang="en-US" sz="3200" dirty="0" err="1">
                <a:solidFill>
                  <a:srgbClr val="C00000"/>
                </a:solidFill>
                <a:latin typeface="Arial" pitchFamily="34" charset="0"/>
                <a:cs typeface="Arial" pitchFamily="34" charset="0"/>
              </a:rPr>
              <a:t>kết</a:t>
            </a:r>
            <a:r>
              <a:rPr lang="en-US" sz="3200" dirty="0">
                <a:solidFill>
                  <a:srgbClr val="C00000"/>
                </a:solidFill>
                <a:latin typeface="Arial" pitchFamily="34" charset="0"/>
                <a:cs typeface="Arial" pitchFamily="34" charset="0"/>
              </a:rPr>
              <a:t> </a:t>
            </a:r>
            <a:r>
              <a:rPr lang="en-US" sz="3200" dirty="0" err="1">
                <a:solidFill>
                  <a:srgbClr val="C00000"/>
                </a:solidFill>
                <a:latin typeface="Arial" pitchFamily="34" charset="0"/>
                <a:cs typeface="Arial" pitchFamily="34" charset="0"/>
              </a:rPr>
              <a:t>hợp</a:t>
            </a:r>
            <a:r>
              <a:rPr lang="en-US" sz="3200" dirty="0">
                <a:solidFill>
                  <a:srgbClr val="C00000"/>
                </a:solidFill>
                <a:latin typeface="Arial" pitchFamily="34" charset="0"/>
                <a:cs typeface="Arial" pitchFamily="34" charset="0"/>
              </a:rPr>
              <a:t> </a:t>
            </a:r>
            <a:r>
              <a:rPr lang="en-US" sz="3200" dirty="0" err="1">
                <a:solidFill>
                  <a:srgbClr val="C00000"/>
                </a:solidFill>
                <a:latin typeface="Arial" pitchFamily="34" charset="0"/>
                <a:cs typeface="Arial" pitchFamily="34" charset="0"/>
              </a:rPr>
              <a:t>người</a:t>
            </a:r>
            <a:r>
              <a:rPr lang="en-US" sz="3200" dirty="0">
                <a:solidFill>
                  <a:srgbClr val="C00000"/>
                </a:solidFill>
                <a:latin typeface="Arial" pitchFamily="34" charset="0"/>
                <a:cs typeface="Arial" pitchFamily="34" charset="0"/>
              </a:rPr>
              <a:t> </a:t>
            </a:r>
            <a:r>
              <a:rPr lang="en-US" sz="3200" dirty="0" err="1">
                <a:solidFill>
                  <a:srgbClr val="C00000"/>
                </a:solidFill>
                <a:latin typeface="Arial" pitchFamily="34" charset="0"/>
                <a:cs typeface="Arial" pitchFamily="34" charset="0"/>
              </a:rPr>
              <a:t>dùng</a:t>
            </a:r>
            <a:r>
              <a:rPr lang="en-US" sz="3200" dirty="0">
                <a:solidFill>
                  <a:srgbClr val="C00000"/>
                </a:solidFill>
                <a:latin typeface="Arial" pitchFamily="34" charset="0"/>
                <a:cs typeface="Arial" pitchFamily="34" charset="0"/>
              </a:rPr>
              <a:t> </a:t>
            </a:r>
            <a:r>
              <a:rPr lang="en-US" sz="3200" dirty="0" err="1">
                <a:solidFill>
                  <a:srgbClr val="C00000"/>
                </a:solidFill>
                <a:latin typeface="Arial" pitchFamily="34" charset="0"/>
                <a:cs typeface="Arial" pitchFamily="34" charset="0"/>
              </a:rPr>
              <a:t>định</a:t>
            </a:r>
            <a:r>
              <a:rPr lang="en-US" sz="3200" dirty="0">
                <a:solidFill>
                  <a:srgbClr val="C00000"/>
                </a:solidFill>
                <a:latin typeface="Arial" pitchFamily="34" charset="0"/>
                <a:cs typeface="Arial" pitchFamily="34" charset="0"/>
              </a:rPr>
              <a:t> </a:t>
            </a:r>
            <a:r>
              <a:rPr lang="en-US" sz="3200" dirty="0" err="1">
                <a:solidFill>
                  <a:srgbClr val="C00000"/>
                </a:solidFill>
                <a:latin typeface="Arial" pitchFamily="34" charset="0"/>
                <a:cs typeface="Arial" pitchFamily="34" charset="0"/>
              </a:rPr>
              <a:t>nghĩa</a:t>
            </a:r>
            <a:endParaRPr lang="en-US" sz="3200" dirty="0">
              <a:solidFill>
                <a:srgbClr val="C00000"/>
              </a:solidFill>
              <a:latin typeface="Arial" pitchFamily="34" charset="0"/>
              <a:cs typeface="Arial" pitchFamily="34" charset="0"/>
            </a:endParaRPr>
          </a:p>
        </p:txBody>
      </p:sp>
      <p:graphicFrame>
        <p:nvGraphicFramePr>
          <p:cNvPr id="9" name="Diagram 8"/>
          <p:cNvGraphicFramePr/>
          <p:nvPr>
            <p:extLst>
              <p:ext uri="{D42A27DB-BD31-4B8C-83A1-F6EECF244321}">
                <p14:modId xmlns:p14="http://schemas.microsoft.com/office/powerpoint/2010/main" val="3809823398"/>
              </p:ext>
            </p:extLst>
          </p:nvPr>
        </p:nvGraphicFramePr>
        <p:xfrm>
          <a:off x="0" y="1981200"/>
          <a:ext cx="9144000" cy="43156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158252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graphicEl>
                                              <a:dgm id="{EC68E6B4-D892-41AC-A71A-FEF97AE6836F}"/>
                                            </p:graphicEl>
                                          </p:spTgt>
                                        </p:tgtEl>
                                        <p:attrNameLst>
                                          <p:attrName>style.visibility</p:attrName>
                                        </p:attrNameLst>
                                      </p:cBhvr>
                                      <p:to>
                                        <p:strVal val="visible"/>
                                      </p:to>
                                    </p:set>
                                    <p:animEffect transition="in" filter="fade">
                                      <p:cBhvr>
                                        <p:cTn id="7" dur="1000"/>
                                        <p:tgtEl>
                                          <p:spTgt spid="9">
                                            <p:graphicEl>
                                              <a:dgm id="{EC68E6B4-D892-41AC-A71A-FEF97AE6836F}"/>
                                            </p:graphicEl>
                                          </p:spTgt>
                                        </p:tgtEl>
                                      </p:cBhvr>
                                    </p:animEffect>
                                    <p:anim calcmode="lin" valueType="num">
                                      <p:cBhvr>
                                        <p:cTn id="8" dur="1000" fill="hold"/>
                                        <p:tgtEl>
                                          <p:spTgt spid="9">
                                            <p:graphicEl>
                                              <a:dgm id="{EC68E6B4-D892-41AC-A71A-FEF97AE6836F}"/>
                                            </p:graphicEl>
                                          </p:spTgt>
                                        </p:tgtEl>
                                        <p:attrNameLst>
                                          <p:attrName>ppt_x</p:attrName>
                                        </p:attrNameLst>
                                      </p:cBhvr>
                                      <p:tavLst>
                                        <p:tav tm="0">
                                          <p:val>
                                            <p:strVal val="#ppt_x"/>
                                          </p:val>
                                        </p:tav>
                                        <p:tav tm="100000">
                                          <p:val>
                                            <p:strVal val="#ppt_x"/>
                                          </p:val>
                                        </p:tav>
                                      </p:tavLst>
                                    </p:anim>
                                    <p:anim calcmode="lin" valueType="num">
                                      <p:cBhvr>
                                        <p:cTn id="9" dur="1000" fill="hold"/>
                                        <p:tgtEl>
                                          <p:spTgt spid="9">
                                            <p:graphicEl>
                                              <a:dgm id="{EC68E6B4-D892-41AC-A71A-FEF97AE6836F}"/>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graphicEl>
                                              <a:dgm id="{96A2C2DB-2D52-4E8C-ABCF-0B7DCF349B4A}"/>
                                            </p:graphicEl>
                                          </p:spTgt>
                                        </p:tgtEl>
                                        <p:attrNameLst>
                                          <p:attrName>style.visibility</p:attrName>
                                        </p:attrNameLst>
                                      </p:cBhvr>
                                      <p:to>
                                        <p:strVal val="visible"/>
                                      </p:to>
                                    </p:set>
                                    <p:animEffect transition="in" filter="fade">
                                      <p:cBhvr>
                                        <p:cTn id="14" dur="1000"/>
                                        <p:tgtEl>
                                          <p:spTgt spid="9">
                                            <p:graphicEl>
                                              <a:dgm id="{96A2C2DB-2D52-4E8C-ABCF-0B7DCF349B4A}"/>
                                            </p:graphicEl>
                                          </p:spTgt>
                                        </p:tgtEl>
                                      </p:cBhvr>
                                    </p:animEffect>
                                    <p:anim calcmode="lin" valueType="num">
                                      <p:cBhvr>
                                        <p:cTn id="15" dur="1000" fill="hold"/>
                                        <p:tgtEl>
                                          <p:spTgt spid="9">
                                            <p:graphicEl>
                                              <a:dgm id="{96A2C2DB-2D52-4E8C-ABCF-0B7DCF349B4A}"/>
                                            </p:graphicEl>
                                          </p:spTgt>
                                        </p:tgtEl>
                                        <p:attrNameLst>
                                          <p:attrName>ppt_x</p:attrName>
                                        </p:attrNameLst>
                                      </p:cBhvr>
                                      <p:tavLst>
                                        <p:tav tm="0">
                                          <p:val>
                                            <p:strVal val="#ppt_x"/>
                                          </p:val>
                                        </p:tav>
                                        <p:tav tm="100000">
                                          <p:val>
                                            <p:strVal val="#ppt_x"/>
                                          </p:val>
                                        </p:tav>
                                      </p:tavLst>
                                    </p:anim>
                                    <p:anim calcmode="lin" valueType="num">
                                      <p:cBhvr>
                                        <p:cTn id="16" dur="1000" fill="hold"/>
                                        <p:tgtEl>
                                          <p:spTgt spid="9">
                                            <p:graphicEl>
                                              <a:dgm id="{96A2C2DB-2D52-4E8C-ABCF-0B7DCF349B4A}"/>
                                            </p:graphic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
                                            <p:graphicEl>
                                              <a:dgm id="{B33F1FC7-624D-4195-96BB-7FD19D11B713}"/>
                                            </p:graphicEl>
                                          </p:spTgt>
                                        </p:tgtEl>
                                        <p:attrNameLst>
                                          <p:attrName>style.visibility</p:attrName>
                                        </p:attrNameLst>
                                      </p:cBhvr>
                                      <p:to>
                                        <p:strVal val="visible"/>
                                      </p:to>
                                    </p:set>
                                    <p:animEffect transition="in" filter="fade">
                                      <p:cBhvr>
                                        <p:cTn id="19" dur="1000"/>
                                        <p:tgtEl>
                                          <p:spTgt spid="9">
                                            <p:graphicEl>
                                              <a:dgm id="{B33F1FC7-624D-4195-96BB-7FD19D11B713}"/>
                                            </p:graphicEl>
                                          </p:spTgt>
                                        </p:tgtEl>
                                      </p:cBhvr>
                                    </p:animEffect>
                                    <p:anim calcmode="lin" valueType="num">
                                      <p:cBhvr>
                                        <p:cTn id="20" dur="1000" fill="hold"/>
                                        <p:tgtEl>
                                          <p:spTgt spid="9">
                                            <p:graphicEl>
                                              <a:dgm id="{B33F1FC7-624D-4195-96BB-7FD19D11B713}"/>
                                            </p:graphicEl>
                                          </p:spTgt>
                                        </p:tgtEl>
                                        <p:attrNameLst>
                                          <p:attrName>ppt_x</p:attrName>
                                        </p:attrNameLst>
                                      </p:cBhvr>
                                      <p:tavLst>
                                        <p:tav tm="0">
                                          <p:val>
                                            <p:strVal val="#ppt_x"/>
                                          </p:val>
                                        </p:tav>
                                        <p:tav tm="100000">
                                          <p:val>
                                            <p:strVal val="#ppt_x"/>
                                          </p:val>
                                        </p:tav>
                                      </p:tavLst>
                                    </p:anim>
                                    <p:anim calcmode="lin" valueType="num">
                                      <p:cBhvr>
                                        <p:cTn id="21" dur="1000" fill="hold"/>
                                        <p:tgtEl>
                                          <p:spTgt spid="9">
                                            <p:graphicEl>
                                              <a:dgm id="{B33F1FC7-624D-4195-96BB-7FD19D11B713}"/>
                                            </p:graphic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
                                            <p:graphicEl>
                                              <a:dgm id="{A6F6D2B2-F9EA-4EC7-80BE-C2EA0FE61013}"/>
                                            </p:graphicEl>
                                          </p:spTgt>
                                        </p:tgtEl>
                                        <p:attrNameLst>
                                          <p:attrName>style.visibility</p:attrName>
                                        </p:attrNameLst>
                                      </p:cBhvr>
                                      <p:to>
                                        <p:strVal val="visible"/>
                                      </p:to>
                                    </p:set>
                                    <p:animEffect transition="in" filter="fade">
                                      <p:cBhvr>
                                        <p:cTn id="26" dur="1000"/>
                                        <p:tgtEl>
                                          <p:spTgt spid="9">
                                            <p:graphicEl>
                                              <a:dgm id="{A6F6D2B2-F9EA-4EC7-80BE-C2EA0FE61013}"/>
                                            </p:graphicEl>
                                          </p:spTgt>
                                        </p:tgtEl>
                                      </p:cBhvr>
                                    </p:animEffect>
                                    <p:anim calcmode="lin" valueType="num">
                                      <p:cBhvr>
                                        <p:cTn id="27" dur="1000" fill="hold"/>
                                        <p:tgtEl>
                                          <p:spTgt spid="9">
                                            <p:graphicEl>
                                              <a:dgm id="{A6F6D2B2-F9EA-4EC7-80BE-C2EA0FE61013}"/>
                                            </p:graphicEl>
                                          </p:spTgt>
                                        </p:tgtEl>
                                        <p:attrNameLst>
                                          <p:attrName>ppt_x</p:attrName>
                                        </p:attrNameLst>
                                      </p:cBhvr>
                                      <p:tavLst>
                                        <p:tav tm="0">
                                          <p:val>
                                            <p:strVal val="#ppt_x"/>
                                          </p:val>
                                        </p:tav>
                                        <p:tav tm="100000">
                                          <p:val>
                                            <p:strVal val="#ppt_x"/>
                                          </p:val>
                                        </p:tav>
                                      </p:tavLst>
                                    </p:anim>
                                    <p:anim calcmode="lin" valueType="num">
                                      <p:cBhvr>
                                        <p:cTn id="28" dur="1000" fill="hold"/>
                                        <p:tgtEl>
                                          <p:spTgt spid="9">
                                            <p:graphicEl>
                                              <a:dgm id="{A6F6D2B2-F9EA-4EC7-80BE-C2EA0FE61013}"/>
                                            </p:graphic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9">
                                            <p:graphicEl>
                                              <a:dgm id="{18308F16-5697-4DF8-85E3-826A17A3A6C7}"/>
                                            </p:graphicEl>
                                          </p:spTgt>
                                        </p:tgtEl>
                                        <p:attrNameLst>
                                          <p:attrName>style.visibility</p:attrName>
                                        </p:attrNameLst>
                                      </p:cBhvr>
                                      <p:to>
                                        <p:strVal val="visible"/>
                                      </p:to>
                                    </p:set>
                                    <p:animEffect transition="in" filter="fade">
                                      <p:cBhvr>
                                        <p:cTn id="31" dur="1000"/>
                                        <p:tgtEl>
                                          <p:spTgt spid="9">
                                            <p:graphicEl>
                                              <a:dgm id="{18308F16-5697-4DF8-85E3-826A17A3A6C7}"/>
                                            </p:graphicEl>
                                          </p:spTgt>
                                        </p:tgtEl>
                                      </p:cBhvr>
                                    </p:animEffect>
                                    <p:anim calcmode="lin" valueType="num">
                                      <p:cBhvr>
                                        <p:cTn id="32" dur="1000" fill="hold"/>
                                        <p:tgtEl>
                                          <p:spTgt spid="9">
                                            <p:graphicEl>
                                              <a:dgm id="{18308F16-5697-4DF8-85E3-826A17A3A6C7}"/>
                                            </p:graphicEl>
                                          </p:spTgt>
                                        </p:tgtEl>
                                        <p:attrNameLst>
                                          <p:attrName>ppt_x</p:attrName>
                                        </p:attrNameLst>
                                      </p:cBhvr>
                                      <p:tavLst>
                                        <p:tav tm="0">
                                          <p:val>
                                            <p:strVal val="#ppt_x"/>
                                          </p:val>
                                        </p:tav>
                                        <p:tav tm="100000">
                                          <p:val>
                                            <p:strVal val="#ppt_x"/>
                                          </p:val>
                                        </p:tav>
                                      </p:tavLst>
                                    </p:anim>
                                    <p:anim calcmode="lin" valueType="num">
                                      <p:cBhvr>
                                        <p:cTn id="33" dur="1000" fill="hold"/>
                                        <p:tgtEl>
                                          <p:spTgt spid="9">
                                            <p:graphicEl>
                                              <a:dgm id="{18308F16-5697-4DF8-85E3-826A17A3A6C7}"/>
                                            </p:graphic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9">
                                            <p:graphicEl>
                                              <a:dgm id="{64C221EF-208B-4309-A71C-A95802B3B97E}"/>
                                            </p:graphicEl>
                                          </p:spTgt>
                                        </p:tgtEl>
                                        <p:attrNameLst>
                                          <p:attrName>style.visibility</p:attrName>
                                        </p:attrNameLst>
                                      </p:cBhvr>
                                      <p:to>
                                        <p:strVal val="visible"/>
                                      </p:to>
                                    </p:set>
                                    <p:animEffect transition="in" filter="fade">
                                      <p:cBhvr>
                                        <p:cTn id="38" dur="1000"/>
                                        <p:tgtEl>
                                          <p:spTgt spid="9">
                                            <p:graphicEl>
                                              <a:dgm id="{64C221EF-208B-4309-A71C-A95802B3B97E}"/>
                                            </p:graphicEl>
                                          </p:spTgt>
                                        </p:tgtEl>
                                      </p:cBhvr>
                                    </p:animEffect>
                                    <p:anim calcmode="lin" valueType="num">
                                      <p:cBhvr>
                                        <p:cTn id="39" dur="1000" fill="hold"/>
                                        <p:tgtEl>
                                          <p:spTgt spid="9">
                                            <p:graphicEl>
                                              <a:dgm id="{64C221EF-208B-4309-A71C-A95802B3B97E}"/>
                                            </p:graphicEl>
                                          </p:spTgt>
                                        </p:tgtEl>
                                        <p:attrNameLst>
                                          <p:attrName>ppt_x</p:attrName>
                                        </p:attrNameLst>
                                      </p:cBhvr>
                                      <p:tavLst>
                                        <p:tav tm="0">
                                          <p:val>
                                            <p:strVal val="#ppt_x"/>
                                          </p:val>
                                        </p:tav>
                                        <p:tav tm="100000">
                                          <p:val>
                                            <p:strVal val="#ppt_x"/>
                                          </p:val>
                                        </p:tav>
                                      </p:tavLst>
                                    </p:anim>
                                    <p:anim calcmode="lin" valueType="num">
                                      <p:cBhvr>
                                        <p:cTn id="40" dur="1000" fill="hold"/>
                                        <p:tgtEl>
                                          <p:spTgt spid="9">
                                            <p:graphicEl>
                                              <a:dgm id="{64C221EF-208B-4309-A71C-A95802B3B97E}"/>
                                            </p:graphic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9">
                                            <p:graphicEl>
                                              <a:dgm id="{8A1020B5-855A-4699-94B9-05228CFACC64}"/>
                                            </p:graphicEl>
                                          </p:spTgt>
                                        </p:tgtEl>
                                        <p:attrNameLst>
                                          <p:attrName>style.visibility</p:attrName>
                                        </p:attrNameLst>
                                      </p:cBhvr>
                                      <p:to>
                                        <p:strVal val="visible"/>
                                      </p:to>
                                    </p:set>
                                    <p:animEffect transition="in" filter="fade">
                                      <p:cBhvr>
                                        <p:cTn id="43" dur="1000"/>
                                        <p:tgtEl>
                                          <p:spTgt spid="9">
                                            <p:graphicEl>
                                              <a:dgm id="{8A1020B5-855A-4699-94B9-05228CFACC64}"/>
                                            </p:graphicEl>
                                          </p:spTgt>
                                        </p:tgtEl>
                                      </p:cBhvr>
                                    </p:animEffect>
                                    <p:anim calcmode="lin" valueType="num">
                                      <p:cBhvr>
                                        <p:cTn id="44" dur="1000" fill="hold"/>
                                        <p:tgtEl>
                                          <p:spTgt spid="9">
                                            <p:graphicEl>
                                              <a:dgm id="{8A1020B5-855A-4699-94B9-05228CFACC64}"/>
                                            </p:graphicEl>
                                          </p:spTgt>
                                        </p:tgtEl>
                                        <p:attrNameLst>
                                          <p:attrName>ppt_x</p:attrName>
                                        </p:attrNameLst>
                                      </p:cBhvr>
                                      <p:tavLst>
                                        <p:tav tm="0">
                                          <p:val>
                                            <p:strVal val="#ppt_x"/>
                                          </p:val>
                                        </p:tav>
                                        <p:tav tm="100000">
                                          <p:val>
                                            <p:strVal val="#ppt_x"/>
                                          </p:val>
                                        </p:tav>
                                      </p:tavLst>
                                    </p:anim>
                                    <p:anim calcmode="lin" valueType="num">
                                      <p:cBhvr>
                                        <p:cTn id="45" dur="1000" fill="hold"/>
                                        <p:tgtEl>
                                          <p:spTgt spid="9">
                                            <p:graphicEl>
                                              <a:dgm id="{8A1020B5-855A-4699-94B9-05228CFACC64}"/>
                                            </p:graphic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6" presetClass="emph" presetSubtype="0" fill="hold" grpId="1" nodeType="clickEffect">
                                  <p:stCondLst>
                                    <p:cond delay="0"/>
                                  </p:stCondLst>
                                  <p:childTnLst>
                                    <p:animEffect transition="out" filter="fade">
                                      <p:cBhvr>
                                        <p:cTn id="49" dur="500" tmFilter="0, 0; .2, .5; .8, .5; 1, 0"/>
                                        <p:tgtEl>
                                          <p:spTgt spid="9">
                                            <p:graphicEl>
                                              <a:dgm id="{EC68E6B4-D892-41AC-A71A-FEF97AE6836F}"/>
                                            </p:graphicEl>
                                          </p:spTgt>
                                        </p:tgtEl>
                                      </p:cBhvr>
                                    </p:animEffect>
                                    <p:animScale>
                                      <p:cBhvr>
                                        <p:cTn id="50" dur="250" autoRev="1" fill="hold"/>
                                        <p:tgtEl>
                                          <p:spTgt spid="9">
                                            <p:graphicEl>
                                              <a:dgm id="{EC68E6B4-D892-41AC-A71A-FEF97AE6836F}"/>
                                            </p:graphicEl>
                                          </p:spTgt>
                                        </p:tgtEl>
                                      </p:cBhvr>
                                      <p:by x="105000" y="105000"/>
                                    </p:animScale>
                                  </p:childTnLst>
                                </p:cTn>
                              </p:par>
                              <p:par>
                                <p:cTn id="51" presetID="26" presetClass="emph" presetSubtype="0" fill="hold" grpId="1" nodeType="withEffect">
                                  <p:stCondLst>
                                    <p:cond delay="0"/>
                                  </p:stCondLst>
                                  <p:childTnLst>
                                    <p:animEffect transition="out" filter="fade">
                                      <p:cBhvr>
                                        <p:cTn id="52" dur="500" tmFilter="0, 0; .2, .5; .8, .5; 1, 0"/>
                                        <p:tgtEl>
                                          <p:spTgt spid="9">
                                            <p:graphicEl>
                                              <a:dgm id="{96A2C2DB-2D52-4E8C-ABCF-0B7DCF349B4A}"/>
                                            </p:graphicEl>
                                          </p:spTgt>
                                        </p:tgtEl>
                                      </p:cBhvr>
                                    </p:animEffect>
                                    <p:animScale>
                                      <p:cBhvr>
                                        <p:cTn id="53" dur="250" autoRev="1" fill="hold"/>
                                        <p:tgtEl>
                                          <p:spTgt spid="9">
                                            <p:graphicEl>
                                              <a:dgm id="{96A2C2DB-2D52-4E8C-ABCF-0B7DCF349B4A}"/>
                                            </p:graphicEl>
                                          </p:spTgt>
                                        </p:tgtEl>
                                      </p:cBhvr>
                                      <p:by x="105000" y="105000"/>
                                    </p:animScale>
                                  </p:childTnLst>
                                </p:cTn>
                              </p:par>
                              <p:par>
                                <p:cTn id="54" presetID="26" presetClass="emph" presetSubtype="0" fill="hold" grpId="1" nodeType="withEffect">
                                  <p:stCondLst>
                                    <p:cond delay="0"/>
                                  </p:stCondLst>
                                  <p:childTnLst>
                                    <p:animEffect transition="out" filter="fade">
                                      <p:cBhvr>
                                        <p:cTn id="55" dur="500" tmFilter="0, 0; .2, .5; .8, .5; 1, 0"/>
                                        <p:tgtEl>
                                          <p:spTgt spid="9">
                                            <p:graphicEl>
                                              <a:dgm id="{B33F1FC7-624D-4195-96BB-7FD19D11B713}"/>
                                            </p:graphicEl>
                                          </p:spTgt>
                                        </p:tgtEl>
                                      </p:cBhvr>
                                    </p:animEffect>
                                    <p:animScale>
                                      <p:cBhvr>
                                        <p:cTn id="56" dur="250" autoRev="1" fill="hold"/>
                                        <p:tgtEl>
                                          <p:spTgt spid="9">
                                            <p:graphicEl>
                                              <a:dgm id="{B33F1FC7-624D-4195-96BB-7FD19D11B713}"/>
                                            </p:graphicEl>
                                          </p:spTgt>
                                        </p:tgtEl>
                                      </p:cBhvr>
                                      <p:by x="105000" y="105000"/>
                                    </p:animScale>
                                  </p:childTnLst>
                                </p:cTn>
                              </p:par>
                              <p:par>
                                <p:cTn id="57" presetID="26" presetClass="emph" presetSubtype="0" fill="hold" grpId="1" nodeType="withEffect">
                                  <p:stCondLst>
                                    <p:cond delay="0"/>
                                  </p:stCondLst>
                                  <p:childTnLst>
                                    <p:animEffect transition="out" filter="fade">
                                      <p:cBhvr>
                                        <p:cTn id="58" dur="500" tmFilter="0, 0; .2, .5; .8, .5; 1, 0"/>
                                        <p:tgtEl>
                                          <p:spTgt spid="9">
                                            <p:graphicEl>
                                              <a:dgm id="{A6F6D2B2-F9EA-4EC7-80BE-C2EA0FE61013}"/>
                                            </p:graphicEl>
                                          </p:spTgt>
                                        </p:tgtEl>
                                      </p:cBhvr>
                                    </p:animEffect>
                                    <p:animScale>
                                      <p:cBhvr>
                                        <p:cTn id="59" dur="250" autoRev="1" fill="hold"/>
                                        <p:tgtEl>
                                          <p:spTgt spid="9">
                                            <p:graphicEl>
                                              <a:dgm id="{A6F6D2B2-F9EA-4EC7-80BE-C2EA0FE61013}"/>
                                            </p:graphicEl>
                                          </p:spTgt>
                                        </p:tgtEl>
                                      </p:cBhvr>
                                      <p:by x="105000" y="105000"/>
                                    </p:animScale>
                                  </p:childTnLst>
                                </p:cTn>
                              </p:par>
                              <p:par>
                                <p:cTn id="60" presetID="26" presetClass="emph" presetSubtype="0" fill="hold" grpId="1" nodeType="withEffect">
                                  <p:stCondLst>
                                    <p:cond delay="0"/>
                                  </p:stCondLst>
                                  <p:childTnLst>
                                    <p:animEffect transition="out" filter="fade">
                                      <p:cBhvr>
                                        <p:cTn id="61" dur="500" tmFilter="0, 0; .2, .5; .8, .5; 1, 0"/>
                                        <p:tgtEl>
                                          <p:spTgt spid="9">
                                            <p:graphicEl>
                                              <a:dgm id="{18308F16-5697-4DF8-85E3-826A17A3A6C7}"/>
                                            </p:graphicEl>
                                          </p:spTgt>
                                        </p:tgtEl>
                                      </p:cBhvr>
                                    </p:animEffect>
                                    <p:animScale>
                                      <p:cBhvr>
                                        <p:cTn id="62" dur="250" autoRev="1" fill="hold"/>
                                        <p:tgtEl>
                                          <p:spTgt spid="9">
                                            <p:graphicEl>
                                              <a:dgm id="{18308F16-5697-4DF8-85E3-826A17A3A6C7}"/>
                                            </p:graphicEl>
                                          </p:spTgt>
                                        </p:tgtEl>
                                      </p:cBhvr>
                                      <p:by x="105000" y="105000"/>
                                    </p:animScale>
                                  </p:childTnLst>
                                </p:cTn>
                              </p:par>
                              <p:par>
                                <p:cTn id="63" presetID="26" presetClass="emph" presetSubtype="0" fill="hold" grpId="1" nodeType="withEffect">
                                  <p:stCondLst>
                                    <p:cond delay="0"/>
                                  </p:stCondLst>
                                  <p:childTnLst>
                                    <p:animEffect transition="out" filter="fade">
                                      <p:cBhvr>
                                        <p:cTn id="64" dur="500" tmFilter="0, 0; .2, .5; .8, .5; 1, 0"/>
                                        <p:tgtEl>
                                          <p:spTgt spid="9">
                                            <p:graphicEl>
                                              <a:dgm id="{64C221EF-208B-4309-A71C-A95802B3B97E}"/>
                                            </p:graphicEl>
                                          </p:spTgt>
                                        </p:tgtEl>
                                      </p:cBhvr>
                                    </p:animEffect>
                                    <p:animScale>
                                      <p:cBhvr>
                                        <p:cTn id="65" dur="250" autoRev="1" fill="hold"/>
                                        <p:tgtEl>
                                          <p:spTgt spid="9">
                                            <p:graphicEl>
                                              <a:dgm id="{64C221EF-208B-4309-A71C-A95802B3B97E}"/>
                                            </p:graphicEl>
                                          </p:spTgt>
                                        </p:tgtEl>
                                      </p:cBhvr>
                                      <p:by x="105000" y="105000"/>
                                    </p:animScale>
                                  </p:childTnLst>
                                </p:cTn>
                              </p:par>
                              <p:par>
                                <p:cTn id="66" presetID="26" presetClass="emph" presetSubtype="0" fill="hold" grpId="1" nodeType="withEffect">
                                  <p:stCondLst>
                                    <p:cond delay="0"/>
                                  </p:stCondLst>
                                  <p:childTnLst>
                                    <p:animEffect transition="out" filter="fade">
                                      <p:cBhvr>
                                        <p:cTn id="67" dur="500" tmFilter="0, 0; .2, .5; .8, .5; 1, 0"/>
                                        <p:tgtEl>
                                          <p:spTgt spid="9">
                                            <p:graphicEl>
                                              <a:dgm id="{8A1020B5-855A-4699-94B9-05228CFACC64}"/>
                                            </p:graphicEl>
                                          </p:spTgt>
                                        </p:tgtEl>
                                      </p:cBhvr>
                                    </p:animEffect>
                                    <p:animScale>
                                      <p:cBhvr>
                                        <p:cTn id="68" dur="250" autoRev="1" fill="hold"/>
                                        <p:tgtEl>
                                          <p:spTgt spid="9">
                                            <p:graphicEl>
                                              <a:dgm id="{8A1020B5-855A-4699-94B9-05228CFACC64}"/>
                                            </p:graphic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Graphic spid="9" grpId="1">
        <p:bldSub>
          <a:bldDgm/>
        </p:bldSub>
      </p:bldGraphic>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4085" y="1535596"/>
            <a:ext cx="7772400" cy="1600200"/>
          </a:xfrm>
        </p:spPr>
        <p:txBody>
          <a:bodyPr>
            <a:noAutofit/>
          </a:bodyPr>
          <a:lstStyle/>
          <a:p>
            <a:r>
              <a:rPr lang="en-US" sz="2000" dirty="0" err="1" smtClean="0">
                <a:latin typeface="Arial" pitchFamily="34" charset="0"/>
                <a:cs typeface="Arial" pitchFamily="34" charset="0"/>
              </a:rPr>
              <a:t>Sử</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dụng</a:t>
            </a:r>
            <a:r>
              <a:rPr lang="en-US" sz="2000" dirty="0" smtClean="0">
                <a:latin typeface="Arial" pitchFamily="34" charset="0"/>
                <a:cs typeface="Arial" pitchFamily="34" charset="0"/>
              </a:rPr>
              <a:t> interpret </a:t>
            </a:r>
            <a:r>
              <a:rPr lang="en-US" sz="2000" dirty="0">
                <a:latin typeface="Arial" pitchFamily="34" charset="0"/>
                <a:cs typeface="Arial" pitchFamily="34" charset="0"/>
              </a:rPr>
              <a:t>(</a:t>
            </a:r>
            <a:r>
              <a:rPr lang="en-US" sz="2000" dirty="0" err="1">
                <a:latin typeface="Arial" pitchFamily="34" charset="0"/>
                <a:cs typeface="Arial" pitchFamily="34" charset="0"/>
              </a:rPr>
              <a:t>thông</a:t>
            </a:r>
            <a:r>
              <a:rPr lang="en-US" sz="2000" dirty="0">
                <a:latin typeface="Arial" pitchFamily="34" charset="0"/>
                <a:cs typeface="Arial" pitchFamily="34" charset="0"/>
              </a:rPr>
              <a:t> </a:t>
            </a:r>
            <a:r>
              <a:rPr lang="en-US" sz="2000" dirty="0" err="1">
                <a:latin typeface="Arial" pitchFamily="34" charset="0"/>
                <a:cs typeface="Arial" pitchFamily="34" charset="0"/>
              </a:rPr>
              <a:t>dịch</a:t>
            </a:r>
            <a:r>
              <a:rPr lang="en-US" sz="2000" dirty="0">
                <a:latin typeface="Arial" pitchFamily="34" charset="0"/>
                <a:cs typeface="Arial" pitchFamily="34" charset="0"/>
              </a:rPr>
              <a:t>) </a:t>
            </a:r>
            <a:r>
              <a:rPr lang="en-US" sz="2000" dirty="0" err="1">
                <a:latin typeface="Arial" pitchFamily="34" charset="0"/>
                <a:cs typeface="Arial" pitchFamily="34" charset="0"/>
              </a:rPr>
              <a:t>phương</a:t>
            </a:r>
            <a:r>
              <a:rPr lang="en-US" sz="2000" dirty="0">
                <a:latin typeface="Arial" pitchFamily="34" charset="0"/>
                <a:cs typeface="Arial" pitchFamily="34" charset="0"/>
              </a:rPr>
              <a:t> </a:t>
            </a:r>
            <a:r>
              <a:rPr lang="en-US" sz="2000" dirty="0" err="1">
                <a:latin typeface="Arial" pitchFamily="34" charset="0"/>
                <a:cs typeface="Arial" pitchFamily="34" charset="0"/>
              </a:rPr>
              <a:t>thức</a:t>
            </a:r>
            <a:r>
              <a:rPr lang="en-US" sz="2000" dirty="0">
                <a:latin typeface="Arial" pitchFamily="34" charset="0"/>
                <a:cs typeface="Arial" pitchFamily="34" charset="0"/>
              </a:rPr>
              <a:t> </a:t>
            </a:r>
            <a:r>
              <a:rPr lang="en-US" sz="2000" dirty="0" err="1">
                <a:latin typeface="Arial" pitchFamily="34" charset="0"/>
                <a:cs typeface="Arial" pitchFamily="34" charset="0"/>
              </a:rPr>
              <a:t>của</a:t>
            </a:r>
            <a:r>
              <a:rPr lang="en-US" sz="2000" dirty="0">
                <a:latin typeface="Arial" pitchFamily="34" charset="0"/>
                <a:cs typeface="Arial" pitchFamily="34" charset="0"/>
              </a:rPr>
              <a:t> </a:t>
            </a:r>
            <a:r>
              <a:rPr lang="en-US" sz="2000" dirty="0" err="1">
                <a:latin typeface="Arial" pitchFamily="34" charset="0"/>
                <a:cs typeface="Arial" pitchFamily="34" charset="0"/>
              </a:rPr>
              <a:t>người</a:t>
            </a:r>
            <a:r>
              <a:rPr lang="en-US" sz="2000" dirty="0">
                <a:latin typeface="Arial" pitchFamily="34" charset="0"/>
                <a:cs typeface="Arial" pitchFamily="34" charset="0"/>
              </a:rPr>
              <a:t> </a:t>
            </a:r>
            <a:r>
              <a:rPr lang="en-US" sz="2000" dirty="0" err="1">
                <a:latin typeface="Arial" pitchFamily="34" charset="0"/>
                <a:cs typeface="Arial" pitchFamily="34" charset="0"/>
              </a:rPr>
              <a:t>sử</a:t>
            </a:r>
            <a:r>
              <a:rPr lang="en-US" sz="2000" dirty="0">
                <a:latin typeface="Arial" pitchFamily="34" charset="0"/>
                <a:cs typeface="Arial" pitchFamily="34" charset="0"/>
              </a:rPr>
              <a:t> </a:t>
            </a:r>
            <a:r>
              <a:rPr lang="en-US" sz="2000" dirty="0" err="1">
                <a:latin typeface="Arial" pitchFamily="34" charset="0"/>
                <a:cs typeface="Arial" pitchFamily="34" charset="0"/>
              </a:rPr>
              <a:t>dụng</a:t>
            </a:r>
            <a:r>
              <a:rPr lang="en-US" sz="2000" dirty="0">
                <a:latin typeface="Arial" pitchFamily="34" charset="0"/>
                <a:cs typeface="Arial" pitchFamily="34" charset="0"/>
              </a:rPr>
              <a:t> </a:t>
            </a:r>
            <a:r>
              <a:rPr lang="en-US" sz="2000" dirty="0" err="1">
                <a:latin typeface="Arial" pitchFamily="34" charset="0"/>
                <a:cs typeface="Arial" pitchFamily="34" charset="0"/>
              </a:rPr>
              <a:t>hơn</a:t>
            </a:r>
            <a:r>
              <a:rPr lang="en-US" sz="2000" dirty="0">
                <a:latin typeface="Arial" pitchFamily="34" charset="0"/>
                <a:cs typeface="Arial" pitchFamily="34" charset="0"/>
              </a:rPr>
              <a:t> </a:t>
            </a:r>
            <a:r>
              <a:rPr lang="en-US" sz="2000" dirty="0" err="1">
                <a:latin typeface="Arial" pitchFamily="34" charset="0"/>
                <a:cs typeface="Arial" pitchFamily="34" charset="0"/>
              </a:rPr>
              <a:t>là</a:t>
            </a:r>
            <a:r>
              <a:rPr lang="en-US" sz="2000" dirty="0">
                <a:latin typeface="Arial" pitchFamily="34" charset="0"/>
                <a:cs typeface="Arial" pitchFamily="34" charset="0"/>
              </a:rPr>
              <a:t> compile. </a:t>
            </a:r>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DBMS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thể</a:t>
            </a:r>
            <a:r>
              <a:rPr lang="en-US" sz="2000" dirty="0">
                <a:latin typeface="Arial" pitchFamily="34" charset="0"/>
                <a:cs typeface="Arial" pitchFamily="34" charset="0"/>
              </a:rPr>
              <a:t> </a:t>
            </a:r>
            <a:r>
              <a:rPr lang="en-US" sz="2000" dirty="0" err="1">
                <a:latin typeface="Arial" pitchFamily="34" charset="0"/>
                <a:cs typeface="Arial" pitchFamily="34" charset="0"/>
              </a:rPr>
              <a:t>kiểm</a:t>
            </a:r>
            <a:r>
              <a:rPr lang="en-US" sz="2000" dirty="0">
                <a:latin typeface="Arial" pitchFamily="34" charset="0"/>
                <a:cs typeface="Arial" pitchFamily="34" charset="0"/>
              </a:rPr>
              <a:t> </a:t>
            </a:r>
            <a:r>
              <a:rPr lang="en-US" sz="2000" dirty="0" err="1">
                <a:latin typeface="Arial" pitchFamily="34" charset="0"/>
                <a:cs typeface="Arial" pitchFamily="34" charset="0"/>
              </a:rPr>
              <a:t>tra</a:t>
            </a:r>
            <a:r>
              <a:rPr lang="en-US" sz="2000" dirty="0">
                <a:latin typeface="Arial" pitchFamily="34" charset="0"/>
                <a:cs typeface="Arial" pitchFamily="34" charset="0"/>
              </a:rPr>
              <a:t> </a:t>
            </a:r>
            <a:r>
              <a:rPr lang="en-US" sz="2000" dirty="0" err="1">
                <a:latin typeface="Arial" pitchFamily="34" charset="0"/>
                <a:cs typeface="Arial" pitchFamily="34" charset="0"/>
              </a:rPr>
              <a:t>phương</a:t>
            </a:r>
            <a:r>
              <a:rPr lang="en-US" sz="2000" dirty="0">
                <a:latin typeface="Arial" pitchFamily="34" charset="0"/>
                <a:cs typeface="Arial" pitchFamily="34" charset="0"/>
              </a:rPr>
              <a:t> </a:t>
            </a:r>
            <a:r>
              <a:rPr lang="en-US" sz="2000" dirty="0" err="1">
                <a:latin typeface="Arial" pitchFamily="34" charset="0"/>
                <a:cs typeface="Arial" pitchFamily="34" charset="0"/>
              </a:rPr>
              <a:t>thức</a:t>
            </a:r>
            <a:r>
              <a:rPr lang="en-US" sz="2000" dirty="0">
                <a:latin typeface="Arial" pitchFamily="34" charset="0"/>
                <a:cs typeface="Arial" pitchFamily="34" charset="0"/>
              </a:rPr>
              <a:t>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thực</a:t>
            </a:r>
            <a:r>
              <a:rPr lang="en-US" sz="2000" dirty="0">
                <a:latin typeface="Arial" pitchFamily="34" charset="0"/>
                <a:cs typeface="Arial" pitchFamily="34" charset="0"/>
              </a:rPr>
              <a:t> </a:t>
            </a:r>
            <a:r>
              <a:rPr lang="en-US" sz="2000" dirty="0" err="1">
                <a:latin typeface="Arial" pitchFamily="34" charset="0"/>
                <a:cs typeface="Arial" pitchFamily="34" charset="0"/>
              </a:rPr>
              <a:t>hiện</a:t>
            </a:r>
            <a:r>
              <a:rPr lang="en-US" sz="2000" dirty="0">
                <a:latin typeface="Arial" pitchFamily="34" charset="0"/>
                <a:cs typeface="Arial" pitchFamily="34" charset="0"/>
              </a:rPr>
              <a:t> </a:t>
            </a:r>
            <a:r>
              <a:rPr lang="en-US" sz="2000" dirty="0" err="1">
                <a:latin typeface="Arial" pitchFamily="34" charset="0"/>
                <a:cs typeface="Arial" pitchFamily="34" charset="0"/>
              </a:rPr>
              <a:t>tốt</a:t>
            </a:r>
            <a:r>
              <a:rPr lang="en-US" sz="2000" dirty="0">
                <a:latin typeface="Arial" pitchFamily="34" charset="0"/>
                <a:cs typeface="Arial" pitchFamily="34" charset="0"/>
              </a:rPr>
              <a:t> hay </a:t>
            </a:r>
            <a:r>
              <a:rPr lang="en-US" sz="2000" dirty="0" err="1">
                <a:latin typeface="Arial" pitchFamily="34" charset="0"/>
                <a:cs typeface="Arial" pitchFamily="34" charset="0"/>
              </a:rPr>
              <a:t>không</a:t>
            </a:r>
            <a:r>
              <a:rPr lang="en-US" sz="2000" dirty="0">
                <a:latin typeface="Arial" pitchFamily="34" charset="0"/>
                <a:cs typeface="Arial" pitchFamily="34" charset="0"/>
              </a:rPr>
              <a:t> </a:t>
            </a:r>
            <a:r>
              <a:rPr lang="en-US" sz="2000" dirty="0" err="1">
                <a:latin typeface="Arial" pitchFamily="34" charset="0"/>
                <a:cs typeface="Arial" pitchFamily="34" charset="0"/>
              </a:rPr>
              <a:t>trước</a:t>
            </a:r>
            <a:r>
              <a:rPr lang="en-US" sz="2000" dirty="0">
                <a:latin typeface="Arial" pitchFamily="34" charset="0"/>
                <a:cs typeface="Arial" pitchFamily="34" charset="0"/>
              </a:rPr>
              <a:t> </a:t>
            </a:r>
            <a:r>
              <a:rPr lang="en-US" sz="2000" dirty="0" err="1">
                <a:latin typeface="Arial" pitchFamily="34" charset="0"/>
                <a:cs typeface="Arial" pitchFamily="34" charset="0"/>
              </a:rPr>
              <a:t>khi</a:t>
            </a:r>
            <a:r>
              <a:rPr lang="en-US" sz="2000" dirty="0">
                <a:latin typeface="Arial" pitchFamily="34" charset="0"/>
                <a:cs typeface="Arial" pitchFamily="34" charset="0"/>
              </a:rPr>
              <a:t> </a:t>
            </a:r>
            <a:r>
              <a:rPr lang="en-US" sz="2000" dirty="0" err="1">
                <a:latin typeface="Arial" pitchFamily="34" charset="0"/>
                <a:cs typeface="Arial" pitchFamily="34" charset="0"/>
              </a:rPr>
              <a:t>thực</a:t>
            </a:r>
            <a:r>
              <a:rPr lang="en-US" sz="2000" dirty="0">
                <a:latin typeface="Arial" pitchFamily="34" charset="0"/>
                <a:cs typeface="Arial" pitchFamily="34" charset="0"/>
              </a:rPr>
              <a:t> </a:t>
            </a:r>
            <a:r>
              <a:rPr lang="en-US" sz="2000" dirty="0" err="1">
                <a:latin typeface="Arial" pitchFamily="34" charset="0"/>
                <a:cs typeface="Arial" pitchFamily="34" charset="0"/>
              </a:rPr>
              <a:t>thi</a:t>
            </a:r>
            <a:r>
              <a:rPr lang="en-US" sz="2000" dirty="0">
                <a:latin typeface="Arial" pitchFamily="34" charset="0"/>
                <a:cs typeface="Arial" pitchFamily="34" charset="0"/>
              </a:rPr>
              <a:t> </a:t>
            </a:r>
            <a:r>
              <a:rPr lang="en-US" sz="2000" dirty="0" err="1">
                <a:latin typeface="Arial" pitchFamily="34" charset="0"/>
                <a:cs typeface="Arial" pitchFamily="34" charset="0"/>
              </a:rPr>
              <a:t>nó</a:t>
            </a:r>
            <a:r>
              <a:rPr lang="en-US" sz="2000" dirty="0">
                <a:latin typeface="Arial" pitchFamily="34" charset="0"/>
                <a:cs typeface="Arial" pitchFamily="34" charset="0"/>
              </a:rPr>
              <a:t>. </a:t>
            </a:r>
            <a:endParaRPr lang="en-US" sz="2000" dirty="0" smtClean="0">
              <a:latin typeface="Arial" pitchFamily="34" charset="0"/>
              <a:cs typeface="Arial" pitchFamily="34" charset="0"/>
            </a:endParaRPr>
          </a:p>
          <a:p>
            <a:r>
              <a:rPr lang="en-US" sz="2000" dirty="0" err="1" smtClean="0">
                <a:latin typeface="Arial" pitchFamily="34" charset="0"/>
                <a:cs typeface="Arial" pitchFamily="34" charset="0"/>
              </a:rPr>
              <a:t>Ngôn</a:t>
            </a:r>
            <a:r>
              <a:rPr lang="en-US" sz="2000" dirty="0" smtClean="0">
                <a:latin typeface="Arial" pitchFamily="34" charset="0"/>
                <a:cs typeface="Arial" pitchFamily="34" charset="0"/>
              </a:rPr>
              <a:t> </a:t>
            </a:r>
            <a:r>
              <a:rPr lang="en-US" sz="2000" dirty="0" err="1">
                <a:latin typeface="Arial" pitchFamily="34" charset="0"/>
                <a:cs typeface="Arial" pitchFamily="34" charset="0"/>
              </a:rPr>
              <a:t>ngữ</a:t>
            </a:r>
            <a:r>
              <a:rPr lang="en-US" sz="2000" dirty="0">
                <a:latin typeface="Arial" pitchFamily="34" charset="0"/>
                <a:cs typeface="Arial" pitchFamily="34" charset="0"/>
              </a:rPr>
              <a:t> </a:t>
            </a:r>
            <a:r>
              <a:rPr lang="en-US" sz="2000" dirty="0" err="1">
                <a:latin typeface="Arial" pitchFamily="34" charset="0"/>
                <a:cs typeface="Arial" pitchFamily="34" charset="0"/>
              </a:rPr>
              <a:t>thông</a:t>
            </a:r>
            <a:r>
              <a:rPr lang="en-US" sz="2000" dirty="0">
                <a:latin typeface="Arial" pitchFamily="34" charset="0"/>
                <a:cs typeface="Arial" pitchFamily="34" charset="0"/>
              </a:rPr>
              <a:t> </a:t>
            </a:r>
            <a:r>
              <a:rPr lang="en-US" sz="2000" dirty="0" err="1">
                <a:latin typeface="Arial" pitchFamily="34" charset="0"/>
                <a:cs typeface="Arial" pitchFamily="34" charset="0"/>
              </a:rPr>
              <a:t>dịch</a:t>
            </a:r>
            <a:r>
              <a:rPr lang="en-US" sz="2000" dirty="0">
                <a:latin typeface="Arial" pitchFamily="34" charset="0"/>
                <a:cs typeface="Arial" pitchFamily="34" charset="0"/>
              </a:rPr>
              <a:t> </a:t>
            </a:r>
            <a:r>
              <a:rPr lang="en-US" sz="2000" dirty="0" err="1">
                <a:latin typeface="Arial" pitchFamily="34" charset="0"/>
                <a:cs typeface="Arial" pitchFamily="34" charset="0"/>
              </a:rPr>
              <a:t>điển</a:t>
            </a:r>
            <a:r>
              <a:rPr lang="en-US" sz="2000" dirty="0">
                <a:latin typeface="Arial" pitchFamily="34" charset="0"/>
                <a:cs typeface="Arial" pitchFamily="34" charset="0"/>
              </a:rPr>
              <a:t> </a:t>
            </a:r>
            <a:r>
              <a:rPr lang="en-US" sz="2000" dirty="0" err="1">
                <a:latin typeface="Arial" pitchFamily="34" charset="0"/>
                <a:cs typeface="Arial" pitchFamily="34" charset="0"/>
              </a:rPr>
              <a:t>hình</a:t>
            </a:r>
            <a:r>
              <a:rPr lang="en-US" sz="2000" dirty="0">
                <a:latin typeface="Arial" pitchFamily="34" charset="0"/>
                <a:cs typeface="Arial" pitchFamily="34" charset="0"/>
              </a:rPr>
              <a:t> </a:t>
            </a:r>
            <a:r>
              <a:rPr lang="en-US" sz="2000" dirty="0" err="1">
                <a:latin typeface="Arial" pitchFamily="34" charset="0"/>
                <a:cs typeface="Arial" pitchFamily="34" charset="0"/>
              </a:rPr>
              <a:t>là</a:t>
            </a:r>
            <a:r>
              <a:rPr lang="en-US" sz="2000" dirty="0">
                <a:latin typeface="Arial" pitchFamily="34" charset="0"/>
                <a:cs typeface="Arial" pitchFamily="34" charset="0"/>
              </a:rPr>
              <a:t> Java</a:t>
            </a:r>
          </a:p>
        </p:txBody>
      </p:sp>
      <p:sp>
        <p:nvSpPr>
          <p:cNvPr id="2" name="Title 1"/>
          <p:cNvSpPr>
            <a:spLocks noGrp="1"/>
          </p:cNvSpPr>
          <p:nvPr>
            <p:ph type="title"/>
          </p:nvPr>
        </p:nvSpPr>
        <p:spPr>
          <a:xfrm>
            <a:off x="1524000" y="0"/>
            <a:ext cx="7162800" cy="685800"/>
          </a:xfrm>
        </p:spPr>
        <p:txBody>
          <a:bodyPr>
            <a:normAutofit/>
          </a:bodyPr>
          <a:lstStyle/>
          <a:p>
            <a:r>
              <a:rPr lang="en-US" cap="none" dirty="0" err="1" smtClean="0">
                <a:latin typeface="Arial" pitchFamily="34" charset="0"/>
                <a:cs typeface="Arial" pitchFamily="34" charset="0"/>
              </a:rPr>
              <a:t>Độ</a:t>
            </a:r>
            <a:r>
              <a:rPr lang="en-US" cap="none" dirty="0" smtClean="0">
                <a:latin typeface="Arial" pitchFamily="34" charset="0"/>
                <a:cs typeface="Arial" pitchFamily="34" charset="0"/>
              </a:rPr>
              <a:t> tin </a:t>
            </a:r>
            <a:r>
              <a:rPr lang="en-US" cap="none" dirty="0" err="1" smtClean="0">
                <a:latin typeface="Arial" pitchFamily="34" charset="0"/>
                <a:cs typeface="Arial" pitchFamily="34" charset="0"/>
              </a:rPr>
              <a:t>cậy</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của</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phương</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thức</a:t>
            </a:r>
            <a:endParaRPr lang="en-US" cap="none" dirty="0">
              <a:latin typeface="Arial" pitchFamily="34" charset="0"/>
              <a:cs typeface="Arial" pitchFamily="34" charset="0"/>
            </a:endParaRPr>
          </a:p>
        </p:txBody>
      </p:sp>
      <p:sp>
        <p:nvSpPr>
          <p:cNvPr id="4" name="Content Placeholder 2"/>
          <p:cNvSpPr txBox="1">
            <a:spLocks/>
          </p:cNvSpPr>
          <p:nvPr/>
        </p:nvSpPr>
        <p:spPr>
          <a:xfrm>
            <a:off x="733842" y="3675822"/>
            <a:ext cx="7772400" cy="3048000"/>
          </a:xfrm>
          <a:prstGeom prst="rect">
            <a:avLst/>
          </a:prstGeom>
        </p:spPr>
        <p:txBody>
          <a:bodyPr vert="horz" lIns="0" tIns="45720" rIns="0" bIns="45720" rtlCol="0">
            <a:noAutofit/>
          </a:bodyPr>
          <a:lst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a:lstStyle>
          <a:p>
            <a:r>
              <a:rPr lang="en-US" dirty="0" smtClean="0">
                <a:solidFill>
                  <a:schemeClr val="tx2"/>
                </a:solidFill>
                <a:latin typeface="Arial" pitchFamily="34" charset="0"/>
                <a:cs typeface="Arial" pitchFamily="34" charset="0"/>
              </a:rPr>
              <a:t>Cho </a:t>
            </a:r>
            <a:r>
              <a:rPr lang="en-US" dirty="0" err="1">
                <a:solidFill>
                  <a:schemeClr val="tx2"/>
                </a:solidFill>
                <a:latin typeface="Arial" pitchFamily="34" charset="0"/>
                <a:cs typeface="Arial" pitchFamily="34" charset="0"/>
              </a:rPr>
              <a:t>phép</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người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dùng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biên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dịch</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trên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một</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ngôn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ngữ</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lập</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trình</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như</a:t>
            </a:r>
            <a:r>
              <a:rPr lang="en-US" dirty="0">
                <a:solidFill>
                  <a:schemeClr val="tx2"/>
                </a:solidFill>
                <a:latin typeface="Arial" pitchFamily="34" charset="0"/>
                <a:cs typeface="Arial" pitchFamily="34" charset="0"/>
              </a:rPr>
              <a:t> C++, </a:t>
            </a:r>
            <a:r>
              <a:rPr lang="en-US" dirty="0" err="1">
                <a:solidFill>
                  <a:schemeClr val="tx2"/>
                </a:solidFill>
                <a:latin typeface="Arial" pitchFamily="34" charset="0"/>
                <a:cs typeface="Arial" pitchFamily="34" charset="0"/>
              </a:rPr>
              <a:t>nhưng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thực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các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phương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thức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đó</a:t>
            </a:r>
            <a:r>
              <a:rPr lang="en-US" dirty="0">
                <a:solidFill>
                  <a:schemeClr val="tx2"/>
                </a:solidFill>
                <a:latin typeface="Arial" pitchFamily="34" charset="0"/>
                <a:cs typeface="Arial" pitchFamily="34" charset="0"/>
              </a:rPr>
              <a:t> ở </a:t>
            </a:r>
            <a:r>
              <a:rPr lang="en-US" dirty="0" err="1">
                <a:solidFill>
                  <a:schemeClr val="tx2"/>
                </a:solidFill>
                <a:latin typeface="Arial" pitchFamily="34" charset="0"/>
                <a:cs typeface="Arial" pitchFamily="34" charset="0"/>
              </a:rPr>
              <a:t>không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gian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địa</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chỉ</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khác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với</a:t>
            </a:r>
            <a:r>
              <a:rPr lang="en-US" dirty="0">
                <a:solidFill>
                  <a:schemeClr val="tx2"/>
                </a:solidFill>
                <a:latin typeface="Arial" pitchFamily="34" charset="0"/>
                <a:cs typeface="Arial" pitchFamily="34" charset="0"/>
              </a:rPr>
              <a:t> DBMS. </a:t>
            </a:r>
            <a:endParaRPr lang="en-US" dirty="0" smtClean="0">
              <a:solidFill>
                <a:schemeClr val="tx2"/>
              </a:solidFill>
              <a:latin typeface="Arial" pitchFamily="34" charset="0"/>
              <a:cs typeface="Arial" pitchFamily="34" charset="0"/>
            </a:endParaRPr>
          </a:p>
          <a:p>
            <a:r>
              <a:rPr lang="en-US" dirty="0" smtClean="0">
                <a:solidFill>
                  <a:schemeClr val="tx2"/>
                </a:solidFill>
                <a:latin typeface="Arial" pitchFamily="34" charset="0"/>
                <a:cs typeface="Arial" pitchFamily="34" charset="0"/>
              </a:rPr>
              <a:t>DBMS </a:t>
            </a:r>
            <a:r>
              <a:rPr lang="en-US" dirty="0" err="1">
                <a:solidFill>
                  <a:schemeClr val="tx2"/>
                </a:solidFill>
                <a:latin typeface="Arial" pitchFamily="34" charset="0"/>
                <a:cs typeface="Arial" pitchFamily="34" charset="0"/>
              </a:rPr>
              <a:t>sẽ</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gửi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giao</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tiếp</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liên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tiến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trình</a:t>
            </a:r>
            <a:r>
              <a:rPr lang="en-US" dirty="0">
                <a:solidFill>
                  <a:schemeClr val="tx2"/>
                </a:solidFill>
                <a:latin typeface="Arial" pitchFamily="34" charset="0"/>
                <a:cs typeface="Arial" pitchFamily="34" charset="0"/>
              </a:rPr>
              <a:t> (IPC) </a:t>
            </a:r>
            <a:r>
              <a:rPr lang="en-US" dirty="0" err="1">
                <a:solidFill>
                  <a:schemeClr val="tx2"/>
                </a:solidFill>
                <a:latin typeface="Arial" pitchFamily="34" charset="0"/>
                <a:cs typeface="Arial" pitchFamily="34" charset="0"/>
              </a:rPr>
              <a:t>đến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phương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thức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người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dùng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và</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phương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thức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trả</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về</a:t>
            </a:r>
            <a:r>
              <a:rPr lang="en-US" dirty="0">
                <a:solidFill>
                  <a:schemeClr val="tx2"/>
                </a:solidFill>
                <a:latin typeface="Arial" pitchFamily="34" charset="0"/>
                <a:cs typeface="Arial" pitchFamily="34" charset="0"/>
              </a:rPr>
              <a:t> IPC. </a:t>
            </a:r>
            <a:endParaRPr lang="en-US" dirty="0" smtClean="0">
              <a:solidFill>
                <a:schemeClr val="tx2"/>
              </a:solidFill>
              <a:latin typeface="Arial" pitchFamily="34" charset="0"/>
              <a:cs typeface="Arial" pitchFamily="34" charset="0"/>
            </a:endParaRPr>
          </a:p>
          <a:p>
            <a:r>
              <a:rPr lang="en-US" dirty="0" err="1" smtClean="0">
                <a:solidFill>
                  <a:schemeClr val="tx2"/>
                </a:solidFill>
                <a:latin typeface="Arial" pitchFamily="34" charset="0"/>
                <a:cs typeface="Arial" pitchFamily="34" charset="0"/>
              </a:rPr>
              <a:t>Khắc</a:t>
            </a:r>
            <a:r>
              <a:rPr lang="en-US" dirty="0" smtClean="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phục</a:t>
            </a:r>
            <a:r>
              <a:rPr lang="en-US" dirty="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vấn</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đề</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làm</a:t>
            </a:r>
            <a:r>
              <a:rPr lang="en-US" dirty="0" smtClean="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hư</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hỏng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hệ</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thống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và</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ngăn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chặn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các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phương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thức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nguy</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hiểm</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đọc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và</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chỉnh</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sửa</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cơ</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sở</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dữ</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liệu</a:t>
            </a:r>
            <a:r>
              <a:rPr lang="en-US" dirty="0">
                <a:solidFill>
                  <a:schemeClr val="tx2"/>
                </a:solidFill>
                <a:latin typeface="Arial" pitchFamily="34" charset="0"/>
                <a:cs typeface="Arial" pitchFamily="34" charset="0"/>
              </a:rPr>
              <a:t>. </a:t>
            </a:r>
            <a:endParaRPr lang="en-US" dirty="0" smtClean="0">
              <a:solidFill>
                <a:schemeClr val="tx2"/>
              </a:solidFill>
              <a:latin typeface="Arial" pitchFamily="34" charset="0"/>
              <a:cs typeface="Arial" pitchFamily="34" charset="0"/>
            </a:endParaRPr>
          </a:p>
          <a:p>
            <a:r>
              <a:rPr lang="en-US" dirty="0" err="1" smtClean="0">
                <a:solidFill>
                  <a:schemeClr val="tx2"/>
                </a:solidFill>
                <a:latin typeface="Arial" pitchFamily="34" charset="0"/>
                <a:cs typeface="Arial" pitchFamily="34" charset="0"/>
              </a:rPr>
              <a:t>Chú</a:t>
            </a:r>
            <a:r>
              <a:rPr lang="en-US" dirty="0" smtClean="0">
                <a:solidFill>
                  <a:schemeClr val="tx2"/>
                </a:solidFill>
                <a:latin typeface="Arial" pitchFamily="34" charset="0"/>
                <a:cs typeface="Arial" pitchFamily="34" charset="0"/>
              </a:rPr>
              <a:t> </a:t>
            </a:r>
            <a:r>
              <a:rPr lang="en-US" dirty="0">
                <a:solidFill>
                  <a:schemeClr val="tx2"/>
                </a:solidFill>
                <a:latin typeface="Arial" pitchFamily="34" charset="0"/>
                <a:cs typeface="Arial" pitchFamily="34" charset="0"/>
              </a:rPr>
              <a:t>ý </a:t>
            </a:r>
            <a:r>
              <a:rPr lang="en-US" dirty="0" err="1">
                <a:solidFill>
                  <a:schemeClr val="tx2"/>
                </a:solidFill>
                <a:latin typeface="Arial" pitchFamily="34" charset="0"/>
                <a:cs typeface="Arial" pitchFamily="34" charset="0"/>
              </a:rPr>
              <a:t>là</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người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dùng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khi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viết</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phương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thức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không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cần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biết</a:t>
            </a:r>
            <a:r>
              <a:rPr lang="en-US" dirty="0">
                <a:solidFill>
                  <a:schemeClr val="tx2"/>
                </a:solidFill>
                <a:latin typeface="Arial" pitchFamily="34" charset="0"/>
                <a:cs typeface="Arial" pitchFamily="34" charset="0"/>
              </a:rPr>
              <a:t> DBMS </a:t>
            </a:r>
            <a:r>
              <a:rPr lang="en-US" dirty="0" err="1">
                <a:solidFill>
                  <a:schemeClr val="tx2"/>
                </a:solidFill>
                <a:latin typeface="Arial" pitchFamily="34" charset="0"/>
                <a:cs typeface="Arial" pitchFamily="34" charset="0"/>
              </a:rPr>
              <a:t>đang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thực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phương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thức</a:t>
            </a:r>
            <a:r>
              <a:rPr lang="en-US" dirty="0">
                <a:solidFill>
                  <a:schemeClr val="tx2"/>
                </a:solidFill>
                <a:latin typeface="Arial" pitchFamily="34" charset="0"/>
                <a:cs typeface="Arial" pitchFamily="34" charset="0"/>
              </a:rPr>
              <a:t> ở </a:t>
            </a:r>
            <a:r>
              <a:rPr lang="en-US" dirty="0" err="1">
                <a:solidFill>
                  <a:schemeClr val="tx2"/>
                </a:solidFill>
                <a:latin typeface="Arial" pitchFamily="34" charset="0"/>
                <a:cs typeface="Arial" pitchFamily="34" charset="0"/>
              </a:rPr>
              <a:t>một</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tiến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trình</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khác</a:t>
            </a:r>
            <a:r>
              <a:rPr lang="en-US" dirty="0">
                <a:solidFill>
                  <a:schemeClr val="tx2"/>
                </a:solidFill>
                <a:latin typeface="Arial" pitchFamily="34" charset="0"/>
                <a:cs typeface="Arial" pitchFamily="34" charset="0"/>
              </a:rPr>
              <a:t>.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00" y="1522344"/>
            <a:ext cx="838200" cy="8382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03" y="3675822"/>
            <a:ext cx="838200" cy="838200"/>
          </a:xfrm>
          <a:prstGeom prst="rect">
            <a:avLst/>
          </a:prstGeom>
        </p:spPr>
      </p:pic>
    </p:spTree>
    <p:extLst>
      <p:ext uri="{BB962C8B-B14F-4D97-AF65-F5344CB8AC3E}">
        <p14:creationId xmlns:p14="http://schemas.microsoft.com/office/powerpoint/2010/main" val="82116624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with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par>
                                <p:cTn id="11" presetID="42"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childTnLst>
                                </p:cTn>
                              </p:par>
                              <p:par>
                                <p:cTn id="34" presetID="32" presetClass="emph" presetSubtype="0" repeatCount="indefinite" fill="hold" nodeType="withEffect">
                                  <p:stCondLst>
                                    <p:cond delay="0"/>
                                  </p:stCondLst>
                                  <p:childTnLst>
                                    <p:animRot by="120000">
                                      <p:cBhvr>
                                        <p:cTn id="35" dur="175" fill="hold">
                                          <p:stCondLst>
                                            <p:cond delay="0"/>
                                          </p:stCondLst>
                                        </p:cTn>
                                        <p:tgtEl>
                                          <p:spTgt spid="6"/>
                                        </p:tgtEl>
                                        <p:attrNameLst>
                                          <p:attrName>r</p:attrName>
                                        </p:attrNameLst>
                                      </p:cBhvr>
                                    </p:animRot>
                                    <p:animRot by="-240000">
                                      <p:cBhvr>
                                        <p:cTn id="36" dur="350" fill="hold">
                                          <p:stCondLst>
                                            <p:cond delay="350"/>
                                          </p:stCondLst>
                                        </p:cTn>
                                        <p:tgtEl>
                                          <p:spTgt spid="6"/>
                                        </p:tgtEl>
                                        <p:attrNameLst>
                                          <p:attrName>r</p:attrName>
                                        </p:attrNameLst>
                                      </p:cBhvr>
                                    </p:animRot>
                                    <p:animRot by="240000">
                                      <p:cBhvr>
                                        <p:cTn id="37" dur="350" fill="hold">
                                          <p:stCondLst>
                                            <p:cond delay="700"/>
                                          </p:stCondLst>
                                        </p:cTn>
                                        <p:tgtEl>
                                          <p:spTgt spid="6"/>
                                        </p:tgtEl>
                                        <p:attrNameLst>
                                          <p:attrName>r</p:attrName>
                                        </p:attrNameLst>
                                      </p:cBhvr>
                                    </p:animRot>
                                    <p:animRot by="-240000">
                                      <p:cBhvr>
                                        <p:cTn id="38" dur="350" fill="hold">
                                          <p:stCondLst>
                                            <p:cond delay="1050"/>
                                          </p:stCondLst>
                                        </p:cTn>
                                        <p:tgtEl>
                                          <p:spTgt spid="6"/>
                                        </p:tgtEl>
                                        <p:attrNameLst>
                                          <p:attrName>r</p:attrName>
                                        </p:attrNameLst>
                                      </p:cBhvr>
                                    </p:animRot>
                                    <p:animRot by="120000">
                                      <p:cBhvr>
                                        <p:cTn id="39" dur="350" fill="hold">
                                          <p:stCondLst>
                                            <p:cond delay="1400"/>
                                          </p:stCondLst>
                                        </p:cTn>
                                        <p:tgtEl>
                                          <p:spTgt spid="6"/>
                                        </p:tgtEl>
                                        <p:attrNameLst>
                                          <p:attrName>r</p:attrName>
                                        </p:attrNameLst>
                                      </p:cBhvr>
                                    </p:animRot>
                                  </p:childTnLst>
                                </p:cTn>
                              </p:par>
                              <p:par>
                                <p:cTn id="40" presetID="42" presetClass="entr" presetSubtype="0" fill="hold" grpId="0" nodeType="withEffect">
                                  <p:stCondLst>
                                    <p:cond delay="0"/>
                                  </p:stCondLst>
                                  <p:childTnLst>
                                    <p:set>
                                      <p:cBhvr>
                                        <p:cTn id="41" dur="1" fill="hold">
                                          <p:stCondLst>
                                            <p:cond delay="0"/>
                                          </p:stCondLst>
                                        </p:cTn>
                                        <p:tgtEl>
                                          <p:spTgt spid="4">
                                            <p:txEl>
                                              <p:pRg st="0" end="0"/>
                                            </p:txEl>
                                          </p:spTgt>
                                        </p:tgtEl>
                                        <p:attrNameLst>
                                          <p:attrName>style.visibility</p:attrName>
                                        </p:attrNameLst>
                                      </p:cBhvr>
                                      <p:to>
                                        <p:strVal val="visible"/>
                                      </p:to>
                                    </p:set>
                                    <p:animEffect transition="in" filter="fade">
                                      <p:cBhvr>
                                        <p:cTn id="42" dur="1000"/>
                                        <p:tgtEl>
                                          <p:spTgt spid="4">
                                            <p:txEl>
                                              <p:pRg st="0" end="0"/>
                                            </p:txEl>
                                          </p:spTgt>
                                        </p:tgtEl>
                                      </p:cBhvr>
                                    </p:animEffect>
                                    <p:anim calcmode="lin" valueType="num">
                                      <p:cBhvr>
                                        <p:cTn id="4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1" end="1"/>
                                            </p:txEl>
                                          </p:spTgt>
                                        </p:tgtEl>
                                        <p:attrNameLst>
                                          <p:attrName>style.visibility</p:attrName>
                                        </p:attrNameLst>
                                      </p:cBhvr>
                                      <p:to>
                                        <p:strVal val="visible"/>
                                      </p:to>
                                    </p:set>
                                    <p:animEffect transition="in" filter="fade">
                                      <p:cBhvr>
                                        <p:cTn id="49" dur="1000"/>
                                        <p:tgtEl>
                                          <p:spTgt spid="4">
                                            <p:txEl>
                                              <p:pRg st="1" end="1"/>
                                            </p:txEl>
                                          </p:spTgt>
                                        </p:tgtEl>
                                      </p:cBhvr>
                                    </p:animEffect>
                                    <p:anim calcmode="lin" valueType="num">
                                      <p:cBhvr>
                                        <p:cTn id="5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xEl>
                                              <p:pRg st="2" end="2"/>
                                            </p:txEl>
                                          </p:spTgt>
                                        </p:tgtEl>
                                        <p:attrNameLst>
                                          <p:attrName>style.visibility</p:attrName>
                                        </p:attrNameLst>
                                      </p:cBhvr>
                                      <p:to>
                                        <p:strVal val="visible"/>
                                      </p:to>
                                    </p:set>
                                    <p:animEffect transition="in" filter="fade">
                                      <p:cBhvr>
                                        <p:cTn id="56" dur="1000"/>
                                        <p:tgtEl>
                                          <p:spTgt spid="4">
                                            <p:txEl>
                                              <p:pRg st="2" end="2"/>
                                            </p:txEl>
                                          </p:spTgt>
                                        </p:tgtEl>
                                      </p:cBhvr>
                                    </p:animEffect>
                                    <p:anim calcmode="lin" valueType="num">
                                      <p:cBhvr>
                                        <p:cTn id="57"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
                                            <p:txEl>
                                              <p:pRg st="3" end="3"/>
                                            </p:txEl>
                                          </p:spTgt>
                                        </p:tgtEl>
                                        <p:attrNameLst>
                                          <p:attrName>style.visibility</p:attrName>
                                        </p:attrNameLst>
                                      </p:cBhvr>
                                      <p:to>
                                        <p:strVal val="visible"/>
                                      </p:to>
                                    </p:set>
                                    <p:animEffect transition="in" filter="fade">
                                      <p:cBhvr>
                                        <p:cTn id="63" dur="1000"/>
                                        <p:tgtEl>
                                          <p:spTgt spid="4">
                                            <p:txEl>
                                              <p:pRg st="3" end="3"/>
                                            </p:txEl>
                                          </p:spTgt>
                                        </p:tgtEl>
                                      </p:cBhvr>
                                    </p:animEffect>
                                    <p:anim calcmode="lin" valueType="num">
                                      <p:cBhvr>
                                        <p:cTn id="64"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1143000" y="2895600"/>
            <a:ext cx="7391400" cy="1015663"/>
          </a:xfrm>
          <a:prstGeom prst="rect">
            <a:avLst/>
          </a:prstGeom>
          <a:noFill/>
        </p:spPr>
        <p:txBody>
          <a:bodyPr wrap="square" rtlCol="0">
            <a:spAutoFit/>
          </a:bodyPr>
          <a:lstStyle/>
          <a:p>
            <a:r>
              <a:rPr lang="en-US" sz="6000" b="1" smtClean="0">
                <a:solidFill>
                  <a:srgbClr val="0070C0"/>
                </a:solidFill>
                <a:latin typeface="Myriad Pro" pitchFamily="34" charset="0"/>
              </a:rPr>
              <a:t>LOẠI NÀO TỐT HƠN?</a:t>
            </a:r>
            <a:endParaRPr lang="en-US" sz="6000" b="1" dirty="0">
              <a:solidFill>
                <a:srgbClr val="0070C0"/>
              </a:solidFill>
              <a:latin typeface="Myriad Pro" pitchFamily="34" charset="0"/>
            </a:endParaRPr>
          </a:p>
        </p:txBody>
      </p:sp>
      <p:sp>
        <p:nvSpPr>
          <p:cNvPr id="4" name="TextBox 3"/>
          <p:cNvSpPr txBox="1"/>
          <p:nvPr/>
        </p:nvSpPr>
        <p:spPr>
          <a:xfrm>
            <a:off x="1524000" y="5307390"/>
            <a:ext cx="6248400" cy="400110"/>
          </a:xfrm>
          <a:prstGeom prst="rect">
            <a:avLst/>
          </a:prstGeom>
          <a:noFill/>
        </p:spPr>
        <p:txBody>
          <a:bodyPr wrap="square" rtlCol="0">
            <a:spAutoFit/>
          </a:bodyPr>
          <a:lstStyle/>
          <a:p>
            <a:r>
              <a:rPr lang="en-US" sz="2000" smtClean="0">
                <a:solidFill>
                  <a:srgbClr val="0070C0"/>
                </a:solidFill>
                <a:latin typeface="Myriad Pro" pitchFamily="34" charset="0"/>
              </a:rPr>
              <a:t>Không thể trả lời chính xác loại nào tốt hơn loại nào được</a:t>
            </a:r>
            <a:endParaRPr lang="en-US" sz="2000" dirty="0">
              <a:solidFill>
                <a:srgbClr val="0070C0"/>
              </a:solidFill>
              <a:latin typeface="Myriad Pro" pitchFamily="34" charset="0"/>
            </a:endParaRPr>
          </a:p>
        </p:txBody>
      </p:sp>
      <p:sp>
        <p:nvSpPr>
          <p:cNvPr id="5" name="TextBox 4"/>
          <p:cNvSpPr txBox="1"/>
          <p:nvPr/>
        </p:nvSpPr>
        <p:spPr>
          <a:xfrm>
            <a:off x="3219450" y="5314890"/>
            <a:ext cx="3238500" cy="400110"/>
          </a:xfrm>
          <a:prstGeom prst="rect">
            <a:avLst/>
          </a:prstGeom>
          <a:noFill/>
        </p:spPr>
        <p:txBody>
          <a:bodyPr wrap="square" rtlCol="0">
            <a:spAutoFit/>
          </a:bodyPr>
          <a:lstStyle/>
          <a:p>
            <a:r>
              <a:rPr lang="en-US" sz="2000" smtClean="0">
                <a:solidFill>
                  <a:srgbClr val="0070C0"/>
                </a:solidFill>
                <a:latin typeface="Myriad Pro" pitchFamily="34" charset="0"/>
              </a:rPr>
              <a:t>Tùy vào trường hợp sử dụng</a:t>
            </a:r>
            <a:endParaRPr lang="en-US" sz="2000" dirty="0">
              <a:solidFill>
                <a:srgbClr val="0070C0"/>
              </a:solidFill>
              <a:latin typeface="Myriad Pro" pitchFamily="34" charset="0"/>
            </a:endParaRPr>
          </a:p>
        </p:txBody>
      </p:sp>
    </p:spTree>
    <p:extLst>
      <p:ext uri="{BB962C8B-B14F-4D97-AF65-F5344CB8AC3E}">
        <p14:creationId xmlns:p14="http://schemas.microsoft.com/office/powerpoint/2010/main" val="672320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 presetClass="exit" presetSubtype="0" fill="hold" grpId="1" nodeType="withEffect">
                                  <p:stCondLst>
                                    <p:cond delay="0"/>
                                  </p:stCondLst>
                                  <p:childTnLst>
                                    <p:set>
                                      <p:cBhvr>
                                        <p:cTn id="21"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 grpId="0"/>
      <p:bldP spid="4" grpId="1"/>
      <p:bldP spid="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90800"/>
            <a:ext cx="7772400" cy="1371599"/>
          </a:xfrm>
        </p:spPr>
        <p:txBody>
          <a:bodyPr>
            <a:normAutofit fontScale="85000" lnSpcReduction="20000"/>
          </a:bodyPr>
          <a:lstStyle/>
          <a:p>
            <a:r>
              <a:rPr lang="en-US" dirty="0" err="1" smtClean="0">
                <a:latin typeface="Arial" pitchFamily="34" charset="0"/>
                <a:cs typeface="Arial" pitchFamily="34" charset="0"/>
              </a:rPr>
              <a:t>Sắp</a:t>
            </a:r>
            <a:r>
              <a:rPr lang="en-US" dirty="0" smtClean="0">
                <a:latin typeface="Arial" pitchFamily="34" charset="0"/>
                <a:cs typeface="Arial" pitchFamily="34" charset="0"/>
              </a:rPr>
              <a:t> </a:t>
            </a:r>
            <a:r>
              <a:rPr lang="en-US" dirty="0" err="1" smtClean="0">
                <a:latin typeface="Arial" pitchFamily="34" charset="0"/>
                <a:cs typeface="Arial" pitchFamily="34" charset="0"/>
              </a:rPr>
              <a:t>xếp</a:t>
            </a:r>
            <a:r>
              <a:rPr lang="en-US" dirty="0" smtClean="0">
                <a:latin typeface="Arial" pitchFamily="34" charset="0"/>
                <a:cs typeface="Arial" pitchFamily="34" charset="0"/>
              </a:rPr>
              <a:t> </a:t>
            </a:r>
            <a:r>
              <a:rPr lang="en-US" dirty="0" err="1">
                <a:latin typeface="Arial" pitchFamily="34" charset="0"/>
                <a:cs typeface="Arial" pitchFamily="34" charset="0"/>
              </a:rPr>
              <a:t>bảng</a:t>
            </a:r>
            <a:r>
              <a:rPr lang="en-US" dirty="0">
                <a:latin typeface="Arial" pitchFamily="34" charset="0"/>
                <a:cs typeface="Arial" pitchFamily="34" charset="0"/>
              </a:rPr>
              <a:t> </a:t>
            </a:r>
            <a:r>
              <a:rPr lang="en-US" dirty="0" err="1">
                <a:latin typeface="Arial" pitchFamily="34" charset="0"/>
                <a:cs typeface="Arial" pitchFamily="34" charset="0"/>
              </a:rPr>
              <a:t>trên</a:t>
            </a:r>
            <a:r>
              <a:rPr lang="en-US" dirty="0">
                <a:latin typeface="Arial" pitchFamily="34" charset="0"/>
                <a:cs typeface="Arial" pitchFamily="34" charset="0"/>
              </a:rPr>
              <a:t> </a:t>
            </a:r>
            <a:r>
              <a:rPr lang="en-US" dirty="0" err="1">
                <a:latin typeface="Arial" pitchFamily="34" charset="0"/>
                <a:cs typeface="Arial" pitchFamily="34" charset="0"/>
              </a:rPr>
              <a:t>cột</a:t>
            </a:r>
            <a:r>
              <a:rPr lang="en-US" dirty="0">
                <a:latin typeface="Arial" pitchFamily="34" charset="0"/>
                <a:cs typeface="Arial" pitchFamily="34" charset="0"/>
              </a:rPr>
              <a:t> </a:t>
            </a:r>
            <a:r>
              <a:rPr lang="en-US" dirty="0" err="1">
                <a:latin typeface="Arial" pitchFamily="34" charset="0"/>
                <a:cs typeface="Arial" pitchFamily="34" charset="0"/>
              </a:rPr>
              <a:t>đó</a:t>
            </a:r>
            <a:r>
              <a:rPr lang="en-US" dirty="0">
                <a:latin typeface="Arial" pitchFamily="34" charset="0"/>
                <a:cs typeface="Arial" pitchFamily="34" charset="0"/>
              </a:rPr>
              <a:t> </a:t>
            </a:r>
            <a:r>
              <a:rPr lang="en-US" dirty="0" err="1">
                <a:latin typeface="Arial" pitchFamily="34" charset="0"/>
                <a:cs typeface="Arial" pitchFamily="34" charset="0"/>
              </a:rPr>
              <a:t>hoặc</a:t>
            </a:r>
            <a:r>
              <a:rPr lang="en-US" dirty="0">
                <a:latin typeface="Arial" pitchFamily="34" charset="0"/>
                <a:cs typeface="Arial" pitchFamily="34" charset="0"/>
              </a:rPr>
              <a:t> </a:t>
            </a:r>
            <a:r>
              <a:rPr lang="en-US" dirty="0" err="1">
                <a:latin typeface="Arial" pitchFamily="34" charset="0"/>
                <a:cs typeface="Arial" pitchFamily="34" charset="0"/>
              </a:rPr>
              <a:t>sử</a:t>
            </a:r>
            <a:r>
              <a:rPr lang="en-US" dirty="0">
                <a:latin typeface="Arial" pitchFamily="34" charset="0"/>
                <a:cs typeface="Arial" pitchFamily="34" charset="0"/>
              </a:rPr>
              <a:t> </a:t>
            </a:r>
            <a:r>
              <a:rPr lang="en-US" dirty="0" err="1">
                <a:latin typeface="Arial" pitchFamily="34" charset="0"/>
                <a:cs typeface="Arial" pitchFamily="34" charset="0"/>
              </a:rPr>
              <a:t>dụng</a:t>
            </a:r>
            <a:r>
              <a:rPr lang="en-US" dirty="0">
                <a:latin typeface="Arial" pitchFamily="34" charset="0"/>
                <a:cs typeface="Arial" pitchFamily="34" charset="0"/>
              </a:rPr>
              <a:t> </a:t>
            </a:r>
            <a:r>
              <a:rPr lang="en-US" dirty="0" err="1">
                <a:latin typeface="Arial" pitchFamily="34" charset="0"/>
                <a:cs typeface="Arial" pitchFamily="34" charset="0"/>
              </a:rPr>
              <a:t>lược</a:t>
            </a:r>
            <a:r>
              <a:rPr lang="en-US" dirty="0">
                <a:latin typeface="Arial" pitchFamily="34" charset="0"/>
                <a:cs typeface="Arial" pitchFamily="34" charset="0"/>
              </a:rPr>
              <a:t> </a:t>
            </a:r>
            <a:r>
              <a:rPr lang="en-US" dirty="0" err="1">
                <a:latin typeface="Arial" pitchFamily="34" charset="0"/>
                <a:cs typeface="Arial" pitchFamily="34" charset="0"/>
              </a:rPr>
              <a:t>đồ</a:t>
            </a:r>
            <a:r>
              <a:rPr lang="en-US" dirty="0">
                <a:latin typeface="Arial" pitchFamily="34" charset="0"/>
                <a:cs typeface="Arial" pitchFamily="34" charset="0"/>
              </a:rPr>
              <a:t> </a:t>
            </a:r>
            <a:r>
              <a:rPr lang="en-US" dirty="0" err="1">
                <a:latin typeface="Arial" pitchFamily="34" charset="0"/>
                <a:cs typeface="Arial" pitchFamily="34" charset="0"/>
              </a:rPr>
              <a:t>dựa</a:t>
            </a:r>
            <a:r>
              <a:rPr lang="en-US" dirty="0">
                <a:latin typeface="Arial" pitchFamily="34" charset="0"/>
                <a:cs typeface="Arial" pitchFamily="34" charset="0"/>
              </a:rPr>
              <a:t> </a:t>
            </a:r>
            <a:r>
              <a:rPr lang="en-US" dirty="0" err="1" smtClean="0">
                <a:latin typeface="Arial" pitchFamily="34" charset="0"/>
                <a:cs typeface="Arial" pitchFamily="34" charset="0"/>
              </a:rPr>
              <a:t>trên</a:t>
            </a:r>
            <a:r>
              <a:rPr lang="en-US" dirty="0" smtClean="0">
                <a:latin typeface="Arial" pitchFamily="34" charset="0"/>
                <a:cs typeface="Arial" pitchFamily="34" charset="0"/>
              </a:rPr>
              <a:t> hash </a:t>
            </a:r>
          </a:p>
          <a:p>
            <a:r>
              <a:rPr lang="en-US" dirty="0" err="1" smtClean="0">
                <a:latin typeface="Arial" pitchFamily="34" charset="0"/>
                <a:cs typeface="Arial" pitchFamily="34" charset="0"/>
              </a:rPr>
              <a:t>Duy</a:t>
            </a:r>
            <a:r>
              <a:rPr lang="en-US" dirty="0" smtClean="0">
                <a:latin typeface="Arial" pitchFamily="34" charset="0"/>
                <a:cs typeface="Arial" pitchFamily="34" charset="0"/>
              </a:rPr>
              <a:t> </a:t>
            </a:r>
            <a:r>
              <a:rPr lang="en-US" dirty="0" err="1">
                <a:latin typeface="Arial" pitchFamily="34" charset="0"/>
                <a:cs typeface="Arial" pitchFamily="34" charset="0"/>
              </a:rPr>
              <a:t>trì</a:t>
            </a:r>
            <a:r>
              <a:rPr lang="en-US" dirty="0">
                <a:latin typeface="Arial" pitchFamily="34" charset="0"/>
                <a:cs typeface="Arial" pitchFamily="34" charset="0"/>
              </a:rPr>
              <a:t> cache </a:t>
            </a:r>
            <a:r>
              <a:rPr lang="en-US" dirty="0" err="1">
                <a:latin typeface="Arial" pitchFamily="34" charset="0"/>
                <a:cs typeface="Arial" pitchFamily="34" charset="0"/>
              </a:rPr>
              <a:t>của</a:t>
            </a:r>
            <a:r>
              <a:rPr lang="en-US" dirty="0">
                <a:latin typeface="Arial" pitchFamily="34" charset="0"/>
                <a:cs typeface="Arial" pitchFamily="34" charset="0"/>
              </a:rPr>
              <a:t> </a:t>
            </a:r>
            <a:r>
              <a:rPr lang="en-US" dirty="0" err="1">
                <a:latin typeface="Arial" pitchFamily="34" charset="0"/>
                <a:cs typeface="Arial" pitchFamily="34" charset="0"/>
              </a:rPr>
              <a:t>phương</a:t>
            </a:r>
            <a:r>
              <a:rPr lang="en-US" dirty="0">
                <a:latin typeface="Arial" pitchFamily="34" charset="0"/>
                <a:cs typeface="Arial" pitchFamily="34" charset="0"/>
              </a:rPr>
              <a:t> </a:t>
            </a:r>
            <a:r>
              <a:rPr lang="en-US" dirty="0" err="1">
                <a:latin typeface="Arial" pitchFamily="34" charset="0"/>
                <a:cs typeface="Arial" pitchFamily="34" charset="0"/>
              </a:rPr>
              <a:t>thức</a:t>
            </a:r>
            <a:r>
              <a:rPr lang="en-US" dirty="0">
                <a:latin typeface="Arial" pitchFamily="34" charset="0"/>
                <a:cs typeface="Arial" pitchFamily="34" charset="0"/>
              </a:rPr>
              <a:t> input </a:t>
            </a:r>
            <a:r>
              <a:rPr lang="en-US" dirty="0" err="1">
                <a:latin typeface="Arial" pitchFamily="34" charset="0"/>
                <a:cs typeface="Arial" pitchFamily="34" charset="0"/>
              </a:rPr>
              <a:t>và</a:t>
            </a:r>
            <a:r>
              <a:rPr lang="en-US" dirty="0">
                <a:latin typeface="Arial" pitchFamily="34" charset="0"/>
                <a:cs typeface="Arial" pitchFamily="34" charset="0"/>
              </a:rPr>
              <a:t> </a:t>
            </a:r>
            <a:r>
              <a:rPr lang="en-US" dirty="0" err="1">
                <a:latin typeface="Arial" pitchFamily="34" charset="0"/>
                <a:cs typeface="Arial" pitchFamily="34" charset="0"/>
              </a:rPr>
              <a:t>những</a:t>
            </a:r>
            <a:r>
              <a:rPr lang="en-US" dirty="0">
                <a:latin typeface="Arial" pitchFamily="34" charset="0"/>
                <a:cs typeface="Arial" pitchFamily="34" charset="0"/>
              </a:rPr>
              <a:t> output </a:t>
            </a:r>
            <a:r>
              <a:rPr lang="en-US" dirty="0" err="1">
                <a:latin typeface="Arial" pitchFamily="34" charset="0"/>
                <a:cs typeface="Arial" pitchFamily="34" charset="0"/>
              </a:rPr>
              <a:t>trùng</a:t>
            </a:r>
            <a:r>
              <a:rPr lang="en-US" dirty="0">
                <a:latin typeface="Arial" pitchFamily="34" charset="0"/>
                <a:cs typeface="Arial" pitchFamily="34" charset="0"/>
              </a:rPr>
              <a:t> </a:t>
            </a:r>
            <a:r>
              <a:rPr lang="en-US" dirty="0" err="1">
                <a:latin typeface="Arial" pitchFamily="34" charset="0"/>
                <a:cs typeface="Arial" pitchFamily="34" charset="0"/>
              </a:rPr>
              <a:t>khớp</a:t>
            </a:r>
            <a:r>
              <a:rPr lang="en-US" dirty="0">
                <a:latin typeface="Arial" pitchFamily="34" charset="0"/>
                <a:cs typeface="Arial" pitchFamily="34" charset="0"/>
              </a:rPr>
              <a:t> </a:t>
            </a:r>
            <a:r>
              <a:rPr lang="en-US" dirty="0" err="1">
                <a:latin typeface="Arial" pitchFamily="34" charset="0"/>
                <a:cs typeface="Arial" pitchFamily="34" charset="0"/>
              </a:rPr>
              <a:t>như</a:t>
            </a:r>
            <a:r>
              <a:rPr lang="en-US" dirty="0">
                <a:latin typeface="Arial" pitchFamily="34" charset="0"/>
                <a:cs typeface="Arial" pitchFamily="34" charset="0"/>
              </a:rPr>
              <a:t> </a:t>
            </a:r>
            <a:r>
              <a:rPr lang="en-US" dirty="0" err="1">
                <a:latin typeface="Arial" pitchFamily="34" charset="0"/>
                <a:cs typeface="Arial" pitchFamily="34" charset="0"/>
              </a:rPr>
              <a:t>một</a:t>
            </a:r>
            <a:r>
              <a:rPr lang="en-US" dirty="0">
                <a:latin typeface="Arial" pitchFamily="34" charset="0"/>
                <a:cs typeface="Arial" pitchFamily="34" charset="0"/>
              </a:rPr>
              <a:t> </a:t>
            </a:r>
            <a:r>
              <a:rPr lang="en-US" dirty="0" err="1">
                <a:latin typeface="Arial" pitchFamily="34" charset="0"/>
                <a:cs typeface="Arial" pitchFamily="34" charset="0"/>
              </a:rPr>
              <a:t>bảng</a:t>
            </a:r>
            <a:r>
              <a:rPr lang="en-US" dirty="0">
                <a:latin typeface="Arial" pitchFamily="34" charset="0"/>
                <a:cs typeface="Arial" pitchFamily="34" charset="0"/>
              </a:rPr>
              <a:t> </a:t>
            </a:r>
            <a:r>
              <a:rPr lang="en-US" dirty="0" err="1">
                <a:latin typeface="Arial" pitchFamily="34" charset="0"/>
                <a:cs typeface="Arial" pitchFamily="34" charset="0"/>
              </a:rPr>
              <a:t>trong</a:t>
            </a:r>
            <a:r>
              <a:rPr lang="en-US" dirty="0">
                <a:latin typeface="Arial" pitchFamily="34" charset="0"/>
                <a:cs typeface="Arial" pitchFamily="34" charset="0"/>
              </a:rPr>
              <a:t> </a:t>
            </a:r>
            <a:r>
              <a:rPr lang="en-US" dirty="0" err="1">
                <a:latin typeface="Arial" pitchFamily="34" charset="0"/>
                <a:cs typeface="Arial" pitchFamily="34" charset="0"/>
              </a:rPr>
              <a:t>cơ</a:t>
            </a:r>
            <a:r>
              <a:rPr lang="en-US" dirty="0">
                <a:latin typeface="Arial" pitchFamily="34" charset="0"/>
                <a:cs typeface="Arial" pitchFamily="34" charset="0"/>
              </a:rPr>
              <a:t> </a:t>
            </a:r>
            <a:r>
              <a:rPr lang="en-US" dirty="0" err="1">
                <a:latin typeface="Arial" pitchFamily="34" charset="0"/>
                <a:cs typeface="Arial" pitchFamily="34" charset="0"/>
              </a:rPr>
              <a:t>sở</a:t>
            </a:r>
            <a:r>
              <a:rPr lang="en-US" dirty="0">
                <a:latin typeface="Arial" pitchFamily="34" charset="0"/>
                <a:cs typeface="Arial" pitchFamily="34" charset="0"/>
              </a:rPr>
              <a:t> </a:t>
            </a:r>
            <a:r>
              <a:rPr lang="en-US" dirty="0" err="1">
                <a:latin typeface="Arial" pitchFamily="34" charset="0"/>
                <a:cs typeface="Arial" pitchFamily="34" charset="0"/>
              </a:rPr>
              <a:t>dữ</a:t>
            </a:r>
            <a:r>
              <a:rPr lang="en-US" dirty="0">
                <a:latin typeface="Arial" pitchFamily="34" charset="0"/>
                <a:cs typeface="Arial" pitchFamily="34" charset="0"/>
              </a:rPr>
              <a:t> </a:t>
            </a:r>
            <a:r>
              <a:rPr lang="en-US" dirty="0" err="1">
                <a:latin typeface="Arial" pitchFamily="34" charset="0"/>
                <a:cs typeface="Arial" pitchFamily="34" charset="0"/>
              </a:rPr>
              <a:t>liệu</a:t>
            </a:r>
            <a:r>
              <a:rPr lang="en-US" dirty="0">
                <a:latin typeface="Arial" pitchFamily="34" charset="0"/>
                <a:cs typeface="Arial" pitchFamily="34" charset="0"/>
              </a:rPr>
              <a:t>. </a:t>
            </a:r>
          </a:p>
        </p:txBody>
      </p:sp>
      <p:sp>
        <p:nvSpPr>
          <p:cNvPr id="2" name="Title 1"/>
          <p:cNvSpPr>
            <a:spLocks noGrp="1"/>
          </p:cNvSpPr>
          <p:nvPr>
            <p:ph type="title"/>
          </p:nvPr>
        </p:nvSpPr>
        <p:spPr>
          <a:xfrm>
            <a:off x="1600200" y="0"/>
            <a:ext cx="7162800" cy="609600"/>
          </a:xfrm>
        </p:spPr>
        <p:txBody>
          <a:bodyPr>
            <a:normAutofit fontScale="90000"/>
          </a:bodyPr>
          <a:lstStyle/>
          <a:p>
            <a:r>
              <a:rPr lang="en-US" sz="3600" cap="none" dirty="0" smtClean="0">
                <a:latin typeface="Arial" pitchFamily="34" charset="0"/>
                <a:cs typeface="Arial" pitchFamily="34" charset="0"/>
              </a:rPr>
              <a:t>Method Caching</a:t>
            </a:r>
            <a:endParaRPr lang="en-US" sz="3600" cap="none" dirty="0">
              <a:latin typeface="Arial" pitchFamily="34" charset="0"/>
              <a:cs typeface="Arial" pitchFamily="34" charset="0"/>
            </a:endParaRPr>
          </a:p>
        </p:txBody>
      </p:sp>
      <p:sp>
        <p:nvSpPr>
          <p:cNvPr id="4" name="Title 1"/>
          <p:cNvSpPr txBox="1">
            <a:spLocks/>
          </p:cNvSpPr>
          <p:nvPr/>
        </p:nvSpPr>
        <p:spPr>
          <a:xfrm>
            <a:off x="762000" y="4456216"/>
            <a:ext cx="7772400" cy="868362"/>
          </a:xfrm>
          <a:prstGeom prst="rect">
            <a:avLst/>
          </a:prstGeom>
        </p:spPr>
        <p:txBody>
          <a:bodyPr vert="horz" lIns="0" tIns="45720" rIns="0" bIns="45720" rtlCol="0" anchor="ctr">
            <a:normAutofit/>
          </a:bodyPr>
          <a:lst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cap="none" dirty="0" smtClean="0">
                <a:solidFill>
                  <a:schemeClr val="tx2"/>
                </a:solidFill>
              </a:rPr>
              <a:t>Pointer </a:t>
            </a:r>
            <a:r>
              <a:rPr lang="en-US" cap="none" dirty="0" err="1" smtClean="0">
                <a:solidFill>
                  <a:schemeClr val="tx2"/>
                </a:solidFill>
              </a:rPr>
              <a:t>Swizzling</a:t>
            </a:r>
            <a:endParaRPr lang="en-US" cap="none" dirty="0">
              <a:solidFill>
                <a:schemeClr val="tx2"/>
              </a:solidFill>
            </a:endParaRPr>
          </a:p>
        </p:txBody>
      </p:sp>
    </p:spTree>
    <p:extLst>
      <p:ext uri="{BB962C8B-B14F-4D97-AF65-F5344CB8AC3E}">
        <p14:creationId xmlns:p14="http://schemas.microsoft.com/office/powerpoint/2010/main" val="417854528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681307996"/>
              </p:ext>
            </p:extLst>
          </p:nvPr>
        </p:nvGraphicFramePr>
        <p:xfrm>
          <a:off x="685800" y="1600200"/>
          <a:ext cx="77724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a:xfrm>
            <a:off x="1524000" y="0"/>
            <a:ext cx="7239000" cy="685800"/>
          </a:xfrm>
        </p:spPr>
        <p:txBody>
          <a:bodyPr>
            <a:normAutofit/>
          </a:bodyPr>
          <a:lstStyle/>
          <a:p>
            <a:r>
              <a:rPr lang="en-US" cap="none" dirty="0" err="1" smtClean="0">
                <a:latin typeface="Arial" pitchFamily="34" charset="0"/>
                <a:cs typeface="Arial" pitchFamily="34" charset="0"/>
              </a:rPr>
              <a:t>Tinh</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chỉnh</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truy</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vấn</a:t>
            </a:r>
            <a:endParaRPr lang="en-US" cap="none" dirty="0">
              <a:latin typeface="Arial" pitchFamily="34" charset="0"/>
              <a:cs typeface="Arial" pitchFamily="34" charset="0"/>
            </a:endParaRPr>
          </a:p>
        </p:txBody>
      </p:sp>
    </p:spTree>
    <p:extLst>
      <p:ext uri="{BB962C8B-B14F-4D97-AF65-F5344CB8AC3E}">
        <p14:creationId xmlns:p14="http://schemas.microsoft.com/office/powerpoint/2010/main" val="25306128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graphicEl>
                                              <a:dgm id="{D9447DD7-6F62-49A9-87D4-D4EC87F1F405}"/>
                                            </p:graphicEl>
                                          </p:spTgt>
                                        </p:tgtEl>
                                        <p:attrNameLst>
                                          <p:attrName>style.visibility</p:attrName>
                                        </p:attrNameLst>
                                      </p:cBhvr>
                                      <p:to>
                                        <p:strVal val="visible"/>
                                      </p:to>
                                    </p:set>
                                    <p:animEffect transition="in" filter="fade">
                                      <p:cBhvr>
                                        <p:cTn id="7" dur="500"/>
                                        <p:tgtEl>
                                          <p:spTgt spid="4">
                                            <p:graphicEl>
                                              <a:dgm id="{D9447DD7-6F62-49A9-87D4-D4EC87F1F405}"/>
                                            </p:graphicEl>
                                          </p:spTgt>
                                        </p:tgtEl>
                                      </p:cBhvr>
                                    </p:animEffect>
                                    <p:anim calcmode="lin" valueType="num">
                                      <p:cBhvr>
                                        <p:cTn id="8" dur="500" fill="hold"/>
                                        <p:tgtEl>
                                          <p:spTgt spid="4">
                                            <p:graphicEl>
                                              <a:dgm id="{D9447DD7-6F62-49A9-87D4-D4EC87F1F405}"/>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D9447DD7-6F62-49A9-87D4-D4EC87F1F405}"/>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D180D456-61E2-4116-BC49-BDE4803D70F4}"/>
                                            </p:graphicEl>
                                          </p:spTgt>
                                        </p:tgtEl>
                                        <p:attrNameLst>
                                          <p:attrName>style.visibility</p:attrName>
                                        </p:attrNameLst>
                                      </p:cBhvr>
                                      <p:to>
                                        <p:strVal val="visible"/>
                                      </p:to>
                                    </p:set>
                                    <p:animEffect transition="in" filter="fade">
                                      <p:cBhvr>
                                        <p:cTn id="12" dur="500"/>
                                        <p:tgtEl>
                                          <p:spTgt spid="4">
                                            <p:graphicEl>
                                              <a:dgm id="{D180D456-61E2-4116-BC49-BDE4803D70F4}"/>
                                            </p:graphicEl>
                                          </p:spTgt>
                                        </p:tgtEl>
                                      </p:cBhvr>
                                    </p:animEffect>
                                    <p:anim calcmode="lin" valueType="num">
                                      <p:cBhvr>
                                        <p:cTn id="13" dur="500" fill="hold"/>
                                        <p:tgtEl>
                                          <p:spTgt spid="4">
                                            <p:graphicEl>
                                              <a:dgm id="{D180D456-61E2-4116-BC49-BDE4803D70F4}"/>
                                            </p:graphicEl>
                                          </p:spTgt>
                                        </p:tgtEl>
                                        <p:attrNameLst>
                                          <p:attrName>ppt_x</p:attrName>
                                        </p:attrNameLst>
                                      </p:cBhvr>
                                      <p:tavLst>
                                        <p:tav tm="0">
                                          <p:val>
                                            <p:strVal val="#ppt_x"/>
                                          </p:val>
                                        </p:tav>
                                        <p:tav tm="100000">
                                          <p:val>
                                            <p:strVal val="#ppt_x"/>
                                          </p:val>
                                        </p:tav>
                                      </p:tavLst>
                                    </p:anim>
                                    <p:anim calcmode="lin" valueType="num">
                                      <p:cBhvr>
                                        <p:cTn id="14" dur="500" fill="hold"/>
                                        <p:tgtEl>
                                          <p:spTgt spid="4">
                                            <p:graphicEl>
                                              <a:dgm id="{D180D456-61E2-4116-BC49-BDE4803D70F4}"/>
                                            </p:graphic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graphicEl>
                                              <a:dgm id="{564D7197-3620-4671-8F43-160EB959DCE4}"/>
                                            </p:graphicEl>
                                          </p:spTgt>
                                        </p:tgtEl>
                                        <p:attrNameLst>
                                          <p:attrName>style.visibility</p:attrName>
                                        </p:attrNameLst>
                                      </p:cBhvr>
                                      <p:to>
                                        <p:strVal val="visible"/>
                                      </p:to>
                                    </p:set>
                                    <p:animEffect transition="in" filter="fade">
                                      <p:cBhvr>
                                        <p:cTn id="17" dur="500"/>
                                        <p:tgtEl>
                                          <p:spTgt spid="4">
                                            <p:graphicEl>
                                              <a:dgm id="{564D7197-3620-4671-8F43-160EB959DCE4}"/>
                                            </p:graphicEl>
                                          </p:spTgt>
                                        </p:tgtEl>
                                      </p:cBhvr>
                                    </p:animEffect>
                                    <p:anim calcmode="lin" valueType="num">
                                      <p:cBhvr>
                                        <p:cTn id="18" dur="500" fill="hold"/>
                                        <p:tgtEl>
                                          <p:spTgt spid="4">
                                            <p:graphicEl>
                                              <a:dgm id="{564D7197-3620-4671-8F43-160EB959DCE4}"/>
                                            </p:graphicEl>
                                          </p:spTgt>
                                        </p:tgtEl>
                                        <p:attrNameLst>
                                          <p:attrName>ppt_x</p:attrName>
                                        </p:attrNameLst>
                                      </p:cBhvr>
                                      <p:tavLst>
                                        <p:tav tm="0">
                                          <p:val>
                                            <p:strVal val="#ppt_x"/>
                                          </p:val>
                                        </p:tav>
                                        <p:tav tm="100000">
                                          <p:val>
                                            <p:strVal val="#ppt_x"/>
                                          </p:val>
                                        </p:tav>
                                      </p:tavLst>
                                    </p:anim>
                                    <p:anim calcmode="lin" valueType="num">
                                      <p:cBhvr>
                                        <p:cTn id="19" dur="500" fill="hold"/>
                                        <p:tgtEl>
                                          <p:spTgt spid="4">
                                            <p:graphicEl>
                                              <a:dgm id="{564D7197-3620-4671-8F43-160EB959DCE4}"/>
                                            </p:graphic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graphicEl>
                                              <a:dgm id="{C20B0933-E2E8-4730-8176-60C49B3CA742}"/>
                                            </p:graphicEl>
                                          </p:spTgt>
                                        </p:tgtEl>
                                        <p:attrNameLst>
                                          <p:attrName>style.visibility</p:attrName>
                                        </p:attrNameLst>
                                      </p:cBhvr>
                                      <p:to>
                                        <p:strVal val="visible"/>
                                      </p:to>
                                    </p:set>
                                    <p:animEffect transition="in" filter="fade">
                                      <p:cBhvr>
                                        <p:cTn id="22" dur="500"/>
                                        <p:tgtEl>
                                          <p:spTgt spid="4">
                                            <p:graphicEl>
                                              <a:dgm id="{C20B0933-E2E8-4730-8176-60C49B3CA742}"/>
                                            </p:graphicEl>
                                          </p:spTgt>
                                        </p:tgtEl>
                                      </p:cBhvr>
                                    </p:animEffect>
                                    <p:anim calcmode="lin" valueType="num">
                                      <p:cBhvr>
                                        <p:cTn id="23" dur="500" fill="hold"/>
                                        <p:tgtEl>
                                          <p:spTgt spid="4">
                                            <p:graphicEl>
                                              <a:dgm id="{C20B0933-E2E8-4730-8176-60C49B3CA742}"/>
                                            </p:graphicEl>
                                          </p:spTgt>
                                        </p:tgtEl>
                                        <p:attrNameLst>
                                          <p:attrName>ppt_x</p:attrName>
                                        </p:attrNameLst>
                                      </p:cBhvr>
                                      <p:tavLst>
                                        <p:tav tm="0">
                                          <p:val>
                                            <p:strVal val="#ppt_x"/>
                                          </p:val>
                                        </p:tav>
                                        <p:tav tm="100000">
                                          <p:val>
                                            <p:strVal val="#ppt_x"/>
                                          </p:val>
                                        </p:tav>
                                      </p:tavLst>
                                    </p:anim>
                                    <p:anim calcmode="lin" valueType="num">
                                      <p:cBhvr>
                                        <p:cTn id="24" dur="500" fill="hold"/>
                                        <p:tgtEl>
                                          <p:spTgt spid="4">
                                            <p:graphicEl>
                                              <a:dgm id="{C20B0933-E2E8-4730-8176-60C49B3CA742}"/>
                                            </p:graphic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
                                            <p:graphicEl>
                                              <a:dgm id="{05DAF625-0871-4B0A-8930-8736B0E12B75}"/>
                                            </p:graphicEl>
                                          </p:spTgt>
                                        </p:tgtEl>
                                        <p:attrNameLst>
                                          <p:attrName>style.visibility</p:attrName>
                                        </p:attrNameLst>
                                      </p:cBhvr>
                                      <p:to>
                                        <p:strVal val="visible"/>
                                      </p:to>
                                    </p:set>
                                    <p:animEffect transition="in" filter="fade">
                                      <p:cBhvr>
                                        <p:cTn id="27" dur="500"/>
                                        <p:tgtEl>
                                          <p:spTgt spid="4">
                                            <p:graphicEl>
                                              <a:dgm id="{05DAF625-0871-4B0A-8930-8736B0E12B75}"/>
                                            </p:graphicEl>
                                          </p:spTgt>
                                        </p:tgtEl>
                                      </p:cBhvr>
                                    </p:animEffect>
                                    <p:anim calcmode="lin" valueType="num">
                                      <p:cBhvr>
                                        <p:cTn id="28" dur="500" fill="hold"/>
                                        <p:tgtEl>
                                          <p:spTgt spid="4">
                                            <p:graphicEl>
                                              <a:dgm id="{05DAF625-0871-4B0A-8930-8736B0E12B75}"/>
                                            </p:graphicEl>
                                          </p:spTgt>
                                        </p:tgtEl>
                                        <p:attrNameLst>
                                          <p:attrName>ppt_x</p:attrName>
                                        </p:attrNameLst>
                                      </p:cBhvr>
                                      <p:tavLst>
                                        <p:tav tm="0">
                                          <p:val>
                                            <p:strVal val="#ppt_x"/>
                                          </p:val>
                                        </p:tav>
                                        <p:tav tm="100000">
                                          <p:val>
                                            <p:strVal val="#ppt_x"/>
                                          </p:val>
                                        </p:tav>
                                      </p:tavLst>
                                    </p:anim>
                                    <p:anim calcmode="lin" valueType="num">
                                      <p:cBhvr>
                                        <p:cTn id="29" dur="500" fill="hold"/>
                                        <p:tgtEl>
                                          <p:spTgt spid="4">
                                            <p:graphicEl>
                                              <a:dgm id="{05DAF625-0871-4B0A-8930-8736B0E12B75}"/>
                                            </p:graphic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
                                            <p:graphicEl>
                                              <a:dgm id="{30931C92-E831-475C-B618-73ECFDE5C465}"/>
                                            </p:graphicEl>
                                          </p:spTgt>
                                        </p:tgtEl>
                                        <p:attrNameLst>
                                          <p:attrName>style.visibility</p:attrName>
                                        </p:attrNameLst>
                                      </p:cBhvr>
                                      <p:to>
                                        <p:strVal val="visible"/>
                                      </p:to>
                                    </p:set>
                                    <p:animEffect transition="in" filter="fade">
                                      <p:cBhvr>
                                        <p:cTn id="32" dur="500"/>
                                        <p:tgtEl>
                                          <p:spTgt spid="4">
                                            <p:graphicEl>
                                              <a:dgm id="{30931C92-E831-475C-B618-73ECFDE5C465}"/>
                                            </p:graphicEl>
                                          </p:spTgt>
                                        </p:tgtEl>
                                      </p:cBhvr>
                                    </p:animEffect>
                                    <p:anim calcmode="lin" valueType="num">
                                      <p:cBhvr>
                                        <p:cTn id="33" dur="500" fill="hold"/>
                                        <p:tgtEl>
                                          <p:spTgt spid="4">
                                            <p:graphicEl>
                                              <a:dgm id="{30931C92-E831-475C-B618-73ECFDE5C465}"/>
                                            </p:graphicEl>
                                          </p:spTgt>
                                        </p:tgtEl>
                                        <p:attrNameLst>
                                          <p:attrName>ppt_x</p:attrName>
                                        </p:attrNameLst>
                                      </p:cBhvr>
                                      <p:tavLst>
                                        <p:tav tm="0">
                                          <p:val>
                                            <p:strVal val="#ppt_x"/>
                                          </p:val>
                                        </p:tav>
                                        <p:tav tm="100000">
                                          <p:val>
                                            <p:strVal val="#ppt_x"/>
                                          </p:val>
                                        </p:tav>
                                      </p:tavLst>
                                    </p:anim>
                                    <p:anim calcmode="lin" valueType="num">
                                      <p:cBhvr>
                                        <p:cTn id="34" dur="500" fill="hold"/>
                                        <p:tgtEl>
                                          <p:spTgt spid="4">
                                            <p:graphicEl>
                                              <a:dgm id="{30931C92-E831-475C-B618-73ECFDE5C465}"/>
                                            </p:graphic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
                                            <p:graphicEl>
                                              <a:dgm id="{CFF87982-7B70-4E63-A710-1AD8F29DF7CB}"/>
                                            </p:graphicEl>
                                          </p:spTgt>
                                        </p:tgtEl>
                                        <p:attrNameLst>
                                          <p:attrName>style.visibility</p:attrName>
                                        </p:attrNameLst>
                                      </p:cBhvr>
                                      <p:to>
                                        <p:strVal val="visible"/>
                                      </p:to>
                                    </p:set>
                                    <p:animEffect transition="in" filter="fade">
                                      <p:cBhvr>
                                        <p:cTn id="37" dur="500"/>
                                        <p:tgtEl>
                                          <p:spTgt spid="4">
                                            <p:graphicEl>
                                              <a:dgm id="{CFF87982-7B70-4E63-A710-1AD8F29DF7CB}"/>
                                            </p:graphicEl>
                                          </p:spTgt>
                                        </p:tgtEl>
                                      </p:cBhvr>
                                    </p:animEffect>
                                    <p:anim calcmode="lin" valueType="num">
                                      <p:cBhvr>
                                        <p:cTn id="38" dur="500" fill="hold"/>
                                        <p:tgtEl>
                                          <p:spTgt spid="4">
                                            <p:graphicEl>
                                              <a:dgm id="{CFF87982-7B70-4E63-A710-1AD8F29DF7CB}"/>
                                            </p:graphicEl>
                                          </p:spTgt>
                                        </p:tgtEl>
                                        <p:attrNameLst>
                                          <p:attrName>ppt_x</p:attrName>
                                        </p:attrNameLst>
                                      </p:cBhvr>
                                      <p:tavLst>
                                        <p:tav tm="0">
                                          <p:val>
                                            <p:strVal val="#ppt_x"/>
                                          </p:val>
                                        </p:tav>
                                        <p:tav tm="100000">
                                          <p:val>
                                            <p:strVal val="#ppt_x"/>
                                          </p:val>
                                        </p:tav>
                                      </p:tavLst>
                                    </p:anim>
                                    <p:anim calcmode="lin" valueType="num">
                                      <p:cBhvr>
                                        <p:cTn id="39" dur="500" fill="hold"/>
                                        <p:tgtEl>
                                          <p:spTgt spid="4">
                                            <p:graphicEl>
                                              <a:dgm id="{CFF87982-7B70-4E63-A710-1AD8F29DF7CB}"/>
                                            </p:graphic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
                                            <p:graphicEl>
                                              <a:dgm id="{C5CF1469-192B-42A9-9A5B-0C8C20204911}"/>
                                            </p:graphicEl>
                                          </p:spTgt>
                                        </p:tgtEl>
                                        <p:attrNameLst>
                                          <p:attrName>style.visibility</p:attrName>
                                        </p:attrNameLst>
                                      </p:cBhvr>
                                      <p:to>
                                        <p:strVal val="visible"/>
                                      </p:to>
                                    </p:set>
                                    <p:animEffect transition="in" filter="fade">
                                      <p:cBhvr>
                                        <p:cTn id="42" dur="500"/>
                                        <p:tgtEl>
                                          <p:spTgt spid="4">
                                            <p:graphicEl>
                                              <a:dgm id="{C5CF1469-192B-42A9-9A5B-0C8C20204911}"/>
                                            </p:graphicEl>
                                          </p:spTgt>
                                        </p:tgtEl>
                                      </p:cBhvr>
                                    </p:animEffect>
                                    <p:anim calcmode="lin" valueType="num">
                                      <p:cBhvr>
                                        <p:cTn id="43" dur="500" fill="hold"/>
                                        <p:tgtEl>
                                          <p:spTgt spid="4">
                                            <p:graphicEl>
                                              <a:dgm id="{C5CF1469-192B-42A9-9A5B-0C8C20204911}"/>
                                            </p:graphicEl>
                                          </p:spTgt>
                                        </p:tgtEl>
                                        <p:attrNameLst>
                                          <p:attrName>ppt_x</p:attrName>
                                        </p:attrNameLst>
                                      </p:cBhvr>
                                      <p:tavLst>
                                        <p:tav tm="0">
                                          <p:val>
                                            <p:strVal val="#ppt_x"/>
                                          </p:val>
                                        </p:tav>
                                        <p:tav tm="100000">
                                          <p:val>
                                            <p:strVal val="#ppt_x"/>
                                          </p:val>
                                        </p:tav>
                                      </p:tavLst>
                                    </p:anim>
                                    <p:anim calcmode="lin" valueType="num">
                                      <p:cBhvr>
                                        <p:cTn id="44" dur="500" fill="hold"/>
                                        <p:tgtEl>
                                          <p:spTgt spid="4">
                                            <p:graphicEl>
                                              <a:dgm id="{C5CF1469-192B-42A9-9A5B-0C8C20204911}"/>
                                            </p:graphic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
                                            <p:graphicEl>
                                              <a:dgm id="{7B8888AD-9EB3-4431-8311-9968F05D6D3C}"/>
                                            </p:graphicEl>
                                          </p:spTgt>
                                        </p:tgtEl>
                                        <p:attrNameLst>
                                          <p:attrName>style.visibility</p:attrName>
                                        </p:attrNameLst>
                                      </p:cBhvr>
                                      <p:to>
                                        <p:strVal val="visible"/>
                                      </p:to>
                                    </p:set>
                                    <p:animEffect transition="in" filter="fade">
                                      <p:cBhvr>
                                        <p:cTn id="47" dur="500"/>
                                        <p:tgtEl>
                                          <p:spTgt spid="4">
                                            <p:graphicEl>
                                              <a:dgm id="{7B8888AD-9EB3-4431-8311-9968F05D6D3C}"/>
                                            </p:graphicEl>
                                          </p:spTgt>
                                        </p:tgtEl>
                                      </p:cBhvr>
                                    </p:animEffect>
                                    <p:anim calcmode="lin" valueType="num">
                                      <p:cBhvr>
                                        <p:cTn id="48" dur="500" fill="hold"/>
                                        <p:tgtEl>
                                          <p:spTgt spid="4">
                                            <p:graphicEl>
                                              <a:dgm id="{7B8888AD-9EB3-4431-8311-9968F05D6D3C}"/>
                                            </p:graphicEl>
                                          </p:spTgt>
                                        </p:tgtEl>
                                        <p:attrNameLst>
                                          <p:attrName>ppt_x</p:attrName>
                                        </p:attrNameLst>
                                      </p:cBhvr>
                                      <p:tavLst>
                                        <p:tav tm="0">
                                          <p:val>
                                            <p:strVal val="#ppt_x"/>
                                          </p:val>
                                        </p:tav>
                                        <p:tav tm="100000">
                                          <p:val>
                                            <p:strVal val="#ppt_x"/>
                                          </p:val>
                                        </p:tav>
                                      </p:tavLst>
                                    </p:anim>
                                    <p:anim calcmode="lin" valueType="num">
                                      <p:cBhvr>
                                        <p:cTn id="49" dur="500" fill="hold"/>
                                        <p:tgtEl>
                                          <p:spTgt spid="4">
                                            <p:graphicEl>
                                              <a:dgm id="{7B8888AD-9EB3-4431-8311-9968F05D6D3C}"/>
                                            </p:graphic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4">
                                            <p:graphicEl>
                                              <a:dgm id="{FA78E228-41FB-4E7A-8637-1E7444B9F271}"/>
                                            </p:graphicEl>
                                          </p:spTgt>
                                        </p:tgtEl>
                                        <p:attrNameLst>
                                          <p:attrName>style.visibility</p:attrName>
                                        </p:attrNameLst>
                                      </p:cBhvr>
                                      <p:to>
                                        <p:strVal val="visible"/>
                                      </p:to>
                                    </p:set>
                                    <p:animEffect transition="in" filter="fade">
                                      <p:cBhvr>
                                        <p:cTn id="54" dur="500"/>
                                        <p:tgtEl>
                                          <p:spTgt spid="4">
                                            <p:graphicEl>
                                              <a:dgm id="{FA78E228-41FB-4E7A-8637-1E7444B9F271}"/>
                                            </p:graphicEl>
                                          </p:spTgt>
                                        </p:tgtEl>
                                      </p:cBhvr>
                                    </p:animEffect>
                                    <p:anim calcmode="lin" valueType="num">
                                      <p:cBhvr>
                                        <p:cTn id="55" dur="500" fill="hold"/>
                                        <p:tgtEl>
                                          <p:spTgt spid="4">
                                            <p:graphicEl>
                                              <a:dgm id="{FA78E228-41FB-4E7A-8637-1E7444B9F271}"/>
                                            </p:graphicEl>
                                          </p:spTgt>
                                        </p:tgtEl>
                                        <p:attrNameLst>
                                          <p:attrName>ppt_x</p:attrName>
                                        </p:attrNameLst>
                                      </p:cBhvr>
                                      <p:tavLst>
                                        <p:tav tm="0">
                                          <p:val>
                                            <p:strVal val="#ppt_x"/>
                                          </p:val>
                                        </p:tav>
                                        <p:tav tm="100000">
                                          <p:val>
                                            <p:strVal val="#ppt_x"/>
                                          </p:val>
                                        </p:tav>
                                      </p:tavLst>
                                    </p:anim>
                                    <p:anim calcmode="lin" valueType="num">
                                      <p:cBhvr>
                                        <p:cTn id="56" dur="500" fill="hold"/>
                                        <p:tgtEl>
                                          <p:spTgt spid="4">
                                            <p:graphicEl>
                                              <a:dgm id="{FA78E228-41FB-4E7A-8637-1E7444B9F271}"/>
                                            </p:graphicEl>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4">
                                            <p:graphicEl>
                                              <a:dgm id="{3AA8F7FA-55D2-47DF-A39E-C90480C324ED}"/>
                                            </p:graphicEl>
                                          </p:spTgt>
                                        </p:tgtEl>
                                        <p:attrNameLst>
                                          <p:attrName>style.visibility</p:attrName>
                                        </p:attrNameLst>
                                      </p:cBhvr>
                                      <p:to>
                                        <p:strVal val="visible"/>
                                      </p:to>
                                    </p:set>
                                    <p:animEffect transition="in" filter="fade">
                                      <p:cBhvr>
                                        <p:cTn id="59" dur="500"/>
                                        <p:tgtEl>
                                          <p:spTgt spid="4">
                                            <p:graphicEl>
                                              <a:dgm id="{3AA8F7FA-55D2-47DF-A39E-C90480C324ED}"/>
                                            </p:graphicEl>
                                          </p:spTgt>
                                        </p:tgtEl>
                                      </p:cBhvr>
                                    </p:animEffect>
                                    <p:anim calcmode="lin" valueType="num">
                                      <p:cBhvr>
                                        <p:cTn id="60" dur="500" fill="hold"/>
                                        <p:tgtEl>
                                          <p:spTgt spid="4">
                                            <p:graphicEl>
                                              <a:dgm id="{3AA8F7FA-55D2-47DF-A39E-C90480C324ED}"/>
                                            </p:graphicEl>
                                          </p:spTgt>
                                        </p:tgtEl>
                                        <p:attrNameLst>
                                          <p:attrName>ppt_x</p:attrName>
                                        </p:attrNameLst>
                                      </p:cBhvr>
                                      <p:tavLst>
                                        <p:tav tm="0">
                                          <p:val>
                                            <p:strVal val="#ppt_x"/>
                                          </p:val>
                                        </p:tav>
                                        <p:tav tm="100000">
                                          <p:val>
                                            <p:strVal val="#ppt_x"/>
                                          </p:val>
                                        </p:tav>
                                      </p:tavLst>
                                    </p:anim>
                                    <p:anim calcmode="lin" valueType="num">
                                      <p:cBhvr>
                                        <p:cTn id="61" dur="500" fill="hold"/>
                                        <p:tgtEl>
                                          <p:spTgt spid="4">
                                            <p:graphicEl>
                                              <a:dgm id="{3AA8F7FA-55D2-47DF-A39E-C90480C324ED}"/>
                                            </p:graphicEl>
                                          </p:spTgt>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
                                            <p:graphicEl>
                                              <a:dgm id="{35C6A694-28FB-4D29-A0B4-0D5DF407C4DC}"/>
                                            </p:graphicEl>
                                          </p:spTgt>
                                        </p:tgtEl>
                                        <p:attrNameLst>
                                          <p:attrName>style.visibility</p:attrName>
                                        </p:attrNameLst>
                                      </p:cBhvr>
                                      <p:to>
                                        <p:strVal val="visible"/>
                                      </p:to>
                                    </p:set>
                                    <p:animEffect transition="in" filter="fade">
                                      <p:cBhvr>
                                        <p:cTn id="64" dur="500"/>
                                        <p:tgtEl>
                                          <p:spTgt spid="4">
                                            <p:graphicEl>
                                              <a:dgm id="{35C6A694-28FB-4D29-A0B4-0D5DF407C4DC}"/>
                                            </p:graphicEl>
                                          </p:spTgt>
                                        </p:tgtEl>
                                      </p:cBhvr>
                                    </p:animEffect>
                                    <p:anim calcmode="lin" valueType="num">
                                      <p:cBhvr>
                                        <p:cTn id="65" dur="500" fill="hold"/>
                                        <p:tgtEl>
                                          <p:spTgt spid="4">
                                            <p:graphicEl>
                                              <a:dgm id="{35C6A694-28FB-4D29-A0B4-0D5DF407C4DC}"/>
                                            </p:graphicEl>
                                          </p:spTgt>
                                        </p:tgtEl>
                                        <p:attrNameLst>
                                          <p:attrName>ppt_x</p:attrName>
                                        </p:attrNameLst>
                                      </p:cBhvr>
                                      <p:tavLst>
                                        <p:tav tm="0">
                                          <p:val>
                                            <p:strVal val="#ppt_x"/>
                                          </p:val>
                                        </p:tav>
                                        <p:tav tm="100000">
                                          <p:val>
                                            <p:strVal val="#ppt_x"/>
                                          </p:val>
                                        </p:tav>
                                      </p:tavLst>
                                    </p:anim>
                                    <p:anim calcmode="lin" valueType="num">
                                      <p:cBhvr>
                                        <p:cTn id="66" dur="500" fill="hold"/>
                                        <p:tgtEl>
                                          <p:spTgt spid="4">
                                            <p:graphicEl>
                                              <a:dgm id="{35C6A694-28FB-4D29-A0B4-0D5DF407C4DC}"/>
                                            </p:graphicEl>
                                          </p:spTgt>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4">
                                            <p:graphicEl>
                                              <a:dgm id="{3E3F6C5B-7CAD-49C2-A19C-F8A46C6B3784}"/>
                                            </p:graphicEl>
                                          </p:spTgt>
                                        </p:tgtEl>
                                        <p:attrNameLst>
                                          <p:attrName>style.visibility</p:attrName>
                                        </p:attrNameLst>
                                      </p:cBhvr>
                                      <p:to>
                                        <p:strVal val="visible"/>
                                      </p:to>
                                    </p:set>
                                    <p:animEffect transition="in" filter="fade">
                                      <p:cBhvr>
                                        <p:cTn id="69" dur="500"/>
                                        <p:tgtEl>
                                          <p:spTgt spid="4">
                                            <p:graphicEl>
                                              <a:dgm id="{3E3F6C5B-7CAD-49C2-A19C-F8A46C6B3784}"/>
                                            </p:graphicEl>
                                          </p:spTgt>
                                        </p:tgtEl>
                                      </p:cBhvr>
                                    </p:animEffect>
                                    <p:anim calcmode="lin" valueType="num">
                                      <p:cBhvr>
                                        <p:cTn id="70" dur="500" fill="hold"/>
                                        <p:tgtEl>
                                          <p:spTgt spid="4">
                                            <p:graphicEl>
                                              <a:dgm id="{3E3F6C5B-7CAD-49C2-A19C-F8A46C6B3784}"/>
                                            </p:graphicEl>
                                          </p:spTgt>
                                        </p:tgtEl>
                                        <p:attrNameLst>
                                          <p:attrName>ppt_x</p:attrName>
                                        </p:attrNameLst>
                                      </p:cBhvr>
                                      <p:tavLst>
                                        <p:tav tm="0">
                                          <p:val>
                                            <p:strVal val="#ppt_x"/>
                                          </p:val>
                                        </p:tav>
                                        <p:tav tm="100000">
                                          <p:val>
                                            <p:strVal val="#ppt_x"/>
                                          </p:val>
                                        </p:tav>
                                      </p:tavLst>
                                    </p:anim>
                                    <p:anim calcmode="lin" valueType="num">
                                      <p:cBhvr>
                                        <p:cTn id="71" dur="500" fill="hold"/>
                                        <p:tgtEl>
                                          <p:spTgt spid="4">
                                            <p:graphicEl>
                                              <a:dgm id="{3E3F6C5B-7CAD-49C2-A19C-F8A46C6B3784}"/>
                                            </p:graphicEl>
                                          </p:spTgt>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4">
                                            <p:graphicEl>
                                              <a:dgm id="{9C64CA26-2623-47DD-AB36-282058C55F56}"/>
                                            </p:graphicEl>
                                          </p:spTgt>
                                        </p:tgtEl>
                                        <p:attrNameLst>
                                          <p:attrName>style.visibility</p:attrName>
                                        </p:attrNameLst>
                                      </p:cBhvr>
                                      <p:to>
                                        <p:strVal val="visible"/>
                                      </p:to>
                                    </p:set>
                                    <p:animEffect transition="in" filter="fade">
                                      <p:cBhvr>
                                        <p:cTn id="74" dur="500"/>
                                        <p:tgtEl>
                                          <p:spTgt spid="4">
                                            <p:graphicEl>
                                              <a:dgm id="{9C64CA26-2623-47DD-AB36-282058C55F56}"/>
                                            </p:graphicEl>
                                          </p:spTgt>
                                        </p:tgtEl>
                                      </p:cBhvr>
                                    </p:animEffect>
                                    <p:anim calcmode="lin" valueType="num">
                                      <p:cBhvr>
                                        <p:cTn id="75" dur="500" fill="hold"/>
                                        <p:tgtEl>
                                          <p:spTgt spid="4">
                                            <p:graphicEl>
                                              <a:dgm id="{9C64CA26-2623-47DD-AB36-282058C55F56}"/>
                                            </p:graphicEl>
                                          </p:spTgt>
                                        </p:tgtEl>
                                        <p:attrNameLst>
                                          <p:attrName>ppt_x</p:attrName>
                                        </p:attrNameLst>
                                      </p:cBhvr>
                                      <p:tavLst>
                                        <p:tav tm="0">
                                          <p:val>
                                            <p:strVal val="#ppt_x"/>
                                          </p:val>
                                        </p:tav>
                                        <p:tav tm="100000">
                                          <p:val>
                                            <p:strVal val="#ppt_x"/>
                                          </p:val>
                                        </p:tav>
                                      </p:tavLst>
                                    </p:anim>
                                    <p:anim calcmode="lin" valueType="num">
                                      <p:cBhvr>
                                        <p:cTn id="76" dur="500" fill="hold"/>
                                        <p:tgtEl>
                                          <p:spTgt spid="4">
                                            <p:graphicEl>
                                              <a:dgm id="{9C64CA26-2623-47DD-AB36-282058C55F56}"/>
                                            </p:graphicEl>
                                          </p:spTgt>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4">
                                            <p:graphicEl>
                                              <a:dgm id="{07696254-F073-47E7-A3AE-924598E6865C}"/>
                                            </p:graphicEl>
                                          </p:spTgt>
                                        </p:tgtEl>
                                        <p:attrNameLst>
                                          <p:attrName>style.visibility</p:attrName>
                                        </p:attrNameLst>
                                      </p:cBhvr>
                                      <p:to>
                                        <p:strVal val="visible"/>
                                      </p:to>
                                    </p:set>
                                    <p:animEffect transition="in" filter="fade">
                                      <p:cBhvr>
                                        <p:cTn id="79" dur="500"/>
                                        <p:tgtEl>
                                          <p:spTgt spid="4">
                                            <p:graphicEl>
                                              <a:dgm id="{07696254-F073-47E7-A3AE-924598E6865C}"/>
                                            </p:graphicEl>
                                          </p:spTgt>
                                        </p:tgtEl>
                                      </p:cBhvr>
                                    </p:animEffect>
                                    <p:anim calcmode="lin" valueType="num">
                                      <p:cBhvr>
                                        <p:cTn id="80" dur="500" fill="hold"/>
                                        <p:tgtEl>
                                          <p:spTgt spid="4">
                                            <p:graphicEl>
                                              <a:dgm id="{07696254-F073-47E7-A3AE-924598E6865C}"/>
                                            </p:graphicEl>
                                          </p:spTgt>
                                        </p:tgtEl>
                                        <p:attrNameLst>
                                          <p:attrName>ppt_x</p:attrName>
                                        </p:attrNameLst>
                                      </p:cBhvr>
                                      <p:tavLst>
                                        <p:tav tm="0">
                                          <p:val>
                                            <p:strVal val="#ppt_x"/>
                                          </p:val>
                                        </p:tav>
                                        <p:tav tm="100000">
                                          <p:val>
                                            <p:strVal val="#ppt_x"/>
                                          </p:val>
                                        </p:tav>
                                      </p:tavLst>
                                    </p:anim>
                                    <p:anim calcmode="lin" valueType="num">
                                      <p:cBhvr>
                                        <p:cTn id="81" dur="500" fill="hold"/>
                                        <p:tgtEl>
                                          <p:spTgt spid="4">
                                            <p:graphicEl>
                                              <a:dgm id="{07696254-F073-47E7-A3AE-924598E6865C}"/>
                                            </p:graphicEl>
                                          </p:spTgt>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4">
                                            <p:graphicEl>
                                              <a:dgm id="{49882D7D-4B39-4D6D-987C-827213754B5B}"/>
                                            </p:graphicEl>
                                          </p:spTgt>
                                        </p:tgtEl>
                                        <p:attrNameLst>
                                          <p:attrName>style.visibility</p:attrName>
                                        </p:attrNameLst>
                                      </p:cBhvr>
                                      <p:to>
                                        <p:strVal val="visible"/>
                                      </p:to>
                                    </p:set>
                                    <p:animEffect transition="in" filter="fade">
                                      <p:cBhvr>
                                        <p:cTn id="84" dur="500"/>
                                        <p:tgtEl>
                                          <p:spTgt spid="4">
                                            <p:graphicEl>
                                              <a:dgm id="{49882D7D-4B39-4D6D-987C-827213754B5B}"/>
                                            </p:graphicEl>
                                          </p:spTgt>
                                        </p:tgtEl>
                                      </p:cBhvr>
                                    </p:animEffect>
                                    <p:anim calcmode="lin" valueType="num">
                                      <p:cBhvr>
                                        <p:cTn id="85" dur="500" fill="hold"/>
                                        <p:tgtEl>
                                          <p:spTgt spid="4">
                                            <p:graphicEl>
                                              <a:dgm id="{49882D7D-4B39-4D6D-987C-827213754B5B}"/>
                                            </p:graphicEl>
                                          </p:spTgt>
                                        </p:tgtEl>
                                        <p:attrNameLst>
                                          <p:attrName>ppt_x</p:attrName>
                                        </p:attrNameLst>
                                      </p:cBhvr>
                                      <p:tavLst>
                                        <p:tav tm="0">
                                          <p:val>
                                            <p:strVal val="#ppt_x"/>
                                          </p:val>
                                        </p:tav>
                                        <p:tav tm="100000">
                                          <p:val>
                                            <p:strVal val="#ppt_x"/>
                                          </p:val>
                                        </p:tav>
                                      </p:tavLst>
                                    </p:anim>
                                    <p:anim calcmode="lin" valueType="num">
                                      <p:cBhvr>
                                        <p:cTn id="86" dur="500" fill="hold"/>
                                        <p:tgtEl>
                                          <p:spTgt spid="4">
                                            <p:graphicEl>
                                              <a:dgm id="{49882D7D-4B39-4D6D-987C-827213754B5B}"/>
                                            </p:graphicEl>
                                          </p:spTgt>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4">
                                            <p:graphicEl>
                                              <a:dgm id="{99E1BE03-E583-4B01-9F24-F1F144B30486}"/>
                                            </p:graphicEl>
                                          </p:spTgt>
                                        </p:tgtEl>
                                        <p:attrNameLst>
                                          <p:attrName>style.visibility</p:attrName>
                                        </p:attrNameLst>
                                      </p:cBhvr>
                                      <p:to>
                                        <p:strVal val="visible"/>
                                      </p:to>
                                    </p:set>
                                    <p:animEffect transition="in" filter="fade">
                                      <p:cBhvr>
                                        <p:cTn id="89" dur="500"/>
                                        <p:tgtEl>
                                          <p:spTgt spid="4">
                                            <p:graphicEl>
                                              <a:dgm id="{99E1BE03-E583-4B01-9F24-F1F144B30486}"/>
                                            </p:graphicEl>
                                          </p:spTgt>
                                        </p:tgtEl>
                                      </p:cBhvr>
                                    </p:animEffect>
                                    <p:anim calcmode="lin" valueType="num">
                                      <p:cBhvr>
                                        <p:cTn id="90" dur="500" fill="hold"/>
                                        <p:tgtEl>
                                          <p:spTgt spid="4">
                                            <p:graphicEl>
                                              <a:dgm id="{99E1BE03-E583-4B01-9F24-F1F144B30486}"/>
                                            </p:graphicEl>
                                          </p:spTgt>
                                        </p:tgtEl>
                                        <p:attrNameLst>
                                          <p:attrName>ppt_x</p:attrName>
                                        </p:attrNameLst>
                                      </p:cBhvr>
                                      <p:tavLst>
                                        <p:tav tm="0">
                                          <p:val>
                                            <p:strVal val="#ppt_x"/>
                                          </p:val>
                                        </p:tav>
                                        <p:tav tm="100000">
                                          <p:val>
                                            <p:strVal val="#ppt_x"/>
                                          </p:val>
                                        </p:tav>
                                      </p:tavLst>
                                    </p:anim>
                                    <p:anim calcmode="lin" valueType="num">
                                      <p:cBhvr>
                                        <p:cTn id="91" dur="500" fill="hold"/>
                                        <p:tgtEl>
                                          <p:spTgt spid="4">
                                            <p:graphicEl>
                                              <a:dgm id="{99E1BE03-E583-4B01-9F24-F1F144B30486}"/>
                                            </p:graphicEl>
                                          </p:spTgt>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4">
                                            <p:graphicEl>
                                              <a:dgm id="{EB96FAAF-6D7A-484F-975A-15E003117CF6}"/>
                                            </p:graphicEl>
                                          </p:spTgt>
                                        </p:tgtEl>
                                        <p:attrNameLst>
                                          <p:attrName>style.visibility</p:attrName>
                                        </p:attrNameLst>
                                      </p:cBhvr>
                                      <p:to>
                                        <p:strVal val="visible"/>
                                      </p:to>
                                    </p:set>
                                    <p:animEffect transition="in" filter="fade">
                                      <p:cBhvr>
                                        <p:cTn id="94" dur="500"/>
                                        <p:tgtEl>
                                          <p:spTgt spid="4">
                                            <p:graphicEl>
                                              <a:dgm id="{EB96FAAF-6D7A-484F-975A-15E003117CF6}"/>
                                            </p:graphicEl>
                                          </p:spTgt>
                                        </p:tgtEl>
                                      </p:cBhvr>
                                    </p:animEffect>
                                    <p:anim calcmode="lin" valueType="num">
                                      <p:cBhvr>
                                        <p:cTn id="95" dur="500" fill="hold"/>
                                        <p:tgtEl>
                                          <p:spTgt spid="4">
                                            <p:graphicEl>
                                              <a:dgm id="{EB96FAAF-6D7A-484F-975A-15E003117CF6}"/>
                                            </p:graphicEl>
                                          </p:spTgt>
                                        </p:tgtEl>
                                        <p:attrNameLst>
                                          <p:attrName>ppt_x</p:attrName>
                                        </p:attrNameLst>
                                      </p:cBhvr>
                                      <p:tavLst>
                                        <p:tav tm="0">
                                          <p:val>
                                            <p:strVal val="#ppt_x"/>
                                          </p:val>
                                        </p:tav>
                                        <p:tav tm="100000">
                                          <p:val>
                                            <p:strVal val="#ppt_x"/>
                                          </p:val>
                                        </p:tav>
                                      </p:tavLst>
                                    </p:anim>
                                    <p:anim calcmode="lin" valueType="num">
                                      <p:cBhvr>
                                        <p:cTn id="96" dur="500" fill="hold"/>
                                        <p:tgtEl>
                                          <p:spTgt spid="4">
                                            <p:graphicEl>
                                              <a:dgm id="{EB96FAAF-6D7A-484F-975A-15E003117CF6}"/>
                                            </p:graphicEl>
                                          </p:spTgt>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grpId="0" nodeType="clickEffect">
                                  <p:stCondLst>
                                    <p:cond delay="0"/>
                                  </p:stCondLst>
                                  <p:childTnLst>
                                    <p:set>
                                      <p:cBhvr>
                                        <p:cTn id="100" dur="1" fill="hold">
                                          <p:stCondLst>
                                            <p:cond delay="0"/>
                                          </p:stCondLst>
                                        </p:cTn>
                                        <p:tgtEl>
                                          <p:spTgt spid="4">
                                            <p:graphicEl>
                                              <a:dgm id="{9134331B-10E1-4CF4-A1AC-F93ADDC97E13}"/>
                                            </p:graphicEl>
                                          </p:spTgt>
                                        </p:tgtEl>
                                        <p:attrNameLst>
                                          <p:attrName>style.visibility</p:attrName>
                                        </p:attrNameLst>
                                      </p:cBhvr>
                                      <p:to>
                                        <p:strVal val="visible"/>
                                      </p:to>
                                    </p:set>
                                    <p:animEffect transition="in" filter="fade">
                                      <p:cBhvr>
                                        <p:cTn id="101" dur="500"/>
                                        <p:tgtEl>
                                          <p:spTgt spid="4">
                                            <p:graphicEl>
                                              <a:dgm id="{9134331B-10E1-4CF4-A1AC-F93ADDC97E13}"/>
                                            </p:graphicEl>
                                          </p:spTgt>
                                        </p:tgtEl>
                                      </p:cBhvr>
                                    </p:animEffect>
                                    <p:anim calcmode="lin" valueType="num">
                                      <p:cBhvr>
                                        <p:cTn id="102" dur="500" fill="hold"/>
                                        <p:tgtEl>
                                          <p:spTgt spid="4">
                                            <p:graphicEl>
                                              <a:dgm id="{9134331B-10E1-4CF4-A1AC-F93ADDC97E13}"/>
                                            </p:graphicEl>
                                          </p:spTgt>
                                        </p:tgtEl>
                                        <p:attrNameLst>
                                          <p:attrName>ppt_x</p:attrName>
                                        </p:attrNameLst>
                                      </p:cBhvr>
                                      <p:tavLst>
                                        <p:tav tm="0">
                                          <p:val>
                                            <p:strVal val="#ppt_x"/>
                                          </p:val>
                                        </p:tav>
                                        <p:tav tm="100000">
                                          <p:val>
                                            <p:strVal val="#ppt_x"/>
                                          </p:val>
                                        </p:tav>
                                      </p:tavLst>
                                    </p:anim>
                                    <p:anim calcmode="lin" valueType="num">
                                      <p:cBhvr>
                                        <p:cTn id="103" dur="500" fill="hold"/>
                                        <p:tgtEl>
                                          <p:spTgt spid="4">
                                            <p:graphicEl>
                                              <a:dgm id="{9134331B-10E1-4CF4-A1AC-F93ADDC97E13}"/>
                                            </p:graphicEl>
                                          </p:spTgt>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4">
                                            <p:graphicEl>
                                              <a:dgm id="{923F4346-6FE7-4EC2-959E-2964D7053876}"/>
                                            </p:graphicEl>
                                          </p:spTgt>
                                        </p:tgtEl>
                                        <p:attrNameLst>
                                          <p:attrName>style.visibility</p:attrName>
                                        </p:attrNameLst>
                                      </p:cBhvr>
                                      <p:to>
                                        <p:strVal val="visible"/>
                                      </p:to>
                                    </p:set>
                                    <p:animEffect transition="in" filter="fade">
                                      <p:cBhvr>
                                        <p:cTn id="106" dur="500"/>
                                        <p:tgtEl>
                                          <p:spTgt spid="4">
                                            <p:graphicEl>
                                              <a:dgm id="{923F4346-6FE7-4EC2-959E-2964D7053876}"/>
                                            </p:graphicEl>
                                          </p:spTgt>
                                        </p:tgtEl>
                                      </p:cBhvr>
                                    </p:animEffect>
                                    <p:anim calcmode="lin" valueType="num">
                                      <p:cBhvr>
                                        <p:cTn id="107" dur="500" fill="hold"/>
                                        <p:tgtEl>
                                          <p:spTgt spid="4">
                                            <p:graphicEl>
                                              <a:dgm id="{923F4346-6FE7-4EC2-959E-2964D7053876}"/>
                                            </p:graphicEl>
                                          </p:spTgt>
                                        </p:tgtEl>
                                        <p:attrNameLst>
                                          <p:attrName>ppt_x</p:attrName>
                                        </p:attrNameLst>
                                      </p:cBhvr>
                                      <p:tavLst>
                                        <p:tav tm="0">
                                          <p:val>
                                            <p:strVal val="#ppt_x"/>
                                          </p:val>
                                        </p:tav>
                                        <p:tav tm="100000">
                                          <p:val>
                                            <p:strVal val="#ppt_x"/>
                                          </p:val>
                                        </p:tav>
                                      </p:tavLst>
                                    </p:anim>
                                    <p:anim calcmode="lin" valueType="num">
                                      <p:cBhvr>
                                        <p:cTn id="108" dur="500" fill="hold"/>
                                        <p:tgtEl>
                                          <p:spTgt spid="4">
                                            <p:graphicEl>
                                              <a:dgm id="{923F4346-6FE7-4EC2-959E-2964D7053876}"/>
                                            </p:graphicEl>
                                          </p:spTgt>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4">
                                            <p:graphicEl>
                                              <a:dgm id="{C60D9454-3199-497E-84F6-8A2961188FFB}"/>
                                            </p:graphicEl>
                                          </p:spTgt>
                                        </p:tgtEl>
                                        <p:attrNameLst>
                                          <p:attrName>style.visibility</p:attrName>
                                        </p:attrNameLst>
                                      </p:cBhvr>
                                      <p:to>
                                        <p:strVal val="visible"/>
                                      </p:to>
                                    </p:set>
                                    <p:animEffect transition="in" filter="fade">
                                      <p:cBhvr>
                                        <p:cTn id="111" dur="500"/>
                                        <p:tgtEl>
                                          <p:spTgt spid="4">
                                            <p:graphicEl>
                                              <a:dgm id="{C60D9454-3199-497E-84F6-8A2961188FFB}"/>
                                            </p:graphicEl>
                                          </p:spTgt>
                                        </p:tgtEl>
                                      </p:cBhvr>
                                    </p:animEffect>
                                    <p:anim calcmode="lin" valueType="num">
                                      <p:cBhvr>
                                        <p:cTn id="112" dur="500" fill="hold"/>
                                        <p:tgtEl>
                                          <p:spTgt spid="4">
                                            <p:graphicEl>
                                              <a:dgm id="{C60D9454-3199-497E-84F6-8A2961188FFB}"/>
                                            </p:graphicEl>
                                          </p:spTgt>
                                        </p:tgtEl>
                                        <p:attrNameLst>
                                          <p:attrName>ppt_x</p:attrName>
                                        </p:attrNameLst>
                                      </p:cBhvr>
                                      <p:tavLst>
                                        <p:tav tm="0">
                                          <p:val>
                                            <p:strVal val="#ppt_x"/>
                                          </p:val>
                                        </p:tav>
                                        <p:tav tm="100000">
                                          <p:val>
                                            <p:strVal val="#ppt_x"/>
                                          </p:val>
                                        </p:tav>
                                      </p:tavLst>
                                    </p:anim>
                                    <p:anim calcmode="lin" valueType="num">
                                      <p:cBhvr>
                                        <p:cTn id="113" dur="500" fill="hold"/>
                                        <p:tgtEl>
                                          <p:spTgt spid="4">
                                            <p:graphicEl>
                                              <a:dgm id="{C60D9454-3199-497E-84F6-8A2961188FFB}"/>
                                            </p:graphicEl>
                                          </p:spTgt>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4">
                                            <p:graphicEl>
                                              <a:dgm id="{AAC3C052-CDE4-4AF9-9555-114A6BDAE01F}"/>
                                            </p:graphicEl>
                                          </p:spTgt>
                                        </p:tgtEl>
                                        <p:attrNameLst>
                                          <p:attrName>style.visibility</p:attrName>
                                        </p:attrNameLst>
                                      </p:cBhvr>
                                      <p:to>
                                        <p:strVal val="visible"/>
                                      </p:to>
                                    </p:set>
                                    <p:animEffect transition="in" filter="fade">
                                      <p:cBhvr>
                                        <p:cTn id="116" dur="500"/>
                                        <p:tgtEl>
                                          <p:spTgt spid="4">
                                            <p:graphicEl>
                                              <a:dgm id="{AAC3C052-CDE4-4AF9-9555-114A6BDAE01F}"/>
                                            </p:graphicEl>
                                          </p:spTgt>
                                        </p:tgtEl>
                                      </p:cBhvr>
                                    </p:animEffect>
                                    <p:anim calcmode="lin" valueType="num">
                                      <p:cBhvr>
                                        <p:cTn id="117" dur="500" fill="hold"/>
                                        <p:tgtEl>
                                          <p:spTgt spid="4">
                                            <p:graphicEl>
                                              <a:dgm id="{AAC3C052-CDE4-4AF9-9555-114A6BDAE01F}"/>
                                            </p:graphicEl>
                                          </p:spTgt>
                                        </p:tgtEl>
                                        <p:attrNameLst>
                                          <p:attrName>ppt_x</p:attrName>
                                        </p:attrNameLst>
                                      </p:cBhvr>
                                      <p:tavLst>
                                        <p:tav tm="0">
                                          <p:val>
                                            <p:strVal val="#ppt_x"/>
                                          </p:val>
                                        </p:tav>
                                        <p:tav tm="100000">
                                          <p:val>
                                            <p:strVal val="#ppt_x"/>
                                          </p:val>
                                        </p:tav>
                                      </p:tavLst>
                                    </p:anim>
                                    <p:anim calcmode="lin" valueType="num">
                                      <p:cBhvr>
                                        <p:cTn id="118" dur="500" fill="hold"/>
                                        <p:tgtEl>
                                          <p:spTgt spid="4">
                                            <p:graphicEl>
                                              <a:dgm id="{AAC3C052-CDE4-4AF9-9555-114A6BDAE01F}"/>
                                            </p:graphicEl>
                                          </p:spTgt>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4">
                                            <p:graphicEl>
                                              <a:dgm id="{D4504C30-E456-4346-9065-BAB38CF3C60E}"/>
                                            </p:graphicEl>
                                          </p:spTgt>
                                        </p:tgtEl>
                                        <p:attrNameLst>
                                          <p:attrName>style.visibility</p:attrName>
                                        </p:attrNameLst>
                                      </p:cBhvr>
                                      <p:to>
                                        <p:strVal val="visible"/>
                                      </p:to>
                                    </p:set>
                                    <p:animEffect transition="in" filter="fade">
                                      <p:cBhvr>
                                        <p:cTn id="121" dur="500"/>
                                        <p:tgtEl>
                                          <p:spTgt spid="4">
                                            <p:graphicEl>
                                              <a:dgm id="{D4504C30-E456-4346-9065-BAB38CF3C60E}"/>
                                            </p:graphicEl>
                                          </p:spTgt>
                                        </p:tgtEl>
                                      </p:cBhvr>
                                    </p:animEffect>
                                    <p:anim calcmode="lin" valueType="num">
                                      <p:cBhvr>
                                        <p:cTn id="122" dur="500" fill="hold"/>
                                        <p:tgtEl>
                                          <p:spTgt spid="4">
                                            <p:graphicEl>
                                              <a:dgm id="{D4504C30-E456-4346-9065-BAB38CF3C60E}"/>
                                            </p:graphicEl>
                                          </p:spTgt>
                                        </p:tgtEl>
                                        <p:attrNameLst>
                                          <p:attrName>ppt_x</p:attrName>
                                        </p:attrNameLst>
                                      </p:cBhvr>
                                      <p:tavLst>
                                        <p:tav tm="0">
                                          <p:val>
                                            <p:strVal val="#ppt_x"/>
                                          </p:val>
                                        </p:tav>
                                        <p:tav tm="100000">
                                          <p:val>
                                            <p:strVal val="#ppt_x"/>
                                          </p:val>
                                        </p:tav>
                                      </p:tavLst>
                                    </p:anim>
                                    <p:anim calcmode="lin" valueType="num">
                                      <p:cBhvr>
                                        <p:cTn id="123" dur="500" fill="hold"/>
                                        <p:tgtEl>
                                          <p:spTgt spid="4">
                                            <p:graphicEl>
                                              <a:dgm id="{D4504C30-E456-4346-9065-BAB38CF3C60E}"/>
                                            </p:graphicEl>
                                          </p:spTgt>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4">
                                            <p:graphicEl>
                                              <a:dgm id="{B57268EE-DA4F-4A1F-AEFB-0F41445C69D7}"/>
                                            </p:graphicEl>
                                          </p:spTgt>
                                        </p:tgtEl>
                                        <p:attrNameLst>
                                          <p:attrName>style.visibility</p:attrName>
                                        </p:attrNameLst>
                                      </p:cBhvr>
                                      <p:to>
                                        <p:strVal val="visible"/>
                                      </p:to>
                                    </p:set>
                                    <p:animEffect transition="in" filter="fade">
                                      <p:cBhvr>
                                        <p:cTn id="126" dur="500"/>
                                        <p:tgtEl>
                                          <p:spTgt spid="4">
                                            <p:graphicEl>
                                              <a:dgm id="{B57268EE-DA4F-4A1F-AEFB-0F41445C69D7}"/>
                                            </p:graphicEl>
                                          </p:spTgt>
                                        </p:tgtEl>
                                      </p:cBhvr>
                                    </p:animEffect>
                                    <p:anim calcmode="lin" valueType="num">
                                      <p:cBhvr>
                                        <p:cTn id="127" dur="500" fill="hold"/>
                                        <p:tgtEl>
                                          <p:spTgt spid="4">
                                            <p:graphicEl>
                                              <a:dgm id="{B57268EE-DA4F-4A1F-AEFB-0F41445C69D7}"/>
                                            </p:graphicEl>
                                          </p:spTgt>
                                        </p:tgtEl>
                                        <p:attrNameLst>
                                          <p:attrName>ppt_x</p:attrName>
                                        </p:attrNameLst>
                                      </p:cBhvr>
                                      <p:tavLst>
                                        <p:tav tm="0">
                                          <p:val>
                                            <p:strVal val="#ppt_x"/>
                                          </p:val>
                                        </p:tav>
                                        <p:tav tm="100000">
                                          <p:val>
                                            <p:strVal val="#ppt_x"/>
                                          </p:val>
                                        </p:tav>
                                      </p:tavLst>
                                    </p:anim>
                                    <p:anim calcmode="lin" valueType="num">
                                      <p:cBhvr>
                                        <p:cTn id="128" dur="500" fill="hold"/>
                                        <p:tgtEl>
                                          <p:spTgt spid="4">
                                            <p:graphicEl>
                                              <a:dgm id="{B57268EE-DA4F-4A1F-AEFB-0F41445C69D7}"/>
                                            </p:graphicEl>
                                          </p:spTgt>
                                        </p:tgtEl>
                                        <p:attrNameLst>
                                          <p:attrName>ppt_y</p:attrName>
                                        </p:attrNameLst>
                                      </p:cBhvr>
                                      <p:tavLst>
                                        <p:tav tm="0">
                                          <p:val>
                                            <p:strVal val="#ppt_y+.1"/>
                                          </p:val>
                                        </p:tav>
                                        <p:tav tm="100000">
                                          <p:val>
                                            <p:strVal val="#ppt_y"/>
                                          </p:val>
                                        </p:tav>
                                      </p:tavLst>
                                    </p:anim>
                                  </p:childTnLst>
                                </p:cTn>
                              </p:par>
                              <p:par>
                                <p:cTn id="129" presetID="42" presetClass="entr" presetSubtype="0" fill="hold" grpId="0" nodeType="withEffect">
                                  <p:stCondLst>
                                    <p:cond delay="0"/>
                                  </p:stCondLst>
                                  <p:childTnLst>
                                    <p:set>
                                      <p:cBhvr>
                                        <p:cTn id="130" dur="1" fill="hold">
                                          <p:stCondLst>
                                            <p:cond delay="0"/>
                                          </p:stCondLst>
                                        </p:cTn>
                                        <p:tgtEl>
                                          <p:spTgt spid="4">
                                            <p:graphicEl>
                                              <a:dgm id="{A0B26B7E-ECB8-4766-B5F3-D9B77A7AAA79}"/>
                                            </p:graphicEl>
                                          </p:spTgt>
                                        </p:tgtEl>
                                        <p:attrNameLst>
                                          <p:attrName>style.visibility</p:attrName>
                                        </p:attrNameLst>
                                      </p:cBhvr>
                                      <p:to>
                                        <p:strVal val="visible"/>
                                      </p:to>
                                    </p:set>
                                    <p:animEffect transition="in" filter="fade">
                                      <p:cBhvr>
                                        <p:cTn id="131" dur="500"/>
                                        <p:tgtEl>
                                          <p:spTgt spid="4">
                                            <p:graphicEl>
                                              <a:dgm id="{A0B26B7E-ECB8-4766-B5F3-D9B77A7AAA79}"/>
                                            </p:graphicEl>
                                          </p:spTgt>
                                        </p:tgtEl>
                                      </p:cBhvr>
                                    </p:animEffect>
                                    <p:anim calcmode="lin" valueType="num">
                                      <p:cBhvr>
                                        <p:cTn id="132" dur="500" fill="hold"/>
                                        <p:tgtEl>
                                          <p:spTgt spid="4">
                                            <p:graphicEl>
                                              <a:dgm id="{A0B26B7E-ECB8-4766-B5F3-D9B77A7AAA79}"/>
                                            </p:graphicEl>
                                          </p:spTgt>
                                        </p:tgtEl>
                                        <p:attrNameLst>
                                          <p:attrName>ppt_x</p:attrName>
                                        </p:attrNameLst>
                                      </p:cBhvr>
                                      <p:tavLst>
                                        <p:tav tm="0">
                                          <p:val>
                                            <p:strVal val="#ppt_x"/>
                                          </p:val>
                                        </p:tav>
                                        <p:tav tm="100000">
                                          <p:val>
                                            <p:strVal val="#ppt_x"/>
                                          </p:val>
                                        </p:tav>
                                      </p:tavLst>
                                    </p:anim>
                                    <p:anim calcmode="lin" valueType="num">
                                      <p:cBhvr>
                                        <p:cTn id="133" dur="500" fill="hold"/>
                                        <p:tgtEl>
                                          <p:spTgt spid="4">
                                            <p:graphicEl>
                                              <a:dgm id="{A0B26B7E-ECB8-4766-B5F3-D9B77A7AAA79}"/>
                                            </p:graphicEl>
                                          </p:spTgt>
                                        </p:tgtEl>
                                        <p:attrNameLst>
                                          <p:attrName>ppt_y</p:attrName>
                                        </p:attrNameLst>
                                      </p:cBhvr>
                                      <p:tavLst>
                                        <p:tav tm="0">
                                          <p:val>
                                            <p:strVal val="#ppt_y+.1"/>
                                          </p:val>
                                        </p:tav>
                                        <p:tav tm="100000">
                                          <p:val>
                                            <p:strVal val="#ppt_y"/>
                                          </p:val>
                                        </p:tav>
                                      </p:tavLst>
                                    </p:anim>
                                  </p:childTnLst>
                                </p:cTn>
                              </p:par>
                              <p:par>
                                <p:cTn id="134" presetID="42" presetClass="entr" presetSubtype="0" fill="hold" grpId="0" nodeType="withEffect">
                                  <p:stCondLst>
                                    <p:cond delay="0"/>
                                  </p:stCondLst>
                                  <p:childTnLst>
                                    <p:set>
                                      <p:cBhvr>
                                        <p:cTn id="135" dur="1" fill="hold">
                                          <p:stCondLst>
                                            <p:cond delay="0"/>
                                          </p:stCondLst>
                                        </p:cTn>
                                        <p:tgtEl>
                                          <p:spTgt spid="4">
                                            <p:graphicEl>
                                              <a:dgm id="{CEA7449F-1D7E-490D-9405-D74DAD181135}"/>
                                            </p:graphicEl>
                                          </p:spTgt>
                                        </p:tgtEl>
                                        <p:attrNameLst>
                                          <p:attrName>style.visibility</p:attrName>
                                        </p:attrNameLst>
                                      </p:cBhvr>
                                      <p:to>
                                        <p:strVal val="visible"/>
                                      </p:to>
                                    </p:set>
                                    <p:animEffect transition="in" filter="fade">
                                      <p:cBhvr>
                                        <p:cTn id="136" dur="500"/>
                                        <p:tgtEl>
                                          <p:spTgt spid="4">
                                            <p:graphicEl>
                                              <a:dgm id="{CEA7449F-1D7E-490D-9405-D74DAD181135}"/>
                                            </p:graphicEl>
                                          </p:spTgt>
                                        </p:tgtEl>
                                      </p:cBhvr>
                                    </p:animEffect>
                                    <p:anim calcmode="lin" valueType="num">
                                      <p:cBhvr>
                                        <p:cTn id="137" dur="500" fill="hold"/>
                                        <p:tgtEl>
                                          <p:spTgt spid="4">
                                            <p:graphicEl>
                                              <a:dgm id="{CEA7449F-1D7E-490D-9405-D74DAD181135}"/>
                                            </p:graphicEl>
                                          </p:spTgt>
                                        </p:tgtEl>
                                        <p:attrNameLst>
                                          <p:attrName>ppt_x</p:attrName>
                                        </p:attrNameLst>
                                      </p:cBhvr>
                                      <p:tavLst>
                                        <p:tav tm="0">
                                          <p:val>
                                            <p:strVal val="#ppt_x"/>
                                          </p:val>
                                        </p:tav>
                                        <p:tav tm="100000">
                                          <p:val>
                                            <p:strVal val="#ppt_x"/>
                                          </p:val>
                                        </p:tav>
                                      </p:tavLst>
                                    </p:anim>
                                    <p:anim calcmode="lin" valueType="num">
                                      <p:cBhvr>
                                        <p:cTn id="138" dur="500" fill="hold"/>
                                        <p:tgtEl>
                                          <p:spTgt spid="4">
                                            <p:graphicEl>
                                              <a:dgm id="{CEA7449F-1D7E-490D-9405-D74DAD181135}"/>
                                            </p:graphicEl>
                                          </p:spTgt>
                                        </p:tgtEl>
                                        <p:attrNameLst>
                                          <p:attrName>ppt_y</p:attrName>
                                        </p:attrNameLst>
                                      </p:cBhvr>
                                      <p:tavLst>
                                        <p:tav tm="0">
                                          <p:val>
                                            <p:strVal val="#ppt_y+.1"/>
                                          </p:val>
                                        </p:tav>
                                        <p:tav tm="100000">
                                          <p:val>
                                            <p:strVal val="#ppt_y"/>
                                          </p:val>
                                        </p:tav>
                                      </p:tavLst>
                                    </p:anim>
                                  </p:childTnLst>
                                </p:cTn>
                              </p:par>
                              <p:par>
                                <p:cTn id="139" presetID="42" presetClass="entr" presetSubtype="0" fill="hold" grpId="0" nodeType="withEffect">
                                  <p:stCondLst>
                                    <p:cond delay="0"/>
                                  </p:stCondLst>
                                  <p:childTnLst>
                                    <p:set>
                                      <p:cBhvr>
                                        <p:cTn id="140" dur="1" fill="hold">
                                          <p:stCondLst>
                                            <p:cond delay="0"/>
                                          </p:stCondLst>
                                        </p:cTn>
                                        <p:tgtEl>
                                          <p:spTgt spid="4">
                                            <p:graphicEl>
                                              <a:dgm id="{4BB7BA04-58FF-4333-97A8-47C1454422C6}"/>
                                            </p:graphicEl>
                                          </p:spTgt>
                                        </p:tgtEl>
                                        <p:attrNameLst>
                                          <p:attrName>style.visibility</p:attrName>
                                        </p:attrNameLst>
                                      </p:cBhvr>
                                      <p:to>
                                        <p:strVal val="visible"/>
                                      </p:to>
                                    </p:set>
                                    <p:animEffect transition="in" filter="fade">
                                      <p:cBhvr>
                                        <p:cTn id="141" dur="500"/>
                                        <p:tgtEl>
                                          <p:spTgt spid="4">
                                            <p:graphicEl>
                                              <a:dgm id="{4BB7BA04-58FF-4333-97A8-47C1454422C6}"/>
                                            </p:graphicEl>
                                          </p:spTgt>
                                        </p:tgtEl>
                                      </p:cBhvr>
                                    </p:animEffect>
                                    <p:anim calcmode="lin" valueType="num">
                                      <p:cBhvr>
                                        <p:cTn id="142" dur="500" fill="hold"/>
                                        <p:tgtEl>
                                          <p:spTgt spid="4">
                                            <p:graphicEl>
                                              <a:dgm id="{4BB7BA04-58FF-4333-97A8-47C1454422C6}"/>
                                            </p:graphicEl>
                                          </p:spTgt>
                                        </p:tgtEl>
                                        <p:attrNameLst>
                                          <p:attrName>ppt_x</p:attrName>
                                        </p:attrNameLst>
                                      </p:cBhvr>
                                      <p:tavLst>
                                        <p:tav tm="0">
                                          <p:val>
                                            <p:strVal val="#ppt_x"/>
                                          </p:val>
                                        </p:tav>
                                        <p:tav tm="100000">
                                          <p:val>
                                            <p:strVal val="#ppt_x"/>
                                          </p:val>
                                        </p:tav>
                                      </p:tavLst>
                                    </p:anim>
                                    <p:anim calcmode="lin" valueType="num">
                                      <p:cBhvr>
                                        <p:cTn id="143" dur="500" fill="hold"/>
                                        <p:tgtEl>
                                          <p:spTgt spid="4">
                                            <p:graphicEl>
                                              <a:dgm id="{4BB7BA04-58FF-4333-97A8-47C1454422C6}"/>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07296" y="2888084"/>
            <a:ext cx="1219200" cy="1219200"/>
          </a:xfrm>
          <a:prstGeom prst="rect">
            <a:avLst/>
          </a:prstGeom>
        </p:spPr>
      </p:pic>
      <p:sp>
        <p:nvSpPr>
          <p:cNvPr id="2" name="Title 1"/>
          <p:cNvSpPr>
            <a:spLocks noGrp="1"/>
          </p:cNvSpPr>
          <p:nvPr>
            <p:ph type="title"/>
          </p:nvPr>
        </p:nvSpPr>
        <p:spPr>
          <a:xfrm>
            <a:off x="1524000" y="42672"/>
            <a:ext cx="7180385" cy="643128"/>
          </a:xfrm>
        </p:spPr>
        <p:txBody>
          <a:bodyPr>
            <a:normAutofit/>
          </a:bodyPr>
          <a:lstStyle/>
          <a:p>
            <a:r>
              <a:rPr lang="en-US" sz="2800" cap="none" dirty="0" err="1" smtClean="0">
                <a:latin typeface="Arial" pitchFamily="34" charset="0"/>
                <a:cs typeface="Arial" pitchFamily="34" charset="0"/>
              </a:rPr>
              <a:t>Đăng</a:t>
            </a:r>
            <a:r>
              <a:rPr lang="en-US" sz="2800" cap="none" dirty="0" smtClean="0">
                <a:latin typeface="Arial" pitchFamily="34" charset="0"/>
                <a:cs typeface="Arial" pitchFamily="34" charset="0"/>
              </a:rPr>
              <a:t> </a:t>
            </a:r>
            <a:r>
              <a:rPr lang="en-US" sz="2800" cap="none" dirty="0" err="1" smtClean="0">
                <a:latin typeface="Arial" pitchFamily="34" charset="0"/>
                <a:cs typeface="Arial" pitchFamily="34" charset="0"/>
              </a:rPr>
              <a:t>ký</a:t>
            </a:r>
            <a:r>
              <a:rPr lang="en-US" sz="2800" cap="none" dirty="0" smtClean="0">
                <a:latin typeface="Arial" pitchFamily="34" charset="0"/>
                <a:cs typeface="Arial" pitchFamily="34" charset="0"/>
              </a:rPr>
              <a:t> </a:t>
            </a:r>
            <a:r>
              <a:rPr lang="en-US" sz="2800" cap="none" dirty="0" err="1" smtClean="0">
                <a:latin typeface="Arial" pitchFamily="34" charset="0"/>
                <a:cs typeface="Arial" pitchFamily="34" charset="0"/>
              </a:rPr>
              <a:t>chỉ</a:t>
            </a:r>
            <a:r>
              <a:rPr lang="en-US" sz="2800" cap="none" dirty="0" smtClean="0">
                <a:latin typeface="Arial" pitchFamily="34" charset="0"/>
                <a:cs typeface="Arial" pitchFamily="34" charset="0"/>
              </a:rPr>
              <a:t> </a:t>
            </a:r>
            <a:r>
              <a:rPr lang="en-US" sz="2800" cap="none" dirty="0" err="1" smtClean="0">
                <a:latin typeface="Arial" pitchFamily="34" charset="0"/>
                <a:cs typeface="Arial" pitchFamily="34" charset="0"/>
              </a:rPr>
              <a:t>mục</a:t>
            </a:r>
            <a:r>
              <a:rPr lang="en-US" sz="2800" cap="none" dirty="0" smtClean="0">
                <a:latin typeface="Arial" pitchFamily="34" charset="0"/>
                <a:cs typeface="Arial" pitchFamily="34" charset="0"/>
              </a:rPr>
              <a:t> </a:t>
            </a:r>
            <a:r>
              <a:rPr lang="en-US" sz="2800" cap="none" dirty="0" err="1" smtClean="0">
                <a:latin typeface="Arial" pitchFamily="34" charset="0"/>
                <a:cs typeface="Arial" pitchFamily="34" charset="0"/>
              </a:rPr>
              <a:t>với</a:t>
            </a:r>
            <a:r>
              <a:rPr lang="en-US" sz="2800" cap="none" dirty="0" smtClean="0">
                <a:latin typeface="Arial" pitchFamily="34" charset="0"/>
                <a:cs typeface="Arial" pitchFamily="34" charset="0"/>
              </a:rPr>
              <a:t> </a:t>
            </a:r>
            <a:r>
              <a:rPr lang="en-US" sz="2800" cap="none" dirty="0" err="1" smtClean="0">
                <a:latin typeface="Arial" pitchFamily="34" charset="0"/>
                <a:cs typeface="Arial" pitchFamily="34" charset="0"/>
              </a:rPr>
              <a:t>bộ</a:t>
            </a:r>
            <a:r>
              <a:rPr lang="en-US" sz="2800" cap="none" dirty="0" smtClean="0">
                <a:latin typeface="Arial" pitchFamily="34" charset="0"/>
                <a:cs typeface="Arial" pitchFamily="34" charset="0"/>
              </a:rPr>
              <a:t> </a:t>
            </a:r>
            <a:r>
              <a:rPr lang="en-US" sz="2800" cap="none" dirty="0" err="1" smtClean="0">
                <a:latin typeface="Arial" pitchFamily="34" charset="0"/>
                <a:cs typeface="Arial" pitchFamily="34" charset="0"/>
              </a:rPr>
              <a:t>tinh</a:t>
            </a:r>
            <a:r>
              <a:rPr lang="en-US" sz="2800" cap="none" dirty="0" smtClean="0">
                <a:latin typeface="Arial" pitchFamily="34" charset="0"/>
                <a:cs typeface="Arial" pitchFamily="34" charset="0"/>
              </a:rPr>
              <a:t> </a:t>
            </a:r>
            <a:r>
              <a:rPr lang="en-US" sz="2800" cap="none" dirty="0" err="1" smtClean="0">
                <a:latin typeface="Arial" pitchFamily="34" charset="0"/>
                <a:cs typeface="Arial" pitchFamily="34" charset="0"/>
              </a:rPr>
              <a:t>chỉnh</a:t>
            </a:r>
            <a:endParaRPr lang="en-US" sz="2800" cap="none" dirty="0">
              <a:latin typeface="Arial" pitchFamily="34" charset="0"/>
              <a:cs typeface="Arial" pitchFamily="34" charset="0"/>
            </a:endParaRPr>
          </a:p>
        </p:txBody>
      </p:sp>
      <p:sp>
        <p:nvSpPr>
          <p:cNvPr id="7" name="Rectangle 6"/>
          <p:cNvSpPr/>
          <p:nvPr/>
        </p:nvSpPr>
        <p:spPr>
          <a:xfrm>
            <a:off x="13252" y="5181600"/>
            <a:ext cx="4724400" cy="830997"/>
          </a:xfrm>
          <a:prstGeom prst="rect">
            <a:avLst/>
          </a:prstGeom>
        </p:spPr>
        <p:txBody>
          <a:bodyPr wrap="square">
            <a:spAutoFit/>
          </a:bodyPr>
          <a:lstStyle/>
          <a:p>
            <a:pPr marL="171450" indent="-171450">
              <a:buFont typeface="Arial" pitchFamily="34" charset="0"/>
              <a:buChar char="•"/>
            </a:pPr>
            <a:r>
              <a:rPr lang="en-US" sz="2400" dirty="0" err="1">
                <a:solidFill>
                  <a:schemeClr val="tx2"/>
                </a:solidFill>
                <a:latin typeface="Arial" pitchFamily="34" charset="0"/>
                <a:cs typeface="Arial" pitchFamily="34" charset="0"/>
              </a:rPr>
              <a:t>Điều</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kiện</a:t>
            </a:r>
            <a:r>
              <a:rPr lang="en-US" sz="2400" dirty="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nào</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trong</a:t>
            </a:r>
            <a:r>
              <a:rPr lang="en-US" sz="2400" dirty="0" smtClean="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mệnh</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đề</a:t>
            </a:r>
            <a:r>
              <a:rPr lang="en-US" sz="2400" dirty="0">
                <a:solidFill>
                  <a:schemeClr val="tx2"/>
                </a:solidFill>
                <a:latin typeface="Arial" pitchFamily="34" charset="0"/>
                <a:cs typeface="Arial" pitchFamily="34" charset="0"/>
              </a:rPr>
              <a:t> WHERE </a:t>
            </a:r>
            <a:r>
              <a:rPr lang="en-US" sz="2400" dirty="0" err="1">
                <a:solidFill>
                  <a:schemeClr val="tx2"/>
                </a:solidFill>
                <a:latin typeface="Arial" pitchFamily="34" charset="0"/>
                <a:cs typeface="Arial" pitchFamily="34" charset="0"/>
              </a:rPr>
              <a:t>trùng</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khớp</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với</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chỉ</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mục</a:t>
            </a:r>
            <a:endParaRPr lang="en-US" sz="2400" dirty="0">
              <a:solidFill>
                <a:schemeClr val="tx2"/>
              </a:solidFill>
              <a:latin typeface="Arial" pitchFamily="34" charset="0"/>
              <a:cs typeface="Arial" pitchFamily="34" charset="0"/>
            </a:endParaRPr>
          </a:p>
        </p:txBody>
      </p:sp>
      <p:sp>
        <p:nvSpPr>
          <p:cNvPr id="9" name="Rectangle 8"/>
          <p:cNvSpPr/>
          <p:nvPr/>
        </p:nvSpPr>
        <p:spPr>
          <a:xfrm>
            <a:off x="5002696" y="5181599"/>
            <a:ext cx="4141304" cy="830997"/>
          </a:xfrm>
          <a:prstGeom prst="rect">
            <a:avLst/>
          </a:prstGeom>
        </p:spPr>
        <p:txBody>
          <a:bodyPr wrap="square">
            <a:spAutoFit/>
          </a:bodyPr>
          <a:lstStyle/>
          <a:p>
            <a:pPr marL="171450" indent="-171450">
              <a:buFont typeface="Arial" pitchFamily="34" charset="0"/>
              <a:buChar char="•"/>
            </a:pPr>
            <a:r>
              <a:rPr lang="en-US" sz="2400" dirty="0">
                <a:solidFill>
                  <a:schemeClr val="tx2"/>
                </a:solidFill>
                <a:latin typeface="Arial" pitchFamily="34" charset="0"/>
                <a:cs typeface="Arial" pitchFamily="34" charset="0"/>
              </a:rPr>
              <a:t>Chi </a:t>
            </a:r>
            <a:r>
              <a:rPr lang="en-US" sz="2400" dirty="0" err="1">
                <a:solidFill>
                  <a:schemeClr val="tx2"/>
                </a:solidFill>
                <a:latin typeface="Arial" pitchFamily="34" charset="0"/>
                <a:cs typeface="Arial" pitchFamily="34" charset="0"/>
              </a:rPr>
              <a:t>phí</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nạp</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một</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bộ</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đối</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với</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chỉ</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mục</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là</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bao</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nhiêu</a:t>
            </a:r>
            <a:endParaRPr lang="en-US" sz="2400" dirty="0">
              <a:solidFill>
                <a:schemeClr val="tx2"/>
              </a:solidFill>
              <a:latin typeface="Arial" pitchFamily="34" charset="0"/>
              <a:cs typeface="Arial" pitchFamily="34" charset="0"/>
            </a:endParaRPr>
          </a:p>
        </p:txBody>
      </p:sp>
      <p:sp>
        <p:nvSpPr>
          <p:cNvPr id="10" name="Rectangle 9"/>
          <p:cNvSpPr/>
          <p:nvPr/>
        </p:nvSpPr>
        <p:spPr>
          <a:xfrm>
            <a:off x="920218" y="4358309"/>
            <a:ext cx="1898918" cy="646331"/>
          </a:xfrm>
          <a:prstGeom prst="rect">
            <a:avLst/>
          </a:prstGeom>
          <a:noFill/>
        </p:spPr>
        <p:txBody>
          <a:bodyPr wrap="none" lIns="91440" tIns="45720" rIns="91440" bIns="45720">
            <a:spAutoFit/>
          </a:bodyPr>
          <a:lstStyle/>
          <a:p>
            <a:pPr algn="ctr"/>
            <a:r>
              <a:rPr lang="en-US" sz="36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WHAT</a:t>
            </a:r>
            <a:endParaRPr lang="en-US" sz="36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11" name="Rectangle 10"/>
          <p:cNvSpPr/>
          <p:nvPr/>
        </p:nvSpPr>
        <p:spPr>
          <a:xfrm>
            <a:off x="5307928" y="4322732"/>
            <a:ext cx="3449534" cy="646331"/>
          </a:xfrm>
          <a:prstGeom prst="rect">
            <a:avLst/>
          </a:prstGeom>
          <a:noFill/>
        </p:spPr>
        <p:txBody>
          <a:bodyPr wrap="none" lIns="91440" tIns="45720" rIns="91440" bIns="45720">
            <a:spAutoFit/>
          </a:bodyPr>
          <a:lstStyle/>
          <a:p>
            <a:pPr algn="ctr"/>
            <a:r>
              <a:rPr lang="en-US" sz="36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HOW MUCH</a:t>
            </a:r>
            <a:endParaRPr lang="en-US" sz="36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12" name="Rectangle 11"/>
          <p:cNvSpPr/>
          <p:nvPr/>
        </p:nvSpPr>
        <p:spPr>
          <a:xfrm>
            <a:off x="2819136" y="2209800"/>
            <a:ext cx="3214341" cy="646331"/>
          </a:xfrm>
          <a:prstGeom prst="rect">
            <a:avLst/>
          </a:prstGeom>
          <a:noFill/>
        </p:spPr>
        <p:txBody>
          <a:bodyPr wrap="none" lIns="91440" tIns="45720" rIns="91440" bIns="45720">
            <a:spAutoFit/>
          </a:bodyPr>
          <a:lstStyle/>
          <a:p>
            <a:pPr algn="ctr"/>
            <a:r>
              <a:rPr lang="en-US" sz="36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OPTIMIZER</a:t>
            </a:r>
            <a:endParaRPr lang="en-US" sz="36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extLst>
      <p:ext uri="{BB962C8B-B14F-4D97-AF65-F5344CB8AC3E}">
        <p14:creationId xmlns:p14="http://schemas.microsoft.com/office/powerpoint/2010/main" val="48411566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par>
                                <p:cTn id="11" presetID="3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1000" fill="hold"/>
                                        <p:tgtEl>
                                          <p:spTgt spid="10"/>
                                        </p:tgtEl>
                                        <p:attrNameLst>
                                          <p:attrName>ppt_w</p:attrName>
                                        </p:attrNameLst>
                                      </p:cBhvr>
                                      <p:tavLst>
                                        <p:tav tm="0">
                                          <p:val>
                                            <p:fltVal val="0"/>
                                          </p:val>
                                        </p:tav>
                                        <p:tav tm="100000">
                                          <p:val>
                                            <p:strVal val="#ppt_w"/>
                                          </p:val>
                                        </p:tav>
                                      </p:tavLst>
                                    </p:anim>
                                    <p:anim calcmode="lin" valueType="num">
                                      <p:cBhvr>
                                        <p:cTn id="22" dur="1000" fill="hold"/>
                                        <p:tgtEl>
                                          <p:spTgt spid="10"/>
                                        </p:tgtEl>
                                        <p:attrNameLst>
                                          <p:attrName>ppt_h</p:attrName>
                                        </p:attrNameLst>
                                      </p:cBhvr>
                                      <p:tavLst>
                                        <p:tav tm="0">
                                          <p:val>
                                            <p:fltVal val="0"/>
                                          </p:val>
                                        </p:tav>
                                        <p:tav tm="100000">
                                          <p:val>
                                            <p:strVal val="#ppt_h"/>
                                          </p:val>
                                        </p:tav>
                                      </p:tavLst>
                                    </p:anim>
                                    <p:anim calcmode="lin" valueType="num">
                                      <p:cBhvr>
                                        <p:cTn id="23" dur="1000" fill="hold"/>
                                        <p:tgtEl>
                                          <p:spTgt spid="10"/>
                                        </p:tgtEl>
                                        <p:attrNameLst>
                                          <p:attrName>style.rotation</p:attrName>
                                        </p:attrNameLst>
                                      </p:cBhvr>
                                      <p:tavLst>
                                        <p:tav tm="0">
                                          <p:val>
                                            <p:fltVal val="90"/>
                                          </p:val>
                                        </p:tav>
                                        <p:tav tm="100000">
                                          <p:val>
                                            <p:fltVal val="0"/>
                                          </p:val>
                                        </p:tav>
                                      </p:tavLst>
                                    </p:anim>
                                    <p:animEffect transition="in" filter="fade">
                                      <p:cBhvr>
                                        <p:cTn id="24" dur="1000"/>
                                        <p:tgtEl>
                                          <p:spTgt spid="10"/>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1000" fill="hold"/>
                                        <p:tgtEl>
                                          <p:spTgt spid="7"/>
                                        </p:tgtEl>
                                        <p:attrNameLst>
                                          <p:attrName>ppt_w</p:attrName>
                                        </p:attrNameLst>
                                      </p:cBhvr>
                                      <p:tavLst>
                                        <p:tav tm="0">
                                          <p:val>
                                            <p:fltVal val="0"/>
                                          </p:val>
                                        </p:tav>
                                        <p:tav tm="100000">
                                          <p:val>
                                            <p:strVal val="#ppt_w"/>
                                          </p:val>
                                        </p:tav>
                                      </p:tavLst>
                                    </p:anim>
                                    <p:anim calcmode="lin" valueType="num">
                                      <p:cBhvr>
                                        <p:cTn id="28" dur="1000" fill="hold"/>
                                        <p:tgtEl>
                                          <p:spTgt spid="7"/>
                                        </p:tgtEl>
                                        <p:attrNameLst>
                                          <p:attrName>ppt_h</p:attrName>
                                        </p:attrNameLst>
                                      </p:cBhvr>
                                      <p:tavLst>
                                        <p:tav tm="0">
                                          <p:val>
                                            <p:fltVal val="0"/>
                                          </p:val>
                                        </p:tav>
                                        <p:tav tm="100000">
                                          <p:val>
                                            <p:strVal val="#ppt_h"/>
                                          </p:val>
                                        </p:tav>
                                      </p:tavLst>
                                    </p:anim>
                                    <p:anim calcmode="lin" valueType="num">
                                      <p:cBhvr>
                                        <p:cTn id="29" dur="1000" fill="hold"/>
                                        <p:tgtEl>
                                          <p:spTgt spid="7"/>
                                        </p:tgtEl>
                                        <p:attrNameLst>
                                          <p:attrName>style.rotation</p:attrName>
                                        </p:attrNameLst>
                                      </p:cBhvr>
                                      <p:tavLst>
                                        <p:tav tm="0">
                                          <p:val>
                                            <p:fltVal val="90"/>
                                          </p:val>
                                        </p:tav>
                                        <p:tav tm="100000">
                                          <p:val>
                                            <p:fltVal val="0"/>
                                          </p:val>
                                        </p:tav>
                                      </p:tavLst>
                                    </p:anim>
                                    <p:animEffect transition="in" filter="fade">
                                      <p:cBhvr>
                                        <p:cTn id="30" dur="10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1000" fill="hold"/>
                                        <p:tgtEl>
                                          <p:spTgt spid="11"/>
                                        </p:tgtEl>
                                        <p:attrNameLst>
                                          <p:attrName>ppt_w</p:attrName>
                                        </p:attrNameLst>
                                      </p:cBhvr>
                                      <p:tavLst>
                                        <p:tav tm="0">
                                          <p:val>
                                            <p:fltVal val="0"/>
                                          </p:val>
                                        </p:tav>
                                        <p:tav tm="100000">
                                          <p:val>
                                            <p:strVal val="#ppt_w"/>
                                          </p:val>
                                        </p:tav>
                                      </p:tavLst>
                                    </p:anim>
                                    <p:anim calcmode="lin" valueType="num">
                                      <p:cBhvr>
                                        <p:cTn id="36" dur="1000" fill="hold"/>
                                        <p:tgtEl>
                                          <p:spTgt spid="11"/>
                                        </p:tgtEl>
                                        <p:attrNameLst>
                                          <p:attrName>ppt_h</p:attrName>
                                        </p:attrNameLst>
                                      </p:cBhvr>
                                      <p:tavLst>
                                        <p:tav tm="0">
                                          <p:val>
                                            <p:fltVal val="0"/>
                                          </p:val>
                                        </p:tav>
                                        <p:tav tm="100000">
                                          <p:val>
                                            <p:strVal val="#ppt_h"/>
                                          </p:val>
                                        </p:tav>
                                      </p:tavLst>
                                    </p:anim>
                                    <p:anim calcmode="lin" valueType="num">
                                      <p:cBhvr>
                                        <p:cTn id="37" dur="1000" fill="hold"/>
                                        <p:tgtEl>
                                          <p:spTgt spid="11"/>
                                        </p:tgtEl>
                                        <p:attrNameLst>
                                          <p:attrName>style.rotation</p:attrName>
                                        </p:attrNameLst>
                                      </p:cBhvr>
                                      <p:tavLst>
                                        <p:tav tm="0">
                                          <p:val>
                                            <p:fltVal val="90"/>
                                          </p:val>
                                        </p:tav>
                                        <p:tav tm="100000">
                                          <p:val>
                                            <p:fltVal val="0"/>
                                          </p:val>
                                        </p:tav>
                                      </p:tavLst>
                                    </p:anim>
                                    <p:animEffect transition="in" filter="fade">
                                      <p:cBhvr>
                                        <p:cTn id="38" dur="1000"/>
                                        <p:tgtEl>
                                          <p:spTgt spid="11"/>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1000" fill="hold"/>
                                        <p:tgtEl>
                                          <p:spTgt spid="9"/>
                                        </p:tgtEl>
                                        <p:attrNameLst>
                                          <p:attrName>ppt_w</p:attrName>
                                        </p:attrNameLst>
                                      </p:cBhvr>
                                      <p:tavLst>
                                        <p:tav tm="0">
                                          <p:val>
                                            <p:fltVal val="0"/>
                                          </p:val>
                                        </p:tav>
                                        <p:tav tm="100000">
                                          <p:val>
                                            <p:strVal val="#ppt_w"/>
                                          </p:val>
                                        </p:tav>
                                      </p:tavLst>
                                    </p:anim>
                                    <p:anim calcmode="lin" valueType="num">
                                      <p:cBhvr>
                                        <p:cTn id="42" dur="1000" fill="hold"/>
                                        <p:tgtEl>
                                          <p:spTgt spid="9"/>
                                        </p:tgtEl>
                                        <p:attrNameLst>
                                          <p:attrName>ppt_h</p:attrName>
                                        </p:attrNameLst>
                                      </p:cBhvr>
                                      <p:tavLst>
                                        <p:tav tm="0">
                                          <p:val>
                                            <p:fltVal val="0"/>
                                          </p:val>
                                        </p:tav>
                                        <p:tav tm="100000">
                                          <p:val>
                                            <p:strVal val="#ppt_h"/>
                                          </p:val>
                                        </p:tav>
                                      </p:tavLst>
                                    </p:anim>
                                    <p:anim calcmode="lin" valueType="num">
                                      <p:cBhvr>
                                        <p:cTn id="43" dur="1000" fill="hold"/>
                                        <p:tgtEl>
                                          <p:spTgt spid="9"/>
                                        </p:tgtEl>
                                        <p:attrNameLst>
                                          <p:attrName>style.rotation</p:attrName>
                                        </p:attrNameLst>
                                      </p:cBhvr>
                                      <p:tavLst>
                                        <p:tav tm="0">
                                          <p:val>
                                            <p:fltVal val="90"/>
                                          </p:val>
                                        </p:tav>
                                        <p:tav tm="100000">
                                          <p:val>
                                            <p:fltVal val="0"/>
                                          </p:val>
                                        </p:tav>
                                      </p:tavLst>
                                    </p:anim>
                                    <p:animEffect transition="in" filter="fade">
                                      <p:cBhvr>
                                        <p:cTn id="44" dur="1000"/>
                                        <p:tgtEl>
                                          <p:spTgt spid="9"/>
                                        </p:tgtEl>
                                      </p:cBhvr>
                                    </p:animEffect>
                                  </p:childTnLst>
                                </p:cTn>
                              </p:par>
                              <p:par>
                                <p:cTn id="45" presetID="26" presetClass="emph" presetSubtype="0" fill="hold" grpId="1" nodeType="withEffect">
                                  <p:stCondLst>
                                    <p:cond delay="1000"/>
                                  </p:stCondLst>
                                  <p:childTnLst>
                                    <p:animEffect transition="out" filter="fade">
                                      <p:cBhvr>
                                        <p:cTn id="46" dur="500" tmFilter="0, 0; .2, .5; .8, .5; 1, 0"/>
                                        <p:tgtEl>
                                          <p:spTgt spid="12"/>
                                        </p:tgtEl>
                                      </p:cBhvr>
                                    </p:animEffect>
                                    <p:animScale>
                                      <p:cBhvr>
                                        <p:cTn id="47" dur="250" autoRev="1" fill="hold"/>
                                        <p:tgtEl>
                                          <p:spTgt spid="12"/>
                                        </p:tgtEl>
                                      </p:cBhvr>
                                      <p:by x="105000" y="105000"/>
                                    </p:animScale>
                                  </p:childTnLst>
                                </p:cTn>
                              </p:par>
                              <p:par>
                                <p:cTn id="48" presetID="26" presetClass="emph" presetSubtype="0" fill="hold" grpId="1" nodeType="withEffect">
                                  <p:stCondLst>
                                    <p:cond delay="1000"/>
                                  </p:stCondLst>
                                  <p:childTnLst>
                                    <p:animEffect transition="out" filter="fade">
                                      <p:cBhvr>
                                        <p:cTn id="49" dur="500" tmFilter="0, 0; .2, .5; .8, .5; 1, 0"/>
                                        <p:tgtEl>
                                          <p:spTgt spid="10"/>
                                        </p:tgtEl>
                                      </p:cBhvr>
                                    </p:animEffect>
                                    <p:animScale>
                                      <p:cBhvr>
                                        <p:cTn id="50" dur="250" autoRev="1" fill="hold"/>
                                        <p:tgtEl>
                                          <p:spTgt spid="10"/>
                                        </p:tgtEl>
                                      </p:cBhvr>
                                      <p:by x="105000" y="105000"/>
                                    </p:animScale>
                                  </p:childTnLst>
                                </p:cTn>
                              </p:par>
                              <p:par>
                                <p:cTn id="51" presetID="26" presetClass="emph" presetSubtype="0" fill="hold" grpId="1" nodeType="withEffect">
                                  <p:stCondLst>
                                    <p:cond delay="1000"/>
                                  </p:stCondLst>
                                  <p:childTnLst>
                                    <p:animEffect transition="out" filter="fade">
                                      <p:cBhvr>
                                        <p:cTn id="52" dur="500" tmFilter="0, 0; .2, .5; .8, .5; 1, 0"/>
                                        <p:tgtEl>
                                          <p:spTgt spid="11"/>
                                        </p:tgtEl>
                                      </p:cBhvr>
                                    </p:animEffect>
                                    <p:animScale>
                                      <p:cBhvr>
                                        <p:cTn id="5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0" grpId="1"/>
      <p:bldP spid="11" grpId="0"/>
      <p:bldP spid="11" grpId="1"/>
      <p:bldP spid="12" grpId="0"/>
      <p:bldP spid="12" grpId="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1510" y="2196549"/>
            <a:ext cx="7772400" cy="1447799"/>
          </a:xfrm>
        </p:spPr>
        <p:txBody>
          <a:bodyPr>
            <a:normAutofit/>
          </a:bodyPr>
          <a:lstStyle/>
          <a:p>
            <a:r>
              <a:rPr lang="en-US" sz="2400" dirty="0" err="1" smtClean="0">
                <a:latin typeface="Arial" pitchFamily="34" charset="0"/>
                <a:cs typeface="Arial" pitchFamily="34" charset="0"/>
              </a:rPr>
              <a:t>Người</a:t>
            </a:r>
            <a:r>
              <a:rPr lang="en-US" sz="2400" dirty="0" smtClean="0">
                <a:latin typeface="Arial" pitchFamily="34" charset="0"/>
                <a:cs typeface="Arial" pitchFamily="34" charset="0"/>
              </a:rPr>
              <a:t> </a:t>
            </a:r>
            <a:r>
              <a:rPr lang="en-US" sz="2400" dirty="0" err="1">
                <a:latin typeface="Arial" pitchFamily="34" charset="0"/>
                <a:cs typeface="Arial" pitchFamily="34" charset="0"/>
              </a:rPr>
              <a:t>dùng</a:t>
            </a:r>
            <a:r>
              <a:rPr lang="en-US" sz="2400" dirty="0">
                <a:latin typeface="Arial" pitchFamily="34" charset="0"/>
                <a:cs typeface="Arial" pitchFamily="34" charset="0"/>
              </a:rPr>
              <a:t> </a:t>
            </a:r>
            <a:r>
              <a:rPr lang="en-US" sz="2400" dirty="0" err="1">
                <a:latin typeface="Arial" pitchFamily="34" charset="0"/>
                <a:cs typeface="Arial" pitchFamily="34" charset="0"/>
              </a:rPr>
              <a:t>tự</a:t>
            </a:r>
            <a:r>
              <a:rPr lang="en-US" sz="2400" dirty="0">
                <a:latin typeface="Arial" pitchFamily="34" charset="0"/>
                <a:cs typeface="Arial" pitchFamily="34" charset="0"/>
              </a:rPr>
              <a:t> </a:t>
            </a:r>
            <a:r>
              <a:rPr lang="en-US" sz="2400" dirty="0" err="1">
                <a:latin typeface="Arial" pitchFamily="34" charset="0"/>
                <a:cs typeface="Arial" pitchFamily="34" charset="0"/>
              </a:rPr>
              <a:t>tính</a:t>
            </a:r>
            <a:r>
              <a:rPr lang="en-US" sz="2400" dirty="0">
                <a:latin typeface="Arial" pitchFamily="34" charset="0"/>
                <a:cs typeface="Arial" pitchFamily="34" charset="0"/>
              </a:rPr>
              <a:t> </a:t>
            </a:r>
            <a:r>
              <a:rPr lang="en-US" sz="2400" dirty="0" err="1" smtClean="0">
                <a:latin typeface="Arial" pitchFamily="34" charset="0"/>
                <a:cs typeface="Arial" pitchFamily="34" charset="0"/>
              </a:rPr>
              <a:t>toán</a:t>
            </a:r>
            <a:endParaRPr lang="en-US" sz="2400" dirty="0" smtClean="0">
              <a:latin typeface="Arial" pitchFamily="34" charset="0"/>
              <a:cs typeface="Arial" pitchFamily="34" charset="0"/>
            </a:endParaRPr>
          </a:p>
          <a:p>
            <a:r>
              <a:rPr lang="en-US" sz="2400" dirty="0" err="1">
                <a:latin typeface="Arial" pitchFamily="34" charset="0"/>
                <a:cs typeface="Arial" pitchFamily="34" charset="0"/>
              </a:rPr>
              <a:t>Nếu</a:t>
            </a:r>
            <a:r>
              <a:rPr lang="en-US" sz="2400" dirty="0">
                <a:latin typeface="Arial" pitchFamily="34" charset="0"/>
                <a:cs typeface="Arial" pitchFamily="34" charset="0"/>
              </a:rPr>
              <a:t> </a:t>
            </a:r>
            <a:r>
              <a:rPr lang="en-US" sz="2400" dirty="0" err="1">
                <a:latin typeface="Arial" pitchFamily="34" charset="0"/>
                <a:cs typeface="Arial" pitchFamily="34" charset="0"/>
              </a:rPr>
              <a:t>như</a:t>
            </a:r>
            <a:r>
              <a:rPr lang="en-US" sz="2400" dirty="0">
                <a:latin typeface="Arial" pitchFamily="34" charset="0"/>
                <a:cs typeface="Arial" pitchFamily="34" charset="0"/>
              </a:rPr>
              <a:t> </a:t>
            </a:r>
            <a:r>
              <a:rPr lang="en-US" sz="2400" dirty="0" err="1">
                <a:latin typeface="Arial" pitchFamily="34" charset="0"/>
                <a:cs typeface="Arial" pitchFamily="34" charset="0"/>
              </a:rPr>
              <a:t>hàm</a:t>
            </a:r>
            <a:r>
              <a:rPr lang="en-US" sz="2400" dirty="0">
                <a:latin typeface="Arial" pitchFamily="34" charset="0"/>
                <a:cs typeface="Arial" pitchFamily="34" charset="0"/>
              </a:rPr>
              <a:t> </a:t>
            </a:r>
            <a:r>
              <a:rPr lang="en-US" sz="2400" dirty="0" err="1">
                <a:latin typeface="Arial" pitchFamily="34" charset="0"/>
                <a:cs typeface="Arial" pitchFamily="34" charset="0"/>
              </a:rPr>
              <a:t>tính</a:t>
            </a:r>
            <a:r>
              <a:rPr lang="en-US" sz="2400" dirty="0">
                <a:latin typeface="Arial" pitchFamily="34" charset="0"/>
                <a:cs typeface="Arial" pitchFamily="34" charset="0"/>
              </a:rPr>
              <a:t> </a:t>
            </a:r>
            <a:r>
              <a:rPr lang="en-US" sz="2400" dirty="0" err="1">
                <a:latin typeface="Arial" pitchFamily="34" charset="0"/>
                <a:cs typeface="Arial" pitchFamily="34" charset="0"/>
              </a:rPr>
              <a:t>toán</a:t>
            </a:r>
            <a:r>
              <a:rPr lang="en-US" sz="2400" dirty="0">
                <a:latin typeface="Arial" pitchFamily="34" charset="0"/>
                <a:cs typeface="Arial" pitchFamily="34" charset="0"/>
              </a:rPr>
              <a:t> </a:t>
            </a:r>
            <a:r>
              <a:rPr lang="en-US" sz="2400" dirty="0" err="1">
                <a:latin typeface="Arial" pitchFamily="34" charset="0"/>
                <a:cs typeface="Arial" pitchFamily="34" charset="0"/>
              </a:rPr>
              <a:t>đó</a:t>
            </a:r>
            <a:r>
              <a:rPr lang="en-US" sz="2400" dirty="0">
                <a:latin typeface="Arial" pitchFamily="34" charset="0"/>
                <a:cs typeface="Arial" pitchFamily="34" charset="0"/>
              </a:rPr>
              <a:t> </a:t>
            </a:r>
            <a:r>
              <a:rPr lang="en-US" sz="2400" dirty="0" err="1">
                <a:latin typeface="Arial" pitchFamily="34" charset="0"/>
                <a:cs typeface="Arial" pitchFamily="34" charset="0"/>
              </a:rPr>
              <a:t>không</a:t>
            </a:r>
            <a:r>
              <a:rPr lang="en-US" sz="2400" dirty="0">
                <a:latin typeface="Arial" pitchFamily="34" charset="0"/>
                <a:cs typeface="Arial" pitchFamily="34" charset="0"/>
              </a:rPr>
              <a:t> </a:t>
            </a:r>
            <a:r>
              <a:rPr lang="en-US" sz="2400" dirty="0" err="1">
                <a:latin typeface="Arial" pitchFamily="34" charset="0"/>
                <a:cs typeface="Arial" pitchFamily="34" charset="0"/>
              </a:rPr>
              <a:t>được</a:t>
            </a:r>
            <a:r>
              <a:rPr lang="en-US" sz="2400" dirty="0">
                <a:latin typeface="Arial" pitchFamily="34" charset="0"/>
                <a:cs typeface="Arial" pitchFamily="34" charset="0"/>
              </a:rPr>
              <a:t> </a:t>
            </a:r>
            <a:r>
              <a:rPr lang="en-US" sz="2400" dirty="0" err="1">
                <a:latin typeface="Arial" pitchFamily="34" charset="0"/>
                <a:cs typeface="Arial" pitchFamily="34" charset="0"/>
              </a:rPr>
              <a:t>đăng</a:t>
            </a:r>
            <a:r>
              <a:rPr lang="en-US" sz="2400" dirty="0">
                <a:latin typeface="Arial" pitchFamily="34" charset="0"/>
                <a:cs typeface="Arial" pitchFamily="34" charset="0"/>
              </a:rPr>
              <a:t> </a:t>
            </a:r>
            <a:r>
              <a:rPr lang="en-US" sz="2400" dirty="0" err="1">
                <a:latin typeface="Arial" pitchFamily="34" charset="0"/>
                <a:cs typeface="Arial" pitchFamily="34" charset="0"/>
              </a:rPr>
              <a:t>kí</a:t>
            </a:r>
            <a:r>
              <a:rPr lang="en-US" sz="2400" dirty="0">
                <a:latin typeface="Arial" pitchFamily="34" charset="0"/>
                <a:cs typeface="Arial" pitchFamily="34" charset="0"/>
              </a:rPr>
              <a:t> </a:t>
            </a:r>
            <a:r>
              <a:rPr lang="en-US" sz="2400" dirty="0" err="1">
                <a:latin typeface="Arial" pitchFamily="34" charset="0"/>
                <a:cs typeface="Arial" pitchFamily="34" charset="0"/>
              </a:rPr>
              <a:t>thì</a:t>
            </a:r>
            <a:r>
              <a:rPr lang="en-US" sz="2400" dirty="0">
                <a:latin typeface="Arial" pitchFamily="34" charset="0"/>
                <a:cs typeface="Arial" pitchFamily="34" charset="0"/>
              </a:rPr>
              <a:t> </a:t>
            </a:r>
            <a:r>
              <a:rPr lang="en-US" sz="2400" dirty="0" err="1">
                <a:latin typeface="Arial" pitchFamily="34" charset="0"/>
                <a:cs typeface="Arial" pitchFamily="34" charset="0"/>
              </a:rPr>
              <a:t>bộ</a:t>
            </a:r>
            <a:r>
              <a:rPr lang="en-US" sz="2400" dirty="0">
                <a:latin typeface="Arial" pitchFamily="34" charset="0"/>
                <a:cs typeface="Arial" pitchFamily="34" charset="0"/>
              </a:rPr>
              <a:t> </a:t>
            </a:r>
            <a:r>
              <a:rPr lang="en-US" sz="2400" dirty="0" err="1">
                <a:latin typeface="Arial" pitchFamily="34" charset="0"/>
                <a:cs typeface="Arial" pitchFamily="34" charset="0"/>
              </a:rPr>
              <a:t>tinh</a:t>
            </a:r>
            <a:r>
              <a:rPr lang="en-US" sz="2400" dirty="0">
                <a:latin typeface="Arial" pitchFamily="34" charset="0"/>
                <a:cs typeface="Arial" pitchFamily="34" charset="0"/>
              </a:rPr>
              <a:t> </a:t>
            </a:r>
            <a:r>
              <a:rPr lang="en-US" sz="2400" dirty="0" err="1">
                <a:latin typeface="Arial" pitchFamily="34" charset="0"/>
                <a:cs typeface="Arial" pitchFamily="34" charset="0"/>
              </a:rPr>
              <a:t>chỉnh</a:t>
            </a:r>
            <a:r>
              <a:rPr lang="en-US" sz="2400" dirty="0">
                <a:latin typeface="Arial" pitchFamily="34" charset="0"/>
                <a:cs typeface="Arial" pitchFamily="34" charset="0"/>
              </a:rPr>
              <a:t> </a:t>
            </a:r>
            <a:r>
              <a:rPr lang="en-US" sz="2400" dirty="0" err="1">
                <a:latin typeface="Arial" pitchFamily="34" charset="0"/>
                <a:cs typeface="Arial" pitchFamily="34" charset="0"/>
              </a:rPr>
              <a:t>sử</a:t>
            </a:r>
            <a:r>
              <a:rPr lang="en-US" sz="2400" dirty="0">
                <a:latin typeface="Arial" pitchFamily="34" charset="0"/>
                <a:cs typeface="Arial" pitchFamily="34" charset="0"/>
              </a:rPr>
              <a:t> </a:t>
            </a:r>
            <a:r>
              <a:rPr lang="en-US" sz="2400" dirty="0" err="1">
                <a:latin typeface="Arial" pitchFamily="34" charset="0"/>
                <a:cs typeface="Arial" pitchFamily="34" charset="0"/>
              </a:rPr>
              <a:t>dụng</a:t>
            </a:r>
            <a:r>
              <a:rPr lang="en-US" sz="2400" dirty="0">
                <a:latin typeface="Arial" pitchFamily="34" charset="0"/>
                <a:cs typeface="Arial" pitchFamily="34" charset="0"/>
              </a:rPr>
              <a:t> </a:t>
            </a:r>
            <a:r>
              <a:rPr lang="en-US" sz="2400" dirty="0" err="1">
                <a:latin typeface="Arial" pitchFamily="34" charset="0"/>
                <a:cs typeface="Arial" pitchFamily="34" charset="0"/>
              </a:rPr>
              <a:t>một</a:t>
            </a:r>
            <a:r>
              <a:rPr lang="en-US" sz="2400" dirty="0">
                <a:latin typeface="Arial" pitchFamily="34" charset="0"/>
                <a:cs typeface="Arial" pitchFamily="34" charset="0"/>
              </a:rPr>
              <a:t> </a:t>
            </a:r>
            <a:r>
              <a:rPr lang="en-US" sz="2400" dirty="0" err="1" smtClean="0">
                <a:latin typeface="Arial" pitchFamily="34" charset="0"/>
                <a:cs typeface="Arial" pitchFamily="34" charset="0"/>
              </a:rPr>
              <a:t>hệ</a:t>
            </a:r>
            <a:r>
              <a:rPr lang="en-US" sz="2400" dirty="0">
                <a:latin typeface="Arial" pitchFamily="34" charset="0"/>
                <a:cs typeface="Arial" pitchFamily="34" charset="0"/>
              </a:rPr>
              <a:t> </a:t>
            </a:r>
            <a:r>
              <a:rPr lang="en-US" sz="2400" dirty="0" err="1" smtClean="0">
                <a:latin typeface="Arial" pitchFamily="34" charset="0"/>
                <a:cs typeface="Arial" pitchFamily="34" charset="0"/>
              </a:rPr>
              <a:t>số</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giảm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tùy</a:t>
            </a:r>
            <a:r>
              <a:rPr lang="en-US" sz="2400" dirty="0" smtClean="0">
                <a:latin typeface="Arial" pitchFamily="34" charset="0"/>
                <a:cs typeface="Arial" pitchFamily="34" charset="0"/>
              </a:rPr>
              <a:t> </a:t>
            </a:r>
            <a:r>
              <a:rPr lang="en-US" sz="2400" dirty="0">
                <a:latin typeface="Arial" pitchFamily="34" charset="0"/>
                <a:cs typeface="Arial" pitchFamily="34" charset="0"/>
              </a:rPr>
              <a:t>ý </a:t>
            </a:r>
          </a:p>
        </p:txBody>
      </p:sp>
      <p:sp>
        <p:nvSpPr>
          <p:cNvPr id="2" name="Title 1"/>
          <p:cNvSpPr>
            <a:spLocks noGrp="1"/>
          </p:cNvSpPr>
          <p:nvPr>
            <p:ph type="title"/>
          </p:nvPr>
        </p:nvSpPr>
        <p:spPr>
          <a:xfrm>
            <a:off x="76200" y="1066800"/>
            <a:ext cx="8915400" cy="457200"/>
          </a:xfrm>
        </p:spPr>
        <p:txBody>
          <a:bodyPr>
            <a:noAutofit/>
          </a:bodyPr>
          <a:lstStyle/>
          <a:p>
            <a:pPr marL="342900" lvl="0" indent="-342900" algn="l">
              <a:buFont typeface="Wingdings" pitchFamily="2" charset="2"/>
              <a:buChar char="q"/>
            </a:pPr>
            <a:r>
              <a:rPr lang="en-US" sz="2400" cap="none" dirty="0" err="1" smtClean="0">
                <a:solidFill>
                  <a:srgbClr val="0070C0"/>
                </a:solidFill>
                <a:latin typeface="Arial" pitchFamily="34" charset="0"/>
                <a:cs typeface="Arial" pitchFamily="34" charset="0"/>
              </a:rPr>
              <a:t>Hệ</a:t>
            </a:r>
            <a:r>
              <a:rPr lang="en-US" sz="2400" cap="none" dirty="0" smtClean="0">
                <a:solidFill>
                  <a:srgbClr val="0070C0"/>
                </a:solidFill>
                <a:latin typeface="Arial" pitchFamily="34" charset="0"/>
                <a:cs typeface="Arial" pitchFamily="34" charset="0"/>
              </a:rPr>
              <a:t> </a:t>
            </a:r>
            <a:r>
              <a:rPr lang="en-US" sz="2400" cap="none" err="1" smtClean="0">
                <a:solidFill>
                  <a:srgbClr val="0070C0"/>
                </a:solidFill>
                <a:latin typeface="Arial" pitchFamily="34" charset="0"/>
                <a:cs typeface="Arial" pitchFamily="34" charset="0"/>
              </a:rPr>
              <a:t>số</a:t>
            </a:r>
            <a:r>
              <a:rPr lang="en-US" sz="2400" cap="none" smtClean="0">
                <a:solidFill>
                  <a:srgbClr val="0070C0"/>
                </a:solidFill>
                <a:latin typeface="Arial" pitchFamily="34" charset="0"/>
                <a:cs typeface="Arial" pitchFamily="34" charset="0"/>
              </a:rPr>
              <a:t> giảm và </a:t>
            </a:r>
            <a:r>
              <a:rPr lang="en-US" sz="2400" cap="none" dirty="0" smtClean="0">
                <a:solidFill>
                  <a:srgbClr val="0070C0"/>
                </a:solidFill>
                <a:latin typeface="Arial" pitchFamily="34" charset="0"/>
                <a:cs typeface="Arial" pitchFamily="34" charset="0"/>
              </a:rPr>
              <a:t>chi </a:t>
            </a:r>
            <a:r>
              <a:rPr lang="en-US" sz="2400" cap="none" dirty="0" err="1" smtClean="0">
                <a:solidFill>
                  <a:srgbClr val="0070C0"/>
                </a:solidFill>
                <a:latin typeface="Arial" pitchFamily="34" charset="0"/>
                <a:cs typeface="Arial" pitchFamily="34" charset="0"/>
              </a:rPr>
              <a:t>phí</a:t>
            </a:r>
            <a:r>
              <a:rPr lang="en-US" sz="2400" cap="none" dirty="0" smtClean="0">
                <a:solidFill>
                  <a:srgbClr val="0070C0"/>
                </a:solidFill>
                <a:latin typeface="Arial" pitchFamily="34" charset="0"/>
                <a:cs typeface="Arial" pitchFamily="34" charset="0"/>
              </a:rPr>
              <a:t> </a:t>
            </a:r>
            <a:r>
              <a:rPr lang="en-US" sz="2400" cap="none" dirty="0" err="1" smtClean="0">
                <a:solidFill>
                  <a:srgbClr val="0070C0"/>
                </a:solidFill>
                <a:latin typeface="Arial" pitchFamily="34" charset="0"/>
                <a:cs typeface="Arial" pitchFamily="34" charset="0"/>
              </a:rPr>
              <a:t>tính</a:t>
            </a:r>
            <a:r>
              <a:rPr lang="en-US" sz="2400" cap="none" dirty="0" smtClean="0">
                <a:solidFill>
                  <a:srgbClr val="0070C0"/>
                </a:solidFill>
                <a:latin typeface="Arial" pitchFamily="34" charset="0"/>
                <a:cs typeface="Arial" pitchFamily="34" charset="0"/>
              </a:rPr>
              <a:t> </a:t>
            </a:r>
            <a:r>
              <a:rPr lang="en-US" sz="2400" cap="none" dirty="0" err="1" smtClean="0">
                <a:solidFill>
                  <a:srgbClr val="0070C0"/>
                </a:solidFill>
                <a:latin typeface="Arial" pitchFamily="34" charset="0"/>
                <a:cs typeface="Arial" pitchFamily="34" charset="0"/>
              </a:rPr>
              <a:t>toán</a:t>
            </a:r>
            <a:r>
              <a:rPr lang="en-US" sz="2400" cap="none" dirty="0" smtClean="0">
                <a:solidFill>
                  <a:srgbClr val="0070C0"/>
                </a:solidFill>
                <a:latin typeface="Arial" pitchFamily="34" charset="0"/>
                <a:cs typeface="Arial" pitchFamily="34" charset="0"/>
              </a:rPr>
              <a:t> </a:t>
            </a:r>
            <a:r>
              <a:rPr lang="en-US" sz="2400" cap="none" dirty="0" err="1" smtClean="0">
                <a:solidFill>
                  <a:srgbClr val="0070C0"/>
                </a:solidFill>
                <a:latin typeface="Arial" pitchFamily="34" charset="0"/>
                <a:cs typeface="Arial" pitchFamily="34" charset="0"/>
              </a:rPr>
              <a:t>cho</a:t>
            </a:r>
            <a:r>
              <a:rPr lang="en-US" sz="2400" cap="none" dirty="0" smtClean="0">
                <a:solidFill>
                  <a:srgbClr val="0070C0"/>
                </a:solidFill>
                <a:latin typeface="Arial" pitchFamily="34" charset="0"/>
                <a:cs typeface="Arial" pitchFamily="34" charset="0"/>
              </a:rPr>
              <a:t> </a:t>
            </a:r>
            <a:r>
              <a:rPr lang="en-US" sz="2400" cap="none" dirty="0" err="1" smtClean="0">
                <a:solidFill>
                  <a:srgbClr val="0070C0"/>
                </a:solidFill>
                <a:latin typeface="Arial" pitchFamily="34" charset="0"/>
                <a:cs typeface="Arial" pitchFamily="34" charset="0"/>
              </a:rPr>
              <a:t>phương</a:t>
            </a:r>
            <a:r>
              <a:rPr lang="en-US" sz="2400" cap="none" dirty="0" smtClean="0">
                <a:solidFill>
                  <a:srgbClr val="0070C0"/>
                </a:solidFill>
                <a:latin typeface="Arial" pitchFamily="34" charset="0"/>
                <a:cs typeface="Arial" pitchFamily="34" charset="0"/>
              </a:rPr>
              <a:t> </a:t>
            </a:r>
            <a:r>
              <a:rPr lang="en-US" sz="2400" cap="none" dirty="0" err="1" smtClean="0">
                <a:solidFill>
                  <a:srgbClr val="0070C0"/>
                </a:solidFill>
                <a:latin typeface="Arial" pitchFamily="34" charset="0"/>
                <a:cs typeface="Arial" pitchFamily="34" charset="0"/>
              </a:rPr>
              <a:t>thức</a:t>
            </a:r>
            <a:r>
              <a:rPr lang="en-US" sz="2400" cap="none" dirty="0" smtClean="0">
                <a:solidFill>
                  <a:srgbClr val="0070C0"/>
                </a:solidFill>
                <a:latin typeface="Arial" pitchFamily="34" charset="0"/>
                <a:cs typeface="Arial" pitchFamily="34" charset="0"/>
              </a:rPr>
              <a:t> ADT</a:t>
            </a:r>
            <a:br>
              <a:rPr lang="en-US" sz="2400" cap="none" dirty="0" smtClean="0">
                <a:solidFill>
                  <a:srgbClr val="0070C0"/>
                </a:solidFill>
                <a:latin typeface="Arial" pitchFamily="34" charset="0"/>
                <a:cs typeface="Arial" pitchFamily="34" charset="0"/>
              </a:rPr>
            </a:br>
            <a:endParaRPr lang="en-US" sz="2400" cap="none" dirty="0">
              <a:solidFill>
                <a:srgbClr val="0070C0"/>
              </a:solidFill>
            </a:endParaRPr>
          </a:p>
        </p:txBody>
      </p:sp>
      <p:sp>
        <p:nvSpPr>
          <p:cNvPr id="4" name="Content Placeholder 2"/>
          <p:cNvSpPr txBox="1">
            <a:spLocks/>
          </p:cNvSpPr>
          <p:nvPr/>
        </p:nvSpPr>
        <p:spPr>
          <a:xfrm>
            <a:off x="811693" y="4495800"/>
            <a:ext cx="7772400" cy="1447799"/>
          </a:xfrm>
          <a:prstGeom prst="rect">
            <a:avLst/>
          </a:prstGeom>
        </p:spPr>
        <p:txBody>
          <a:bodyPr vert="horz" lIns="0" tIns="45720" rIns="0" bIns="45720" rtlCol="0">
            <a:normAutofit fontScale="92500" lnSpcReduction="10000"/>
          </a:bodyPr>
          <a:lst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a:lstStyle>
          <a:p>
            <a:r>
              <a:rPr lang="en-US" sz="2400" dirty="0" err="1" smtClean="0">
                <a:solidFill>
                  <a:schemeClr val="tx2"/>
                </a:solidFill>
                <a:latin typeface="Arial" pitchFamily="34" charset="0"/>
                <a:cs typeface="Arial" pitchFamily="34" charset="0"/>
              </a:rPr>
              <a:t>Thứ</a:t>
            </a:r>
            <a:r>
              <a:rPr lang="en-US" sz="2400" dirty="0" smtClean="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tự</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tốt</a:t>
            </a:r>
            <a:r>
              <a:rPr lang="en-US" sz="2400" dirty="0">
                <a:solidFill>
                  <a:schemeClr val="tx2"/>
                </a:solidFill>
                <a:latin typeface="Arial" pitchFamily="34" charset="0"/>
                <a:cs typeface="Arial" pitchFamily="34" charset="0"/>
              </a:rPr>
              <a:t> </a:t>
            </a:r>
            <a:r>
              <a:rPr lang="en-US" sz="2600" dirty="0" err="1">
                <a:solidFill>
                  <a:schemeClr val="tx2"/>
                </a:solidFill>
                <a:latin typeface="Arial" pitchFamily="34" charset="0"/>
                <a:cs typeface="Arial" pitchFamily="34" charset="0"/>
              </a:rPr>
              <a:t>nhất</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trong</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phép</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chọn</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là</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một</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hàm</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của</a:t>
            </a:r>
            <a:r>
              <a:rPr lang="en-US" sz="2400" dirty="0">
                <a:solidFill>
                  <a:schemeClr val="tx2"/>
                </a:solidFill>
                <a:latin typeface="Arial" pitchFamily="34" charset="0"/>
                <a:cs typeface="Arial" pitchFamily="34" charset="0"/>
              </a:rPr>
              <a:t> chi </a:t>
            </a:r>
            <a:r>
              <a:rPr lang="en-US" sz="2400" dirty="0" err="1">
                <a:solidFill>
                  <a:schemeClr val="tx2"/>
                </a:solidFill>
                <a:latin typeface="Arial" pitchFamily="34" charset="0"/>
                <a:cs typeface="Arial" pitchFamily="34" charset="0"/>
              </a:rPr>
              <a:t>phí</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và</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hệ</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số</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giảm</a:t>
            </a:r>
            <a:r>
              <a:rPr lang="en-US" sz="2400" dirty="0">
                <a:solidFill>
                  <a:schemeClr val="tx2"/>
                </a:solidFill>
                <a:latin typeface="Arial" pitchFamily="34" charset="0"/>
                <a:cs typeface="Arial" pitchFamily="34" charset="0"/>
              </a:rPr>
              <a:t>, rank = (</a:t>
            </a:r>
            <a:r>
              <a:rPr lang="en-US" sz="2400" dirty="0" err="1">
                <a:solidFill>
                  <a:schemeClr val="tx2"/>
                </a:solidFill>
                <a:latin typeface="Arial" pitchFamily="34" charset="0"/>
                <a:cs typeface="Arial" pitchFamily="34" charset="0"/>
              </a:rPr>
              <a:t>hệ</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số</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giảm</a:t>
            </a:r>
            <a:r>
              <a:rPr lang="en-US" sz="2400" dirty="0">
                <a:solidFill>
                  <a:schemeClr val="tx2"/>
                </a:solidFill>
                <a:latin typeface="Arial" pitchFamily="34" charset="0"/>
                <a:cs typeface="Arial" pitchFamily="34" charset="0"/>
              </a:rPr>
              <a:t> -1 </a:t>
            </a:r>
            <a:r>
              <a:rPr lang="en-US" sz="2400" dirty="0" smtClean="0">
                <a:solidFill>
                  <a:schemeClr val="tx2"/>
                </a:solidFill>
                <a:latin typeface="Arial" pitchFamily="34" charset="0"/>
                <a:cs typeface="Arial" pitchFamily="34" charset="0"/>
              </a:rPr>
              <a:t>)/cost</a:t>
            </a:r>
          </a:p>
          <a:p>
            <a:r>
              <a:rPr lang="en-US" sz="2400" dirty="0" smtClean="0">
                <a:solidFill>
                  <a:schemeClr val="tx2"/>
                </a:solidFill>
                <a:latin typeface="Arial" pitchFamily="34" charset="0"/>
                <a:cs typeface="Arial" pitchFamily="34" charset="0"/>
              </a:rPr>
              <a:t>Rank </a:t>
            </a:r>
            <a:r>
              <a:rPr lang="en-US" sz="2400" dirty="0" err="1" smtClean="0">
                <a:solidFill>
                  <a:schemeClr val="tx2"/>
                </a:solidFill>
                <a:latin typeface="Arial" pitchFamily="34" charset="0"/>
                <a:cs typeface="Arial" pitchFamily="34" charset="0"/>
              </a:rPr>
              <a:t>lớn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thì</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hoãn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phép</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chọn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lại</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sau</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khi</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đã</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thực</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hiện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phép</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kết</a:t>
            </a:r>
            <a:endParaRPr lang="en-US" sz="2400" dirty="0">
              <a:solidFill>
                <a:schemeClr val="tx2"/>
              </a:solidFill>
              <a:latin typeface="Arial" pitchFamily="34" charset="0"/>
              <a:cs typeface="Arial" pitchFamily="34" charset="0"/>
            </a:endParaRPr>
          </a:p>
        </p:txBody>
      </p:sp>
      <p:sp>
        <p:nvSpPr>
          <p:cNvPr id="5" name="Title 1"/>
          <p:cNvSpPr txBox="1">
            <a:spLocks/>
          </p:cNvSpPr>
          <p:nvPr/>
        </p:nvSpPr>
        <p:spPr>
          <a:xfrm>
            <a:off x="380998" y="3667539"/>
            <a:ext cx="8232912" cy="1020762"/>
          </a:xfrm>
          <a:prstGeom prst="rect">
            <a:avLst/>
          </a:prstGeom>
        </p:spPr>
        <p:txBody>
          <a:bodyPr vert="horz" lIns="0" tIns="45720" rIns="0" bIns="45720" rtlCol="0" anchor="ctr">
            <a:noAutofit/>
          </a:bodyPr>
          <a:lst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cap="none" dirty="0" err="1" smtClean="0">
                <a:solidFill>
                  <a:schemeClr val="tx2"/>
                </a:solidFill>
                <a:latin typeface="Arial" pitchFamily="34" charset="0"/>
                <a:cs typeface="Arial" pitchFamily="34" charset="0"/>
              </a:rPr>
              <a:t>Tinh</a:t>
            </a:r>
            <a:r>
              <a:rPr lang="en-US" sz="3200" b="1" cap="none" dirty="0" smtClean="0">
                <a:solidFill>
                  <a:schemeClr val="tx2"/>
                </a:solidFill>
                <a:latin typeface="Arial" pitchFamily="34" charset="0"/>
                <a:cs typeface="Arial" pitchFamily="34" charset="0"/>
              </a:rPr>
              <a:t> </a:t>
            </a:r>
            <a:r>
              <a:rPr lang="en-US" sz="3200" b="1" cap="none" dirty="0" err="1" smtClean="0">
                <a:solidFill>
                  <a:schemeClr val="tx2"/>
                </a:solidFill>
                <a:latin typeface="Arial" pitchFamily="34" charset="0"/>
                <a:cs typeface="Arial" pitchFamily="34" charset="0"/>
              </a:rPr>
              <a:t>chỉnh</a:t>
            </a:r>
            <a:r>
              <a:rPr lang="en-US" sz="3200" b="1" cap="none" dirty="0" smtClean="0">
                <a:solidFill>
                  <a:schemeClr val="tx2"/>
                </a:solidFill>
                <a:latin typeface="Arial" pitchFamily="34" charset="0"/>
                <a:cs typeface="Arial" pitchFamily="34" charset="0"/>
              </a:rPr>
              <a:t> </a:t>
            </a:r>
            <a:r>
              <a:rPr lang="en-US" sz="3200" b="1" cap="none" dirty="0" err="1" smtClean="0">
                <a:solidFill>
                  <a:schemeClr val="tx2"/>
                </a:solidFill>
                <a:latin typeface="Arial" pitchFamily="34" charset="0"/>
                <a:cs typeface="Arial" pitchFamily="34" charset="0"/>
              </a:rPr>
              <a:t>các</a:t>
            </a:r>
            <a:r>
              <a:rPr lang="en-US" sz="3200" b="1" cap="none" dirty="0" smtClean="0">
                <a:solidFill>
                  <a:schemeClr val="tx2"/>
                </a:solidFill>
                <a:latin typeface="Arial" pitchFamily="34" charset="0"/>
                <a:cs typeface="Arial" pitchFamily="34" charset="0"/>
              </a:rPr>
              <a:t> </a:t>
            </a:r>
            <a:r>
              <a:rPr lang="en-US" sz="3200" b="1" cap="none" dirty="0" err="1" smtClean="0">
                <a:solidFill>
                  <a:schemeClr val="tx2"/>
                </a:solidFill>
                <a:latin typeface="Arial" pitchFamily="34" charset="0"/>
                <a:cs typeface="Arial" pitchFamily="34" charset="0"/>
              </a:rPr>
              <a:t>phép</a:t>
            </a:r>
            <a:r>
              <a:rPr lang="en-US" sz="3200" b="1" cap="none" dirty="0" smtClean="0">
                <a:solidFill>
                  <a:schemeClr val="tx2"/>
                </a:solidFill>
                <a:latin typeface="Arial" pitchFamily="34" charset="0"/>
                <a:cs typeface="Arial" pitchFamily="34" charset="0"/>
              </a:rPr>
              <a:t> </a:t>
            </a:r>
            <a:r>
              <a:rPr lang="en-US" sz="3200" b="1" cap="none" dirty="0" err="1" smtClean="0">
                <a:solidFill>
                  <a:schemeClr val="tx2"/>
                </a:solidFill>
                <a:latin typeface="Arial" pitchFamily="34" charset="0"/>
                <a:cs typeface="Arial" pitchFamily="34" charset="0"/>
              </a:rPr>
              <a:t>chọn</a:t>
            </a:r>
            <a:r>
              <a:rPr lang="en-US" sz="3200" b="1" cap="none" dirty="0" smtClean="0">
                <a:solidFill>
                  <a:schemeClr val="tx2"/>
                </a:solidFill>
                <a:latin typeface="Arial" pitchFamily="34" charset="0"/>
                <a:cs typeface="Arial" pitchFamily="34" charset="0"/>
              </a:rPr>
              <a:t> chi </a:t>
            </a:r>
            <a:r>
              <a:rPr lang="en-US" sz="3200" b="1" cap="none" dirty="0" err="1" smtClean="0">
                <a:solidFill>
                  <a:schemeClr val="tx2"/>
                </a:solidFill>
                <a:latin typeface="Arial" pitchFamily="34" charset="0"/>
                <a:cs typeface="Arial" pitchFamily="34" charset="0"/>
              </a:rPr>
              <a:t>phí</a:t>
            </a:r>
            <a:r>
              <a:rPr lang="en-US" sz="3200" b="1" cap="none" dirty="0" smtClean="0">
                <a:solidFill>
                  <a:schemeClr val="tx2"/>
                </a:solidFill>
                <a:latin typeface="Arial" pitchFamily="34" charset="0"/>
                <a:cs typeface="Arial" pitchFamily="34" charset="0"/>
              </a:rPr>
              <a:t> </a:t>
            </a:r>
            <a:r>
              <a:rPr lang="en-US" sz="3200" b="1" cap="none" dirty="0" err="1" smtClean="0">
                <a:solidFill>
                  <a:schemeClr val="tx2"/>
                </a:solidFill>
                <a:latin typeface="Arial" pitchFamily="34" charset="0"/>
                <a:cs typeface="Arial" pitchFamily="34" charset="0"/>
              </a:rPr>
              <a:t>cao</a:t>
            </a:r>
            <a:r>
              <a:rPr lang="en-US" sz="3200" b="1" cap="none" dirty="0" smtClean="0">
                <a:solidFill>
                  <a:schemeClr val="tx2"/>
                </a:solidFill>
                <a:latin typeface="Arial" pitchFamily="34" charset="0"/>
                <a:cs typeface="Arial" pitchFamily="34" charset="0"/>
              </a:rPr>
              <a:t/>
            </a:r>
            <a:br>
              <a:rPr lang="en-US" sz="3200" b="1" cap="none" dirty="0" smtClean="0">
                <a:solidFill>
                  <a:schemeClr val="tx2"/>
                </a:solidFill>
                <a:latin typeface="Arial" pitchFamily="34" charset="0"/>
                <a:cs typeface="Arial" pitchFamily="34" charset="0"/>
              </a:rPr>
            </a:br>
            <a:endParaRPr lang="en-US" sz="3200" b="1" cap="none" dirty="0">
              <a:solidFill>
                <a:schemeClr val="tx2"/>
              </a:solidFill>
            </a:endParaRPr>
          </a:p>
        </p:txBody>
      </p:sp>
      <p:sp>
        <p:nvSpPr>
          <p:cNvPr id="7" name="Title 1"/>
          <p:cNvSpPr txBox="1">
            <a:spLocks/>
          </p:cNvSpPr>
          <p:nvPr/>
        </p:nvSpPr>
        <p:spPr bwMode="black">
          <a:xfrm>
            <a:off x="1524000" y="42672"/>
            <a:ext cx="7180385" cy="643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3200" b="1">
                <a:solidFill>
                  <a:srgbClr val="C00000"/>
                </a:solidFill>
                <a:latin typeface="Myriad Pro" pitchFamily="34" charset="0"/>
                <a:ea typeface="+mj-ea"/>
                <a:cs typeface="+mj-cs"/>
              </a:defRPr>
            </a:lvl1pPr>
            <a:lvl2pPr algn="ctr" rtl="0" eaLnBrk="0" fontAlgn="base" hangingPunct="0">
              <a:spcBef>
                <a:spcPct val="0"/>
              </a:spcBef>
              <a:spcAft>
                <a:spcPct val="0"/>
              </a:spcAft>
              <a:defRPr sz="3200" b="1">
                <a:solidFill>
                  <a:srgbClr val="C00000"/>
                </a:solidFill>
                <a:latin typeface="Verdana" pitchFamily="34" charset="0"/>
              </a:defRPr>
            </a:lvl2pPr>
            <a:lvl3pPr algn="ctr" rtl="0" eaLnBrk="0" fontAlgn="base" hangingPunct="0">
              <a:spcBef>
                <a:spcPct val="0"/>
              </a:spcBef>
              <a:spcAft>
                <a:spcPct val="0"/>
              </a:spcAft>
              <a:defRPr sz="3200" b="1">
                <a:solidFill>
                  <a:srgbClr val="C00000"/>
                </a:solidFill>
                <a:latin typeface="Verdana" pitchFamily="34" charset="0"/>
              </a:defRPr>
            </a:lvl3pPr>
            <a:lvl4pPr algn="ctr" rtl="0" eaLnBrk="0" fontAlgn="base" hangingPunct="0">
              <a:spcBef>
                <a:spcPct val="0"/>
              </a:spcBef>
              <a:spcAft>
                <a:spcPct val="0"/>
              </a:spcAft>
              <a:defRPr sz="3200" b="1">
                <a:solidFill>
                  <a:srgbClr val="C00000"/>
                </a:solidFill>
                <a:latin typeface="Verdana" pitchFamily="34" charset="0"/>
              </a:defRPr>
            </a:lvl4pPr>
            <a:lvl5pPr algn="ctr" rtl="0" eaLnBrk="0" fontAlgn="base" hangingPunct="0">
              <a:spcBef>
                <a:spcPct val="0"/>
              </a:spcBef>
              <a:spcAft>
                <a:spcPct val="0"/>
              </a:spcAft>
              <a:defRPr sz="3200" b="1">
                <a:solidFill>
                  <a:srgbClr val="C00000"/>
                </a:solidFill>
                <a:latin typeface="Verdana" pitchFamily="34" charset="0"/>
              </a:defRPr>
            </a:lvl5pPr>
            <a:lvl6pPr marL="457200" algn="ctr" rtl="0" eaLnBrk="1" fontAlgn="base" hangingPunct="1">
              <a:spcBef>
                <a:spcPct val="0"/>
              </a:spcBef>
              <a:spcAft>
                <a:spcPct val="0"/>
              </a:spcAft>
              <a:defRPr sz="3200">
                <a:solidFill>
                  <a:schemeClr val="bg1"/>
                </a:solidFill>
                <a:latin typeface="Verdana" pitchFamily="34" charset="0"/>
              </a:defRPr>
            </a:lvl6pPr>
            <a:lvl7pPr marL="914400" algn="ctr" rtl="0" eaLnBrk="1" fontAlgn="base" hangingPunct="1">
              <a:spcBef>
                <a:spcPct val="0"/>
              </a:spcBef>
              <a:spcAft>
                <a:spcPct val="0"/>
              </a:spcAft>
              <a:defRPr sz="3200">
                <a:solidFill>
                  <a:schemeClr val="bg1"/>
                </a:solidFill>
                <a:latin typeface="Verdana" pitchFamily="34" charset="0"/>
              </a:defRPr>
            </a:lvl7pPr>
            <a:lvl8pPr marL="1371600" algn="ctr" rtl="0" eaLnBrk="1" fontAlgn="base" hangingPunct="1">
              <a:spcBef>
                <a:spcPct val="0"/>
              </a:spcBef>
              <a:spcAft>
                <a:spcPct val="0"/>
              </a:spcAft>
              <a:defRPr sz="3200">
                <a:solidFill>
                  <a:schemeClr val="bg1"/>
                </a:solidFill>
                <a:latin typeface="Verdana" pitchFamily="34" charset="0"/>
              </a:defRPr>
            </a:lvl8pPr>
            <a:lvl9pPr marL="1828800" algn="ctr" rtl="0" eaLnBrk="1" fontAlgn="base" hangingPunct="1">
              <a:spcBef>
                <a:spcPct val="0"/>
              </a:spcBef>
              <a:spcAft>
                <a:spcPct val="0"/>
              </a:spcAft>
              <a:defRPr sz="3200">
                <a:solidFill>
                  <a:schemeClr val="bg1"/>
                </a:solidFill>
                <a:latin typeface="Verdana" pitchFamily="34" charset="0"/>
              </a:defRPr>
            </a:lvl9pPr>
          </a:lstStyle>
          <a:p>
            <a:r>
              <a:rPr lang="en-US" sz="2800" smtClean="0">
                <a:latin typeface="Arial" pitchFamily="34" charset="0"/>
                <a:cs typeface="Arial" pitchFamily="34" charset="0"/>
              </a:rPr>
              <a:t>PHƯƠNG THỨC ADT</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val="425681724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anim calcmode="lin" valueType="num">
                                      <p:cBhvr>
                                        <p:cTn id="22" dur="500" fill="hold"/>
                                        <p:tgtEl>
                                          <p:spTgt spid="5"/>
                                        </p:tgtEl>
                                        <p:attrNameLst>
                                          <p:attrName>ppt_x</p:attrName>
                                        </p:attrNameLst>
                                      </p:cBhvr>
                                      <p:tavLst>
                                        <p:tav tm="0">
                                          <p:val>
                                            <p:strVal val="#ppt_x"/>
                                          </p:val>
                                        </p:tav>
                                        <p:tav tm="100000">
                                          <p:val>
                                            <p:strVal val="#ppt_x"/>
                                          </p:val>
                                        </p:tav>
                                      </p:tavLst>
                                    </p:anim>
                                    <p:anim calcmode="lin" valueType="num">
                                      <p:cBhvr>
                                        <p:cTn id="23"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anim calcmode="lin" valueType="num">
                                      <p:cBhvr>
                                        <p:cTn id="29" dur="500" fill="hold"/>
                                        <p:tgtEl>
                                          <p:spTgt spid="4"/>
                                        </p:tgtEl>
                                        <p:attrNameLst>
                                          <p:attrName>ppt_x</p:attrName>
                                        </p:attrNameLst>
                                      </p:cBhvr>
                                      <p:tavLst>
                                        <p:tav tm="0">
                                          <p:val>
                                            <p:strVal val="#ppt_x"/>
                                          </p:val>
                                        </p:tav>
                                        <p:tav tm="100000">
                                          <p:val>
                                            <p:strVal val="#ppt_x"/>
                                          </p:val>
                                        </p:tav>
                                      </p:tavLst>
                                    </p:anim>
                                    <p:anim calcmode="lin" valueType="num">
                                      <p:cBhvr>
                                        <p:cTn id="30"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9582" y="2215137"/>
            <a:ext cx="2743200" cy="2732525"/>
          </a:xfrm>
          <a:prstGeom prst="rect">
            <a:avLst/>
          </a:prstGeom>
        </p:spPr>
      </p:pic>
    </p:spTree>
    <p:extLst>
      <p:ext uri="{BB962C8B-B14F-4D97-AF65-F5344CB8AC3E}">
        <p14:creationId xmlns:p14="http://schemas.microsoft.com/office/powerpoint/2010/main" val="36118959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6996113" cy="563563"/>
          </a:xfrm>
        </p:spPr>
        <p:txBody>
          <a:bodyPr/>
          <a:lstStyle/>
          <a:p>
            <a:r>
              <a:rPr lang="en-US" b="1" dirty="0" smtClean="0"/>
              <a:t>Objectives</a:t>
            </a:r>
            <a:endParaRPr lang="en-US" b="1" dirty="0"/>
          </a:p>
        </p:txBody>
      </p:sp>
      <p:sp>
        <p:nvSpPr>
          <p:cNvPr id="3" name="Content Placeholder 2"/>
          <p:cNvSpPr>
            <a:spLocks noGrp="1"/>
          </p:cNvSpPr>
          <p:nvPr>
            <p:ph idx="1"/>
          </p:nvPr>
        </p:nvSpPr>
        <p:spPr>
          <a:xfrm>
            <a:off x="533400" y="990600"/>
            <a:ext cx="8229600" cy="1600200"/>
          </a:xfrm>
        </p:spPr>
        <p:txBody>
          <a:bodyPr/>
          <a:lstStyle/>
          <a:p>
            <a:r>
              <a:rPr lang="en-US" dirty="0" smtClean="0"/>
              <a:t>Overview of ODMG Data Model </a:t>
            </a:r>
          </a:p>
          <a:p>
            <a:r>
              <a:rPr lang="en-US" dirty="0" smtClean="0"/>
              <a:t>Object Data Language – ODL</a:t>
            </a:r>
          </a:p>
          <a:p>
            <a:r>
              <a:rPr lang="en-US" dirty="0" smtClean="0"/>
              <a:t>Object Query Language - OQL</a:t>
            </a:r>
            <a:endParaRPr lang="en-US" dirty="0"/>
          </a:p>
        </p:txBody>
      </p:sp>
    </p:spTree>
    <p:extLst>
      <p:ext uri="{BB962C8B-B14F-4D97-AF65-F5344CB8AC3E}">
        <p14:creationId xmlns:p14="http://schemas.microsoft.com/office/powerpoint/2010/main" val="222049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6996113" cy="563563"/>
          </a:xfrm>
        </p:spPr>
        <p:txBody>
          <a:bodyPr/>
          <a:lstStyle/>
          <a:p>
            <a:r>
              <a:rPr lang="en-US" b="1" dirty="0" smtClean="0"/>
              <a:t>ODMG Data Model</a:t>
            </a:r>
            <a:endParaRPr lang="en-US" b="1" dirty="0"/>
          </a:p>
        </p:txBody>
      </p:sp>
      <p:sp>
        <p:nvSpPr>
          <p:cNvPr id="3" name="Content Placeholder 2"/>
          <p:cNvSpPr>
            <a:spLocks noGrp="1"/>
          </p:cNvSpPr>
          <p:nvPr>
            <p:ph idx="1"/>
          </p:nvPr>
        </p:nvSpPr>
        <p:spPr>
          <a:xfrm>
            <a:off x="381000" y="1152525"/>
            <a:ext cx="8229600" cy="3648075"/>
          </a:xfrm>
        </p:spPr>
        <p:txBody>
          <a:bodyPr/>
          <a:lstStyle/>
          <a:p>
            <a:r>
              <a:rPr lang="en-US" dirty="0" smtClean="0"/>
              <a:t>Conceived by ODMG in 1991.</a:t>
            </a:r>
          </a:p>
          <a:p>
            <a:r>
              <a:rPr lang="en-US" dirty="0" smtClean="0"/>
              <a:t>Provides a standard model for object databases.</a:t>
            </a:r>
          </a:p>
          <a:p>
            <a:r>
              <a:rPr lang="en-US" dirty="0" smtClean="0"/>
              <a:t>Supports object </a:t>
            </a:r>
            <a:r>
              <a:rPr lang="en-US" dirty="0" err="1" smtClean="0"/>
              <a:t>definiton</a:t>
            </a:r>
            <a:r>
              <a:rPr lang="en-US" dirty="0" smtClean="0"/>
              <a:t> via ODL.</a:t>
            </a:r>
          </a:p>
          <a:p>
            <a:r>
              <a:rPr lang="en-US" dirty="0" smtClean="0"/>
              <a:t>Supports object querying via OQL.</a:t>
            </a:r>
          </a:p>
          <a:p>
            <a:r>
              <a:rPr lang="en-US" dirty="0" smtClean="0"/>
              <a:t>Supports a variety of data types and type constructor.</a:t>
            </a:r>
          </a:p>
          <a:p>
            <a:r>
              <a:rPr lang="en-US" dirty="0" smtClean="0"/>
              <a:t>The basis for an OODBMS.</a:t>
            </a:r>
          </a:p>
        </p:txBody>
      </p:sp>
    </p:spTree>
    <p:extLst>
      <p:ext uri="{BB962C8B-B14F-4D97-AF65-F5344CB8AC3E}">
        <p14:creationId xmlns:p14="http://schemas.microsoft.com/office/powerpoint/2010/main" val="744694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 </a:t>
            </a:r>
            <a:r>
              <a:rPr lang="en-US" b="1" dirty="0" err="1" smtClean="0"/>
              <a:t>vs</a:t>
            </a:r>
            <a:r>
              <a:rPr lang="en-US" b="1" dirty="0" smtClean="0"/>
              <a:t> Class</a:t>
            </a:r>
            <a:endParaRPr lang="en-US" dirty="0"/>
          </a:p>
        </p:txBody>
      </p:sp>
      <p:sp>
        <p:nvSpPr>
          <p:cNvPr id="5" name="Right Arrow 4"/>
          <p:cNvSpPr/>
          <p:nvPr/>
        </p:nvSpPr>
        <p:spPr>
          <a:xfrm>
            <a:off x="3429000" y="2362200"/>
            <a:ext cx="2590800" cy="37082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48000" y="1828800"/>
            <a:ext cx="3352800" cy="461665"/>
          </a:xfrm>
          <a:prstGeom prst="rect">
            <a:avLst/>
          </a:prstGeom>
          <a:noFill/>
        </p:spPr>
        <p:txBody>
          <a:bodyPr wrap="square" rtlCol="0">
            <a:spAutoFit/>
          </a:bodyPr>
          <a:lstStyle/>
          <a:p>
            <a:pPr algn="ctr"/>
            <a:r>
              <a:rPr lang="en-US" sz="2400" b="1" dirty="0" smtClean="0"/>
              <a:t>Collection of object</a:t>
            </a:r>
            <a:endParaRPr lang="en-US" sz="2400" b="1" dirty="0"/>
          </a:p>
        </p:txBody>
      </p:sp>
      <p:sp>
        <p:nvSpPr>
          <p:cNvPr id="8" name="Rectangle 7"/>
          <p:cNvSpPr/>
          <p:nvPr/>
        </p:nvSpPr>
        <p:spPr>
          <a:xfrm>
            <a:off x="533400" y="2133600"/>
            <a:ext cx="2209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rgbClr val="0070C0"/>
                </a:solidFill>
              </a:rPr>
              <a:t>OBJECT</a:t>
            </a:r>
            <a:endParaRPr lang="en-US" sz="3200" dirty="0">
              <a:solidFill>
                <a:srgbClr val="0070C0"/>
              </a:solidFill>
            </a:endParaRPr>
          </a:p>
        </p:txBody>
      </p:sp>
      <p:sp>
        <p:nvSpPr>
          <p:cNvPr id="9" name="Rectangle 8"/>
          <p:cNvSpPr/>
          <p:nvPr/>
        </p:nvSpPr>
        <p:spPr>
          <a:xfrm>
            <a:off x="6553200" y="2133600"/>
            <a:ext cx="2209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rgbClr val="0070C0"/>
                </a:solidFill>
              </a:rPr>
              <a:t>CLASS</a:t>
            </a:r>
            <a:endParaRPr lang="en-US" sz="3200" dirty="0">
              <a:solidFill>
                <a:srgbClr val="0070C0"/>
              </a:solidFill>
            </a:endParaRPr>
          </a:p>
        </p:txBody>
      </p:sp>
      <p:sp>
        <p:nvSpPr>
          <p:cNvPr id="10" name="Oval 9"/>
          <p:cNvSpPr/>
          <p:nvPr/>
        </p:nvSpPr>
        <p:spPr>
          <a:xfrm>
            <a:off x="1981200" y="3886200"/>
            <a:ext cx="2286000" cy="685800"/>
          </a:xfrm>
          <a:prstGeom prst="ellipse">
            <a:avLst/>
          </a:prstGeom>
          <a:solidFill>
            <a:schemeClr val="tx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smtClean="0">
                <a:solidFill>
                  <a:srgbClr val="0070C0"/>
                </a:solidFill>
              </a:rPr>
              <a:t>Unique </a:t>
            </a:r>
            <a:r>
              <a:rPr lang="en-US" sz="2000" i="1" dirty="0" err="1" smtClean="0">
                <a:solidFill>
                  <a:srgbClr val="0070C0"/>
                </a:solidFill>
              </a:rPr>
              <a:t>oid</a:t>
            </a:r>
            <a:endParaRPr lang="en-US" sz="2000" i="1" dirty="0">
              <a:solidFill>
                <a:srgbClr val="0070C0"/>
              </a:solidFill>
            </a:endParaRPr>
          </a:p>
        </p:txBody>
      </p:sp>
      <p:sp>
        <p:nvSpPr>
          <p:cNvPr id="12" name="Oval 11"/>
          <p:cNvSpPr/>
          <p:nvPr/>
        </p:nvSpPr>
        <p:spPr>
          <a:xfrm>
            <a:off x="4800600" y="3886200"/>
            <a:ext cx="2286000" cy="685800"/>
          </a:xfrm>
          <a:prstGeom prst="ellipse">
            <a:avLst/>
          </a:prstGeom>
          <a:solidFill>
            <a:schemeClr val="tx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smtClean="0">
                <a:solidFill>
                  <a:srgbClr val="0070C0"/>
                </a:solidFill>
              </a:rPr>
              <a:t>Same properties</a:t>
            </a:r>
            <a:endParaRPr lang="en-US" sz="2000" i="1" dirty="0">
              <a:solidFill>
                <a:srgbClr val="0070C0"/>
              </a:solidFill>
            </a:endParaRPr>
          </a:p>
        </p:txBody>
      </p:sp>
      <p:sp>
        <p:nvSpPr>
          <p:cNvPr id="16" name="Right Arrow 15"/>
          <p:cNvSpPr/>
          <p:nvPr/>
        </p:nvSpPr>
        <p:spPr>
          <a:xfrm rot="18669596">
            <a:off x="2984961" y="3193529"/>
            <a:ext cx="1295400" cy="218279"/>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13470466">
            <a:off x="4912010" y="3165936"/>
            <a:ext cx="1295400" cy="218279"/>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304800" y="5486400"/>
            <a:ext cx="6858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143000" y="5181600"/>
            <a:ext cx="7696200" cy="1323439"/>
          </a:xfrm>
          <a:prstGeom prst="rect">
            <a:avLst/>
          </a:prstGeom>
          <a:noFill/>
        </p:spPr>
        <p:txBody>
          <a:bodyPr wrap="square" rtlCol="0">
            <a:spAutoFit/>
          </a:bodyPr>
          <a:lstStyle/>
          <a:p>
            <a:r>
              <a:rPr lang="en-US" sz="4000" dirty="0" smtClean="0"/>
              <a:t>Using </a:t>
            </a:r>
            <a:r>
              <a:rPr lang="en-US" sz="4000" b="1" dirty="0" smtClean="0"/>
              <a:t>Object Data Language </a:t>
            </a:r>
            <a:r>
              <a:rPr lang="en-US" sz="4000" dirty="0" smtClean="0"/>
              <a:t>to specify properties of class.</a:t>
            </a:r>
            <a:endParaRPr lang="en-US" sz="4000" dirty="0"/>
          </a:p>
        </p:txBody>
      </p:sp>
    </p:spTree>
    <p:extLst>
      <p:ext uri="{BB962C8B-B14F-4D97-AF65-F5344CB8AC3E}">
        <p14:creationId xmlns:p14="http://schemas.microsoft.com/office/powerpoint/2010/main" val="2112759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58" presetClass="entr" presetSubtype="0" accel="10000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strVal val="#ppt_w*2.5"/>
                                          </p:val>
                                        </p:tav>
                                        <p:tav tm="100000">
                                          <p:val>
                                            <p:strVal val="#ppt_w"/>
                                          </p:val>
                                        </p:tav>
                                      </p:tavLst>
                                    </p:anim>
                                    <p:anim calcmode="lin" valueType="num">
                                      <p:cBhvr>
                                        <p:cTn id="18" dur="500" fill="hold"/>
                                        <p:tgtEl>
                                          <p:spTgt spid="16"/>
                                        </p:tgtEl>
                                        <p:attrNameLst>
                                          <p:attrName>ppt_h</p:attrName>
                                        </p:attrNameLst>
                                      </p:cBhvr>
                                      <p:tavLst>
                                        <p:tav tm="0">
                                          <p:val>
                                            <p:strVal val="#ppt_h*0.01"/>
                                          </p:val>
                                        </p:tav>
                                        <p:tav tm="100000">
                                          <p:val>
                                            <p:strVal val="#ppt_h"/>
                                          </p:val>
                                        </p:tav>
                                      </p:tavLst>
                                    </p:anim>
                                    <p:anim calcmode="lin" valueType="num">
                                      <p:cBhvr>
                                        <p:cTn id="19" dur="500" fill="hold"/>
                                        <p:tgtEl>
                                          <p:spTgt spid="16"/>
                                        </p:tgtEl>
                                        <p:attrNameLst>
                                          <p:attrName>ppt_x</p:attrName>
                                        </p:attrNameLst>
                                      </p:cBhvr>
                                      <p:tavLst>
                                        <p:tav tm="0">
                                          <p:val>
                                            <p:strVal val="#ppt_x"/>
                                          </p:val>
                                        </p:tav>
                                        <p:tav tm="100000">
                                          <p:val>
                                            <p:strVal val="#ppt_x"/>
                                          </p:val>
                                        </p:tav>
                                      </p:tavLst>
                                    </p:anim>
                                    <p:anim calcmode="lin" valueType="num">
                                      <p:cBhvr>
                                        <p:cTn id="20" dur="500" fill="hold"/>
                                        <p:tgtEl>
                                          <p:spTgt spid="16"/>
                                        </p:tgtEl>
                                        <p:attrNameLst>
                                          <p:attrName>ppt_y</p:attrName>
                                        </p:attrNameLst>
                                      </p:cBhvr>
                                      <p:tavLst>
                                        <p:tav tm="0">
                                          <p:val>
                                            <p:strVal val="#ppt_h+1"/>
                                          </p:val>
                                        </p:tav>
                                        <p:tav tm="100000">
                                          <p:val>
                                            <p:strVal val="#ppt_y"/>
                                          </p:val>
                                        </p:tav>
                                      </p:tavLst>
                                    </p:anim>
                                    <p:animEffect transition="in" filter="fade">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58" presetClass="entr" presetSubtype="0" accel="10000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strVal val="#ppt_w*2.5"/>
                                          </p:val>
                                        </p:tav>
                                        <p:tav tm="100000">
                                          <p:val>
                                            <p:strVal val="#ppt_w"/>
                                          </p:val>
                                        </p:tav>
                                      </p:tavLst>
                                    </p:anim>
                                    <p:anim calcmode="lin" valueType="num">
                                      <p:cBhvr>
                                        <p:cTn id="27" dur="500" fill="hold"/>
                                        <p:tgtEl>
                                          <p:spTgt spid="10"/>
                                        </p:tgtEl>
                                        <p:attrNameLst>
                                          <p:attrName>ppt_h</p:attrName>
                                        </p:attrNameLst>
                                      </p:cBhvr>
                                      <p:tavLst>
                                        <p:tav tm="0">
                                          <p:val>
                                            <p:strVal val="#ppt_h*0.01"/>
                                          </p:val>
                                        </p:tav>
                                        <p:tav tm="100000">
                                          <p:val>
                                            <p:strVal val="#ppt_h"/>
                                          </p:val>
                                        </p:tav>
                                      </p:tavLst>
                                    </p:anim>
                                    <p:anim calcmode="lin" valueType="num">
                                      <p:cBhvr>
                                        <p:cTn id="28" dur="500" fill="hold"/>
                                        <p:tgtEl>
                                          <p:spTgt spid="10"/>
                                        </p:tgtEl>
                                        <p:attrNameLst>
                                          <p:attrName>ppt_x</p:attrName>
                                        </p:attrNameLst>
                                      </p:cBhvr>
                                      <p:tavLst>
                                        <p:tav tm="0">
                                          <p:val>
                                            <p:strVal val="#ppt_x"/>
                                          </p:val>
                                        </p:tav>
                                        <p:tav tm="100000">
                                          <p:val>
                                            <p:strVal val="#ppt_x"/>
                                          </p:val>
                                        </p:tav>
                                      </p:tavLst>
                                    </p:anim>
                                    <p:anim calcmode="lin" valueType="num">
                                      <p:cBhvr>
                                        <p:cTn id="29" dur="500" fill="hold"/>
                                        <p:tgtEl>
                                          <p:spTgt spid="10"/>
                                        </p:tgtEl>
                                        <p:attrNameLst>
                                          <p:attrName>ppt_y</p:attrName>
                                        </p:attrNameLst>
                                      </p:cBhvr>
                                      <p:tavLst>
                                        <p:tav tm="0">
                                          <p:val>
                                            <p:strVal val="#ppt_h+1"/>
                                          </p:val>
                                        </p:tav>
                                        <p:tav tm="100000">
                                          <p:val>
                                            <p:strVal val="#ppt_y"/>
                                          </p:val>
                                        </p:tav>
                                      </p:tavLst>
                                    </p:anim>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58" presetClass="entr" presetSubtype="0" accel="10000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strVal val="#ppt_w*2.5"/>
                                          </p:val>
                                        </p:tav>
                                        <p:tav tm="100000">
                                          <p:val>
                                            <p:strVal val="#ppt_w"/>
                                          </p:val>
                                        </p:tav>
                                      </p:tavLst>
                                    </p:anim>
                                    <p:anim calcmode="lin" valueType="num">
                                      <p:cBhvr>
                                        <p:cTn id="36" dur="500" fill="hold"/>
                                        <p:tgtEl>
                                          <p:spTgt spid="17"/>
                                        </p:tgtEl>
                                        <p:attrNameLst>
                                          <p:attrName>ppt_h</p:attrName>
                                        </p:attrNameLst>
                                      </p:cBhvr>
                                      <p:tavLst>
                                        <p:tav tm="0">
                                          <p:val>
                                            <p:strVal val="#ppt_h*0.01"/>
                                          </p:val>
                                        </p:tav>
                                        <p:tav tm="100000">
                                          <p:val>
                                            <p:strVal val="#ppt_h"/>
                                          </p:val>
                                        </p:tav>
                                      </p:tavLst>
                                    </p:anim>
                                    <p:anim calcmode="lin" valueType="num">
                                      <p:cBhvr>
                                        <p:cTn id="37" dur="500" fill="hold"/>
                                        <p:tgtEl>
                                          <p:spTgt spid="17"/>
                                        </p:tgtEl>
                                        <p:attrNameLst>
                                          <p:attrName>ppt_x</p:attrName>
                                        </p:attrNameLst>
                                      </p:cBhvr>
                                      <p:tavLst>
                                        <p:tav tm="0">
                                          <p:val>
                                            <p:strVal val="#ppt_x"/>
                                          </p:val>
                                        </p:tav>
                                        <p:tav tm="100000">
                                          <p:val>
                                            <p:strVal val="#ppt_x"/>
                                          </p:val>
                                        </p:tav>
                                      </p:tavLst>
                                    </p:anim>
                                    <p:anim calcmode="lin" valueType="num">
                                      <p:cBhvr>
                                        <p:cTn id="38" dur="500" fill="hold"/>
                                        <p:tgtEl>
                                          <p:spTgt spid="17"/>
                                        </p:tgtEl>
                                        <p:attrNameLst>
                                          <p:attrName>ppt_y</p:attrName>
                                        </p:attrNameLst>
                                      </p:cBhvr>
                                      <p:tavLst>
                                        <p:tav tm="0">
                                          <p:val>
                                            <p:strVal val="#ppt_h+1"/>
                                          </p:val>
                                        </p:tav>
                                        <p:tav tm="100000">
                                          <p:val>
                                            <p:strVal val="#ppt_y"/>
                                          </p:val>
                                        </p:tav>
                                      </p:tavLst>
                                    </p:anim>
                                    <p:animEffect transition="in" filter="fade">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58" presetClass="entr" presetSubtype="0" accel="100000"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 calcmode="lin" valueType="num">
                                      <p:cBhvr>
                                        <p:cTn id="44" dur="500" fill="hold"/>
                                        <p:tgtEl>
                                          <p:spTgt spid="12"/>
                                        </p:tgtEl>
                                        <p:attrNameLst>
                                          <p:attrName>ppt_w</p:attrName>
                                        </p:attrNameLst>
                                      </p:cBhvr>
                                      <p:tavLst>
                                        <p:tav tm="0">
                                          <p:val>
                                            <p:strVal val="#ppt_w*2.5"/>
                                          </p:val>
                                        </p:tav>
                                        <p:tav tm="100000">
                                          <p:val>
                                            <p:strVal val="#ppt_w"/>
                                          </p:val>
                                        </p:tav>
                                      </p:tavLst>
                                    </p:anim>
                                    <p:anim calcmode="lin" valueType="num">
                                      <p:cBhvr>
                                        <p:cTn id="45" dur="500" fill="hold"/>
                                        <p:tgtEl>
                                          <p:spTgt spid="12"/>
                                        </p:tgtEl>
                                        <p:attrNameLst>
                                          <p:attrName>ppt_h</p:attrName>
                                        </p:attrNameLst>
                                      </p:cBhvr>
                                      <p:tavLst>
                                        <p:tav tm="0">
                                          <p:val>
                                            <p:strVal val="#ppt_h*0.01"/>
                                          </p:val>
                                        </p:tav>
                                        <p:tav tm="100000">
                                          <p:val>
                                            <p:strVal val="#ppt_h"/>
                                          </p:val>
                                        </p:tav>
                                      </p:tavLst>
                                    </p:anim>
                                    <p:anim calcmode="lin" valueType="num">
                                      <p:cBhvr>
                                        <p:cTn id="46" dur="500" fill="hold"/>
                                        <p:tgtEl>
                                          <p:spTgt spid="12"/>
                                        </p:tgtEl>
                                        <p:attrNameLst>
                                          <p:attrName>ppt_x</p:attrName>
                                        </p:attrNameLst>
                                      </p:cBhvr>
                                      <p:tavLst>
                                        <p:tav tm="0">
                                          <p:val>
                                            <p:strVal val="#ppt_x"/>
                                          </p:val>
                                        </p:tav>
                                        <p:tav tm="100000">
                                          <p:val>
                                            <p:strVal val="#ppt_x"/>
                                          </p:val>
                                        </p:tav>
                                      </p:tavLst>
                                    </p:anim>
                                    <p:anim calcmode="lin" valueType="num">
                                      <p:cBhvr>
                                        <p:cTn id="47" dur="500" fill="hold"/>
                                        <p:tgtEl>
                                          <p:spTgt spid="12"/>
                                        </p:tgtEl>
                                        <p:attrNameLst>
                                          <p:attrName>ppt_y</p:attrName>
                                        </p:attrNameLst>
                                      </p:cBhvr>
                                      <p:tavLst>
                                        <p:tav tm="0">
                                          <p:val>
                                            <p:strVal val="#ppt_h+1"/>
                                          </p:val>
                                        </p:tav>
                                        <p:tav tm="100000">
                                          <p:val>
                                            <p:strVal val="#ppt_y"/>
                                          </p:val>
                                        </p:tav>
                                      </p:tavLst>
                                    </p:anim>
                                    <p:animEffect transition="in" filter="fade">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51" presetClass="entr" presetSubtype="0" fill="hold" grpId="0"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fade">
                                      <p:cBhvr>
                                        <p:cTn id="53" dur="193" decel="100000"/>
                                        <p:tgtEl>
                                          <p:spTgt spid="5"/>
                                        </p:tgtEl>
                                      </p:cBhvr>
                                    </p:animEffect>
                                    <p:animScale>
                                      <p:cBhvr>
                                        <p:cTn id="54" dur="193" decel="100000"/>
                                        <p:tgtEl>
                                          <p:spTgt spid="5"/>
                                        </p:tgtEl>
                                      </p:cBhvr>
                                      <p:from x="10000" y="10000"/>
                                      <p:to x="200000" y="450000"/>
                                    </p:animScale>
                                    <p:animScale>
                                      <p:cBhvr>
                                        <p:cTn id="55" dur="308" accel="100000" fill="hold">
                                          <p:stCondLst>
                                            <p:cond delay="193"/>
                                          </p:stCondLst>
                                        </p:cTn>
                                        <p:tgtEl>
                                          <p:spTgt spid="5"/>
                                        </p:tgtEl>
                                      </p:cBhvr>
                                      <p:from x="200000" y="450000"/>
                                      <p:to x="100000" y="100000"/>
                                    </p:animScale>
                                    <p:set>
                                      <p:cBhvr>
                                        <p:cTn id="56" dur="193" fill="hold"/>
                                        <p:tgtEl>
                                          <p:spTgt spid="5"/>
                                        </p:tgtEl>
                                        <p:attrNameLst>
                                          <p:attrName>ppt_x</p:attrName>
                                        </p:attrNameLst>
                                      </p:cBhvr>
                                      <p:to>
                                        <p:strVal val="(0.5)"/>
                                      </p:to>
                                    </p:set>
                                    <p:anim from="(0.5)" to="(#ppt_x)" calcmode="lin" valueType="num">
                                      <p:cBhvr>
                                        <p:cTn id="57" dur="308" accel="100000" fill="hold">
                                          <p:stCondLst>
                                            <p:cond delay="193"/>
                                          </p:stCondLst>
                                        </p:cTn>
                                        <p:tgtEl>
                                          <p:spTgt spid="5"/>
                                        </p:tgtEl>
                                        <p:attrNameLst>
                                          <p:attrName>ppt_x</p:attrName>
                                        </p:attrNameLst>
                                      </p:cBhvr>
                                    </p:anim>
                                    <p:set>
                                      <p:cBhvr>
                                        <p:cTn id="58" dur="193" fill="hold"/>
                                        <p:tgtEl>
                                          <p:spTgt spid="5"/>
                                        </p:tgtEl>
                                        <p:attrNameLst>
                                          <p:attrName>ppt_y</p:attrName>
                                        </p:attrNameLst>
                                      </p:cBhvr>
                                      <p:to>
                                        <p:strVal val="(#ppt_y+0.4)"/>
                                      </p:to>
                                    </p:set>
                                    <p:anim from="(#ppt_y+0.4)" to="(#ppt_y)" calcmode="lin" valueType="num">
                                      <p:cBhvr>
                                        <p:cTn id="59" dur="308" accel="100000" fill="hold">
                                          <p:stCondLst>
                                            <p:cond delay="193"/>
                                          </p:stCondLst>
                                        </p:cTn>
                                        <p:tgtEl>
                                          <p:spTgt spid="5"/>
                                        </p:tgtEl>
                                        <p:attrNameLst>
                                          <p:attrName>ppt_y</p:attrName>
                                        </p:attrNameLst>
                                      </p:cBhvr>
                                    </p:anim>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9"/>
                                        </p:tgtEl>
                                        <p:attrNameLst>
                                          <p:attrName>style.visibility</p:attrName>
                                        </p:attrNameLst>
                                      </p:cBhvr>
                                      <p:to>
                                        <p:strVal val="visible"/>
                                      </p:to>
                                    </p:set>
                                    <p:animEffect transition="in" filter="blinds(horizontal)">
                                      <p:cBhvr>
                                        <p:cTn id="64" dur="500"/>
                                        <p:tgtEl>
                                          <p:spTgt spid="9"/>
                                        </p:tgtEl>
                                      </p:cBhvr>
                                    </p:animEffect>
                                  </p:childTnLst>
                                </p:cTn>
                              </p:par>
                            </p:childTnLst>
                          </p:cTn>
                        </p:par>
                      </p:childTnLst>
                    </p:cTn>
                  </p:par>
                  <p:par>
                    <p:cTn id="65" fill="hold">
                      <p:stCondLst>
                        <p:cond delay="indefinite"/>
                      </p:stCondLst>
                      <p:childTnLst>
                        <p:par>
                          <p:cTn id="66" fill="hold">
                            <p:stCondLst>
                              <p:cond delay="0"/>
                            </p:stCondLst>
                            <p:childTnLst>
                              <p:par>
                                <p:cTn id="67" presetID="29" presetClass="entr" presetSubtype="0" fill="hold" grpId="0" nodeType="clickEffect">
                                  <p:stCondLst>
                                    <p:cond delay="0"/>
                                  </p:stCondLst>
                                  <p:childTnLst>
                                    <p:set>
                                      <p:cBhvr>
                                        <p:cTn id="68" dur="1" fill="hold">
                                          <p:stCondLst>
                                            <p:cond delay="0"/>
                                          </p:stCondLst>
                                        </p:cTn>
                                        <p:tgtEl>
                                          <p:spTgt spid="18"/>
                                        </p:tgtEl>
                                        <p:attrNameLst>
                                          <p:attrName>style.visibility</p:attrName>
                                        </p:attrNameLst>
                                      </p:cBhvr>
                                      <p:to>
                                        <p:strVal val="visible"/>
                                      </p:to>
                                    </p:set>
                                    <p:anim calcmode="lin" valueType="num">
                                      <p:cBhvr>
                                        <p:cTn id="69" dur="1000" fill="hold"/>
                                        <p:tgtEl>
                                          <p:spTgt spid="18"/>
                                        </p:tgtEl>
                                        <p:attrNameLst>
                                          <p:attrName>ppt_x</p:attrName>
                                        </p:attrNameLst>
                                      </p:cBhvr>
                                      <p:tavLst>
                                        <p:tav tm="0">
                                          <p:val>
                                            <p:strVal val="#ppt_x-.2"/>
                                          </p:val>
                                        </p:tav>
                                        <p:tav tm="100000">
                                          <p:val>
                                            <p:strVal val="#ppt_x"/>
                                          </p:val>
                                        </p:tav>
                                      </p:tavLst>
                                    </p:anim>
                                    <p:anim calcmode="lin" valueType="num">
                                      <p:cBhvr>
                                        <p:cTn id="70" dur="1000" fill="hold"/>
                                        <p:tgtEl>
                                          <p:spTgt spid="18"/>
                                        </p:tgtEl>
                                        <p:attrNameLst>
                                          <p:attrName>ppt_y</p:attrName>
                                        </p:attrNameLst>
                                      </p:cBhvr>
                                      <p:tavLst>
                                        <p:tav tm="0">
                                          <p:val>
                                            <p:strVal val="#ppt_y"/>
                                          </p:val>
                                        </p:tav>
                                        <p:tav tm="100000">
                                          <p:val>
                                            <p:strVal val="#ppt_y"/>
                                          </p:val>
                                        </p:tav>
                                      </p:tavLst>
                                    </p:anim>
                                    <p:animEffect transition="in" filter="wipe(right)" prLst="gradientSize: 0.1">
                                      <p:cBhvr>
                                        <p:cTn id="71" dur="1000"/>
                                        <p:tgtEl>
                                          <p:spTgt spid="18"/>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19"/>
                                        </p:tgtEl>
                                        <p:attrNameLst>
                                          <p:attrName>style.visibility</p:attrName>
                                        </p:attrNameLst>
                                      </p:cBhvr>
                                      <p:to>
                                        <p:strVal val="visible"/>
                                      </p:to>
                                    </p:set>
                                    <p:animEffect transition="in" filter="blinds(horizontal)">
                                      <p:cBhvr>
                                        <p:cTn id="7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bldP spid="9" grpId="0" animBg="1"/>
      <p:bldP spid="10" grpId="0" animBg="1"/>
      <p:bldP spid="12" grpId="0" animBg="1"/>
      <p:bldP spid="16" grpId="0" animBg="1"/>
      <p:bldP spid="17" grpId="0" animBg="1"/>
      <p:bldP spid="18" grpId="0" animBg="1"/>
      <p:bldP spid="1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Object Data Language – ODL</a:t>
            </a:r>
            <a:endParaRPr lang="en-US" b="1" dirty="0"/>
          </a:p>
        </p:txBody>
      </p:sp>
      <p:sp>
        <p:nvSpPr>
          <p:cNvPr id="3" name="Content Placeholder 2"/>
          <p:cNvSpPr>
            <a:spLocks noGrp="1"/>
          </p:cNvSpPr>
          <p:nvPr>
            <p:ph idx="1"/>
          </p:nvPr>
        </p:nvSpPr>
        <p:spPr>
          <a:xfrm>
            <a:off x="609600" y="1143000"/>
            <a:ext cx="8229600" cy="2514600"/>
          </a:xfrm>
        </p:spPr>
        <p:txBody>
          <a:bodyPr/>
          <a:lstStyle/>
          <a:p>
            <a:r>
              <a:rPr lang="en-US" dirty="0" smtClean="0"/>
              <a:t>ODL supports semantics constructs of OODBMS.</a:t>
            </a:r>
          </a:p>
          <a:p>
            <a:r>
              <a:rPr lang="en-US" dirty="0" smtClean="0"/>
              <a:t>ODL is independent of any programming language.</a:t>
            </a:r>
          </a:p>
          <a:p>
            <a:r>
              <a:rPr lang="en-US" dirty="0" smtClean="0"/>
              <a:t>ODL is used to create object specification (classes and interfaces)</a:t>
            </a:r>
          </a:p>
          <a:p>
            <a:r>
              <a:rPr lang="en-US" dirty="0" smtClean="0"/>
              <a:t>ODL is not used for database manipulation.</a:t>
            </a:r>
            <a:endParaRPr lang="en-US" dirty="0"/>
          </a:p>
        </p:txBody>
      </p:sp>
    </p:spTree>
    <p:extLst>
      <p:ext uri="{BB962C8B-B14F-4D97-AF65-F5344CB8AC3E}">
        <p14:creationId xmlns:p14="http://schemas.microsoft.com/office/powerpoint/2010/main" val="71327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a:t>
            </a:r>
            <a:endParaRPr lang="en-US" dirty="0"/>
          </a:p>
        </p:txBody>
      </p:sp>
      <p:sp>
        <p:nvSpPr>
          <p:cNvPr id="4" name="Rectangle 3"/>
          <p:cNvSpPr/>
          <p:nvPr/>
        </p:nvSpPr>
        <p:spPr>
          <a:xfrm>
            <a:off x="2971800" y="1828800"/>
            <a:ext cx="3276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rgbClr val="0070C0"/>
                </a:solidFill>
              </a:rPr>
              <a:t>CLASS</a:t>
            </a:r>
            <a:endParaRPr lang="en-US" sz="4800" b="1" dirty="0">
              <a:solidFill>
                <a:srgbClr val="0070C0"/>
              </a:solidFill>
            </a:endParaRPr>
          </a:p>
        </p:txBody>
      </p:sp>
      <p:sp>
        <p:nvSpPr>
          <p:cNvPr id="5" name="Oval 4"/>
          <p:cNvSpPr/>
          <p:nvPr/>
        </p:nvSpPr>
        <p:spPr>
          <a:xfrm>
            <a:off x="381000" y="3733800"/>
            <a:ext cx="2438400" cy="7620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rgbClr val="0070C0"/>
                </a:solidFill>
              </a:rPr>
              <a:t>attributes</a:t>
            </a:r>
            <a:endParaRPr lang="en-US" sz="2400" i="1" dirty="0">
              <a:solidFill>
                <a:srgbClr val="0070C0"/>
              </a:solidFill>
            </a:endParaRPr>
          </a:p>
        </p:txBody>
      </p:sp>
      <p:sp>
        <p:nvSpPr>
          <p:cNvPr id="6" name="Oval 5"/>
          <p:cNvSpPr/>
          <p:nvPr/>
        </p:nvSpPr>
        <p:spPr>
          <a:xfrm>
            <a:off x="3276600" y="4572000"/>
            <a:ext cx="2971800" cy="7620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smtClean="0">
                <a:solidFill>
                  <a:srgbClr val="0070C0"/>
                </a:solidFill>
              </a:rPr>
              <a:t>relationships</a:t>
            </a:r>
            <a:endParaRPr lang="en-US" sz="2000" i="1" dirty="0">
              <a:solidFill>
                <a:srgbClr val="0070C0"/>
              </a:solidFill>
            </a:endParaRPr>
          </a:p>
        </p:txBody>
      </p:sp>
      <p:sp>
        <p:nvSpPr>
          <p:cNvPr id="7" name="Oval 6"/>
          <p:cNvSpPr/>
          <p:nvPr/>
        </p:nvSpPr>
        <p:spPr>
          <a:xfrm>
            <a:off x="6553200" y="3733800"/>
            <a:ext cx="2209800" cy="7620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rgbClr val="0070C0"/>
                </a:solidFill>
              </a:rPr>
              <a:t>methods</a:t>
            </a:r>
            <a:endParaRPr lang="en-US" sz="2400" i="1" dirty="0">
              <a:solidFill>
                <a:srgbClr val="0070C0"/>
              </a:solidFill>
            </a:endParaRPr>
          </a:p>
        </p:txBody>
      </p:sp>
      <p:sp>
        <p:nvSpPr>
          <p:cNvPr id="10" name="Right Arrow 9"/>
          <p:cNvSpPr/>
          <p:nvPr/>
        </p:nvSpPr>
        <p:spPr>
          <a:xfrm rot="18785633">
            <a:off x="2734906" y="3439391"/>
            <a:ext cx="1342376" cy="14225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rot="16200000">
            <a:off x="4124341" y="3648059"/>
            <a:ext cx="1342376" cy="14225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rot="13529504">
            <a:off x="5336449" y="3429191"/>
            <a:ext cx="1342376" cy="14225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7867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ppt_x"/>
                                          </p:val>
                                        </p:tav>
                                        <p:tav tm="100000">
                                          <p:val>
                                            <p:strVal val="#ppt_x"/>
                                          </p:val>
                                        </p:tav>
                                      </p:tavLst>
                                    </p:anim>
                                    <p:anim calcmode="lin" valueType="num">
                                      <p:cBhvr additive="base">
                                        <p:cTn id="17" dur="500" fill="hold"/>
                                        <p:tgtEl>
                                          <p:spTgt spid="11"/>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linds(horizontal)">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linds(horizontal)">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blinds(horizontal)">
                                      <p:cBhvr>
                                        <p:cTn id="3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0" grpId="0" animBg="1"/>
      <p:bldP spid="11"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1219200"/>
            <a:ext cx="3200400" cy="461665"/>
          </a:xfrm>
          <a:prstGeom prst="rect">
            <a:avLst/>
          </a:prstGeom>
          <a:noFill/>
        </p:spPr>
        <p:txBody>
          <a:bodyPr wrap="square" rtlCol="0">
            <a:spAutoFit/>
          </a:bodyPr>
          <a:lstStyle/>
          <a:p>
            <a:pPr marL="342900" indent="-342900">
              <a:buFont typeface="Wingdings" pitchFamily="2" charset="2"/>
              <a:buChar char="q"/>
            </a:pPr>
            <a:r>
              <a:rPr lang="en-US" sz="2400" b="1" smtClean="0">
                <a:solidFill>
                  <a:srgbClr val="0070C0"/>
                </a:solidFill>
                <a:latin typeface="Myriad Pro" pitchFamily="34" charset="0"/>
              </a:rPr>
              <a:t>Bốn yếu tố chính:</a:t>
            </a:r>
            <a:endParaRPr lang="en-US" sz="2400" b="1" dirty="0">
              <a:solidFill>
                <a:srgbClr val="0070C0"/>
              </a:solidFill>
              <a:latin typeface="Myriad Pro" pitchFamily="34" charset="0"/>
            </a:endParaRPr>
          </a:p>
        </p:txBody>
      </p:sp>
      <p:sp>
        <p:nvSpPr>
          <p:cNvPr id="5" name="TextBox 4"/>
          <p:cNvSpPr txBox="1"/>
          <p:nvPr/>
        </p:nvSpPr>
        <p:spPr>
          <a:xfrm>
            <a:off x="990600" y="1752600"/>
            <a:ext cx="4114800" cy="461665"/>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Nhu cầu của doanh nghiệp</a:t>
            </a:r>
            <a:endParaRPr lang="en-US" sz="2400" dirty="0">
              <a:solidFill>
                <a:srgbClr val="0070C0"/>
              </a:solidFill>
              <a:latin typeface="Myriad Pro" pitchFamily="34" charset="0"/>
            </a:endParaRPr>
          </a:p>
        </p:txBody>
      </p:sp>
      <p:sp>
        <p:nvSpPr>
          <p:cNvPr id="6" name="TextBox 5"/>
          <p:cNvSpPr txBox="1"/>
          <p:nvPr/>
        </p:nvSpPr>
        <p:spPr>
          <a:xfrm>
            <a:off x="990600" y="2281535"/>
            <a:ext cx="2362200" cy="461665"/>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Hiệu suất cao</a:t>
            </a:r>
            <a:endParaRPr lang="en-US" sz="2400" dirty="0">
              <a:solidFill>
                <a:srgbClr val="0070C0"/>
              </a:solidFill>
              <a:latin typeface="Myriad Pro" pitchFamily="34" charset="0"/>
            </a:endParaRPr>
          </a:p>
        </p:txBody>
      </p:sp>
      <p:sp>
        <p:nvSpPr>
          <p:cNvPr id="7" name="TextBox 6"/>
          <p:cNvSpPr txBox="1"/>
          <p:nvPr/>
        </p:nvSpPr>
        <p:spPr>
          <a:xfrm>
            <a:off x="990600" y="2814935"/>
            <a:ext cx="3124200" cy="461665"/>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Dữ liệu phức tạp</a:t>
            </a:r>
            <a:endParaRPr lang="en-US" sz="2400" dirty="0">
              <a:solidFill>
                <a:srgbClr val="0070C0"/>
              </a:solidFill>
              <a:latin typeface="Myriad Pro" pitchFamily="34" charset="0"/>
            </a:endParaRPr>
          </a:p>
        </p:txBody>
      </p:sp>
      <p:sp>
        <p:nvSpPr>
          <p:cNvPr id="8" name="TextBox 7"/>
          <p:cNvSpPr txBox="1"/>
          <p:nvPr/>
        </p:nvSpPr>
        <p:spPr>
          <a:xfrm>
            <a:off x="990600" y="3348335"/>
            <a:ext cx="7239000" cy="461665"/>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Một mô hình giảm bớt chi phí phát triển và bảo trì</a:t>
            </a:r>
            <a:endParaRPr lang="en-US" sz="2400" dirty="0">
              <a:solidFill>
                <a:srgbClr val="0070C0"/>
              </a:solidFill>
              <a:latin typeface="Myriad Pro" pitchFamily="34" charset="0"/>
            </a:endParaRPr>
          </a:p>
        </p:txBody>
      </p:sp>
      <p:sp>
        <p:nvSpPr>
          <p:cNvPr id="9" name="TextBox 8"/>
          <p:cNvSpPr txBox="1"/>
          <p:nvPr/>
        </p:nvSpPr>
        <p:spPr>
          <a:xfrm>
            <a:off x="533400" y="3886200"/>
            <a:ext cx="8229600" cy="1200329"/>
          </a:xfrm>
          <a:prstGeom prst="rect">
            <a:avLst/>
          </a:prstGeom>
          <a:noFill/>
        </p:spPr>
        <p:txBody>
          <a:bodyPr wrap="square" rtlCol="0">
            <a:spAutoFit/>
          </a:bodyPr>
          <a:lstStyle/>
          <a:p>
            <a:pPr marL="342900" indent="-342900">
              <a:buFont typeface="Wingdings" pitchFamily="2" charset="2"/>
              <a:buChar char="q"/>
            </a:pPr>
            <a:r>
              <a:rPr lang="en-US" sz="2400" smtClean="0">
                <a:solidFill>
                  <a:srgbClr val="0070C0"/>
                </a:solidFill>
                <a:latin typeface="Myriad Pro" pitchFamily="34" charset="0"/>
              </a:rPr>
              <a:t>Và gần đây, người ta vẫn xem xét chọn ODBMS ngay cả khi dữ liệu của họ không đặc biệt phức tạp. Một ODBMS có thể cho phép một nhóm nhỏ hơn, phát triển nhanh hơn.</a:t>
            </a:r>
            <a:endParaRPr lang="en-US" sz="2400" dirty="0">
              <a:solidFill>
                <a:srgbClr val="0070C0"/>
              </a:solidFill>
              <a:latin typeface="Myriad Pro" pitchFamily="34" charset="0"/>
            </a:endParaRPr>
          </a:p>
        </p:txBody>
      </p:sp>
      <p:sp>
        <p:nvSpPr>
          <p:cNvPr id="11" name="Rectangle 10"/>
          <p:cNvSpPr/>
          <p:nvPr/>
        </p:nvSpPr>
        <p:spPr>
          <a:xfrm>
            <a:off x="5709534" y="6488668"/>
            <a:ext cx="3434466" cy="369332"/>
          </a:xfrm>
          <a:prstGeom prst="rect">
            <a:avLst/>
          </a:prstGeom>
        </p:spPr>
        <p:txBody>
          <a:bodyPr wrap="none">
            <a:spAutoFit/>
          </a:bodyPr>
          <a:lstStyle/>
          <a:p>
            <a:r>
              <a:rPr lang="en-US" i="1" dirty="0" smtClean="0">
                <a:solidFill>
                  <a:srgbClr val="0070C0"/>
                </a:solidFill>
                <a:latin typeface="Myriad Pro" pitchFamily="34" charset="0"/>
              </a:rPr>
              <a:t>Theo slide ODBMS, Hong Yang, NJIT</a:t>
            </a:r>
            <a:endParaRPr lang="en-US" i="1" dirty="0">
              <a:solidFill>
                <a:srgbClr val="0070C0"/>
              </a:solidFill>
              <a:latin typeface="Myriad Pro" pitchFamily="34" charset="0"/>
            </a:endParaRPr>
          </a:p>
        </p:txBody>
      </p:sp>
    </p:spTree>
    <p:extLst>
      <p:ext uri="{BB962C8B-B14F-4D97-AF65-F5344CB8AC3E}">
        <p14:creationId xmlns:p14="http://schemas.microsoft.com/office/powerpoint/2010/main" val="899278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1"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6996113" cy="563563"/>
          </a:xfrm>
        </p:spPr>
        <p:txBody>
          <a:bodyPr/>
          <a:lstStyle/>
          <a:p>
            <a:r>
              <a:rPr lang="en-US" b="1" dirty="0" smtClean="0"/>
              <a:t>Class</a:t>
            </a:r>
            <a:endParaRPr lang="en-US" dirty="0"/>
          </a:p>
        </p:txBody>
      </p:sp>
      <p:sp>
        <p:nvSpPr>
          <p:cNvPr id="3" name="Content Placeholder 2"/>
          <p:cNvSpPr>
            <a:spLocks noGrp="1"/>
          </p:cNvSpPr>
          <p:nvPr>
            <p:ph idx="1"/>
          </p:nvPr>
        </p:nvSpPr>
        <p:spPr>
          <a:xfrm>
            <a:off x="381000" y="1066800"/>
            <a:ext cx="8229600" cy="3581400"/>
          </a:xfrm>
        </p:spPr>
        <p:txBody>
          <a:bodyPr/>
          <a:lstStyle/>
          <a:p>
            <a:r>
              <a:rPr lang="en-US" b="1" u="sng" dirty="0" err="1" smtClean="0"/>
              <a:t>Atrributes</a:t>
            </a:r>
            <a:r>
              <a:rPr lang="en-US" dirty="0" smtClean="0"/>
              <a:t>: atomic type or structured type.</a:t>
            </a:r>
          </a:p>
          <a:p>
            <a:pPr>
              <a:buNone/>
            </a:pPr>
            <a:endParaRPr lang="en-US" dirty="0" smtClean="0"/>
          </a:p>
          <a:p>
            <a:r>
              <a:rPr lang="en-US" b="1" u="sng" dirty="0" smtClean="0"/>
              <a:t>Methods</a:t>
            </a:r>
            <a:r>
              <a:rPr lang="en-US" dirty="0" smtClean="0"/>
              <a:t>: </a:t>
            </a:r>
          </a:p>
          <a:p>
            <a:pPr lvl="1"/>
            <a:r>
              <a:rPr lang="en-US" dirty="0" smtClean="0"/>
              <a:t>Functions that can be applied to objects of the class.</a:t>
            </a:r>
          </a:p>
          <a:p>
            <a:pPr lvl="1"/>
            <a:r>
              <a:rPr lang="en-US" dirty="0" smtClean="0">
                <a:solidFill>
                  <a:srgbClr val="FF0000"/>
                </a:solidFill>
              </a:rPr>
              <a:t>No analog to methods in the ER or relational models.</a:t>
            </a:r>
          </a:p>
          <a:p>
            <a:pPr lvl="1"/>
            <a:endParaRPr lang="en-US" dirty="0" smtClean="0"/>
          </a:p>
          <a:p>
            <a:endParaRPr lang="en-US" dirty="0"/>
          </a:p>
        </p:txBody>
      </p:sp>
    </p:spTree>
    <p:extLst>
      <p:ext uri="{BB962C8B-B14F-4D97-AF65-F5344CB8AC3E}">
        <p14:creationId xmlns:p14="http://schemas.microsoft.com/office/powerpoint/2010/main" val="271617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6996113" cy="563563"/>
          </a:xfrm>
        </p:spPr>
        <p:txBody>
          <a:bodyPr/>
          <a:lstStyle/>
          <a:p>
            <a:r>
              <a:rPr lang="en-US" b="1" dirty="0" smtClean="0"/>
              <a:t>Class</a:t>
            </a:r>
            <a:endParaRPr lang="en-US" b="1" dirty="0"/>
          </a:p>
        </p:txBody>
      </p:sp>
      <p:sp>
        <p:nvSpPr>
          <p:cNvPr id="3" name="Content Placeholder 2"/>
          <p:cNvSpPr>
            <a:spLocks noGrp="1"/>
          </p:cNvSpPr>
          <p:nvPr>
            <p:ph idx="1"/>
          </p:nvPr>
        </p:nvSpPr>
        <p:spPr>
          <a:xfrm>
            <a:off x="381000" y="914400"/>
            <a:ext cx="8229600" cy="3048000"/>
          </a:xfrm>
        </p:spPr>
        <p:txBody>
          <a:bodyPr/>
          <a:lstStyle/>
          <a:p>
            <a:r>
              <a:rPr lang="en-US" b="1" u="sng" dirty="0" smtClean="0"/>
              <a:t>Relationships</a:t>
            </a:r>
            <a:r>
              <a:rPr lang="en-US" dirty="0" smtClean="0"/>
              <a:t>:</a:t>
            </a:r>
          </a:p>
          <a:p>
            <a:pPr lvl="1"/>
            <a:r>
              <a:rPr lang="en-US" dirty="0" smtClean="0"/>
              <a:t>Type is a reference to an object or a collection such references.</a:t>
            </a:r>
          </a:p>
          <a:p>
            <a:pPr lvl="1"/>
            <a:r>
              <a:rPr lang="en-US" dirty="0" smtClean="0"/>
              <a:t>Show how an object is related to one or more objects of the same class or of a different class.</a:t>
            </a:r>
          </a:p>
          <a:p>
            <a:pPr lvl="1"/>
            <a:r>
              <a:rPr lang="en-US" dirty="0" smtClean="0"/>
              <a:t>Has a corresponding </a:t>
            </a:r>
            <a:r>
              <a:rPr lang="en-US" b="1" dirty="0" smtClean="0"/>
              <a:t>inverse relationship</a:t>
            </a:r>
            <a:r>
              <a:rPr lang="en-US" dirty="0" smtClean="0"/>
              <a:t>.</a:t>
            </a:r>
          </a:p>
        </p:txBody>
      </p:sp>
    </p:spTree>
    <p:extLst>
      <p:ext uri="{BB962C8B-B14F-4D97-AF65-F5344CB8AC3E}">
        <p14:creationId xmlns:p14="http://schemas.microsoft.com/office/powerpoint/2010/main" val="2120164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b="1" dirty="0"/>
          </a:p>
        </p:txBody>
      </p:sp>
      <p:graphicFrame>
        <p:nvGraphicFramePr>
          <p:cNvPr id="4" name="Table 3"/>
          <p:cNvGraphicFramePr>
            <a:graphicFrameLocks noGrp="1"/>
          </p:cNvGraphicFramePr>
          <p:nvPr/>
        </p:nvGraphicFramePr>
        <p:xfrm>
          <a:off x="381000" y="2545080"/>
          <a:ext cx="3048000" cy="1651000"/>
        </p:xfrm>
        <a:graphic>
          <a:graphicData uri="http://schemas.openxmlformats.org/drawingml/2006/table">
            <a:tbl>
              <a:tblPr firstRow="1" bandRow="1">
                <a:tableStyleId>{5C22544A-7EE6-4342-B048-85BDC9FD1C3A}</a:tableStyleId>
              </a:tblPr>
              <a:tblGrid>
                <a:gridCol w="3048000"/>
              </a:tblGrid>
              <a:tr h="370840">
                <a:tc>
                  <a:txBody>
                    <a:bodyPr/>
                    <a:lstStyle/>
                    <a:p>
                      <a:r>
                        <a:rPr lang="en-US" dirty="0" smtClean="0"/>
                        <a:t>MOVIE</a:t>
                      </a:r>
                      <a:endParaRPr lang="en-US" dirty="0"/>
                    </a:p>
                  </a:txBody>
                  <a:tcPr/>
                </a:tc>
              </a:tr>
              <a:tr h="314960">
                <a:tc>
                  <a:txBody>
                    <a:bodyPr/>
                    <a:lstStyle/>
                    <a:p>
                      <a:r>
                        <a:rPr lang="en-US" b="1" dirty="0" err="1" smtClean="0"/>
                        <a:t>movieName</a:t>
                      </a:r>
                      <a:endParaRPr lang="en-US" b="1" dirty="0"/>
                    </a:p>
                  </a:txBody>
                  <a:tcPr/>
                </a:tc>
              </a:tr>
              <a:tr h="370840">
                <a:tc>
                  <a:txBody>
                    <a:bodyPr/>
                    <a:lstStyle/>
                    <a:p>
                      <a:r>
                        <a:rPr lang="en-US" dirty="0" smtClean="0"/>
                        <a:t>start:</a:t>
                      </a:r>
                      <a:r>
                        <a:rPr lang="en-US" baseline="0" dirty="0" smtClean="0"/>
                        <a:t> date</a:t>
                      </a:r>
                    </a:p>
                    <a:p>
                      <a:r>
                        <a:rPr lang="en-US" baseline="0" dirty="0" smtClean="0"/>
                        <a:t>end: date</a:t>
                      </a:r>
                    </a:p>
                    <a:p>
                      <a:r>
                        <a:rPr lang="en-US" baseline="0" dirty="0" err="1" smtClean="0"/>
                        <a:t>movieName</a:t>
                      </a:r>
                      <a:r>
                        <a:rPr lang="en-US" baseline="0" dirty="0" smtClean="0"/>
                        <a:t>: string</a:t>
                      </a:r>
                    </a:p>
                  </a:txBody>
                  <a:tcPr/>
                </a:tc>
              </a:tr>
            </a:tbl>
          </a:graphicData>
        </a:graphic>
      </p:graphicFrame>
      <p:graphicFrame>
        <p:nvGraphicFramePr>
          <p:cNvPr id="5" name="Table 4"/>
          <p:cNvGraphicFramePr>
            <a:graphicFrameLocks noGrp="1"/>
          </p:cNvGraphicFramePr>
          <p:nvPr/>
        </p:nvGraphicFramePr>
        <p:xfrm>
          <a:off x="5791200" y="2392680"/>
          <a:ext cx="3048000" cy="2026920"/>
        </p:xfrm>
        <a:graphic>
          <a:graphicData uri="http://schemas.openxmlformats.org/drawingml/2006/table">
            <a:tbl>
              <a:tblPr firstRow="1" bandRow="1">
                <a:tableStyleId>{5C22544A-7EE6-4342-B048-85BDC9FD1C3A}</a:tableStyleId>
              </a:tblPr>
              <a:tblGrid>
                <a:gridCol w="3048000"/>
              </a:tblGrid>
              <a:tr h="370840">
                <a:tc>
                  <a:txBody>
                    <a:bodyPr/>
                    <a:lstStyle/>
                    <a:p>
                      <a:r>
                        <a:rPr lang="en-US" dirty="0" smtClean="0"/>
                        <a:t>THEATER</a:t>
                      </a:r>
                      <a:endParaRPr lang="en-US" dirty="0"/>
                    </a:p>
                  </a:txBody>
                  <a:tcPr/>
                </a:tc>
              </a:tr>
              <a:tr h="370840">
                <a:tc>
                  <a:txBody>
                    <a:bodyPr/>
                    <a:lstStyle/>
                    <a:p>
                      <a:r>
                        <a:rPr lang="en-US" b="1" dirty="0" err="1" smtClean="0"/>
                        <a:t>theaterName</a:t>
                      </a:r>
                      <a:endParaRPr lang="en-US" b="1" dirty="0"/>
                    </a:p>
                  </a:txBody>
                  <a:tcPr/>
                </a:tc>
              </a:tr>
              <a:tr h="370840">
                <a:tc>
                  <a:txBody>
                    <a:bodyPr/>
                    <a:lstStyle/>
                    <a:p>
                      <a:r>
                        <a:rPr lang="en-US" baseline="0" dirty="0" err="1" smtClean="0"/>
                        <a:t>theaterName</a:t>
                      </a:r>
                      <a:r>
                        <a:rPr lang="en-US" baseline="0" dirty="0" smtClean="0"/>
                        <a:t>: string</a:t>
                      </a:r>
                    </a:p>
                    <a:p>
                      <a:r>
                        <a:rPr lang="en-US" baseline="0" dirty="0" smtClean="0"/>
                        <a:t>address: string</a:t>
                      </a:r>
                    </a:p>
                    <a:p>
                      <a:r>
                        <a:rPr lang="en-US" baseline="0" dirty="0" err="1" smtClean="0"/>
                        <a:t>ticketPrice</a:t>
                      </a:r>
                      <a:r>
                        <a:rPr lang="en-US" baseline="0" dirty="0" smtClean="0"/>
                        <a:t>: integer</a:t>
                      </a:r>
                    </a:p>
                  </a:txBody>
                  <a:tcPr/>
                </a:tc>
              </a:tr>
              <a:tr h="370840">
                <a:tc>
                  <a:txBody>
                    <a:bodyPr/>
                    <a:lstStyle/>
                    <a:p>
                      <a:r>
                        <a:rPr lang="en-US" baseline="0" dirty="0" err="1" smtClean="0"/>
                        <a:t>numshowing</a:t>
                      </a:r>
                      <a:r>
                        <a:rPr lang="en-US" baseline="0" dirty="0" smtClean="0"/>
                        <a:t>(): float</a:t>
                      </a:r>
                    </a:p>
                  </a:txBody>
                  <a:tcPr/>
                </a:tc>
              </a:tr>
            </a:tbl>
          </a:graphicData>
        </a:graphic>
      </p:graphicFrame>
      <p:pic>
        <p:nvPicPr>
          <p:cNvPr id="1027" name="Picture 3"/>
          <p:cNvPicPr>
            <a:picLocks noChangeAspect="1" noChangeArrowheads="1"/>
          </p:cNvPicPr>
          <p:nvPr/>
        </p:nvPicPr>
        <p:blipFill>
          <a:blip r:embed="rId2" cstate="print"/>
          <a:srcRect/>
          <a:stretch>
            <a:fillRect/>
          </a:stretch>
        </p:blipFill>
        <p:spPr bwMode="auto">
          <a:xfrm>
            <a:off x="3505200" y="2667000"/>
            <a:ext cx="2209800" cy="228600"/>
          </a:xfrm>
          <a:prstGeom prst="rect">
            <a:avLst/>
          </a:prstGeom>
          <a:noFill/>
          <a:ln w="9525">
            <a:noFill/>
            <a:miter lim="800000"/>
            <a:headEnd/>
            <a:tailEnd/>
          </a:ln>
        </p:spPr>
      </p:pic>
      <p:sp>
        <p:nvSpPr>
          <p:cNvPr id="12" name="TextBox 11"/>
          <p:cNvSpPr txBox="1"/>
          <p:nvPr/>
        </p:nvSpPr>
        <p:spPr>
          <a:xfrm>
            <a:off x="3735411" y="2209800"/>
            <a:ext cx="1150828" cy="461665"/>
          </a:xfrm>
          <a:prstGeom prst="rect">
            <a:avLst/>
          </a:prstGeom>
          <a:noFill/>
        </p:spPr>
        <p:txBody>
          <a:bodyPr wrap="none" rtlCol="0">
            <a:spAutoFit/>
          </a:bodyPr>
          <a:lstStyle/>
          <a:p>
            <a:r>
              <a:rPr lang="en-US" sz="2400" b="1" dirty="0" err="1" smtClean="0"/>
              <a:t>showAt</a:t>
            </a:r>
            <a:endParaRPr lang="en-US" sz="2400" b="1" dirty="0"/>
          </a:p>
        </p:txBody>
      </p:sp>
      <p:sp>
        <p:nvSpPr>
          <p:cNvPr id="13" name="TextBox 12"/>
          <p:cNvSpPr txBox="1"/>
          <p:nvPr/>
        </p:nvSpPr>
        <p:spPr>
          <a:xfrm>
            <a:off x="3657600" y="2819400"/>
            <a:ext cx="1834605" cy="461665"/>
          </a:xfrm>
          <a:prstGeom prst="rect">
            <a:avLst/>
          </a:prstGeom>
          <a:noFill/>
        </p:spPr>
        <p:txBody>
          <a:bodyPr wrap="none" rtlCol="0">
            <a:spAutoFit/>
          </a:bodyPr>
          <a:lstStyle/>
          <a:p>
            <a:r>
              <a:rPr lang="en-US" sz="2400" b="1" dirty="0" err="1" smtClean="0"/>
              <a:t>nowShowing</a:t>
            </a:r>
            <a:endParaRPr lang="en-US" sz="2400" b="1" dirty="0"/>
          </a:p>
        </p:txBody>
      </p:sp>
    </p:spTree>
    <p:extLst>
      <p:ext uri="{BB962C8B-B14F-4D97-AF65-F5344CB8AC3E}">
        <p14:creationId xmlns:p14="http://schemas.microsoft.com/office/powerpoint/2010/main" val="406448108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Example</a:t>
            </a:r>
            <a:endParaRPr lang="en-US" b="1"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304800" y="1905000"/>
            <a:ext cx="8617462" cy="2743200"/>
          </a:xfrm>
          <a:prstGeom prst="rect">
            <a:avLst/>
          </a:prstGeom>
          <a:noFill/>
          <a:ln w="9525">
            <a:noFill/>
            <a:miter lim="800000"/>
            <a:headEnd/>
            <a:tailEnd/>
          </a:ln>
        </p:spPr>
      </p:pic>
    </p:spTree>
    <p:extLst>
      <p:ext uri="{BB962C8B-B14F-4D97-AF65-F5344CB8AC3E}">
        <p14:creationId xmlns:p14="http://schemas.microsoft.com/office/powerpoint/2010/main" val="100427399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Example</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200379" y="1828800"/>
            <a:ext cx="8715021" cy="3124200"/>
          </a:xfrm>
          <a:prstGeom prst="rect">
            <a:avLst/>
          </a:prstGeom>
          <a:noFill/>
          <a:ln w="9525">
            <a:noFill/>
            <a:miter lim="800000"/>
            <a:headEnd/>
            <a:tailEnd/>
          </a:ln>
        </p:spPr>
      </p:pic>
    </p:spTree>
    <p:extLst>
      <p:ext uri="{BB962C8B-B14F-4D97-AF65-F5344CB8AC3E}">
        <p14:creationId xmlns:p14="http://schemas.microsoft.com/office/powerpoint/2010/main" val="181991300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Example</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762000" y="2209800"/>
            <a:ext cx="7261412" cy="2057400"/>
          </a:xfrm>
          <a:prstGeom prst="rect">
            <a:avLst/>
          </a:prstGeom>
          <a:noFill/>
          <a:ln w="9525">
            <a:noFill/>
            <a:miter lim="800000"/>
            <a:headEnd/>
            <a:tailEnd/>
          </a:ln>
        </p:spPr>
      </p:pic>
    </p:spTree>
    <p:extLst>
      <p:ext uri="{BB962C8B-B14F-4D97-AF65-F5344CB8AC3E}">
        <p14:creationId xmlns:p14="http://schemas.microsoft.com/office/powerpoint/2010/main" val="367019807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 Query Language - OQL</a:t>
            </a:r>
            <a:endParaRPr lang="en-US" b="1" dirty="0"/>
          </a:p>
        </p:txBody>
      </p:sp>
      <p:sp>
        <p:nvSpPr>
          <p:cNvPr id="3" name="Content Placeholder 2"/>
          <p:cNvSpPr>
            <a:spLocks noGrp="1"/>
          </p:cNvSpPr>
          <p:nvPr>
            <p:ph idx="1"/>
          </p:nvPr>
        </p:nvSpPr>
        <p:spPr>
          <a:xfrm>
            <a:off x="457200" y="914400"/>
            <a:ext cx="8229600" cy="3810000"/>
          </a:xfrm>
        </p:spPr>
        <p:txBody>
          <a:bodyPr/>
          <a:lstStyle/>
          <a:p>
            <a:r>
              <a:rPr lang="en-US" dirty="0" smtClean="0"/>
              <a:t>OQL is ODMG’s query language.</a:t>
            </a:r>
          </a:p>
          <a:p>
            <a:r>
              <a:rPr lang="en-US" dirty="0" smtClean="0"/>
              <a:t>OQL works closely with programming languages such as C++.</a:t>
            </a:r>
          </a:p>
          <a:p>
            <a:r>
              <a:rPr lang="en-US" dirty="0" smtClean="0"/>
              <a:t>Embedded OL statement return objects that are compatible with the type system of the host language.</a:t>
            </a:r>
          </a:p>
          <a:p>
            <a:r>
              <a:rPr lang="en-US" dirty="0" smtClean="0"/>
              <a:t>OQL’s syntax is similar to SQL with additional features for object.	</a:t>
            </a:r>
            <a:endParaRPr lang="en-US" dirty="0"/>
          </a:p>
        </p:txBody>
      </p:sp>
    </p:spTree>
    <p:extLst>
      <p:ext uri="{BB962C8B-B14F-4D97-AF65-F5344CB8AC3E}">
        <p14:creationId xmlns:p14="http://schemas.microsoft.com/office/powerpoint/2010/main" val="363560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b="1" dirty="0"/>
          </a:p>
        </p:txBody>
      </p:sp>
      <p:pic>
        <p:nvPicPr>
          <p:cNvPr id="5122" name="Picture 2"/>
          <p:cNvPicPr>
            <a:picLocks noChangeAspect="1" noChangeArrowheads="1"/>
          </p:cNvPicPr>
          <p:nvPr/>
        </p:nvPicPr>
        <p:blipFill>
          <a:blip r:embed="rId2" cstate="print"/>
          <a:srcRect/>
          <a:stretch>
            <a:fillRect/>
          </a:stretch>
        </p:blipFill>
        <p:spPr bwMode="auto">
          <a:xfrm>
            <a:off x="533400" y="2362200"/>
            <a:ext cx="8077200" cy="1447800"/>
          </a:xfrm>
          <a:prstGeom prst="rect">
            <a:avLst/>
          </a:prstGeom>
          <a:noFill/>
          <a:ln w="9525">
            <a:noFill/>
            <a:miter lim="800000"/>
            <a:headEnd/>
            <a:tailEnd/>
          </a:ln>
        </p:spPr>
      </p:pic>
    </p:spTree>
    <p:extLst>
      <p:ext uri="{BB962C8B-B14F-4D97-AF65-F5344CB8AC3E}">
        <p14:creationId xmlns:p14="http://schemas.microsoft.com/office/powerpoint/2010/main" val="46559845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b="1" dirty="0"/>
          </a:p>
        </p:txBody>
      </p:sp>
      <p:pic>
        <p:nvPicPr>
          <p:cNvPr id="6146" name="Picture 2"/>
          <p:cNvPicPr>
            <a:picLocks noChangeAspect="1" noChangeArrowheads="1"/>
          </p:cNvPicPr>
          <p:nvPr/>
        </p:nvPicPr>
        <p:blipFill>
          <a:blip r:embed="rId2" cstate="print"/>
          <a:srcRect/>
          <a:stretch>
            <a:fillRect/>
          </a:stretch>
        </p:blipFill>
        <p:spPr bwMode="auto">
          <a:xfrm>
            <a:off x="76201" y="1295400"/>
            <a:ext cx="9067800" cy="1515309"/>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76200" y="3733799"/>
            <a:ext cx="8991600" cy="1482529"/>
          </a:xfrm>
          <a:prstGeom prst="rect">
            <a:avLst/>
          </a:prstGeom>
          <a:noFill/>
          <a:ln w="9525">
            <a:noFill/>
            <a:miter lim="800000"/>
            <a:headEnd/>
            <a:tailEnd/>
          </a:ln>
        </p:spPr>
      </p:pic>
    </p:spTree>
    <p:extLst>
      <p:ext uri="{BB962C8B-B14F-4D97-AF65-F5344CB8AC3E}">
        <p14:creationId xmlns:p14="http://schemas.microsoft.com/office/powerpoint/2010/main" val="133459168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b="1" dirty="0"/>
          </a:p>
        </p:txBody>
      </p:sp>
      <p:pic>
        <p:nvPicPr>
          <p:cNvPr id="7170" name="Picture 2"/>
          <p:cNvPicPr>
            <a:picLocks noChangeAspect="1" noChangeArrowheads="1"/>
          </p:cNvPicPr>
          <p:nvPr/>
        </p:nvPicPr>
        <p:blipFill>
          <a:blip r:embed="rId2" cstate="print"/>
          <a:srcRect/>
          <a:stretch>
            <a:fillRect/>
          </a:stretch>
        </p:blipFill>
        <p:spPr bwMode="auto">
          <a:xfrm>
            <a:off x="685800" y="1524000"/>
            <a:ext cx="5842383" cy="1538287"/>
          </a:xfrm>
          <a:prstGeom prst="rect">
            <a:avLst/>
          </a:prstGeom>
          <a:noFill/>
          <a:ln w="9525">
            <a:noFill/>
            <a:miter lim="800000"/>
            <a:headEnd/>
            <a:tailEnd/>
          </a:ln>
        </p:spPr>
      </p:pic>
    </p:spTree>
    <p:extLst>
      <p:ext uri="{BB962C8B-B14F-4D97-AF65-F5344CB8AC3E}">
        <p14:creationId xmlns:p14="http://schemas.microsoft.com/office/powerpoint/2010/main" val="2142781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3398520" y="2725815"/>
            <a:ext cx="2569518" cy="2176323"/>
            <a:chOff x="3429000" y="3005277"/>
            <a:chExt cx="2569518" cy="2176323"/>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5369" y="3005277"/>
              <a:ext cx="1560733" cy="1830541"/>
            </a:xfrm>
            <a:prstGeom prst="rect">
              <a:avLst/>
            </a:prstGeom>
          </p:spPr>
        </p:pic>
        <p:sp>
          <p:nvSpPr>
            <p:cNvPr id="24" name="TextBox 23"/>
            <p:cNvSpPr txBox="1"/>
            <p:nvPr/>
          </p:nvSpPr>
          <p:spPr>
            <a:xfrm>
              <a:off x="3429000" y="4719935"/>
              <a:ext cx="2569518" cy="461665"/>
            </a:xfrm>
            <a:prstGeom prst="rect">
              <a:avLst/>
            </a:prstGeom>
            <a:noFill/>
          </p:spPr>
          <p:txBody>
            <a:bodyPr wrap="square" rtlCol="0">
              <a:spAutoFit/>
            </a:bodyPr>
            <a:lstStyle/>
            <a:p>
              <a:r>
                <a:rPr lang="en-US" sz="2400" b="1" dirty="0" smtClean="0">
                  <a:solidFill>
                    <a:srgbClr val="0070C0"/>
                  </a:solidFill>
                  <a:latin typeface="Myriad Pro" pitchFamily="34" charset="0"/>
                </a:rPr>
                <a:t>Object-Database</a:t>
              </a:r>
              <a:endParaRPr lang="en-US" sz="2400" b="1" dirty="0">
                <a:solidFill>
                  <a:srgbClr val="0070C0"/>
                </a:solidFill>
                <a:latin typeface="Myriad Pro" pitchFamily="34" charset="0"/>
              </a:endParaRPr>
            </a:p>
          </p:txBody>
        </p:sp>
      </p:grpSp>
      <p:grpSp>
        <p:nvGrpSpPr>
          <p:cNvPr id="20" name="Group 19"/>
          <p:cNvGrpSpPr/>
          <p:nvPr/>
        </p:nvGrpSpPr>
        <p:grpSpPr>
          <a:xfrm>
            <a:off x="3291207" y="1066800"/>
            <a:ext cx="1333754" cy="1434698"/>
            <a:chOff x="4853686" y="1219200"/>
            <a:chExt cx="1333754" cy="1434698"/>
          </a:xfrm>
        </p:grpSpPr>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3686" y="1219200"/>
              <a:ext cx="1144832" cy="1247354"/>
            </a:xfrm>
            <a:prstGeom prst="rect">
              <a:avLst/>
            </a:prstGeom>
          </p:spPr>
        </p:pic>
        <p:sp>
          <p:nvSpPr>
            <p:cNvPr id="28" name="TextBox 27"/>
            <p:cNvSpPr txBox="1"/>
            <p:nvPr/>
          </p:nvSpPr>
          <p:spPr>
            <a:xfrm>
              <a:off x="4892040" y="2192233"/>
              <a:ext cx="1295400" cy="461665"/>
            </a:xfrm>
            <a:prstGeom prst="rect">
              <a:avLst/>
            </a:prstGeom>
            <a:noFill/>
          </p:spPr>
          <p:txBody>
            <a:bodyPr wrap="square" rtlCol="0">
              <a:spAutoFit/>
            </a:bodyPr>
            <a:lstStyle/>
            <a:p>
              <a:r>
                <a:rPr lang="en-US" sz="2400" dirty="0" smtClean="0">
                  <a:solidFill>
                    <a:srgbClr val="0070C0"/>
                  </a:solidFill>
                  <a:latin typeface="Myriad Pro" pitchFamily="34" charset="0"/>
                </a:rPr>
                <a:t>Extend</a:t>
              </a:r>
              <a:endParaRPr lang="en-US" sz="2400" dirty="0">
                <a:solidFill>
                  <a:srgbClr val="0070C0"/>
                </a:solidFill>
                <a:latin typeface="Myriad Pro" pitchFamily="34" charset="0"/>
              </a:endParaRPr>
            </a:p>
          </p:txBody>
        </p:sp>
      </p:grpSp>
      <p:grpSp>
        <p:nvGrpSpPr>
          <p:cNvPr id="21" name="Group 20"/>
          <p:cNvGrpSpPr/>
          <p:nvPr/>
        </p:nvGrpSpPr>
        <p:grpSpPr>
          <a:xfrm>
            <a:off x="4645735" y="1082040"/>
            <a:ext cx="1508760" cy="1414316"/>
            <a:chOff x="6263640" y="2590800"/>
            <a:chExt cx="1508760" cy="1414316"/>
          </a:xfrm>
        </p:grpSpPr>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29754" y="2590800"/>
              <a:ext cx="986745" cy="986745"/>
            </a:xfrm>
            <a:prstGeom prst="rect">
              <a:avLst/>
            </a:prstGeom>
          </p:spPr>
        </p:pic>
        <p:sp>
          <p:nvSpPr>
            <p:cNvPr id="35" name="TextBox 34"/>
            <p:cNvSpPr txBox="1"/>
            <p:nvPr/>
          </p:nvSpPr>
          <p:spPr>
            <a:xfrm>
              <a:off x="6263640" y="3543451"/>
              <a:ext cx="1508760" cy="461665"/>
            </a:xfrm>
            <a:prstGeom prst="rect">
              <a:avLst/>
            </a:prstGeom>
            <a:noFill/>
          </p:spPr>
          <p:txBody>
            <a:bodyPr wrap="square" rtlCol="0">
              <a:spAutoFit/>
            </a:bodyPr>
            <a:lstStyle/>
            <a:p>
              <a:r>
                <a:rPr lang="en-US" sz="2400" dirty="0" smtClean="0">
                  <a:solidFill>
                    <a:srgbClr val="0070C0"/>
                  </a:solidFill>
                  <a:latin typeface="Myriad Pro" pitchFamily="34" charset="0"/>
                </a:rPr>
                <a:t>New data</a:t>
              </a:r>
              <a:endParaRPr lang="en-US" sz="2400" dirty="0">
                <a:solidFill>
                  <a:srgbClr val="0070C0"/>
                </a:solidFill>
                <a:latin typeface="Myriad Pro" pitchFamily="34" charset="0"/>
              </a:endParaRPr>
            </a:p>
          </p:txBody>
        </p:sp>
      </p:grpSp>
      <p:grpSp>
        <p:nvGrpSpPr>
          <p:cNvPr id="22" name="Group 21"/>
          <p:cNvGrpSpPr/>
          <p:nvPr/>
        </p:nvGrpSpPr>
        <p:grpSpPr>
          <a:xfrm>
            <a:off x="6329027" y="2448403"/>
            <a:ext cx="1280160" cy="1434374"/>
            <a:chOff x="6339840" y="4066671"/>
            <a:chExt cx="1280160" cy="1434374"/>
          </a:xfrm>
        </p:grpSpPr>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46520" y="4066671"/>
              <a:ext cx="944880" cy="962529"/>
            </a:xfrm>
            <a:prstGeom prst="rect">
              <a:avLst/>
            </a:prstGeom>
          </p:spPr>
        </p:pic>
        <p:sp>
          <p:nvSpPr>
            <p:cNvPr id="36" name="TextBox 35"/>
            <p:cNvSpPr txBox="1"/>
            <p:nvPr/>
          </p:nvSpPr>
          <p:spPr>
            <a:xfrm>
              <a:off x="6339840" y="5039380"/>
              <a:ext cx="1280160" cy="461665"/>
            </a:xfrm>
            <a:prstGeom prst="rect">
              <a:avLst/>
            </a:prstGeom>
            <a:noFill/>
          </p:spPr>
          <p:txBody>
            <a:bodyPr wrap="square" rtlCol="0">
              <a:spAutoFit/>
            </a:bodyPr>
            <a:lstStyle/>
            <a:p>
              <a:r>
                <a:rPr lang="en-US" sz="2400" dirty="0" smtClean="0">
                  <a:solidFill>
                    <a:srgbClr val="0070C0"/>
                  </a:solidFill>
                  <a:latin typeface="Myriad Pro" pitchFamily="34" charset="0"/>
                </a:rPr>
                <a:t>Identity</a:t>
              </a:r>
              <a:endParaRPr lang="en-US" sz="2400" dirty="0">
                <a:solidFill>
                  <a:srgbClr val="0070C0"/>
                </a:solidFill>
                <a:latin typeface="Myriad Pro" pitchFamily="34" charset="0"/>
              </a:endParaRPr>
            </a:p>
          </p:txBody>
        </p:sp>
      </p:grpSp>
      <p:grpSp>
        <p:nvGrpSpPr>
          <p:cNvPr id="25" name="Group 24"/>
          <p:cNvGrpSpPr/>
          <p:nvPr/>
        </p:nvGrpSpPr>
        <p:grpSpPr>
          <a:xfrm>
            <a:off x="6154495" y="3893294"/>
            <a:ext cx="1661160" cy="1421639"/>
            <a:chOff x="4663440" y="5359566"/>
            <a:chExt cx="1661160" cy="1421639"/>
          </a:xfrm>
        </p:grpSpPr>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53000" y="5359566"/>
              <a:ext cx="972027" cy="965034"/>
            </a:xfrm>
            <a:prstGeom prst="rect">
              <a:avLst/>
            </a:prstGeom>
          </p:spPr>
        </p:pic>
        <p:sp>
          <p:nvSpPr>
            <p:cNvPr id="37" name="TextBox 36"/>
            <p:cNvSpPr txBox="1"/>
            <p:nvPr/>
          </p:nvSpPr>
          <p:spPr>
            <a:xfrm>
              <a:off x="4663440" y="6319540"/>
              <a:ext cx="1661160" cy="461665"/>
            </a:xfrm>
            <a:prstGeom prst="rect">
              <a:avLst/>
            </a:prstGeom>
            <a:noFill/>
          </p:spPr>
          <p:txBody>
            <a:bodyPr wrap="square" rtlCol="0">
              <a:spAutoFit/>
            </a:bodyPr>
            <a:lstStyle/>
            <a:p>
              <a:r>
                <a:rPr lang="en-US" sz="2400" dirty="0" smtClean="0">
                  <a:solidFill>
                    <a:srgbClr val="0070C0"/>
                  </a:solidFill>
                  <a:latin typeface="Myriad Pro" pitchFamily="34" charset="0"/>
                </a:rPr>
                <a:t>Inheritance</a:t>
              </a:r>
              <a:endParaRPr lang="en-US" sz="2400" dirty="0">
                <a:solidFill>
                  <a:srgbClr val="0070C0"/>
                </a:solidFill>
                <a:latin typeface="Myriad Pro" pitchFamily="34" charset="0"/>
              </a:endParaRPr>
            </a:p>
          </p:txBody>
        </p:sp>
      </p:grpSp>
      <p:grpSp>
        <p:nvGrpSpPr>
          <p:cNvPr id="26" name="Group 25"/>
          <p:cNvGrpSpPr/>
          <p:nvPr/>
        </p:nvGrpSpPr>
        <p:grpSpPr>
          <a:xfrm>
            <a:off x="4619421" y="5283138"/>
            <a:ext cx="1371600" cy="1528465"/>
            <a:chOff x="3200400" y="5257800"/>
            <a:chExt cx="1371600" cy="1528465"/>
          </a:xfrm>
        </p:grpSpPr>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00400" y="5257800"/>
              <a:ext cx="1295400" cy="1129427"/>
            </a:xfrm>
            <a:prstGeom prst="rect">
              <a:avLst/>
            </a:prstGeom>
          </p:spPr>
        </p:pic>
        <p:sp>
          <p:nvSpPr>
            <p:cNvPr id="38" name="TextBox 37"/>
            <p:cNvSpPr txBox="1"/>
            <p:nvPr/>
          </p:nvSpPr>
          <p:spPr>
            <a:xfrm>
              <a:off x="3332628" y="6324600"/>
              <a:ext cx="1239372" cy="461665"/>
            </a:xfrm>
            <a:prstGeom prst="rect">
              <a:avLst/>
            </a:prstGeom>
            <a:noFill/>
          </p:spPr>
          <p:txBody>
            <a:bodyPr wrap="square" rtlCol="0">
              <a:spAutoFit/>
            </a:bodyPr>
            <a:lstStyle/>
            <a:p>
              <a:r>
                <a:rPr lang="en-US" sz="2400" dirty="0" smtClean="0">
                  <a:solidFill>
                    <a:srgbClr val="0070C0"/>
                  </a:solidFill>
                  <a:latin typeface="Myriad Pro" pitchFamily="34" charset="0"/>
                </a:rPr>
                <a:t>Design</a:t>
              </a:r>
              <a:endParaRPr lang="en-US" sz="2400" dirty="0">
                <a:solidFill>
                  <a:srgbClr val="0070C0"/>
                </a:solidFill>
                <a:latin typeface="Myriad Pro" pitchFamily="34" charset="0"/>
              </a:endParaRPr>
            </a:p>
          </p:txBody>
        </p:sp>
      </p:grpSp>
      <p:grpSp>
        <p:nvGrpSpPr>
          <p:cNvPr id="27" name="Group 26"/>
          <p:cNvGrpSpPr/>
          <p:nvPr/>
        </p:nvGrpSpPr>
        <p:grpSpPr>
          <a:xfrm>
            <a:off x="3140382" y="5381986"/>
            <a:ext cx="1551838" cy="1425152"/>
            <a:chOff x="1600200" y="4086937"/>
            <a:chExt cx="1551838" cy="1425152"/>
          </a:xfrm>
        </p:grpSpPr>
        <p:pic>
          <p:nvPicPr>
            <p:cNvPr id="7" name="Picture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78183" y="4086937"/>
              <a:ext cx="941217" cy="942263"/>
            </a:xfrm>
            <a:prstGeom prst="rect">
              <a:avLst/>
            </a:prstGeom>
          </p:spPr>
        </p:pic>
        <p:sp>
          <p:nvSpPr>
            <p:cNvPr id="39" name="TextBox 38"/>
            <p:cNvSpPr txBox="1"/>
            <p:nvPr/>
          </p:nvSpPr>
          <p:spPr>
            <a:xfrm>
              <a:off x="1600200" y="5050424"/>
              <a:ext cx="1551838" cy="461665"/>
            </a:xfrm>
            <a:prstGeom prst="rect">
              <a:avLst/>
            </a:prstGeom>
            <a:noFill/>
          </p:spPr>
          <p:txBody>
            <a:bodyPr wrap="square" rtlCol="0">
              <a:spAutoFit/>
            </a:bodyPr>
            <a:lstStyle/>
            <a:p>
              <a:r>
                <a:rPr lang="en-US" sz="2400" dirty="0" smtClean="0">
                  <a:solidFill>
                    <a:srgbClr val="0070C0"/>
                  </a:solidFill>
                  <a:latin typeface="Myriad Pro" pitchFamily="34" charset="0"/>
                </a:rPr>
                <a:t>Challenge</a:t>
              </a:r>
              <a:endParaRPr lang="en-US" sz="2400" dirty="0">
                <a:solidFill>
                  <a:srgbClr val="0070C0"/>
                </a:solidFill>
                <a:latin typeface="Myriad Pro" pitchFamily="34" charset="0"/>
              </a:endParaRPr>
            </a:p>
          </p:txBody>
        </p:sp>
      </p:grpSp>
      <p:grpSp>
        <p:nvGrpSpPr>
          <p:cNvPr id="14336" name="Group 14335"/>
          <p:cNvGrpSpPr/>
          <p:nvPr/>
        </p:nvGrpSpPr>
        <p:grpSpPr>
          <a:xfrm>
            <a:off x="1622553" y="3893294"/>
            <a:ext cx="1531315" cy="1429556"/>
            <a:chOff x="1620723" y="2590800"/>
            <a:chExt cx="1531315" cy="1429556"/>
          </a:xfrm>
        </p:grpSpPr>
        <p:pic>
          <p:nvPicPr>
            <p:cNvPr id="6" name="Picture 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44039" y="2590800"/>
              <a:ext cx="990600" cy="986745"/>
            </a:xfrm>
            <a:prstGeom prst="rect">
              <a:avLst/>
            </a:prstGeom>
          </p:spPr>
        </p:pic>
        <p:sp>
          <p:nvSpPr>
            <p:cNvPr id="40" name="TextBox 39"/>
            <p:cNvSpPr txBox="1"/>
            <p:nvPr/>
          </p:nvSpPr>
          <p:spPr>
            <a:xfrm>
              <a:off x="1620723" y="3558691"/>
              <a:ext cx="1531315" cy="461665"/>
            </a:xfrm>
            <a:prstGeom prst="rect">
              <a:avLst/>
            </a:prstGeom>
            <a:noFill/>
          </p:spPr>
          <p:txBody>
            <a:bodyPr wrap="square" rtlCol="0">
              <a:spAutoFit/>
            </a:bodyPr>
            <a:lstStyle/>
            <a:p>
              <a:r>
                <a:rPr lang="en-US" sz="2400" dirty="0" smtClean="0">
                  <a:solidFill>
                    <a:srgbClr val="0070C0"/>
                  </a:solidFill>
                  <a:latin typeface="Myriad Pro" pitchFamily="34" charset="0"/>
                </a:rPr>
                <a:t>ODL, OQL</a:t>
              </a:r>
              <a:endParaRPr lang="en-US" sz="2400" dirty="0">
                <a:solidFill>
                  <a:srgbClr val="0070C0"/>
                </a:solidFill>
                <a:latin typeface="Myriad Pro" pitchFamily="34" charset="0"/>
              </a:endParaRPr>
            </a:p>
          </p:txBody>
        </p:sp>
      </p:grpSp>
      <p:grpSp>
        <p:nvGrpSpPr>
          <p:cNvPr id="19" name="Group 18"/>
          <p:cNvGrpSpPr/>
          <p:nvPr/>
        </p:nvGrpSpPr>
        <p:grpSpPr>
          <a:xfrm>
            <a:off x="1642466" y="2448403"/>
            <a:ext cx="1419962" cy="1432560"/>
            <a:chOff x="3121558" y="1219200"/>
            <a:chExt cx="1419962" cy="1432560"/>
          </a:xfrm>
        </p:grpSpPr>
        <p:pic>
          <p:nvPicPr>
            <p:cNvPr id="8" name="Picture 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27603" y="1219200"/>
              <a:ext cx="1015797" cy="1015797"/>
            </a:xfrm>
            <a:prstGeom prst="rect">
              <a:avLst/>
            </a:prstGeom>
          </p:spPr>
        </p:pic>
        <p:sp>
          <p:nvSpPr>
            <p:cNvPr id="41" name="TextBox 40"/>
            <p:cNvSpPr txBox="1"/>
            <p:nvPr/>
          </p:nvSpPr>
          <p:spPr>
            <a:xfrm>
              <a:off x="3121558" y="2190095"/>
              <a:ext cx="1419962" cy="461665"/>
            </a:xfrm>
            <a:prstGeom prst="rect">
              <a:avLst/>
            </a:prstGeom>
            <a:noFill/>
          </p:spPr>
          <p:txBody>
            <a:bodyPr wrap="square" rtlCol="0">
              <a:spAutoFit/>
            </a:bodyPr>
            <a:lstStyle/>
            <a:p>
              <a:r>
                <a:rPr lang="en-US" sz="2400" dirty="0" smtClean="0">
                  <a:solidFill>
                    <a:srgbClr val="0070C0"/>
                  </a:solidFill>
                  <a:latin typeface="Myriad Pro" pitchFamily="34" charset="0"/>
                </a:rPr>
                <a:t>Compare</a:t>
              </a:r>
              <a:endParaRPr lang="en-US" sz="2400" dirty="0">
                <a:solidFill>
                  <a:srgbClr val="0070C0"/>
                </a:solidFill>
                <a:latin typeface="Myriad Pro" pitchFamily="34" charset="0"/>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4336"/>
                                        </p:tgtEl>
                                        <p:attrNameLst>
                                          <p:attrName>style.visibility</p:attrName>
                                        </p:attrNameLst>
                                      </p:cBhvr>
                                      <p:to>
                                        <p:strVal val="visible"/>
                                      </p:to>
                                    </p:set>
                                    <p:animEffect transition="in" filter="fade">
                                      <p:cBhvr>
                                        <p:cTn id="31" dur="500"/>
                                        <p:tgtEl>
                                          <p:spTgt spid="14336"/>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9582" y="2209800"/>
            <a:ext cx="2743200" cy="2743200"/>
          </a:xfrm>
          <a:prstGeom prst="rect">
            <a:avLst/>
          </a:prstGeom>
        </p:spPr>
      </p:pic>
    </p:spTree>
    <p:extLst>
      <p:ext uri="{BB962C8B-B14F-4D97-AF65-F5344CB8AC3E}">
        <p14:creationId xmlns:p14="http://schemas.microsoft.com/office/powerpoint/2010/main" val="313900010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RDBMS versus ORDBMS</a:t>
            </a:r>
            <a:endParaRPr lang="en-US" b="1" dirty="0"/>
          </a:p>
        </p:txBody>
      </p:sp>
      <p:sp>
        <p:nvSpPr>
          <p:cNvPr id="3" name="Content Placeholder 2"/>
          <p:cNvSpPr>
            <a:spLocks noGrp="1"/>
          </p:cNvSpPr>
          <p:nvPr>
            <p:ph idx="1"/>
          </p:nvPr>
        </p:nvSpPr>
        <p:spPr>
          <a:xfrm>
            <a:off x="381000" y="914400"/>
            <a:ext cx="8229600" cy="2514600"/>
          </a:xfrm>
        </p:spPr>
        <p:txBody>
          <a:bodyPr/>
          <a:lstStyle/>
          <a:p>
            <a:r>
              <a:rPr lang="en-US" dirty="0" smtClean="0"/>
              <a:t>RDBMS </a:t>
            </a:r>
            <a:r>
              <a:rPr lang="en-US" b="1" dirty="0" smtClean="0"/>
              <a:t>does not support the extensions</a:t>
            </a:r>
            <a:r>
              <a:rPr lang="en-US" dirty="0" smtClean="0"/>
              <a:t> that ORDBMS supports.</a:t>
            </a:r>
          </a:p>
          <a:p>
            <a:r>
              <a:rPr lang="en-US" dirty="0" smtClean="0"/>
              <a:t>Relational system  is </a:t>
            </a:r>
            <a:r>
              <a:rPr lang="en-US" b="1" dirty="0" smtClean="0"/>
              <a:t>easier to use </a:t>
            </a:r>
            <a:r>
              <a:rPr lang="en-US" dirty="0" smtClean="0"/>
              <a:t>because there are </a:t>
            </a:r>
            <a:r>
              <a:rPr lang="en-US" b="1" dirty="0" smtClean="0"/>
              <a:t>fewer features </a:t>
            </a:r>
            <a:r>
              <a:rPr lang="en-US" dirty="0" smtClean="0"/>
              <a:t>to master.</a:t>
            </a:r>
          </a:p>
          <a:p>
            <a:r>
              <a:rPr lang="en-US" dirty="0" smtClean="0"/>
              <a:t>RDBMS is </a:t>
            </a:r>
            <a:r>
              <a:rPr lang="en-US" b="1" dirty="0" smtClean="0"/>
              <a:t>less versatile </a:t>
            </a:r>
            <a:r>
              <a:rPr lang="en-US" dirty="0" smtClean="0"/>
              <a:t>than an ORDBMS.</a:t>
            </a:r>
            <a:endParaRPr lang="en-US" dirty="0"/>
          </a:p>
        </p:txBody>
      </p:sp>
    </p:spTree>
    <p:extLst>
      <p:ext uri="{BB962C8B-B14F-4D97-AF65-F5344CB8AC3E}">
        <p14:creationId xmlns:p14="http://schemas.microsoft.com/office/powerpoint/2010/main" val="206018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76200"/>
            <a:ext cx="7162800" cy="563563"/>
          </a:xfrm>
        </p:spPr>
        <p:txBody>
          <a:bodyPr>
            <a:normAutofit fontScale="90000"/>
          </a:bodyPr>
          <a:lstStyle/>
          <a:p>
            <a:r>
              <a:rPr lang="en-US" b="1" dirty="0" smtClean="0"/>
              <a:t>OODBMS </a:t>
            </a:r>
            <a:r>
              <a:rPr lang="en-US" b="1" err="1" smtClean="0"/>
              <a:t>vs</a:t>
            </a:r>
            <a:r>
              <a:rPr lang="en-US" b="1" smtClean="0"/>
              <a:t> ORDBMS Similarities</a:t>
            </a:r>
            <a:endParaRPr lang="en-US" b="1" dirty="0"/>
          </a:p>
        </p:txBody>
      </p:sp>
      <p:sp>
        <p:nvSpPr>
          <p:cNvPr id="3" name="Content Placeholder 2"/>
          <p:cNvSpPr>
            <a:spLocks noGrp="1"/>
          </p:cNvSpPr>
          <p:nvPr>
            <p:ph idx="1"/>
          </p:nvPr>
        </p:nvSpPr>
        <p:spPr>
          <a:xfrm>
            <a:off x="457200" y="1371600"/>
            <a:ext cx="8229600" cy="4525963"/>
          </a:xfrm>
        </p:spPr>
        <p:txBody>
          <a:bodyPr>
            <a:normAutofit fontScale="92500" lnSpcReduction="10000"/>
          </a:bodyPr>
          <a:lstStyle/>
          <a:p>
            <a:pPr>
              <a:buFont typeface="Wingdings" pitchFamily="2" charset="2"/>
              <a:buChar char="q"/>
            </a:pPr>
            <a:r>
              <a:rPr lang="en-US" dirty="0" smtClean="0"/>
              <a:t>Both </a:t>
            </a:r>
            <a:r>
              <a:rPr lang="en-US" b="1" dirty="0" smtClean="0"/>
              <a:t>support user-defined ADTs, </a:t>
            </a:r>
            <a:r>
              <a:rPr lang="en-US" b="1" dirty="0" err="1" smtClean="0"/>
              <a:t>structired</a:t>
            </a:r>
            <a:r>
              <a:rPr lang="en-US" b="1" dirty="0" smtClean="0"/>
              <a:t> types, object type and inheritance</a:t>
            </a:r>
            <a:r>
              <a:rPr lang="en-US" dirty="0" smtClean="0"/>
              <a:t>.</a:t>
            </a:r>
          </a:p>
          <a:p>
            <a:pPr>
              <a:buFont typeface="Wingdings" pitchFamily="2" charset="2"/>
              <a:buChar char="q"/>
            </a:pPr>
            <a:r>
              <a:rPr lang="en-US" dirty="0" smtClean="0"/>
              <a:t>Both </a:t>
            </a:r>
            <a:r>
              <a:rPr lang="en-US" b="1" dirty="0" smtClean="0"/>
              <a:t>support a query language </a:t>
            </a:r>
            <a:r>
              <a:rPr lang="en-US" dirty="0" smtClean="0"/>
              <a:t>for manipulating collection type:</a:t>
            </a:r>
          </a:p>
          <a:p>
            <a:pPr lvl="1">
              <a:buFont typeface="Arial" pitchFamily="34" charset="0"/>
              <a:buChar char="•"/>
            </a:pPr>
            <a:r>
              <a:rPr lang="en-US" dirty="0" smtClean="0"/>
              <a:t>ORDBMS: extended form of SQL</a:t>
            </a:r>
          </a:p>
          <a:p>
            <a:pPr lvl="1">
              <a:buFont typeface="Arial" pitchFamily="34" charset="0"/>
              <a:buChar char="•"/>
            </a:pPr>
            <a:r>
              <a:rPr lang="en-US" dirty="0" smtClean="0"/>
              <a:t>OODBMS: ODL/OQL.</a:t>
            </a:r>
          </a:p>
          <a:p>
            <a:pPr>
              <a:buFont typeface="Wingdings" pitchFamily="2" charset="2"/>
              <a:buChar char="q"/>
            </a:pPr>
            <a:r>
              <a:rPr lang="en-US" b="1" dirty="0" smtClean="0"/>
              <a:t>ORDBMS add OODBMS features to an RDBMS.</a:t>
            </a:r>
          </a:p>
          <a:p>
            <a:pPr>
              <a:buFont typeface="Wingdings" pitchFamily="2" charset="2"/>
              <a:buChar char="q"/>
            </a:pPr>
            <a:r>
              <a:rPr lang="en-US" dirty="0" smtClean="0"/>
              <a:t>	</a:t>
            </a:r>
            <a:r>
              <a:rPr lang="en-US" b="1" dirty="0" smtClean="0"/>
              <a:t>OODBMS</a:t>
            </a:r>
            <a:r>
              <a:rPr lang="en-US" dirty="0" smtClean="0"/>
              <a:t> have </a:t>
            </a:r>
            <a:r>
              <a:rPr lang="en-US" b="1" dirty="0" smtClean="0"/>
              <a:t>developed</a:t>
            </a:r>
            <a:r>
              <a:rPr lang="en-US" dirty="0" smtClean="0"/>
              <a:t> query language </a:t>
            </a:r>
            <a:r>
              <a:rPr lang="en-US" b="1" dirty="0" smtClean="0"/>
              <a:t>based on relational query language</a:t>
            </a:r>
            <a:r>
              <a:rPr lang="en-US" dirty="0" smtClean="0"/>
              <a:t>.</a:t>
            </a:r>
          </a:p>
          <a:p>
            <a:pPr>
              <a:buFont typeface="Wingdings" pitchFamily="2" charset="2"/>
              <a:buChar char="q"/>
            </a:pPr>
            <a:r>
              <a:rPr lang="en-US" dirty="0" smtClean="0"/>
              <a:t>Both </a:t>
            </a:r>
            <a:r>
              <a:rPr lang="en-US" b="1" dirty="0" smtClean="0"/>
              <a:t>provide DBMS functionality</a:t>
            </a:r>
            <a:r>
              <a:rPr lang="en-US" dirty="0" smtClean="0"/>
              <a:t>.</a:t>
            </a:r>
          </a:p>
        </p:txBody>
      </p:sp>
    </p:spTree>
    <p:extLst>
      <p:ext uri="{BB962C8B-B14F-4D97-AF65-F5344CB8AC3E}">
        <p14:creationId xmlns:p14="http://schemas.microsoft.com/office/powerpoint/2010/main" val="3840635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OODBMS </a:t>
            </a:r>
            <a:r>
              <a:rPr lang="en-US" b="1" err="1" smtClean="0"/>
              <a:t>vs</a:t>
            </a:r>
            <a:r>
              <a:rPr lang="en-US" b="1" smtClean="0"/>
              <a:t> ORDBMS Differences</a:t>
            </a:r>
            <a:endParaRPr lang="en-US" dirty="0"/>
          </a:p>
        </p:txBody>
      </p:sp>
      <p:sp>
        <p:nvSpPr>
          <p:cNvPr id="3" name="Content Placeholder 2"/>
          <p:cNvSpPr>
            <a:spLocks noGrp="1"/>
          </p:cNvSpPr>
          <p:nvPr>
            <p:ph idx="1"/>
          </p:nvPr>
        </p:nvSpPr>
        <p:spPr>
          <a:xfrm>
            <a:off x="609600" y="1440543"/>
            <a:ext cx="8229600" cy="3588657"/>
          </a:xfrm>
        </p:spPr>
        <p:txBody>
          <a:bodyPr>
            <a:normAutofit/>
          </a:bodyPr>
          <a:lstStyle/>
          <a:p>
            <a:pPr>
              <a:buFont typeface="Wingdings" pitchFamily="2" charset="2"/>
              <a:buChar char="q"/>
            </a:pPr>
            <a:r>
              <a:rPr lang="en-US" b="1" smtClean="0"/>
              <a:t>OODBMS</a:t>
            </a:r>
            <a:r>
              <a:rPr lang="en-US" smtClean="0"/>
              <a:t> try to </a:t>
            </a:r>
            <a:r>
              <a:rPr lang="en-US" b="1" smtClean="0"/>
              <a:t>add DBMS functionality</a:t>
            </a:r>
            <a:r>
              <a:rPr lang="en-US" smtClean="0"/>
              <a:t> to a programming language, whereas </a:t>
            </a:r>
            <a:r>
              <a:rPr lang="en-US" b="1" smtClean="0"/>
              <a:t>ORDBMS</a:t>
            </a:r>
            <a:r>
              <a:rPr lang="en-US" smtClean="0"/>
              <a:t> try to </a:t>
            </a:r>
            <a:r>
              <a:rPr lang="en-US" b="1" smtClean="0"/>
              <a:t>add richer data type </a:t>
            </a:r>
            <a:r>
              <a:rPr lang="en-US" smtClean="0"/>
              <a:t>ro a relational DBMS.</a:t>
            </a:r>
          </a:p>
          <a:p>
            <a:pPr>
              <a:buFont typeface="Wingdings" pitchFamily="2" charset="2"/>
              <a:buChar char="q"/>
            </a:pPr>
            <a:r>
              <a:rPr lang="en-US" b="1" smtClean="0"/>
              <a:t>OODBMS</a:t>
            </a:r>
            <a:r>
              <a:rPr lang="en-US" smtClean="0"/>
              <a:t> aim to </a:t>
            </a:r>
            <a:r>
              <a:rPr lang="en-US" b="1" smtClean="0"/>
              <a:t>achieve </a:t>
            </a:r>
            <a:r>
              <a:rPr lang="en-US" smtClean="0"/>
              <a:t>seamless</a:t>
            </a:r>
            <a:r>
              <a:rPr lang="en-US" b="1" smtClean="0"/>
              <a:t> integration with a programming language</a:t>
            </a:r>
            <a:r>
              <a:rPr lang="en-US" smtClean="0"/>
              <a:t>, whereas it’s </a:t>
            </a:r>
            <a:r>
              <a:rPr lang="en-US" b="1" smtClean="0"/>
              <a:t>not an important goal for an ORDBMS.</a:t>
            </a:r>
          </a:p>
          <a:p>
            <a:pPr>
              <a:buFont typeface="Wingdings" pitchFamily="2" charset="2"/>
              <a:buChar char="q"/>
            </a:pPr>
            <a:endParaRPr lang="en-US" dirty="0" smtClean="0"/>
          </a:p>
        </p:txBody>
      </p:sp>
    </p:spTree>
    <p:extLst>
      <p:ext uri="{BB962C8B-B14F-4D97-AF65-F5344CB8AC3E}">
        <p14:creationId xmlns:p14="http://schemas.microsoft.com/office/powerpoint/2010/main" val="3105619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t>OODBMS vs ORDBMS Differences</a:t>
            </a:r>
            <a:endParaRPr lang="en-US" dirty="0"/>
          </a:p>
        </p:txBody>
      </p:sp>
      <p:sp>
        <p:nvSpPr>
          <p:cNvPr id="3" name="Content Placeholder 2"/>
          <p:cNvSpPr>
            <a:spLocks noGrp="1"/>
          </p:cNvSpPr>
          <p:nvPr>
            <p:ph idx="1"/>
          </p:nvPr>
        </p:nvSpPr>
        <p:spPr>
          <a:xfrm>
            <a:off x="304800" y="990600"/>
            <a:ext cx="8229600" cy="3962400"/>
          </a:xfrm>
        </p:spPr>
        <p:txBody>
          <a:bodyPr/>
          <a:lstStyle/>
          <a:p>
            <a:pPr>
              <a:buFont typeface="Wingdings" pitchFamily="2" charset="2"/>
              <a:buChar char="q"/>
            </a:pPr>
            <a:r>
              <a:rPr lang="en-US" dirty="0" smtClean="0"/>
              <a:t>The </a:t>
            </a:r>
            <a:r>
              <a:rPr lang="en-US" b="1" dirty="0" smtClean="0"/>
              <a:t>query facilities of OQL</a:t>
            </a:r>
            <a:r>
              <a:rPr lang="en-US" dirty="0" smtClean="0"/>
              <a:t> are </a:t>
            </a:r>
            <a:r>
              <a:rPr lang="en-US" b="1" dirty="0" smtClean="0"/>
              <a:t>not support efficiently in most OODBMS</a:t>
            </a:r>
            <a:r>
              <a:rPr lang="en-US" dirty="0" smtClean="0"/>
              <a:t>, whereas they are </a:t>
            </a:r>
            <a:r>
              <a:rPr lang="en-US" b="1" dirty="0" smtClean="0"/>
              <a:t>the centerpiece of an ORDBMS</a:t>
            </a:r>
            <a:r>
              <a:rPr lang="en-US" dirty="0" smtClean="0"/>
              <a:t>.</a:t>
            </a:r>
          </a:p>
          <a:p>
            <a:pPr>
              <a:buFont typeface="Wingdings" pitchFamily="2" charset="2"/>
              <a:buChar char="q"/>
            </a:pPr>
            <a:r>
              <a:rPr lang="en-US" dirty="0" smtClean="0"/>
              <a:t>OODBMS have been optimized to directly </a:t>
            </a:r>
            <a:r>
              <a:rPr lang="en-US" b="1" dirty="0" smtClean="0"/>
              <a:t>support object oriented applications </a:t>
            </a:r>
            <a:r>
              <a:rPr lang="en-US" dirty="0" smtClean="0"/>
              <a:t>and </a:t>
            </a:r>
            <a:r>
              <a:rPr lang="en-US" b="1" dirty="0" smtClean="0"/>
              <a:t>specific OO languages</a:t>
            </a:r>
            <a:r>
              <a:rPr lang="en-US" dirty="0" smtClean="0"/>
              <a:t>.</a:t>
            </a:r>
          </a:p>
          <a:p>
            <a:pPr>
              <a:buFont typeface="Wingdings" pitchFamily="2" charset="2"/>
              <a:buChar char="q"/>
            </a:pPr>
            <a:r>
              <a:rPr lang="en-US" smtClean="0"/>
              <a:t>ORDBMSs </a:t>
            </a:r>
            <a:r>
              <a:rPr lang="en-US" b="1" dirty="0" smtClean="0"/>
              <a:t>are supported</a:t>
            </a:r>
            <a:r>
              <a:rPr lang="en-US" dirty="0" smtClean="0"/>
              <a:t> by </a:t>
            </a:r>
            <a:r>
              <a:rPr lang="en-US" b="1" dirty="0" smtClean="0"/>
              <a:t>most</a:t>
            </a:r>
            <a:r>
              <a:rPr lang="en-US" dirty="0" smtClean="0"/>
              <a:t> of the ‘major players’ in the </a:t>
            </a:r>
            <a:r>
              <a:rPr lang="en-US" b="1" dirty="0" smtClean="0"/>
              <a:t>DBMS market place</a:t>
            </a:r>
            <a:r>
              <a:rPr lang="en-US" dirty="0" smtClean="0"/>
              <a:t>.</a:t>
            </a:r>
          </a:p>
          <a:p>
            <a:pPr>
              <a:buFont typeface="Wingdings" pitchFamily="2" charset="2"/>
              <a:buChar char="q"/>
            </a:pPr>
            <a:endParaRPr lang="en-US" dirty="0"/>
          </a:p>
        </p:txBody>
      </p:sp>
    </p:spTree>
    <p:extLst>
      <p:ext uri="{BB962C8B-B14F-4D97-AF65-F5344CB8AC3E}">
        <p14:creationId xmlns:p14="http://schemas.microsoft.com/office/powerpoint/2010/main" val="3799231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1905000"/>
            <a:ext cx="5772150" cy="3284963"/>
          </a:xfrm>
          <a:prstGeom prst="rect">
            <a:avLst/>
          </a:prstGeom>
        </p:spPr>
      </p:pic>
    </p:spTree>
    <p:extLst>
      <p:ext uri="{BB962C8B-B14F-4D97-AF65-F5344CB8AC3E}">
        <p14:creationId xmlns:p14="http://schemas.microsoft.com/office/powerpoint/2010/main" val="37139045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4600" y="5029200"/>
            <a:ext cx="4572000" cy="1366982"/>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18945" y="3085155"/>
            <a:ext cx="3358055" cy="1791645"/>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62772" y="1101436"/>
            <a:ext cx="4470399" cy="1676400"/>
          </a:xfrm>
          <a:prstGeom prst="rect">
            <a:avLst/>
          </a:prstGeom>
        </p:spPr>
      </p:pic>
      <p:pic>
        <p:nvPicPr>
          <p:cNvPr id="5" name="Picture 4"/>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a:xfrm>
            <a:off x="685800" y="4617435"/>
            <a:ext cx="1261435" cy="19807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5"/>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a:xfrm>
            <a:off x="3977803" y="838199"/>
            <a:ext cx="1356197" cy="186168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Picture 9"/>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6629400" y="4191000"/>
            <a:ext cx="2225675" cy="238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32689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nodeType="clickEffect">
                                  <p:stCondLst>
                                    <p:cond delay="0"/>
                                  </p:stCondLst>
                                  <p:childTnLst>
                                    <p:animMotion origin="layout" path="M 0 0 L 0 0.25 E" pathEditMode="relative" ptsTypes="">
                                      <p:cBhvr>
                                        <p:cTn id="21" dur="1500" fill="hold"/>
                                        <p:tgtEl>
                                          <p:spTgt spid="9"/>
                                        </p:tgtEl>
                                        <p:attrNameLst>
                                          <p:attrName>ppt_x</p:attrName>
                                          <p:attrName>ppt_y</p:attrName>
                                        </p:attrNameLst>
                                      </p:cBhvr>
                                    </p:animMotion>
                                  </p:childTnLst>
                                </p:cTn>
                              </p:par>
                              <p:par>
                                <p:cTn id="22" presetID="6" presetClass="emph" presetSubtype="0" fill="hold" nodeType="withEffect">
                                  <p:stCondLst>
                                    <p:cond delay="0"/>
                                  </p:stCondLst>
                                  <p:childTnLst>
                                    <p:animScale>
                                      <p:cBhvr>
                                        <p:cTn id="23" dur="1500" fill="hold"/>
                                        <p:tgtEl>
                                          <p:spTgt spid="9"/>
                                        </p:tgtEl>
                                      </p:cBhvr>
                                      <p:by x="150000" y="150000"/>
                                    </p:animScale>
                                  </p:childTnLst>
                                </p:cTn>
                              </p:par>
                              <p:par>
                                <p:cTn id="24" presetID="1" presetClass="exit" presetSubtype="0" fill="hold" nodeType="withEffect">
                                  <p:stCondLst>
                                    <p:cond delay="0"/>
                                  </p:stCondLst>
                                  <p:childTnLst>
                                    <p:set>
                                      <p:cBhvr>
                                        <p:cTn id="25" dur="1" fill="hold">
                                          <p:stCondLst>
                                            <p:cond delay="0"/>
                                          </p:stCondLst>
                                        </p:cTn>
                                        <p:tgtEl>
                                          <p:spTgt spid="2"/>
                                        </p:tgtEl>
                                        <p:attrNameLst>
                                          <p:attrName>style.visibility</p:attrName>
                                        </p:attrNameLst>
                                      </p:cBhvr>
                                      <p:to>
                                        <p:strVal val="hidden"/>
                                      </p:to>
                                    </p:set>
                                  </p:childTnLst>
                                </p:cTn>
                              </p:par>
                              <p:par>
                                <p:cTn id="26" presetID="1" presetClass="exit" presetSubtype="0" fill="hold" nodeType="withEffect">
                                  <p:stCondLst>
                                    <p:cond delay="0"/>
                                  </p:stCondLst>
                                  <p:childTnLst>
                                    <p:set>
                                      <p:cBhvr>
                                        <p:cTn id="27" dur="1" fill="hold">
                                          <p:stCondLst>
                                            <p:cond delay="0"/>
                                          </p:stCondLst>
                                        </p:cTn>
                                        <p:tgtEl>
                                          <p:spTgt spid="3"/>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par>
                          <p:cTn id="37" fill="hold">
                            <p:stCondLst>
                              <p:cond delay="1000"/>
                            </p:stCondLst>
                            <p:childTnLst>
                              <p:par>
                                <p:cTn id="38" presetID="10" presetClass="entr" presetSubtype="0" fill="hold" nodeType="after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db2004134l">
  <a:themeElements>
    <a:clrScheme name="Custom 1">
      <a:dk1>
        <a:sysClr val="windowText" lastClr="000000"/>
      </a:dk1>
      <a:lt1>
        <a:sysClr val="window" lastClr="FFFFFF"/>
      </a:lt1>
      <a:dk2>
        <a:srgbClr val="000000"/>
      </a:dk2>
      <a:lt2>
        <a:srgbClr val="7F7F7F"/>
      </a:lt2>
      <a:accent1>
        <a:srgbClr val="B8DDE7"/>
      </a:accent1>
      <a:accent2>
        <a:srgbClr val="548DD4"/>
      </a:accent2>
      <a:accent3>
        <a:srgbClr val="FFFFFF"/>
      </a:accent3>
      <a:accent4>
        <a:srgbClr val="000000"/>
      </a:accent4>
      <a:accent5>
        <a:srgbClr val="84C5D6"/>
      </a:accent5>
      <a:accent6>
        <a:srgbClr val="8064A2"/>
      </a:accent6>
      <a:hlink>
        <a:srgbClr val="31859B"/>
      </a:hlink>
      <a:folHlink>
        <a:srgbClr val="92D050"/>
      </a:folHlink>
    </a:clrScheme>
    <a:fontScheme name="134TGp_report_diagram">
      <a:majorFont>
        <a:latin typeface="Verdana"/>
        <a:ea typeface=""/>
        <a:cs typeface=""/>
      </a:majorFont>
      <a:minorFont>
        <a:latin typeface="Verdana"/>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34TGp_report_diagram 1">
        <a:dk1>
          <a:srgbClr val="1D4940"/>
        </a:dk1>
        <a:lt1>
          <a:srgbClr val="FFFFFF"/>
        </a:lt1>
        <a:dk2>
          <a:srgbClr val="3F716F"/>
        </a:dk2>
        <a:lt2>
          <a:srgbClr val="DDDDDD"/>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clrMap bg1="lt1" tx1="dk1" bg2="lt2" tx2="dk2" accent1="accent1" accent2="accent2" accent3="accent3" accent4="accent4" accent5="accent5" accent6="accent6" hlink="hlink" folHlink="folHlink"/>
    </a:extraClrScheme>
    <a:extraClrScheme>
      <a:clrScheme name="134TGp_report_diagram 2">
        <a:dk1>
          <a:srgbClr val="23387D"/>
        </a:dk1>
        <a:lt1>
          <a:srgbClr val="FFFFFF"/>
        </a:lt1>
        <a:dk2>
          <a:srgbClr val="1A3D97"/>
        </a:dk2>
        <a:lt2>
          <a:srgbClr val="DDDDDD"/>
        </a:lt2>
        <a:accent1>
          <a:srgbClr val="4972BB"/>
        </a:accent1>
        <a:accent2>
          <a:srgbClr val="6A99D8"/>
        </a:accent2>
        <a:accent3>
          <a:srgbClr val="FFFFFF"/>
        </a:accent3>
        <a:accent4>
          <a:srgbClr val="1C2E6A"/>
        </a:accent4>
        <a:accent5>
          <a:srgbClr val="B1BCDA"/>
        </a:accent5>
        <a:accent6>
          <a:srgbClr val="5F8AC4"/>
        </a:accent6>
        <a:hlink>
          <a:srgbClr val="96B1E6"/>
        </a:hlink>
        <a:folHlink>
          <a:srgbClr val="99C25C"/>
        </a:folHlink>
      </a:clrScheme>
      <a:clrMap bg1="lt1" tx1="dk1" bg2="lt2" tx2="dk2" accent1="accent1" accent2="accent2" accent3="accent3" accent4="accent4" accent5="accent5" accent6="accent6" hlink="hlink" folHlink="folHlink"/>
    </a:extraClrScheme>
    <a:extraClrScheme>
      <a:clrScheme name="134TGp_report_diagram 3">
        <a:dk1>
          <a:srgbClr val="23387D"/>
        </a:dk1>
        <a:lt1>
          <a:srgbClr val="FFFFFF"/>
        </a:lt1>
        <a:dk2>
          <a:srgbClr val="1A3D97"/>
        </a:dk2>
        <a:lt2>
          <a:srgbClr val="DDDDDD"/>
        </a:lt2>
        <a:accent1>
          <a:srgbClr val="6E51A7"/>
        </a:accent1>
        <a:accent2>
          <a:srgbClr val="8C8EE0"/>
        </a:accent2>
        <a:accent3>
          <a:srgbClr val="FFFFFF"/>
        </a:accent3>
        <a:accent4>
          <a:srgbClr val="1C2E6A"/>
        </a:accent4>
        <a:accent5>
          <a:srgbClr val="BAB3D0"/>
        </a:accent5>
        <a:accent6>
          <a:srgbClr val="7E80CB"/>
        </a:accent6>
        <a:hlink>
          <a:srgbClr val="96B1E6"/>
        </a:hlink>
        <a:folHlink>
          <a:srgbClr val="7BB32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cdb2004134l</Template>
  <TotalTime>17526</TotalTime>
  <Words>6596</Words>
  <Application>Microsoft Office PowerPoint</Application>
  <PresentationFormat>On-screen Show (4:3)</PresentationFormat>
  <Paragraphs>664</Paragraphs>
  <Slides>85</Slides>
  <Notes>52</Notes>
  <HiddenSlides>0</HiddenSlides>
  <MMClips>0</MMClips>
  <ScaleCrop>false</ScaleCrop>
  <HeadingPairs>
    <vt:vector size="4" baseType="variant">
      <vt:variant>
        <vt:lpstr>Theme</vt:lpstr>
      </vt:variant>
      <vt:variant>
        <vt:i4>1</vt:i4>
      </vt:variant>
      <vt:variant>
        <vt:lpstr>Slide Titles</vt:lpstr>
      </vt:variant>
      <vt:variant>
        <vt:i4>85</vt:i4>
      </vt:variant>
    </vt:vector>
  </HeadingPairs>
  <TitlesOfParts>
    <vt:vector size="86" baseType="lpstr">
      <vt:lpstr>cdb2004134l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Collection Hierarchies, type Extents, and Queries</vt:lpstr>
      <vt:lpstr>PowerPoint Presentation</vt:lpstr>
      <vt:lpstr>PowerPoint Presentation</vt:lpstr>
      <vt:lpstr>PowerPoint Presentation</vt:lpstr>
      <vt:lpstr>PowerPoint Presentation</vt:lpstr>
      <vt:lpstr>PowerPoint Presentation</vt:lpstr>
      <vt:lpstr>PowerPoint Presentation</vt:lpstr>
      <vt:lpstr>Thiết kế cơ sở dữ liệu RDBMS</vt:lpstr>
      <vt:lpstr>Thiết kế cơ sở dữ liệu RDBMS</vt:lpstr>
      <vt:lpstr>Thiết kế cơ sở dữ liệu ORDBMS</vt:lpstr>
      <vt:lpstr>Định danh đối tượng </vt:lpstr>
      <vt:lpstr>Định danh đối tượng </vt:lpstr>
      <vt:lpstr>Mở rộng mô hình ER</vt:lpstr>
      <vt:lpstr>Sử dụng các tập hợp lồng nhau</vt:lpstr>
      <vt:lpstr>PowerPoint Presentation</vt:lpstr>
      <vt:lpstr>Các thách thức trong cài đặt ORDBMS</vt:lpstr>
      <vt:lpstr>Lưu trữ đối tượng có cấu trúc và ADT lớn</vt:lpstr>
      <vt:lpstr>Chỉ mục trên loại dữ liệu mới</vt:lpstr>
      <vt:lpstr>Chỉ mục trên loại dữ liệu mới</vt:lpstr>
      <vt:lpstr>Chỉ mục trên loại dữ liệu mới</vt:lpstr>
      <vt:lpstr>Xử lí truy vấn</vt:lpstr>
      <vt:lpstr>PowerPoint Presentation</vt:lpstr>
      <vt:lpstr>Độ tin cậy của phương thức</vt:lpstr>
      <vt:lpstr>Method Caching</vt:lpstr>
      <vt:lpstr>Tinh chỉnh truy vấn</vt:lpstr>
      <vt:lpstr>Đăng ký chỉ mục với bộ tinh chỉnh</vt:lpstr>
      <vt:lpstr>Hệ số giảm và chi phí tính toán cho phương thức ADT </vt:lpstr>
      <vt:lpstr>PowerPoint Presentation</vt:lpstr>
      <vt:lpstr>Objectives</vt:lpstr>
      <vt:lpstr>ODMG Data Model</vt:lpstr>
      <vt:lpstr>Object vs Class</vt:lpstr>
      <vt:lpstr>Object Data Language – ODL</vt:lpstr>
      <vt:lpstr>Class</vt:lpstr>
      <vt:lpstr>Class</vt:lpstr>
      <vt:lpstr>Class</vt:lpstr>
      <vt:lpstr>Example</vt:lpstr>
      <vt:lpstr>Example</vt:lpstr>
      <vt:lpstr>Example</vt:lpstr>
      <vt:lpstr>Example</vt:lpstr>
      <vt:lpstr>Object Query Language - OQL</vt:lpstr>
      <vt:lpstr>Example</vt:lpstr>
      <vt:lpstr>Example</vt:lpstr>
      <vt:lpstr>Example</vt:lpstr>
      <vt:lpstr>PowerPoint Presentation</vt:lpstr>
      <vt:lpstr>RDBMS versus ORDBMS</vt:lpstr>
      <vt:lpstr>OODBMS vs ORDBMS Similarities</vt:lpstr>
      <vt:lpstr>OODBMS vs ORDBMS Differences</vt:lpstr>
      <vt:lpstr>OODBMS vs ORDBMS Differences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Yen Thanh</dc:creator>
  <cp:lastModifiedBy>Tie</cp:lastModifiedBy>
  <cp:revision>1157</cp:revision>
  <dcterms:created xsi:type="dcterms:W3CDTF">2009-05-16T03:18:24Z</dcterms:created>
  <dcterms:modified xsi:type="dcterms:W3CDTF">2011-12-13T08:22:54Z</dcterms:modified>
</cp:coreProperties>
</file>