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7"/>
  </p:notesMasterIdLst>
  <p:sldIdLst>
    <p:sldId id="256" r:id="rId2"/>
    <p:sldId id="257" r:id="rId3"/>
    <p:sldId id="280" r:id="rId4"/>
    <p:sldId id="27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L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75530" autoAdjust="0"/>
  </p:normalViewPr>
  <p:slideViewPr>
    <p:cSldViewPr>
      <p:cViewPr varScale="1">
        <p:scale>
          <a:sx n="50" d="100"/>
          <a:sy n="50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27T23:30:12.266" idx="1">
    <p:pos x="10" y="10"/>
    <p:text>nên đọc và làm thêm ở slide này trong tài liệu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99CE4-9F98-4F79-BE02-2085EC72451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F40B7-8A3E-490B-AB11-31BBB24C2B39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Xóa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78120CE-D5E6-4898-8127-D513846B593E}" type="parTrans" cxnId="{B0998BB1-6302-4D4E-B465-2C9CD083B0A9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30293E9-F4F9-4DA4-AE78-C972F2FD3312}" type="sibTrans" cxnId="{B0998BB1-6302-4D4E-B465-2C9CD083B0A9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6E0781B-6860-4F8D-80C7-ECF1792DDA65}">
      <dgm:prSet phldrT="[Text]" phldr="1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12680A19-AB05-40B3-B756-65A1A9D38236}" type="parTrans" cxnId="{3DF407AD-36FC-4CCA-A913-14C45C5BEEA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D9A5977-F50A-4D4C-BB7B-89BBE8BB0F1B}" type="sibTrans" cxnId="{3DF407AD-36FC-4CCA-A913-14C45C5BEEA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93CD46D-3A0E-4E72-81C5-7403AD79BEB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Cập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nhật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0B28EC1-F06D-4301-BE61-0F687DD91A0B}" type="parTrans" cxnId="{B3FDDB95-A39D-4BEC-AF35-BDA4CEA39E9B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C87B353-2FB4-481A-9F5B-18B71C22D63F}" type="sibTrans" cxnId="{B3FDDB95-A39D-4BEC-AF35-BDA4CEA39E9B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4FCA10F-0750-4D1F-8845-16E0593CAC86}">
      <dgm:prSet phldrT="[Text]" phldr="1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D07F65F-B7F2-43F9-A0A6-6A9701927715}" type="parTrans" cxnId="{D0014845-78CC-4125-9869-DECB51A7C3C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63BB0A4-C143-45E9-93C2-3552AB77508F}" type="sibTrans" cxnId="{D0014845-78CC-4125-9869-DECB51A7C3C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FC13544-0515-466D-874D-BC6561CB6679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Chia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sẻ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copy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9946D06-6DED-473C-9C9D-FF25577E6FDF}" type="parTrans" cxnId="{CD7B8028-6A2F-4CF7-BBE6-316552DA951F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32B6090-D2C4-43B1-A82B-DE80EA8354BF}" type="sibTrans" cxnId="{CD7B8028-6A2F-4CF7-BBE6-316552DA951F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8AEFDBF-5DDA-4E3F-A5CF-3E981034A73D}">
      <dgm:prSet phldrT="[Text]" phldr="1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8562A78-73F1-4BB1-A2BF-6B13E7442C09}" type="sibTrans" cxnId="{C9283F64-BE69-4BAE-92B5-2F902AEEAB19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AD16A668-2F9F-42BD-A70B-F479EDF02F81}" type="parTrans" cxnId="{C9283F64-BE69-4BAE-92B5-2F902AEEAB19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1724CFA-EA14-4EE9-BD22-ECA36D138BA0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7D5E5C12-8E3C-4782-A3A1-BF3CF7A6606E}" type="parTrans" cxnId="{F2C454C7-C9C7-4121-AFC3-8696FDB1136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C38B1E7-EDCD-4A88-90A1-A17857DB0E8A}" type="sibTrans" cxnId="{F2C454C7-C9C7-4121-AFC3-8696FDB1136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D58340A-CD12-4EAD-A866-367781E3D5B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Phân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nhóm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B1B4178-9A4D-43F3-8FB4-965D609EB644}" type="parTrans" cxnId="{1CDB05B5-A7BA-42F1-8F6D-8ADE03338FF5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A79786B8-20EB-472F-ABE1-48B4EDCA3251}" type="sibTrans" cxnId="{1CDB05B5-A7BA-42F1-8F6D-8ADE03338FF5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7FBD4AE3-1AAD-476F-9F40-08A3C6EAEDF6}">
      <dgm:prSet phldrT="[Text]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D8AB68F-308D-4CB9-B881-375D0B44FEB8}" type="parTrans" cxnId="{5831F115-B01C-460E-AA68-E61132DC9CC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86F6E20-0406-4081-8D82-64DACDD3CAE0}" type="sibTrans" cxnId="{5831F115-B01C-460E-AA68-E61132DC9CC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248268D-C275-445C-9461-D6B8B9971588}">
      <dgm:prSet phldrT="[Text]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9341604-DA25-475A-BC31-BEF3D1B9E4C9}" type="parTrans" cxnId="{D6684A26-F722-4651-A320-7D8B18DBC3C5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E88674F-F0AA-4BBB-81B3-EB176E1DF10A}" type="sibTrans" cxnId="{D6684A26-F722-4651-A320-7D8B18DBC3C5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67D353F-806C-477D-B5E8-5D1011C8AE2A}" type="pres">
      <dgm:prSet presAssocID="{68E99CE4-9F98-4F79-BE02-2085EC7245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673EF24-664D-4AE3-B169-BACB4F786CD7}" type="pres">
      <dgm:prSet presAssocID="{38AEFDBF-5DDA-4E3F-A5CF-3E981034A73D}" presName="parenttextcomposite" presStyleCnt="0"/>
      <dgm:spPr/>
    </dgm:pt>
    <dgm:pt modelId="{D0CBBF78-54E0-43E2-8CDA-12DC8A57FF78}" type="pres">
      <dgm:prSet presAssocID="{38AEFDBF-5DDA-4E3F-A5CF-3E981034A73D}" presName="parenttext" presStyleLbl="revTx" presStyleIdx="0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9089B-F279-4C60-BE83-6E228BDBA24B}" type="pres">
      <dgm:prSet presAssocID="{38AEFDBF-5DDA-4E3F-A5CF-3E981034A73D}" presName="composite" presStyleCnt="0"/>
      <dgm:spPr/>
    </dgm:pt>
    <dgm:pt modelId="{161F36ED-43EE-4886-882A-81E23B0B8C8C}" type="pres">
      <dgm:prSet presAssocID="{38AEFDBF-5DDA-4E3F-A5CF-3E981034A73D}" presName="chevron1" presStyleLbl="alignNode1" presStyleIdx="0" presStyleCnt="35"/>
      <dgm:spPr/>
    </dgm:pt>
    <dgm:pt modelId="{57047FAB-2E7D-411E-888C-359663919D49}" type="pres">
      <dgm:prSet presAssocID="{38AEFDBF-5DDA-4E3F-A5CF-3E981034A73D}" presName="chevron2" presStyleLbl="alignNode1" presStyleIdx="1" presStyleCnt="35"/>
      <dgm:spPr/>
    </dgm:pt>
    <dgm:pt modelId="{A69DB7E8-B0D3-44EC-B652-72E294D5533F}" type="pres">
      <dgm:prSet presAssocID="{38AEFDBF-5DDA-4E3F-A5CF-3E981034A73D}" presName="chevron3" presStyleLbl="alignNode1" presStyleIdx="2" presStyleCnt="35"/>
      <dgm:spPr/>
    </dgm:pt>
    <dgm:pt modelId="{9E6285C4-A273-49E9-9BDC-D83D1A6C39AE}" type="pres">
      <dgm:prSet presAssocID="{38AEFDBF-5DDA-4E3F-A5CF-3E981034A73D}" presName="chevron4" presStyleLbl="alignNode1" presStyleIdx="3" presStyleCnt="35"/>
      <dgm:spPr/>
    </dgm:pt>
    <dgm:pt modelId="{E253299F-C98E-4FEE-B1CB-9762C0803F77}" type="pres">
      <dgm:prSet presAssocID="{38AEFDBF-5DDA-4E3F-A5CF-3E981034A73D}" presName="chevron5" presStyleLbl="alignNode1" presStyleIdx="4" presStyleCnt="35"/>
      <dgm:spPr/>
    </dgm:pt>
    <dgm:pt modelId="{24431B1F-18A8-49AD-BE0B-4093F5DB2307}" type="pres">
      <dgm:prSet presAssocID="{38AEFDBF-5DDA-4E3F-A5CF-3E981034A73D}" presName="chevron6" presStyleLbl="alignNode1" presStyleIdx="5" presStyleCnt="35"/>
      <dgm:spPr/>
    </dgm:pt>
    <dgm:pt modelId="{9E68CCA3-6EE6-4477-AF9D-54D0B2C62BD3}" type="pres">
      <dgm:prSet presAssocID="{38AEFDBF-5DDA-4E3F-A5CF-3E981034A73D}" presName="chevron7" presStyleLbl="alignNode1" presStyleIdx="6" presStyleCnt="35"/>
      <dgm:spPr/>
    </dgm:pt>
    <dgm:pt modelId="{D6F9CD8E-3011-4155-B622-26CB284C9BE1}" type="pres">
      <dgm:prSet presAssocID="{38AEFDBF-5DDA-4E3F-A5CF-3E981034A73D}" presName="childtext" presStyleLbl="solidFgAcc1" presStyleIdx="0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30A1A-4FF8-4BE6-9270-3F7791FBFCAD}" type="pres">
      <dgm:prSet presAssocID="{C8562A78-73F1-4BB1-A2BF-6B13E7442C09}" presName="sibTrans" presStyleCnt="0"/>
      <dgm:spPr/>
    </dgm:pt>
    <dgm:pt modelId="{F7861900-260C-4C3D-8BBA-1C1878AFD02C}" type="pres">
      <dgm:prSet presAssocID="{D6E0781B-6860-4F8D-80C7-ECF1792DDA65}" presName="parenttextcomposite" presStyleCnt="0"/>
      <dgm:spPr/>
    </dgm:pt>
    <dgm:pt modelId="{4C125C06-E9DB-45F7-87BD-31A697111836}" type="pres">
      <dgm:prSet presAssocID="{D6E0781B-6860-4F8D-80C7-ECF1792DDA65}" presName="parenttext" presStyleLbl="revTx" presStyleIdx="1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0C789-3AF1-4E95-91A6-6F7A89390596}" type="pres">
      <dgm:prSet presAssocID="{D6E0781B-6860-4F8D-80C7-ECF1792DDA65}" presName="composite" presStyleCnt="0"/>
      <dgm:spPr/>
    </dgm:pt>
    <dgm:pt modelId="{67947D1D-22FD-4D69-82F4-E517D8319485}" type="pres">
      <dgm:prSet presAssocID="{D6E0781B-6860-4F8D-80C7-ECF1792DDA65}" presName="chevron1" presStyleLbl="alignNode1" presStyleIdx="7" presStyleCnt="35"/>
      <dgm:spPr/>
    </dgm:pt>
    <dgm:pt modelId="{E7C63EEF-AB48-44E7-80CA-63B5045EED5E}" type="pres">
      <dgm:prSet presAssocID="{D6E0781B-6860-4F8D-80C7-ECF1792DDA65}" presName="chevron2" presStyleLbl="alignNode1" presStyleIdx="8" presStyleCnt="35"/>
      <dgm:spPr/>
    </dgm:pt>
    <dgm:pt modelId="{400981C4-064F-4F86-B818-82A6B938791F}" type="pres">
      <dgm:prSet presAssocID="{D6E0781B-6860-4F8D-80C7-ECF1792DDA65}" presName="chevron3" presStyleLbl="alignNode1" presStyleIdx="9" presStyleCnt="35"/>
      <dgm:spPr/>
    </dgm:pt>
    <dgm:pt modelId="{3ECFD713-D44B-4000-B7E9-8283C2EAA5AD}" type="pres">
      <dgm:prSet presAssocID="{D6E0781B-6860-4F8D-80C7-ECF1792DDA65}" presName="chevron4" presStyleLbl="alignNode1" presStyleIdx="10" presStyleCnt="35"/>
      <dgm:spPr/>
    </dgm:pt>
    <dgm:pt modelId="{6C8E5314-A9CA-4660-9703-950EC3935274}" type="pres">
      <dgm:prSet presAssocID="{D6E0781B-6860-4F8D-80C7-ECF1792DDA65}" presName="chevron5" presStyleLbl="alignNode1" presStyleIdx="11" presStyleCnt="35"/>
      <dgm:spPr/>
    </dgm:pt>
    <dgm:pt modelId="{E57A2DA1-7429-4623-9CAB-8CDF6ED550AB}" type="pres">
      <dgm:prSet presAssocID="{D6E0781B-6860-4F8D-80C7-ECF1792DDA65}" presName="chevron6" presStyleLbl="alignNode1" presStyleIdx="12" presStyleCnt="35"/>
      <dgm:spPr/>
    </dgm:pt>
    <dgm:pt modelId="{13827D61-7C6E-49C0-B9CA-31D9233ACF42}" type="pres">
      <dgm:prSet presAssocID="{D6E0781B-6860-4F8D-80C7-ECF1792DDA65}" presName="chevron7" presStyleLbl="alignNode1" presStyleIdx="13" presStyleCnt="35"/>
      <dgm:spPr/>
    </dgm:pt>
    <dgm:pt modelId="{D744B14A-873F-4329-8813-9281FD3C8D6E}" type="pres">
      <dgm:prSet presAssocID="{D6E0781B-6860-4F8D-80C7-ECF1792DDA65}" presName="childtext" presStyleLbl="solidFgAcc1" presStyleIdx="1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4E278-B178-49D3-A01E-3898F2315951}" type="pres">
      <dgm:prSet presAssocID="{CD9A5977-F50A-4D4C-BB7B-89BBE8BB0F1B}" presName="sibTrans" presStyleCnt="0"/>
      <dgm:spPr/>
    </dgm:pt>
    <dgm:pt modelId="{74852523-7B1A-4E65-B480-BA7E70D91DA3}" type="pres">
      <dgm:prSet presAssocID="{04FCA10F-0750-4D1F-8845-16E0593CAC86}" presName="parenttextcomposite" presStyleCnt="0"/>
      <dgm:spPr/>
    </dgm:pt>
    <dgm:pt modelId="{2ACCA400-0390-4B80-A6E0-B2C67B3BD276}" type="pres">
      <dgm:prSet presAssocID="{04FCA10F-0750-4D1F-8845-16E0593CAC86}" presName="parenttext" presStyleLbl="revTx" presStyleIdx="2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2FC50-18E0-4916-8487-02340D6B3AA8}" type="pres">
      <dgm:prSet presAssocID="{04FCA10F-0750-4D1F-8845-16E0593CAC86}" presName="composite" presStyleCnt="0"/>
      <dgm:spPr/>
    </dgm:pt>
    <dgm:pt modelId="{A15F8ACF-40DD-4F9E-9622-3FC72CCF5B56}" type="pres">
      <dgm:prSet presAssocID="{04FCA10F-0750-4D1F-8845-16E0593CAC86}" presName="chevron1" presStyleLbl="alignNode1" presStyleIdx="14" presStyleCnt="35"/>
      <dgm:spPr/>
    </dgm:pt>
    <dgm:pt modelId="{4EC0375D-E66D-4A91-8DB2-4417CD121D66}" type="pres">
      <dgm:prSet presAssocID="{04FCA10F-0750-4D1F-8845-16E0593CAC86}" presName="chevron2" presStyleLbl="alignNode1" presStyleIdx="15" presStyleCnt="35"/>
      <dgm:spPr/>
    </dgm:pt>
    <dgm:pt modelId="{6D5C77C8-896D-4765-AEE1-E5424070BD00}" type="pres">
      <dgm:prSet presAssocID="{04FCA10F-0750-4D1F-8845-16E0593CAC86}" presName="chevron3" presStyleLbl="alignNode1" presStyleIdx="16" presStyleCnt="35"/>
      <dgm:spPr/>
    </dgm:pt>
    <dgm:pt modelId="{E4E2FCB5-9858-4CDD-A483-C51022B48D88}" type="pres">
      <dgm:prSet presAssocID="{04FCA10F-0750-4D1F-8845-16E0593CAC86}" presName="chevron4" presStyleLbl="alignNode1" presStyleIdx="17" presStyleCnt="35"/>
      <dgm:spPr/>
    </dgm:pt>
    <dgm:pt modelId="{B98E0CB5-FA71-4111-BE56-AC7C04130BD6}" type="pres">
      <dgm:prSet presAssocID="{04FCA10F-0750-4D1F-8845-16E0593CAC86}" presName="chevron5" presStyleLbl="alignNode1" presStyleIdx="18" presStyleCnt="35"/>
      <dgm:spPr/>
    </dgm:pt>
    <dgm:pt modelId="{A5A2C846-301B-4139-866B-4C3729ABBA69}" type="pres">
      <dgm:prSet presAssocID="{04FCA10F-0750-4D1F-8845-16E0593CAC86}" presName="chevron6" presStyleLbl="alignNode1" presStyleIdx="19" presStyleCnt="35"/>
      <dgm:spPr/>
    </dgm:pt>
    <dgm:pt modelId="{8B103015-2704-47D1-9FC5-A4C18512F90A}" type="pres">
      <dgm:prSet presAssocID="{04FCA10F-0750-4D1F-8845-16E0593CAC86}" presName="chevron7" presStyleLbl="alignNode1" presStyleIdx="20" presStyleCnt="35"/>
      <dgm:spPr/>
    </dgm:pt>
    <dgm:pt modelId="{FEF9CF1D-6BDA-4A12-B608-78BAC27B21F4}" type="pres">
      <dgm:prSet presAssocID="{04FCA10F-0750-4D1F-8845-16E0593CAC86}" presName="childtext" presStyleLbl="solidFgAcc1" presStyleIdx="2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33B37-8F98-4FC9-81C9-F24AC1A5B0C6}" type="pres">
      <dgm:prSet presAssocID="{C63BB0A4-C143-45E9-93C2-3552AB77508F}" presName="sibTrans" presStyleCnt="0"/>
      <dgm:spPr/>
    </dgm:pt>
    <dgm:pt modelId="{E666A68F-47A7-4643-8949-5CAD9907C508}" type="pres">
      <dgm:prSet presAssocID="{7FBD4AE3-1AAD-476F-9F40-08A3C6EAEDF6}" presName="parenttextcomposite" presStyleCnt="0"/>
      <dgm:spPr/>
    </dgm:pt>
    <dgm:pt modelId="{780B94F5-62F0-41FA-88C3-220512C9CABB}" type="pres">
      <dgm:prSet presAssocID="{7FBD4AE3-1AAD-476F-9F40-08A3C6EAEDF6}" presName="parenttext" presStyleLbl="revTx" presStyleIdx="3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51C63-C77C-465F-BC37-F0019B7446A9}" type="pres">
      <dgm:prSet presAssocID="{7FBD4AE3-1AAD-476F-9F40-08A3C6EAEDF6}" presName="composite" presStyleCnt="0"/>
      <dgm:spPr/>
    </dgm:pt>
    <dgm:pt modelId="{1AE54046-603F-4E1B-813A-5BA727F00F40}" type="pres">
      <dgm:prSet presAssocID="{7FBD4AE3-1AAD-476F-9F40-08A3C6EAEDF6}" presName="chevron1" presStyleLbl="alignNode1" presStyleIdx="21" presStyleCnt="35"/>
      <dgm:spPr/>
    </dgm:pt>
    <dgm:pt modelId="{A0EFD23A-B666-4F30-8713-A8E33DFB6578}" type="pres">
      <dgm:prSet presAssocID="{7FBD4AE3-1AAD-476F-9F40-08A3C6EAEDF6}" presName="chevron2" presStyleLbl="alignNode1" presStyleIdx="22" presStyleCnt="35"/>
      <dgm:spPr/>
    </dgm:pt>
    <dgm:pt modelId="{A7EE94EC-DA77-4C52-8615-29EFB4709B07}" type="pres">
      <dgm:prSet presAssocID="{7FBD4AE3-1AAD-476F-9F40-08A3C6EAEDF6}" presName="chevron3" presStyleLbl="alignNode1" presStyleIdx="23" presStyleCnt="35"/>
      <dgm:spPr/>
    </dgm:pt>
    <dgm:pt modelId="{39AD4D40-BA22-4EC0-A494-586BF2EC97E7}" type="pres">
      <dgm:prSet presAssocID="{7FBD4AE3-1AAD-476F-9F40-08A3C6EAEDF6}" presName="chevron4" presStyleLbl="alignNode1" presStyleIdx="24" presStyleCnt="35"/>
      <dgm:spPr/>
    </dgm:pt>
    <dgm:pt modelId="{F191A46F-39B9-4B45-A589-F632BDC13997}" type="pres">
      <dgm:prSet presAssocID="{7FBD4AE3-1AAD-476F-9F40-08A3C6EAEDF6}" presName="chevron5" presStyleLbl="alignNode1" presStyleIdx="25" presStyleCnt="35"/>
      <dgm:spPr/>
    </dgm:pt>
    <dgm:pt modelId="{F1139160-A552-4E11-9C55-818D3BEF26F7}" type="pres">
      <dgm:prSet presAssocID="{7FBD4AE3-1AAD-476F-9F40-08A3C6EAEDF6}" presName="chevron6" presStyleLbl="alignNode1" presStyleIdx="26" presStyleCnt="35"/>
      <dgm:spPr/>
    </dgm:pt>
    <dgm:pt modelId="{C3C822D5-6291-409A-B080-370F24919FF6}" type="pres">
      <dgm:prSet presAssocID="{7FBD4AE3-1AAD-476F-9F40-08A3C6EAEDF6}" presName="chevron7" presStyleLbl="alignNode1" presStyleIdx="27" presStyleCnt="35"/>
      <dgm:spPr/>
    </dgm:pt>
    <dgm:pt modelId="{5907B47F-9109-4C9A-B67E-F2361141D7EC}" type="pres">
      <dgm:prSet presAssocID="{7FBD4AE3-1AAD-476F-9F40-08A3C6EAEDF6}" presName="childtext" presStyleLbl="solidFgAcc1" presStyleIdx="3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819F3-DFA8-438C-B37F-4A0F442418EC}" type="pres">
      <dgm:prSet presAssocID="{986F6E20-0406-4081-8D82-64DACDD3CAE0}" presName="sibTrans" presStyleCnt="0"/>
      <dgm:spPr/>
    </dgm:pt>
    <dgm:pt modelId="{F195A597-C119-4930-B216-BA3E7ADD607B}" type="pres">
      <dgm:prSet presAssocID="{D248268D-C275-445C-9461-D6B8B9971588}" presName="parenttextcomposite" presStyleCnt="0"/>
      <dgm:spPr/>
    </dgm:pt>
    <dgm:pt modelId="{9A2B7F3F-4ACD-40AD-A3F2-787D06945353}" type="pres">
      <dgm:prSet presAssocID="{D248268D-C275-445C-9461-D6B8B9971588}" presName="parenttext" presStyleLbl="revTx" presStyleIdx="4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6B257-EDBB-4FA7-871A-9ADC0C45EC4A}" type="pres">
      <dgm:prSet presAssocID="{D248268D-C275-445C-9461-D6B8B9971588}" presName="composite" presStyleCnt="0"/>
      <dgm:spPr/>
    </dgm:pt>
    <dgm:pt modelId="{98E7F0F6-4B77-42F9-A5AE-6A17102C136A}" type="pres">
      <dgm:prSet presAssocID="{D248268D-C275-445C-9461-D6B8B9971588}" presName="chevron1" presStyleLbl="alignNode1" presStyleIdx="28" presStyleCnt="35"/>
      <dgm:spPr/>
    </dgm:pt>
    <dgm:pt modelId="{053EABC0-010F-4709-9373-B41ED6727431}" type="pres">
      <dgm:prSet presAssocID="{D248268D-C275-445C-9461-D6B8B9971588}" presName="chevron2" presStyleLbl="alignNode1" presStyleIdx="29" presStyleCnt="35"/>
      <dgm:spPr/>
    </dgm:pt>
    <dgm:pt modelId="{644D4B43-D73C-4CAA-9174-3CE78A2E67D9}" type="pres">
      <dgm:prSet presAssocID="{D248268D-C275-445C-9461-D6B8B9971588}" presName="chevron3" presStyleLbl="alignNode1" presStyleIdx="30" presStyleCnt="35"/>
      <dgm:spPr/>
    </dgm:pt>
    <dgm:pt modelId="{9FA35C6F-3056-4385-A746-F5D338649528}" type="pres">
      <dgm:prSet presAssocID="{D248268D-C275-445C-9461-D6B8B9971588}" presName="chevron4" presStyleLbl="alignNode1" presStyleIdx="31" presStyleCnt="35"/>
      <dgm:spPr/>
    </dgm:pt>
    <dgm:pt modelId="{19294069-9E38-4694-87F4-34D72D13313A}" type="pres">
      <dgm:prSet presAssocID="{D248268D-C275-445C-9461-D6B8B9971588}" presName="chevron5" presStyleLbl="alignNode1" presStyleIdx="32" presStyleCnt="35"/>
      <dgm:spPr/>
    </dgm:pt>
    <dgm:pt modelId="{B38F7037-FB9E-43EF-9147-C5F5F260BA70}" type="pres">
      <dgm:prSet presAssocID="{D248268D-C275-445C-9461-D6B8B9971588}" presName="chevron6" presStyleLbl="alignNode1" presStyleIdx="33" presStyleCnt="35"/>
      <dgm:spPr/>
    </dgm:pt>
    <dgm:pt modelId="{75035CF4-4D85-450C-9C94-E3EFFE220471}" type="pres">
      <dgm:prSet presAssocID="{D248268D-C275-445C-9461-D6B8B9971588}" presName="chevron7" presStyleLbl="alignNode1" presStyleIdx="34" presStyleCnt="35"/>
      <dgm:spPr/>
    </dgm:pt>
    <dgm:pt modelId="{2E0098EA-26BF-490F-B630-81F5C0B01750}" type="pres">
      <dgm:prSet presAssocID="{D248268D-C275-445C-9461-D6B8B9971588}" presName="childtext" presStyleLbl="solidFgAcc1" presStyleIdx="4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7D9CBF-699E-45A9-81D5-EA44BF30B5C1}" type="presOf" srcId="{172F40B7-8A3E-490B-AB11-31BBB24C2B39}" destId="{D6F9CD8E-3011-4155-B622-26CB284C9BE1}" srcOrd="0" destOrd="0" presId="urn:microsoft.com/office/officeart/2008/layout/VerticalAccentList"/>
    <dgm:cxn modelId="{3DF407AD-36FC-4CCA-A913-14C45C5BEEA1}" srcId="{68E99CE4-9F98-4F79-BE02-2085EC724519}" destId="{D6E0781B-6860-4F8D-80C7-ECF1792DDA65}" srcOrd="1" destOrd="0" parTransId="{12680A19-AB05-40B3-B756-65A1A9D38236}" sibTransId="{CD9A5977-F50A-4D4C-BB7B-89BBE8BB0F1B}"/>
    <dgm:cxn modelId="{BEE2C04D-8A35-441E-ADC7-DB1D45429F44}" type="presOf" srcId="{393CD46D-3A0E-4E72-81C5-7403AD79BEBF}" destId="{D744B14A-873F-4329-8813-9281FD3C8D6E}" srcOrd="0" destOrd="0" presId="urn:microsoft.com/office/officeart/2008/layout/VerticalAccentList"/>
    <dgm:cxn modelId="{FA14725C-1492-4BDC-B89C-5126790983DF}" type="presOf" srcId="{7FBD4AE3-1AAD-476F-9F40-08A3C6EAEDF6}" destId="{780B94F5-62F0-41FA-88C3-220512C9CABB}" srcOrd="0" destOrd="0" presId="urn:microsoft.com/office/officeart/2008/layout/VerticalAccentList"/>
    <dgm:cxn modelId="{52E3BDD0-7EE2-43E1-A059-89A290F1DACC}" type="presOf" srcId="{D6E0781B-6860-4F8D-80C7-ECF1792DDA65}" destId="{4C125C06-E9DB-45F7-87BD-31A697111836}" srcOrd="0" destOrd="0" presId="urn:microsoft.com/office/officeart/2008/layout/VerticalAccentList"/>
    <dgm:cxn modelId="{526D98CD-5BE8-461F-AF71-E77ADEC69BEF}" type="presOf" srcId="{04FCA10F-0750-4D1F-8845-16E0593CAC86}" destId="{2ACCA400-0390-4B80-A6E0-B2C67B3BD276}" srcOrd="0" destOrd="0" presId="urn:microsoft.com/office/officeart/2008/layout/VerticalAccentList"/>
    <dgm:cxn modelId="{DEDD5F93-FC97-4465-AFD2-0F03E58AB1FA}" type="presOf" srcId="{F1724CFA-EA14-4EE9-BD22-ECA36D138BA0}" destId="{5907B47F-9109-4C9A-B67E-F2361141D7EC}" srcOrd="0" destOrd="0" presId="urn:microsoft.com/office/officeart/2008/layout/VerticalAccentList"/>
    <dgm:cxn modelId="{B2B65C42-15B6-444D-A156-D8EA58DDA200}" type="presOf" srcId="{68E99CE4-9F98-4F79-BE02-2085EC724519}" destId="{D67D353F-806C-477D-B5E8-5D1011C8AE2A}" srcOrd="0" destOrd="0" presId="urn:microsoft.com/office/officeart/2008/layout/VerticalAccentList"/>
    <dgm:cxn modelId="{CAC1C86C-8408-4261-92AF-176854A2C2ED}" type="presOf" srcId="{D248268D-C275-445C-9461-D6B8B9971588}" destId="{9A2B7F3F-4ACD-40AD-A3F2-787D06945353}" srcOrd="0" destOrd="0" presId="urn:microsoft.com/office/officeart/2008/layout/VerticalAccentList"/>
    <dgm:cxn modelId="{DDE92CD7-40E3-46BC-8CBC-C31795167B87}" type="presOf" srcId="{38AEFDBF-5DDA-4E3F-A5CF-3E981034A73D}" destId="{D0CBBF78-54E0-43E2-8CDA-12DC8A57FF78}" srcOrd="0" destOrd="0" presId="urn:microsoft.com/office/officeart/2008/layout/VerticalAccentList"/>
    <dgm:cxn modelId="{4AA5769D-66EF-4323-B096-C7BB5DBE038E}" type="presOf" srcId="{3D58340A-CD12-4EAD-A866-367781E3D5BF}" destId="{2E0098EA-26BF-490F-B630-81F5C0B01750}" srcOrd="0" destOrd="0" presId="urn:microsoft.com/office/officeart/2008/layout/VerticalAccentList"/>
    <dgm:cxn modelId="{F2C454C7-C9C7-4121-AFC3-8696FDB11366}" srcId="{7FBD4AE3-1AAD-476F-9F40-08A3C6EAEDF6}" destId="{F1724CFA-EA14-4EE9-BD22-ECA36D138BA0}" srcOrd="0" destOrd="0" parTransId="{7D5E5C12-8E3C-4782-A3A1-BF3CF7A6606E}" sibTransId="{6C38B1E7-EDCD-4A88-90A1-A17857DB0E8A}"/>
    <dgm:cxn modelId="{1CDB05B5-A7BA-42F1-8F6D-8ADE03338FF5}" srcId="{D248268D-C275-445C-9461-D6B8B9971588}" destId="{3D58340A-CD12-4EAD-A866-367781E3D5BF}" srcOrd="0" destOrd="0" parTransId="{4B1B4178-9A4D-43F3-8FB4-965D609EB644}" sibTransId="{A79786B8-20EB-472F-ABE1-48B4EDCA3251}"/>
    <dgm:cxn modelId="{CD7B8028-6A2F-4CF7-BBE6-316552DA951F}" srcId="{04FCA10F-0750-4D1F-8845-16E0593CAC86}" destId="{2FC13544-0515-466D-874D-BC6561CB6679}" srcOrd="0" destOrd="0" parTransId="{D9946D06-6DED-473C-9C9D-FF25577E6FDF}" sibTransId="{F32B6090-D2C4-43B1-A82B-DE80EA8354BF}"/>
    <dgm:cxn modelId="{C9283F64-BE69-4BAE-92B5-2F902AEEAB19}" srcId="{68E99CE4-9F98-4F79-BE02-2085EC724519}" destId="{38AEFDBF-5DDA-4E3F-A5CF-3E981034A73D}" srcOrd="0" destOrd="0" parTransId="{AD16A668-2F9F-42BD-A70B-F479EDF02F81}" sibTransId="{C8562A78-73F1-4BB1-A2BF-6B13E7442C09}"/>
    <dgm:cxn modelId="{5831F115-B01C-460E-AA68-E61132DC9CCC}" srcId="{68E99CE4-9F98-4F79-BE02-2085EC724519}" destId="{7FBD4AE3-1AAD-476F-9F40-08A3C6EAEDF6}" srcOrd="3" destOrd="0" parTransId="{2D8AB68F-308D-4CB9-B881-375D0B44FEB8}" sibTransId="{986F6E20-0406-4081-8D82-64DACDD3CAE0}"/>
    <dgm:cxn modelId="{E0B4A3F4-50EE-47EB-A42F-4995E8E41FAE}" type="presOf" srcId="{2FC13544-0515-466D-874D-BC6561CB6679}" destId="{FEF9CF1D-6BDA-4A12-B608-78BAC27B21F4}" srcOrd="0" destOrd="0" presId="urn:microsoft.com/office/officeart/2008/layout/VerticalAccentList"/>
    <dgm:cxn modelId="{B3FDDB95-A39D-4BEC-AF35-BDA4CEA39E9B}" srcId="{D6E0781B-6860-4F8D-80C7-ECF1792DDA65}" destId="{393CD46D-3A0E-4E72-81C5-7403AD79BEBF}" srcOrd="0" destOrd="0" parTransId="{80B28EC1-F06D-4301-BE61-0F687DD91A0B}" sibTransId="{5C87B353-2FB4-481A-9F5B-18B71C22D63F}"/>
    <dgm:cxn modelId="{D0014845-78CC-4125-9869-DECB51A7C3C6}" srcId="{68E99CE4-9F98-4F79-BE02-2085EC724519}" destId="{04FCA10F-0750-4D1F-8845-16E0593CAC86}" srcOrd="2" destOrd="0" parTransId="{6D07F65F-B7F2-43F9-A0A6-6A9701927715}" sibTransId="{C63BB0A4-C143-45E9-93C2-3552AB77508F}"/>
    <dgm:cxn modelId="{B0998BB1-6302-4D4E-B465-2C9CD083B0A9}" srcId="{38AEFDBF-5DDA-4E3F-A5CF-3E981034A73D}" destId="{172F40B7-8A3E-490B-AB11-31BBB24C2B39}" srcOrd="0" destOrd="0" parTransId="{978120CE-D5E6-4898-8127-D513846B593E}" sibTransId="{830293E9-F4F9-4DA4-AE78-C972F2FD3312}"/>
    <dgm:cxn modelId="{D6684A26-F722-4651-A320-7D8B18DBC3C5}" srcId="{68E99CE4-9F98-4F79-BE02-2085EC724519}" destId="{D248268D-C275-445C-9461-D6B8B9971588}" srcOrd="4" destOrd="0" parTransId="{69341604-DA25-475A-BC31-BEF3D1B9E4C9}" sibTransId="{FE88674F-F0AA-4BBB-81B3-EB176E1DF10A}"/>
    <dgm:cxn modelId="{741BD88E-901C-424F-992A-57C2E4CA55C6}" type="presParOf" srcId="{D67D353F-806C-477D-B5E8-5D1011C8AE2A}" destId="{2673EF24-664D-4AE3-B169-BACB4F786CD7}" srcOrd="0" destOrd="0" presId="urn:microsoft.com/office/officeart/2008/layout/VerticalAccentList"/>
    <dgm:cxn modelId="{538CFB27-25A3-429F-8A8A-6FD845FA934B}" type="presParOf" srcId="{2673EF24-664D-4AE3-B169-BACB4F786CD7}" destId="{D0CBBF78-54E0-43E2-8CDA-12DC8A57FF78}" srcOrd="0" destOrd="0" presId="urn:microsoft.com/office/officeart/2008/layout/VerticalAccentList"/>
    <dgm:cxn modelId="{A52D14E1-9E29-4728-ADFC-0AFE1C93BA3A}" type="presParOf" srcId="{D67D353F-806C-477D-B5E8-5D1011C8AE2A}" destId="{66D9089B-F279-4C60-BE83-6E228BDBA24B}" srcOrd="1" destOrd="0" presId="urn:microsoft.com/office/officeart/2008/layout/VerticalAccentList"/>
    <dgm:cxn modelId="{546A0751-12E3-42A2-B34F-F4049E85503C}" type="presParOf" srcId="{66D9089B-F279-4C60-BE83-6E228BDBA24B}" destId="{161F36ED-43EE-4886-882A-81E23B0B8C8C}" srcOrd="0" destOrd="0" presId="urn:microsoft.com/office/officeart/2008/layout/VerticalAccentList"/>
    <dgm:cxn modelId="{D3E6EAA1-9077-4C01-B4B4-CC9682512819}" type="presParOf" srcId="{66D9089B-F279-4C60-BE83-6E228BDBA24B}" destId="{57047FAB-2E7D-411E-888C-359663919D49}" srcOrd="1" destOrd="0" presId="urn:microsoft.com/office/officeart/2008/layout/VerticalAccentList"/>
    <dgm:cxn modelId="{14AD6F5A-4FD0-4B94-A74F-B300186D5A53}" type="presParOf" srcId="{66D9089B-F279-4C60-BE83-6E228BDBA24B}" destId="{A69DB7E8-B0D3-44EC-B652-72E294D5533F}" srcOrd="2" destOrd="0" presId="urn:microsoft.com/office/officeart/2008/layout/VerticalAccentList"/>
    <dgm:cxn modelId="{E66EBD5D-8890-4523-831C-E1754F7C9578}" type="presParOf" srcId="{66D9089B-F279-4C60-BE83-6E228BDBA24B}" destId="{9E6285C4-A273-49E9-9BDC-D83D1A6C39AE}" srcOrd="3" destOrd="0" presId="urn:microsoft.com/office/officeart/2008/layout/VerticalAccentList"/>
    <dgm:cxn modelId="{A4FB8A22-3B12-4DE0-97E7-688E4B2DCAF3}" type="presParOf" srcId="{66D9089B-F279-4C60-BE83-6E228BDBA24B}" destId="{E253299F-C98E-4FEE-B1CB-9762C0803F77}" srcOrd="4" destOrd="0" presId="urn:microsoft.com/office/officeart/2008/layout/VerticalAccentList"/>
    <dgm:cxn modelId="{A8D2B4EE-6037-4CAC-B522-734238B0099C}" type="presParOf" srcId="{66D9089B-F279-4C60-BE83-6E228BDBA24B}" destId="{24431B1F-18A8-49AD-BE0B-4093F5DB2307}" srcOrd="5" destOrd="0" presId="urn:microsoft.com/office/officeart/2008/layout/VerticalAccentList"/>
    <dgm:cxn modelId="{13AFA69D-35D3-4E06-A167-55C3F8EB1637}" type="presParOf" srcId="{66D9089B-F279-4C60-BE83-6E228BDBA24B}" destId="{9E68CCA3-6EE6-4477-AF9D-54D0B2C62BD3}" srcOrd="6" destOrd="0" presId="urn:microsoft.com/office/officeart/2008/layout/VerticalAccentList"/>
    <dgm:cxn modelId="{C2FCBEE8-F206-409F-B336-7CA71528EC07}" type="presParOf" srcId="{66D9089B-F279-4C60-BE83-6E228BDBA24B}" destId="{D6F9CD8E-3011-4155-B622-26CB284C9BE1}" srcOrd="7" destOrd="0" presId="urn:microsoft.com/office/officeart/2008/layout/VerticalAccentList"/>
    <dgm:cxn modelId="{039FBEA9-0510-4BCF-87FA-1C978CF9D60A}" type="presParOf" srcId="{D67D353F-806C-477D-B5E8-5D1011C8AE2A}" destId="{0AB30A1A-4FF8-4BE6-9270-3F7791FBFCAD}" srcOrd="2" destOrd="0" presId="urn:microsoft.com/office/officeart/2008/layout/VerticalAccentList"/>
    <dgm:cxn modelId="{306B70A0-751B-42EF-96A5-ED0DFAF3F21B}" type="presParOf" srcId="{D67D353F-806C-477D-B5E8-5D1011C8AE2A}" destId="{F7861900-260C-4C3D-8BBA-1C1878AFD02C}" srcOrd="3" destOrd="0" presId="urn:microsoft.com/office/officeart/2008/layout/VerticalAccentList"/>
    <dgm:cxn modelId="{37651CEC-094F-4A04-B269-59E59D23DD69}" type="presParOf" srcId="{F7861900-260C-4C3D-8BBA-1C1878AFD02C}" destId="{4C125C06-E9DB-45F7-87BD-31A697111836}" srcOrd="0" destOrd="0" presId="urn:microsoft.com/office/officeart/2008/layout/VerticalAccentList"/>
    <dgm:cxn modelId="{CE47546A-77F9-41F3-9594-3E4D7D09BCA1}" type="presParOf" srcId="{D67D353F-806C-477D-B5E8-5D1011C8AE2A}" destId="{F4C0C789-3AF1-4E95-91A6-6F7A89390596}" srcOrd="4" destOrd="0" presId="urn:microsoft.com/office/officeart/2008/layout/VerticalAccentList"/>
    <dgm:cxn modelId="{6ABEAA1F-A05C-4FCC-B9E7-7BB04B940888}" type="presParOf" srcId="{F4C0C789-3AF1-4E95-91A6-6F7A89390596}" destId="{67947D1D-22FD-4D69-82F4-E517D8319485}" srcOrd="0" destOrd="0" presId="urn:microsoft.com/office/officeart/2008/layout/VerticalAccentList"/>
    <dgm:cxn modelId="{8A5BAACE-5A75-4A42-AD28-D6CA1B2E9959}" type="presParOf" srcId="{F4C0C789-3AF1-4E95-91A6-6F7A89390596}" destId="{E7C63EEF-AB48-44E7-80CA-63B5045EED5E}" srcOrd="1" destOrd="0" presId="urn:microsoft.com/office/officeart/2008/layout/VerticalAccentList"/>
    <dgm:cxn modelId="{7D7EAB8F-BD35-4268-928F-1A7355FFD9B8}" type="presParOf" srcId="{F4C0C789-3AF1-4E95-91A6-6F7A89390596}" destId="{400981C4-064F-4F86-B818-82A6B938791F}" srcOrd="2" destOrd="0" presId="urn:microsoft.com/office/officeart/2008/layout/VerticalAccentList"/>
    <dgm:cxn modelId="{0C5FF72A-9C7C-402A-A8CB-480F330C590F}" type="presParOf" srcId="{F4C0C789-3AF1-4E95-91A6-6F7A89390596}" destId="{3ECFD713-D44B-4000-B7E9-8283C2EAA5AD}" srcOrd="3" destOrd="0" presId="urn:microsoft.com/office/officeart/2008/layout/VerticalAccentList"/>
    <dgm:cxn modelId="{8B9CA410-FC68-4A80-AF28-9318FA0B266F}" type="presParOf" srcId="{F4C0C789-3AF1-4E95-91A6-6F7A89390596}" destId="{6C8E5314-A9CA-4660-9703-950EC3935274}" srcOrd="4" destOrd="0" presId="urn:microsoft.com/office/officeart/2008/layout/VerticalAccentList"/>
    <dgm:cxn modelId="{2C55B32D-DE31-4BBC-AC21-D916F39C96C8}" type="presParOf" srcId="{F4C0C789-3AF1-4E95-91A6-6F7A89390596}" destId="{E57A2DA1-7429-4623-9CAB-8CDF6ED550AB}" srcOrd="5" destOrd="0" presId="urn:microsoft.com/office/officeart/2008/layout/VerticalAccentList"/>
    <dgm:cxn modelId="{CDA47E80-8532-4750-BCF6-78C9206D4850}" type="presParOf" srcId="{F4C0C789-3AF1-4E95-91A6-6F7A89390596}" destId="{13827D61-7C6E-49C0-B9CA-31D9233ACF42}" srcOrd="6" destOrd="0" presId="urn:microsoft.com/office/officeart/2008/layout/VerticalAccentList"/>
    <dgm:cxn modelId="{7B54C8EA-ED82-4418-A19C-00F30D2FB85F}" type="presParOf" srcId="{F4C0C789-3AF1-4E95-91A6-6F7A89390596}" destId="{D744B14A-873F-4329-8813-9281FD3C8D6E}" srcOrd="7" destOrd="0" presId="urn:microsoft.com/office/officeart/2008/layout/VerticalAccentList"/>
    <dgm:cxn modelId="{30792855-0A3C-45F9-9EED-1DE2EC252D70}" type="presParOf" srcId="{D67D353F-806C-477D-B5E8-5D1011C8AE2A}" destId="{81F4E278-B178-49D3-A01E-3898F2315951}" srcOrd="5" destOrd="0" presId="urn:microsoft.com/office/officeart/2008/layout/VerticalAccentList"/>
    <dgm:cxn modelId="{F7083D00-50FE-4932-98E5-0739FB9F9A92}" type="presParOf" srcId="{D67D353F-806C-477D-B5E8-5D1011C8AE2A}" destId="{74852523-7B1A-4E65-B480-BA7E70D91DA3}" srcOrd="6" destOrd="0" presId="urn:microsoft.com/office/officeart/2008/layout/VerticalAccentList"/>
    <dgm:cxn modelId="{313B0EF2-D114-43F5-A351-DE6529580A5A}" type="presParOf" srcId="{74852523-7B1A-4E65-B480-BA7E70D91DA3}" destId="{2ACCA400-0390-4B80-A6E0-B2C67B3BD276}" srcOrd="0" destOrd="0" presId="urn:microsoft.com/office/officeart/2008/layout/VerticalAccentList"/>
    <dgm:cxn modelId="{3EA8E1B7-FBD1-4E2F-9E19-8DCF047D61BE}" type="presParOf" srcId="{D67D353F-806C-477D-B5E8-5D1011C8AE2A}" destId="{6AD2FC50-18E0-4916-8487-02340D6B3AA8}" srcOrd="7" destOrd="0" presId="urn:microsoft.com/office/officeart/2008/layout/VerticalAccentList"/>
    <dgm:cxn modelId="{AD0D7482-662C-4706-9EAA-4D9D760F203B}" type="presParOf" srcId="{6AD2FC50-18E0-4916-8487-02340D6B3AA8}" destId="{A15F8ACF-40DD-4F9E-9622-3FC72CCF5B56}" srcOrd="0" destOrd="0" presId="urn:microsoft.com/office/officeart/2008/layout/VerticalAccentList"/>
    <dgm:cxn modelId="{A1ADEBCC-A8D6-4B6B-AF81-2A500730BEDB}" type="presParOf" srcId="{6AD2FC50-18E0-4916-8487-02340D6B3AA8}" destId="{4EC0375D-E66D-4A91-8DB2-4417CD121D66}" srcOrd="1" destOrd="0" presId="urn:microsoft.com/office/officeart/2008/layout/VerticalAccentList"/>
    <dgm:cxn modelId="{655AB586-56B3-4634-B9A0-CC9EC42612C7}" type="presParOf" srcId="{6AD2FC50-18E0-4916-8487-02340D6B3AA8}" destId="{6D5C77C8-896D-4765-AEE1-E5424070BD00}" srcOrd="2" destOrd="0" presId="urn:microsoft.com/office/officeart/2008/layout/VerticalAccentList"/>
    <dgm:cxn modelId="{CE266313-DE49-4172-B2E8-F53B18A37463}" type="presParOf" srcId="{6AD2FC50-18E0-4916-8487-02340D6B3AA8}" destId="{E4E2FCB5-9858-4CDD-A483-C51022B48D88}" srcOrd="3" destOrd="0" presId="urn:microsoft.com/office/officeart/2008/layout/VerticalAccentList"/>
    <dgm:cxn modelId="{D1CCE395-9746-4755-93B7-54CC5F32313B}" type="presParOf" srcId="{6AD2FC50-18E0-4916-8487-02340D6B3AA8}" destId="{B98E0CB5-FA71-4111-BE56-AC7C04130BD6}" srcOrd="4" destOrd="0" presId="urn:microsoft.com/office/officeart/2008/layout/VerticalAccentList"/>
    <dgm:cxn modelId="{2194758A-2F58-4B76-92E6-6C480FC6152D}" type="presParOf" srcId="{6AD2FC50-18E0-4916-8487-02340D6B3AA8}" destId="{A5A2C846-301B-4139-866B-4C3729ABBA69}" srcOrd="5" destOrd="0" presId="urn:microsoft.com/office/officeart/2008/layout/VerticalAccentList"/>
    <dgm:cxn modelId="{B8931D9C-4AC7-4E32-B28E-AC1EBF4D053F}" type="presParOf" srcId="{6AD2FC50-18E0-4916-8487-02340D6B3AA8}" destId="{8B103015-2704-47D1-9FC5-A4C18512F90A}" srcOrd="6" destOrd="0" presId="urn:microsoft.com/office/officeart/2008/layout/VerticalAccentList"/>
    <dgm:cxn modelId="{DAE03BA4-0BF1-4535-9A53-F20AE96760B5}" type="presParOf" srcId="{6AD2FC50-18E0-4916-8487-02340D6B3AA8}" destId="{FEF9CF1D-6BDA-4A12-B608-78BAC27B21F4}" srcOrd="7" destOrd="0" presId="urn:microsoft.com/office/officeart/2008/layout/VerticalAccentList"/>
    <dgm:cxn modelId="{9A92C029-7D90-4B30-B2EE-9407A52CF324}" type="presParOf" srcId="{D67D353F-806C-477D-B5E8-5D1011C8AE2A}" destId="{22833B37-8F98-4FC9-81C9-F24AC1A5B0C6}" srcOrd="8" destOrd="0" presId="urn:microsoft.com/office/officeart/2008/layout/VerticalAccentList"/>
    <dgm:cxn modelId="{68540B17-AFB9-41A8-99B2-2ECF0734E251}" type="presParOf" srcId="{D67D353F-806C-477D-B5E8-5D1011C8AE2A}" destId="{E666A68F-47A7-4643-8949-5CAD9907C508}" srcOrd="9" destOrd="0" presId="urn:microsoft.com/office/officeart/2008/layout/VerticalAccentList"/>
    <dgm:cxn modelId="{C5F537BE-A830-4F97-8AB7-470D9DF3699B}" type="presParOf" srcId="{E666A68F-47A7-4643-8949-5CAD9907C508}" destId="{780B94F5-62F0-41FA-88C3-220512C9CABB}" srcOrd="0" destOrd="0" presId="urn:microsoft.com/office/officeart/2008/layout/VerticalAccentList"/>
    <dgm:cxn modelId="{FAEE9BBC-5731-47E7-AD7E-E8C9873AD6B0}" type="presParOf" srcId="{D67D353F-806C-477D-B5E8-5D1011C8AE2A}" destId="{70C51C63-C77C-465F-BC37-F0019B7446A9}" srcOrd="10" destOrd="0" presId="urn:microsoft.com/office/officeart/2008/layout/VerticalAccentList"/>
    <dgm:cxn modelId="{F9F9559D-C380-44FC-8088-37229EE4944F}" type="presParOf" srcId="{70C51C63-C77C-465F-BC37-F0019B7446A9}" destId="{1AE54046-603F-4E1B-813A-5BA727F00F40}" srcOrd="0" destOrd="0" presId="urn:microsoft.com/office/officeart/2008/layout/VerticalAccentList"/>
    <dgm:cxn modelId="{3A80B0E4-BDF7-4A74-B1C3-3D4FB54AC2A7}" type="presParOf" srcId="{70C51C63-C77C-465F-BC37-F0019B7446A9}" destId="{A0EFD23A-B666-4F30-8713-A8E33DFB6578}" srcOrd="1" destOrd="0" presId="urn:microsoft.com/office/officeart/2008/layout/VerticalAccentList"/>
    <dgm:cxn modelId="{4C46A5E6-30CC-49D2-AB43-E299EB624F1C}" type="presParOf" srcId="{70C51C63-C77C-465F-BC37-F0019B7446A9}" destId="{A7EE94EC-DA77-4C52-8615-29EFB4709B07}" srcOrd="2" destOrd="0" presId="urn:microsoft.com/office/officeart/2008/layout/VerticalAccentList"/>
    <dgm:cxn modelId="{6E076354-0DC3-455B-8FF2-BE253CA35206}" type="presParOf" srcId="{70C51C63-C77C-465F-BC37-F0019B7446A9}" destId="{39AD4D40-BA22-4EC0-A494-586BF2EC97E7}" srcOrd="3" destOrd="0" presId="urn:microsoft.com/office/officeart/2008/layout/VerticalAccentList"/>
    <dgm:cxn modelId="{19730702-A9C2-4986-ACB4-376DD869A9D1}" type="presParOf" srcId="{70C51C63-C77C-465F-BC37-F0019B7446A9}" destId="{F191A46F-39B9-4B45-A589-F632BDC13997}" srcOrd="4" destOrd="0" presId="urn:microsoft.com/office/officeart/2008/layout/VerticalAccentList"/>
    <dgm:cxn modelId="{E7205375-9197-4429-9738-3261BF29B03C}" type="presParOf" srcId="{70C51C63-C77C-465F-BC37-F0019B7446A9}" destId="{F1139160-A552-4E11-9C55-818D3BEF26F7}" srcOrd="5" destOrd="0" presId="urn:microsoft.com/office/officeart/2008/layout/VerticalAccentList"/>
    <dgm:cxn modelId="{1E70BF4A-65FD-4900-B7FF-B56CD0EE1844}" type="presParOf" srcId="{70C51C63-C77C-465F-BC37-F0019B7446A9}" destId="{C3C822D5-6291-409A-B080-370F24919FF6}" srcOrd="6" destOrd="0" presId="urn:microsoft.com/office/officeart/2008/layout/VerticalAccentList"/>
    <dgm:cxn modelId="{70B05598-27AD-482B-A5BE-96CCC63F9C4C}" type="presParOf" srcId="{70C51C63-C77C-465F-BC37-F0019B7446A9}" destId="{5907B47F-9109-4C9A-B67E-F2361141D7EC}" srcOrd="7" destOrd="0" presId="urn:microsoft.com/office/officeart/2008/layout/VerticalAccentList"/>
    <dgm:cxn modelId="{70877D4E-4DFF-4C0A-BFC0-E51A74A2F0EF}" type="presParOf" srcId="{D67D353F-806C-477D-B5E8-5D1011C8AE2A}" destId="{F6E819F3-DFA8-438C-B37F-4A0F442418EC}" srcOrd="11" destOrd="0" presId="urn:microsoft.com/office/officeart/2008/layout/VerticalAccentList"/>
    <dgm:cxn modelId="{A5C7A0FF-A09F-4449-ABC6-737062413442}" type="presParOf" srcId="{D67D353F-806C-477D-B5E8-5D1011C8AE2A}" destId="{F195A597-C119-4930-B216-BA3E7ADD607B}" srcOrd="12" destOrd="0" presId="urn:microsoft.com/office/officeart/2008/layout/VerticalAccentList"/>
    <dgm:cxn modelId="{7EE3AE07-EE2E-471C-BDE8-0D7A843A67C3}" type="presParOf" srcId="{F195A597-C119-4930-B216-BA3E7ADD607B}" destId="{9A2B7F3F-4ACD-40AD-A3F2-787D06945353}" srcOrd="0" destOrd="0" presId="urn:microsoft.com/office/officeart/2008/layout/VerticalAccentList"/>
    <dgm:cxn modelId="{C6B67118-907E-456E-A11B-9AC5669B5164}" type="presParOf" srcId="{D67D353F-806C-477D-B5E8-5D1011C8AE2A}" destId="{A7A6B257-EDBB-4FA7-871A-9ADC0C45EC4A}" srcOrd="13" destOrd="0" presId="urn:microsoft.com/office/officeart/2008/layout/VerticalAccentList"/>
    <dgm:cxn modelId="{32A21C7B-36CE-4BFF-A7AB-DB86293E45AB}" type="presParOf" srcId="{A7A6B257-EDBB-4FA7-871A-9ADC0C45EC4A}" destId="{98E7F0F6-4B77-42F9-A5AE-6A17102C136A}" srcOrd="0" destOrd="0" presId="urn:microsoft.com/office/officeart/2008/layout/VerticalAccentList"/>
    <dgm:cxn modelId="{A1C7AB73-0021-4F77-9426-94C729AABCB2}" type="presParOf" srcId="{A7A6B257-EDBB-4FA7-871A-9ADC0C45EC4A}" destId="{053EABC0-010F-4709-9373-B41ED6727431}" srcOrd="1" destOrd="0" presId="urn:microsoft.com/office/officeart/2008/layout/VerticalAccentList"/>
    <dgm:cxn modelId="{B86BF9A2-FC68-43F4-8A7F-4090BEC9EC89}" type="presParOf" srcId="{A7A6B257-EDBB-4FA7-871A-9ADC0C45EC4A}" destId="{644D4B43-D73C-4CAA-9174-3CE78A2E67D9}" srcOrd="2" destOrd="0" presId="urn:microsoft.com/office/officeart/2008/layout/VerticalAccentList"/>
    <dgm:cxn modelId="{1945D42B-B473-4EF8-B7DC-95C7EDE55D93}" type="presParOf" srcId="{A7A6B257-EDBB-4FA7-871A-9ADC0C45EC4A}" destId="{9FA35C6F-3056-4385-A746-F5D338649528}" srcOrd="3" destOrd="0" presId="urn:microsoft.com/office/officeart/2008/layout/VerticalAccentList"/>
    <dgm:cxn modelId="{808862B2-7ABF-4243-87AC-0AD384B55714}" type="presParOf" srcId="{A7A6B257-EDBB-4FA7-871A-9ADC0C45EC4A}" destId="{19294069-9E38-4694-87F4-34D72D13313A}" srcOrd="4" destOrd="0" presId="urn:microsoft.com/office/officeart/2008/layout/VerticalAccentList"/>
    <dgm:cxn modelId="{C7547056-52D9-4212-8ADF-2B0AD531104F}" type="presParOf" srcId="{A7A6B257-EDBB-4FA7-871A-9ADC0C45EC4A}" destId="{B38F7037-FB9E-43EF-9147-C5F5F260BA70}" srcOrd="5" destOrd="0" presId="urn:microsoft.com/office/officeart/2008/layout/VerticalAccentList"/>
    <dgm:cxn modelId="{EA034776-E90A-4478-A291-867202AC878A}" type="presParOf" srcId="{A7A6B257-EDBB-4FA7-871A-9ADC0C45EC4A}" destId="{75035CF4-4D85-450C-9C94-E3EFFE220471}" srcOrd="6" destOrd="0" presId="urn:microsoft.com/office/officeart/2008/layout/VerticalAccentList"/>
    <dgm:cxn modelId="{E31A1ACC-D08D-4B2E-9D3D-7FDBF2D446BF}" type="presParOf" srcId="{A7A6B257-EDBB-4FA7-871A-9ADC0C45EC4A}" destId="{2E0098EA-26BF-490F-B630-81F5C0B0175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00677-8467-444D-B83C-BBB3CE6DA6A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C2D8D1-31AF-4E24-ABD8-CC836BA4F680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E8721E0-D930-438B-8DDB-AB4B759AE01E}" type="par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EDC48399-DC4F-4A6B-8A3B-B7811B75B743}" type="sib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320981F-ED14-42D2-AC24-5668917FE826}">
      <dgm:prSet phldrT="[Text]"/>
      <dgm:spPr/>
      <dgm:t>
        <a:bodyPr/>
        <a:lstStyle/>
        <a:p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xuất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A780259-C71C-4FF5-BBA5-45456C3DDC9B}" type="par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AECAB-433F-4526-A2C2-E47996DAE819}" type="sib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1EE414D-91FD-41B5-B95A-4F5E2A7DDF27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4823ACE-5A63-4438-ADC0-48A19140AFB9}" type="par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9AADD38-32EC-4D03-9DFF-329C048B8F8C}" type="sib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4A6753A-A7AD-423F-8A57-91A0F854DC66}">
      <dgm:prSet phldrT="[Text]"/>
      <dgm:spPr/>
      <dgm:t>
        <a:bodyPr/>
        <a:lstStyle/>
        <a:p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Xử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lý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vấn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8302992-3915-44F6-94E4-71151C0F4138}" type="par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80AC8B3-673C-45E8-8B28-2C875A43E193}" type="sib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6EDD5-0963-428C-96EF-EC838BB4B621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B72A208-6F08-4F85-8F2B-A0BEBABC3450}" type="par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2B2D4C5-A6EE-430F-B4D6-0B51751DF624}" type="sib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0A2DF72-4D9F-44E0-B04D-20CC84154341}">
      <dgm:prSet phldrT="[Text]"/>
      <dgm:spPr/>
      <dgm:t>
        <a:bodyPr/>
        <a:lstStyle/>
        <a:p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Tinh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chỉnh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vấn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B5B25E7-2C06-4F1D-A946-2F02FFFF7075}" type="par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7F80940-3E45-4B58-A407-56E105B073CF}" type="sib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A294993-85BA-4516-9974-6D06F960EC47}" type="pres">
      <dgm:prSet presAssocID="{06700677-8467-444D-B83C-BBB3CE6DA6A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9179050-434E-4DE4-8691-7E48E1A8417E}" type="pres">
      <dgm:prSet presAssocID="{E1C2D8D1-31AF-4E24-ABD8-CC836BA4F680}" presName="parenttextcomposite" presStyleCnt="0"/>
      <dgm:spPr/>
    </dgm:pt>
    <dgm:pt modelId="{4B8FDB14-76FE-4973-92CA-9085D02FDBC5}" type="pres">
      <dgm:prSet presAssocID="{E1C2D8D1-31AF-4E24-ABD8-CC836BA4F680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18F87-ECD8-4BF6-82F1-E0B4067E55CA}" type="pres">
      <dgm:prSet presAssocID="{E1C2D8D1-31AF-4E24-ABD8-CC836BA4F680}" presName="composite" presStyleCnt="0"/>
      <dgm:spPr/>
    </dgm:pt>
    <dgm:pt modelId="{79C68C4B-A103-4D26-874C-2632B4AF2B85}" type="pres">
      <dgm:prSet presAssocID="{E1C2D8D1-31AF-4E24-ABD8-CC836BA4F680}" presName="chevron1" presStyleLbl="alignNode1" presStyleIdx="0" presStyleCnt="21"/>
      <dgm:spPr/>
    </dgm:pt>
    <dgm:pt modelId="{9DF7FF83-E32F-49BC-A3F2-6D971B9F181A}" type="pres">
      <dgm:prSet presAssocID="{E1C2D8D1-31AF-4E24-ABD8-CC836BA4F680}" presName="chevron2" presStyleLbl="alignNode1" presStyleIdx="1" presStyleCnt="21"/>
      <dgm:spPr/>
    </dgm:pt>
    <dgm:pt modelId="{034B6A29-FC67-495F-93A7-69D569928219}" type="pres">
      <dgm:prSet presAssocID="{E1C2D8D1-31AF-4E24-ABD8-CC836BA4F680}" presName="chevron3" presStyleLbl="alignNode1" presStyleIdx="2" presStyleCnt="21"/>
      <dgm:spPr/>
    </dgm:pt>
    <dgm:pt modelId="{B870A4FE-1EE2-4229-832E-A264F2049C85}" type="pres">
      <dgm:prSet presAssocID="{E1C2D8D1-31AF-4E24-ABD8-CC836BA4F680}" presName="chevron4" presStyleLbl="alignNode1" presStyleIdx="3" presStyleCnt="21"/>
      <dgm:spPr/>
    </dgm:pt>
    <dgm:pt modelId="{279B5B79-EAF6-40E9-A908-6B01F236D5AD}" type="pres">
      <dgm:prSet presAssocID="{E1C2D8D1-31AF-4E24-ABD8-CC836BA4F680}" presName="chevron5" presStyleLbl="alignNode1" presStyleIdx="4" presStyleCnt="21"/>
      <dgm:spPr/>
    </dgm:pt>
    <dgm:pt modelId="{9B09A066-09FD-4FE6-8FDC-E20818D2311A}" type="pres">
      <dgm:prSet presAssocID="{E1C2D8D1-31AF-4E24-ABD8-CC836BA4F680}" presName="chevron6" presStyleLbl="alignNode1" presStyleIdx="5" presStyleCnt="21"/>
      <dgm:spPr/>
    </dgm:pt>
    <dgm:pt modelId="{D5C4491F-479F-4DD0-846D-56FCDBAD3857}" type="pres">
      <dgm:prSet presAssocID="{E1C2D8D1-31AF-4E24-ABD8-CC836BA4F680}" presName="chevron7" presStyleLbl="alignNode1" presStyleIdx="6" presStyleCnt="21"/>
      <dgm:spPr/>
    </dgm:pt>
    <dgm:pt modelId="{92CE87D2-C89E-4946-B42F-8580F6D80643}" type="pres">
      <dgm:prSet presAssocID="{E1C2D8D1-31AF-4E24-ABD8-CC836BA4F68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56AFD-9557-4ECB-83A8-F9173C0BF24A}" type="pres">
      <dgm:prSet presAssocID="{EDC48399-DC4F-4A6B-8A3B-B7811B75B743}" presName="sibTrans" presStyleCnt="0"/>
      <dgm:spPr/>
    </dgm:pt>
    <dgm:pt modelId="{6A0F27EE-42EF-4623-B92C-4ED768FEFB77}" type="pres">
      <dgm:prSet presAssocID="{61EE414D-91FD-41B5-B95A-4F5E2A7DDF27}" presName="parenttextcomposite" presStyleCnt="0"/>
      <dgm:spPr/>
    </dgm:pt>
    <dgm:pt modelId="{DDF23676-541F-4135-A8C5-976BFB244FEC}" type="pres">
      <dgm:prSet presAssocID="{61EE414D-91FD-41B5-B95A-4F5E2A7DDF27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849F3-BCEE-4080-A0B7-B76CADF859ED}" type="pres">
      <dgm:prSet presAssocID="{61EE414D-91FD-41B5-B95A-4F5E2A7DDF27}" presName="composite" presStyleCnt="0"/>
      <dgm:spPr/>
    </dgm:pt>
    <dgm:pt modelId="{5EC7396F-1A3E-4C82-92C3-41A09D82144B}" type="pres">
      <dgm:prSet presAssocID="{61EE414D-91FD-41B5-B95A-4F5E2A7DDF27}" presName="chevron1" presStyleLbl="alignNode1" presStyleIdx="7" presStyleCnt="21"/>
      <dgm:spPr/>
    </dgm:pt>
    <dgm:pt modelId="{A33F8EB4-9F11-423D-B749-87B82406F1BE}" type="pres">
      <dgm:prSet presAssocID="{61EE414D-91FD-41B5-B95A-4F5E2A7DDF27}" presName="chevron2" presStyleLbl="alignNode1" presStyleIdx="8" presStyleCnt="21"/>
      <dgm:spPr/>
    </dgm:pt>
    <dgm:pt modelId="{2D1D0D10-9750-45CF-8A21-E4E9DECBF392}" type="pres">
      <dgm:prSet presAssocID="{61EE414D-91FD-41B5-B95A-4F5E2A7DDF27}" presName="chevron3" presStyleLbl="alignNode1" presStyleIdx="9" presStyleCnt="21"/>
      <dgm:spPr/>
    </dgm:pt>
    <dgm:pt modelId="{06B07E63-6B88-43E9-B95F-2EBF9A4D00D9}" type="pres">
      <dgm:prSet presAssocID="{61EE414D-91FD-41B5-B95A-4F5E2A7DDF27}" presName="chevron4" presStyleLbl="alignNode1" presStyleIdx="10" presStyleCnt="21"/>
      <dgm:spPr/>
    </dgm:pt>
    <dgm:pt modelId="{FBAF24C7-6276-4439-BB50-84A9BB6ACB2E}" type="pres">
      <dgm:prSet presAssocID="{61EE414D-91FD-41B5-B95A-4F5E2A7DDF27}" presName="chevron5" presStyleLbl="alignNode1" presStyleIdx="11" presStyleCnt="21"/>
      <dgm:spPr/>
    </dgm:pt>
    <dgm:pt modelId="{BAB169C6-AC29-4CE5-A45F-A54D7C4FE4E6}" type="pres">
      <dgm:prSet presAssocID="{61EE414D-91FD-41B5-B95A-4F5E2A7DDF27}" presName="chevron6" presStyleLbl="alignNode1" presStyleIdx="12" presStyleCnt="21"/>
      <dgm:spPr/>
    </dgm:pt>
    <dgm:pt modelId="{B2F48945-8477-492B-8099-4FAE4A4D6303}" type="pres">
      <dgm:prSet presAssocID="{61EE414D-91FD-41B5-B95A-4F5E2A7DDF27}" presName="chevron7" presStyleLbl="alignNode1" presStyleIdx="13" presStyleCnt="21"/>
      <dgm:spPr/>
    </dgm:pt>
    <dgm:pt modelId="{AC7518D1-350D-4F53-AA5E-011EF70E32AE}" type="pres">
      <dgm:prSet presAssocID="{61EE414D-91FD-41B5-B95A-4F5E2A7DDF2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A7BA5-2857-4294-AC66-4D14E20ECD31}" type="pres">
      <dgm:prSet presAssocID="{F9AADD38-32EC-4D03-9DFF-329C048B8F8C}" presName="sibTrans" presStyleCnt="0"/>
      <dgm:spPr/>
    </dgm:pt>
    <dgm:pt modelId="{0D20175D-6D38-414F-976D-973AA2D35069}" type="pres">
      <dgm:prSet presAssocID="{9696EDD5-0963-428C-96EF-EC838BB4B621}" presName="parenttextcomposite" presStyleCnt="0"/>
      <dgm:spPr/>
    </dgm:pt>
    <dgm:pt modelId="{EE8FBCF8-54EF-42B8-9CF6-895D6FCF4A22}" type="pres">
      <dgm:prSet presAssocID="{9696EDD5-0963-428C-96EF-EC838BB4B62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D645E-3C12-4D23-8FD8-D60EE31D458D}" type="pres">
      <dgm:prSet presAssocID="{9696EDD5-0963-428C-96EF-EC838BB4B621}" presName="composite" presStyleCnt="0"/>
      <dgm:spPr/>
    </dgm:pt>
    <dgm:pt modelId="{2654C94A-221E-42E4-AB50-2CCB8C9C7873}" type="pres">
      <dgm:prSet presAssocID="{9696EDD5-0963-428C-96EF-EC838BB4B621}" presName="chevron1" presStyleLbl="alignNode1" presStyleIdx="14" presStyleCnt="21"/>
      <dgm:spPr/>
    </dgm:pt>
    <dgm:pt modelId="{C03CA887-2C2C-499B-A1DB-7F645D87A489}" type="pres">
      <dgm:prSet presAssocID="{9696EDD5-0963-428C-96EF-EC838BB4B621}" presName="chevron2" presStyleLbl="alignNode1" presStyleIdx="15" presStyleCnt="21"/>
      <dgm:spPr/>
    </dgm:pt>
    <dgm:pt modelId="{9FD84CD2-F7CF-442B-AA9B-2B0806F2D241}" type="pres">
      <dgm:prSet presAssocID="{9696EDD5-0963-428C-96EF-EC838BB4B621}" presName="chevron3" presStyleLbl="alignNode1" presStyleIdx="16" presStyleCnt="21"/>
      <dgm:spPr/>
    </dgm:pt>
    <dgm:pt modelId="{AC46A95A-B09C-4257-B7B7-4D0F1FE9795B}" type="pres">
      <dgm:prSet presAssocID="{9696EDD5-0963-428C-96EF-EC838BB4B621}" presName="chevron4" presStyleLbl="alignNode1" presStyleIdx="17" presStyleCnt="21"/>
      <dgm:spPr/>
    </dgm:pt>
    <dgm:pt modelId="{1C654149-02CE-4AEA-BA07-2181C523281E}" type="pres">
      <dgm:prSet presAssocID="{9696EDD5-0963-428C-96EF-EC838BB4B621}" presName="chevron5" presStyleLbl="alignNode1" presStyleIdx="18" presStyleCnt="21"/>
      <dgm:spPr/>
    </dgm:pt>
    <dgm:pt modelId="{699C3D7C-8D4C-4AF1-92DA-1D4A1915125E}" type="pres">
      <dgm:prSet presAssocID="{9696EDD5-0963-428C-96EF-EC838BB4B621}" presName="chevron6" presStyleLbl="alignNode1" presStyleIdx="19" presStyleCnt="21"/>
      <dgm:spPr/>
    </dgm:pt>
    <dgm:pt modelId="{F98EA4E7-2A35-4F7E-B5CE-7AE2208CA172}" type="pres">
      <dgm:prSet presAssocID="{9696EDD5-0963-428C-96EF-EC838BB4B621}" presName="chevron7" presStyleLbl="alignNode1" presStyleIdx="20" presStyleCnt="21"/>
      <dgm:spPr/>
    </dgm:pt>
    <dgm:pt modelId="{22ED65FD-8A58-4698-988C-DF25306A778B}" type="pres">
      <dgm:prSet presAssocID="{9696EDD5-0963-428C-96EF-EC838BB4B62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E52C92-3E7D-4BB0-B3AD-F0DC2245F63B}" type="presOf" srcId="{54A6753A-A7AD-423F-8A57-91A0F854DC66}" destId="{AC7518D1-350D-4F53-AA5E-011EF70E32AE}" srcOrd="0" destOrd="0" presId="urn:microsoft.com/office/officeart/2008/layout/VerticalAccentList"/>
    <dgm:cxn modelId="{947AD0A2-03F9-4212-973D-32C102309C6B}" type="presOf" srcId="{61EE414D-91FD-41B5-B95A-4F5E2A7DDF27}" destId="{DDF23676-541F-4135-A8C5-976BFB244FEC}" srcOrd="0" destOrd="0" presId="urn:microsoft.com/office/officeart/2008/layout/VerticalAccentList"/>
    <dgm:cxn modelId="{B1743B9A-223D-4309-8DD6-8803A74E7CA2}" srcId="{61EE414D-91FD-41B5-B95A-4F5E2A7DDF27}" destId="{54A6753A-A7AD-423F-8A57-91A0F854DC66}" srcOrd="0" destOrd="0" parTransId="{48302992-3915-44F6-94E4-71151C0F4138}" sibTransId="{C80AC8B3-673C-45E8-8B28-2C875A43E193}"/>
    <dgm:cxn modelId="{063EF68A-1E83-43C7-9626-10BFEF9550B8}" srcId="{06700677-8467-444D-B83C-BBB3CE6DA6A1}" destId="{61EE414D-91FD-41B5-B95A-4F5E2A7DDF27}" srcOrd="1" destOrd="0" parTransId="{24823ACE-5A63-4438-ADC0-48A19140AFB9}" sibTransId="{F9AADD38-32EC-4D03-9DFF-329C048B8F8C}"/>
    <dgm:cxn modelId="{A55434C0-3C6A-414B-8044-4FE20695C82C}" type="presOf" srcId="{E1C2D8D1-31AF-4E24-ABD8-CC836BA4F680}" destId="{4B8FDB14-76FE-4973-92CA-9085D02FDBC5}" srcOrd="0" destOrd="0" presId="urn:microsoft.com/office/officeart/2008/layout/VerticalAccentList"/>
    <dgm:cxn modelId="{3C10FE01-8EF3-4D35-B7D0-CF11DD3823D1}" srcId="{06700677-8467-444D-B83C-BBB3CE6DA6A1}" destId="{9696EDD5-0963-428C-96EF-EC838BB4B621}" srcOrd="2" destOrd="0" parTransId="{FB72A208-6F08-4F85-8F2B-A0BEBABC3450}" sibTransId="{C2B2D4C5-A6EE-430F-B4D6-0B51751DF624}"/>
    <dgm:cxn modelId="{44E699C0-0A7B-478B-B522-46C584B1CCB6}" type="presOf" srcId="{06700677-8467-444D-B83C-BBB3CE6DA6A1}" destId="{DA294993-85BA-4516-9974-6D06F960EC47}" srcOrd="0" destOrd="0" presId="urn:microsoft.com/office/officeart/2008/layout/VerticalAccentList"/>
    <dgm:cxn modelId="{9D7214F6-0A51-42B4-968E-9247397413E1}" srcId="{9696EDD5-0963-428C-96EF-EC838BB4B621}" destId="{00A2DF72-4D9F-44E0-B04D-20CC84154341}" srcOrd="0" destOrd="0" parTransId="{4B5B25E7-2C06-4F1D-A946-2F02FFFF7075}" sibTransId="{B7F80940-3E45-4B58-A407-56E105B073CF}"/>
    <dgm:cxn modelId="{3C76B7CE-ED2C-4827-BA89-320C5FF01104}" type="presOf" srcId="{00A2DF72-4D9F-44E0-B04D-20CC84154341}" destId="{22ED65FD-8A58-4698-988C-DF25306A778B}" srcOrd="0" destOrd="0" presId="urn:microsoft.com/office/officeart/2008/layout/VerticalAccentList"/>
    <dgm:cxn modelId="{5B6BB5A2-9010-42A1-85B2-5B5FF761D52F}" srcId="{E1C2D8D1-31AF-4E24-ABD8-CC836BA4F680}" destId="{0320981F-ED14-42D2-AC24-5668917FE826}" srcOrd="0" destOrd="0" parTransId="{5A780259-C71C-4FF5-BBA5-45456C3DDC9B}" sibTransId="{969AECAB-433F-4526-A2C2-E47996DAE819}"/>
    <dgm:cxn modelId="{78BADF8B-C435-4891-A83A-E91ED9EFE578}" srcId="{06700677-8467-444D-B83C-BBB3CE6DA6A1}" destId="{E1C2D8D1-31AF-4E24-ABD8-CC836BA4F680}" srcOrd="0" destOrd="0" parTransId="{6E8721E0-D930-438B-8DDB-AB4B759AE01E}" sibTransId="{EDC48399-DC4F-4A6B-8A3B-B7811B75B743}"/>
    <dgm:cxn modelId="{AF593319-DE8C-440F-8A59-47CC349063AF}" type="presOf" srcId="{9696EDD5-0963-428C-96EF-EC838BB4B621}" destId="{EE8FBCF8-54EF-42B8-9CF6-895D6FCF4A22}" srcOrd="0" destOrd="0" presId="urn:microsoft.com/office/officeart/2008/layout/VerticalAccentList"/>
    <dgm:cxn modelId="{6EA2BAB9-E4AF-43E6-8A15-7C5DE3836DAB}" type="presOf" srcId="{0320981F-ED14-42D2-AC24-5668917FE826}" destId="{92CE87D2-C89E-4946-B42F-8580F6D80643}" srcOrd="0" destOrd="0" presId="urn:microsoft.com/office/officeart/2008/layout/VerticalAccentList"/>
    <dgm:cxn modelId="{9BA1233F-7FB9-4FE9-B356-E29C8C9BF4ED}" type="presParOf" srcId="{DA294993-85BA-4516-9974-6D06F960EC47}" destId="{B9179050-434E-4DE4-8691-7E48E1A8417E}" srcOrd="0" destOrd="0" presId="urn:microsoft.com/office/officeart/2008/layout/VerticalAccentList"/>
    <dgm:cxn modelId="{EE58A3ED-2110-4916-9744-DA421C6B0EF3}" type="presParOf" srcId="{B9179050-434E-4DE4-8691-7E48E1A8417E}" destId="{4B8FDB14-76FE-4973-92CA-9085D02FDBC5}" srcOrd="0" destOrd="0" presId="urn:microsoft.com/office/officeart/2008/layout/VerticalAccentList"/>
    <dgm:cxn modelId="{67145D1A-A2C4-421B-AF0F-BCAC2B8F5255}" type="presParOf" srcId="{DA294993-85BA-4516-9974-6D06F960EC47}" destId="{1B318F87-ECD8-4BF6-82F1-E0B4067E55CA}" srcOrd="1" destOrd="0" presId="urn:microsoft.com/office/officeart/2008/layout/VerticalAccentList"/>
    <dgm:cxn modelId="{38E2F1AD-AA30-4143-88AF-E35FBBF17D03}" type="presParOf" srcId="{1B318F87-ECD8-4BF6-82F1-E0B4067E55CA}" destId="{79C68C4B-A103-4D26-874C-2632B4AF2B85}" srcOrd="0" destOrd="0" presId="urn:microsoft.com/office/officeart/2008/layout/VerticalAccentList"/>
    <dgm:cxn modelId="{EB8CC953-146B-42E9-A109-24B9C1009728}" type="presParOf" srcId="{1B318F87-ECD8-4BF6-82F1-E0B4067E55CA}" destId="{9DF7FF83-E32F-49BC-A3F2-6D971B9F181A}" srcOrd="1" destOrd="0" presId="urn:microsoft.com/office/officeart/2008/layout/VerticalAccentList"/>
    <dgm:cxn modelId="{E3B909AA-8E39-4086-B793-44C322026E1D}" type="presParOf" srcId="{1B318F87-ECD8-4BF6-82F1-E0B4067E55CA}" destId="{034B6A29-FC67-495F-93A7-69D569928219}" srcOrd="2" destOrd="0" presId="urn:microsoft.com/office/officeart/2008/layout/VerticalAccentList"/>
    <dgm:cxn modelId="{3FA4A43A-8839-44D5-9609-3E8AF0E34A41}" type="presParOf" srcId="{1B318F87-ECD8-4BF6-82F1-E0B4067E55CA}" destId="{B870A4FE-1EE2-4229-832E-A264F2049C85}" srcOrd="3" destOrd="0" presId="urn:microsoft.com/office/officeart/2008/layout/VerticalAccentList"/>
    <dgm:cxn modelId="{9E508C53-5B74-4253-961A-53B6804611E8}" type="presParOf" srcId="{1B318F87-ECD8-4BF6-82F1-E0B4067E55CA}" destId="{279B5B79-EAF6-40E9-A908-6B01F236D5AD}" srcOrd="4" destOrd="0" presId="urn:microsoft.com/office/officeart/2008/layout/VerticalAccentList"/>
    <dgm:cxn modelId="{D8753570-CD77-4F0D-809A-484AF44A43A2}" type="presParOf" srcId="{1B318F87-ECD8-4BF6-82F1-E0B4067E55CA}" destId="{9B09A066-09FD-4FE6-8FDC-E20818D2311A}" srcOrd="5" destOrd="0" presId="urn:microsoft.com/office/officeart/2008/layout/VerticalAccentList"/>
    <dgm:cxn modelId="{972BCEBC-193B-4621-8BA4-BC789F7EE5F9}" type="presParOf" srcId="{1B318F87-ECD8-4BF6-82F1-E0B4067E55CA}" destId="{D5C4491F-479F-4DD0-846D-56FCDBAD3857}" srcOrd="6" destOrd="0" presId="urn:microsoft.com/office/officeart/2008/layout/VerticalAccentList"/>
    <dgm:cxn modelId="{490C434C-2007-439B-982D-A5B90E25A9E1}" type="presParOf" srcId="{1B318F87-ECD8-4BF6-82F1-E0B4067E55CA}" destId="{92CE87D2-C89E-4946-B42F-8580F6D80643}" srcOrd="7" destOrd="0" presId="urn:microsoft.com/office/officeart/2008/layout/VerticalAccentList"/>
    <dgm:cxn modelId="{77FD653A-0F20-46F5-AF9C-A162F7229772}" type="presParOf" srcId="{DA294993-85BA-4516-9974-6D06F960EC47}" destId="{4A656AFD-9557-4ECB-83A8-F9173C0BF24A}" srcOrd="2" destOrd="0" presId="urn:microsoft.com/office/officeart/2008/layout/VerticalAccentList"/>
    <dgm:cxn modelId="{9292A7D8-B954-4FFE-B77B-459D7E5342A2}" type="presParOf" srcId="{DA294993-85BA-4516-9974-6D06F960EC47}" destId="{6A0F27EE-42EF-4623-B92C-4ED768FEFB77}" srcOrd="3" destOrd="0" presId="urn:microsoft.com/office/officeart/2008/layout/VerticalAccentList"/>
    <dgm:cxn modelId="{B51CE83B-2951-4ADE-8815-6BB062C14A8A}" type="presParOf" srcId="{6A0F27EE-42EF-4623-B92C-4ED768FEFB77}" destId="{DDF23676-541F-4135-A8C5-976BFB244FEC}" srcOrd="0" destOrd="0" presId="urn:microsoft.com/office/officeart/2008/layout/VerticalAccentList"/>
    <dgm:cxn modelId="{5CCC23FF-A759-4590-94F3-762C5B1B335B}" type="presParOf" srcId="{DA294993-85BA-4516-9974-6D06F960EC47}" destId="{196849F3-BCEE-4080-A0B7-B76CADF859ED}" srcOrd="4" destOrd="0" presId="urn:microsoft.com/office/officeart/2008/layout/VerticalAccentList"/>
    <dgm:cxn modelId="{EB1F4708-171B-4FDF-B009-4D95AA132729}" type="presParOf" srcId="{196849F3-BCEE-4080-A0B7-B76CADF859ED}" destId="{5EC7396F-1A3E-4C82-92C3-41A09D82144B}" srcOrd="0" destOrd="0" presId="urn:microsoft.com/office/officeart/2008/layout/VerticalAccentList"/>
    <dgm:cxn modelId="{C21F9C7F-D116-4A62-8670-999F6FD245AB}" type="presParOf" srcId="{196849F3-BCEE-4080-A0B7-B76CADF859ED}" destId="{A33F8EB4-9F11-423D-B749-87B82406F1BE}" srcOrd="1" destOrd="0" presId="urn:microsoft.com/office/officeart/2008/layout/VerticalAccentList"/>
    <dgm:cxn modelId="{9BF0DC68-4B8F-4B99-93A5-764ED7D1C550}" type="presParOf" srcId="{196849F3-BCEE-4080-A0B7-B76CADF859ED}" destId="{2D1D0D10-9750-45CF-8A21-E4E9DECBF392}" srcOrd="2" destOrd="0" presId="urn:microsoft.com/office/officeart/2008/layout/VerticalAccentList"/>
    <dgm:cxn modelId="{9714FBBB-E695-441E-B232-3717E234FD64}" type="presParOf" srcId="{196849F3-BCEE-4080-A0B7-B76CADF859ED}" destId="{06B07E63-6B88-43E9-B95F-2EBF9A4D00D9}" srcOrd="3" destOrd="0" presId="urn:microsoft.com/office/officeart/2008/layout/VerticalAccentList"/>
    <dgm:cxn modelId="{98D65EF5-E8C7-43D3-9DFF-D9A03F8B2089}" type="presParOf" srcId="{196849F3-BCEE-4080-A0B7-B76CADF859ED}" destId="{FBAF24C7-6276-4439-BB50-84A9BB6ACB2E}" srcOrd="4" destOrd="0" presId="urn:microsoft.com/office/officeart/2008/layout/VerticalAccentList"/>
    <dgm:cxn modelId="{AFE0B114-8E15-43DF-910C-7A01C1F72EA5}" type="presParOf" srcId="{196849F3-BCEE-4080-A0B7-B76CADF859ED}" destId="{BAB169C6-AC29-4CE5-A45F-A54D7C4FE4E6}" srcOrd="5" destOrd="0" presId="urn:microsoft.com/office/officeart/2008/layout/VerticalAccentList"/>
    <dgm:cxn modelId="{511CF222-E8B6-4B2A-B0FB-4AA8F6BEB780}" type="presParOf" srcId="{196849F3-BCEE-4080-A0B7-B76CADF859ED}" destId="{B2F48945-8477-492B-8099-4FAE4A4D6303}" srcOrd="6" destOrd="0" presId="urn:microsoft.com/office/officeart/2008/layout/VerticalAccentList"/>
    <dgm:cxn modelId="{262F93F4-7001-4EE0-AC79-7051BC4AE8E2}" type="presParOf" srcId="{196849F3-BCEE-4080-A0B7-B76CADF859ED}" destId="{AC7518D1-350D-4F53-AA5E-011EF70E32AE}" srcOrd="7" destOrd="0" presId="urn:microsoft.com/office/officeart/2008/layout/VerticalAccentList"/>
    <dgm:cxn modelId="{68807CF3-F062-4E1D-BB9A-C9F97D3C0BDB}" type="presParOf" srcId="{DA294993-85BA-4516-9974-6D06F960EC47}" destId="{DB0A7BA5-2857-4294-AC66-4D14E20ECD31}" srcOrd="5" destOrd="0" presId="urn:microsoft.com/office/officeart/2008/layout/VerticalAccentList"/>
    <dgm:cxn modelId="{0E2B4702-0DED-4B81-9E79-61C06B1C62FD}" type="presParOf" srcId="{DA294993-85BA-4516-9974-6D06F960EC47}" destId="{0D20175D-6D38-414F-976D-973AA2D35069}" srcOrd="6" destOrd="0" presId="urn:microsoft.com/office/officeart/2008/layout/VerticalAccentList"/>
    <dgm:cxn modelId="{6AAEABF5-560B-4A91-A135-CC471A2700DC}" type="presParOf" srcId="{0D20175D-6D38-414F-976D-973AA2D35069}" destId="{EE8FBCF8-54EF-42B8-9CF6-895D6FCF4A22}" srcOrd="0" destOrd="0" presId="urn:microsoft.com/office/officeart/2008/layout/VerticalAccentList"/>
    <dgm:cxn modelId="{EB4DF896-73ED-4FC9-928E-CE937598441D}" type="presParOf" srcId="{DA294993-85BA-4516-9974-6D06F960EC47}" destId="{0CBD645E-3C12-4D23-8FD8-D60EE31D458D}" srcOrd="7" destOrd="0" presId="urn:microsoft.com/office/officeart/2008/layout/VerticalAccentList"/>
    <dgm:cxn modelId="{D527D520-17D2-44A4-9A30-F325C5EB6DFC}" type="presParOf" srcId="{0CBD645E-3C12-4D23-8FD8-D60EE31D458D}" destId="{2654C94A-221E-42E4-AB50-2CCB8C9C7873}" srcOrd="0" destOrd="0" presId="urn:microsoft.com/office/officeart/2008/layout/VerticalAccentList"/>
    <dgm:cxn modelId="{924AE3DA-D29B-406C-97AB-BCEC1A67F257}" type="presParOf" srcId="{0CBD645E-3C12-4D23-8FD8-D60EE31D458D}" destId="{C03CA887-2C2C-499B-A1DB-7F645D87A489}" srcOrd="1" destOrd="0" presId="urn:microsoft.com/office/officeart/2008/layout/VerticalAccentList"/>
    <dgm:cxn modelId="{0C247B47-FC78-472D-850E-58E516CBDA2D}" type="presParOf" srcId="{0CBD645E-3C12-4D23-8FD8-D60EE31D458D}" destId="{9FD84CD2-F7CF-442B-AA9B-2B0806F2D241}" srcOrd="2" destOrd="0" presId="urn:microsoft.com/office/officeart/2008/layout/VerticalAccentList"/>
    <dgm:cxn modelId="{77E814EC-E2C6-4B73-9FD8-E0E282F3FAD6}" type="presParOf" srcId="{0CBD645E-3C12-4D23-8FD8-D60EE31D458D}" destId="{AC46A95A-B09C-4257-B7B7-4D0F1FE9795B}" srcOrd="3" destOrd="0" presId="urn:microsoft.com/office/officeart/2008/layout/VerticalAccentList"/>
    <dgm:cxn modelId="{7C7FED22-0D95-45F3-8BB2-432ABE1E5898}" type="presParOf" srcId="{0CBD645E-3C12-4D23-8FD8-D60EE31D458D}" destId="{1C654149-02CE-4AEA-BA07-2181C523281E}" srcOrd="4" destOrd="0" presId="urn:microsoft.com/office/officeart/2008/layout/VerticalAccentList"/>
    <dgm:cxn modelId="{6EF6BBB0-0DDE-46E7-A7AD-46A3AA0BF6C6}" type="presParOf" srcId="{0CBD645E-3C12-4D23-8FD8-D60EE31D458D}" destId="{699C3D7C-8D4C-4AF1-92DA-1D4A1915125E}" srcOrd="5" destOrd="0" presId="urn:microsoft.com/office/officeart/2008/layout/VerticalAccentList"/>
    <dgm:cxn modelId="{F4A839E4-3B6C-4B70-9019-2A794B2930DC}" type="presParOf" srcId="{0CBD645E-3C12-4D23-8FD8-D60EE31D458D}" destId="{F98EA4E7-2A35-4F7E-B5CE-7AE2208CA172}" srcOrd="6" destOrd="0" presId="urn:microsoft.com/office/officeart/2008/layout/VerticalAccentList"/>
    <dgm:cxn modelId="{DB93BCA4-14B5-4A00-AB35-2994C7401BD0}" type="presParOf" srcId="{0CBD645E-3C12-4D23-8FD8-D60EE31D458D}" destId="{22ED65FD-8A58-4698-988C-DF25306A778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75E39-4E15-4D1A-8C42-22CB1493F07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5C792-7992-4A6C-94B5-D08BD84C3A36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ADT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E8BC819-8E2E-455F-9E81-D1F5EB928765}" type="parTrans" cxnId="{BC8B12AD-4EFC-4E86-97BB-DB5FA8A2A57A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FB2C4B7-8CCA-4255-8CBB-AE313FFF0221}" type="sibTrans" cxnId="{BC8B12AD-4EFC-4E86-97BB-DB5FA8A2A57A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EE9DEDA-98A9-482F-82EF-E7D8F8B880B9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Khi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ADT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lớn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hơn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page 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A0C4036-DEF7-48FF-ACB2-C28BD6BD0ADC}" type="parTrans" cxnId="{2E5838B4-CC5D-44C2-A815-82F1E015FCB3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A8FC88C-E71F-4D31-AD08-B7ACD4CBE556}" type="sibTrans" cxnId="{2E5838B4-CC5D-44C2-A815-82F1E015FCB3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319EF1D-82BF-4646-86D7-3F8A469D9A71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Sử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dụng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disk-based pointer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được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duy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trì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từ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các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bộ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cho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đến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đối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tượng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mà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nó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chứa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0A1F54E-235E-447A-98FD-DC370146C7A7}" type="parTrans" cxnId="{3D1ABAA1-E7C8-4C9E-A24E-37CE9FB6835E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4DC27F7-45E5-4888-8B18-7C66AAF99E11}" type="sibTrans" cxnId="{3D1ABAA1-E7C8-4C9E-A24E-37CE9FB6835E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BF98897-7495-4135-B2A6-67CA2B940DD8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Structured object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02A941F-8260-42A1-B187-FA4ABCB1A78D}" type="parTrans" cxnId="{3E171AA4-AC78-44D6-B0F8-D2DCF2338959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A5823369-5970-4990-AFA6-55EB106EF90B}" type="sibTrans" cxnId="{3E171AA4-AC78-44D6-B0F8-D2DCF2338959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D9420AB-E62D-40DE-8913-D03805D1E859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Kích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thước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biến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thiên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E8270F9-1410-493C-89BD-CBF98C74C0BB}" type="parTrans" cxnId="{DB0E532A-1CEA-4D4B-8538-069AC93ADD4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C2C6120-F619-4A4B-B3E9-4615806CFFEF}" type="sibTrans" cxnId="{DB0E532A-1CEA-4D4B-8538-069AC93ADD4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F881C8E-019B-4A58-AC2C-FDC10E6D2E71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Đòi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hỏi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cơ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chế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sắp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xếp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đĩa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linh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hoạt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8CB6C99-5217-4E7C-8516-24481FAC9D68}" type="parTrans" cxnId="{0238B26D-AECC-425C-8DDE-1E78A67936B8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FE425AE-D6AF-41E1-89C5-674F7756EBD9}" type="sibTrans" cxnId="{0238B26D-AECC-425C-8DDE-1E78A67936B8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287D989-860A-4EA2-8128-A60453C899A3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Array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960E3F1-134A-4571-8889-68FC5B0DF602}" type="parTrans" cxnId="{5292CE53-665D-4292-8199-EEE48FDF5B2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C3B1821-234B-4B81-8853-414D659D907E}" type="sibTrans" cxnId="{5292CE53-665D-4292-8199-EEE48FDF5B2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1DBDC2AE-9FBE-4182-A519-9F36AB3202A8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Theo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truyền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thống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liên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tiếp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trên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đĩa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theo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từng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dòng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Wingdings" pitchFamily="2" charset="2"/>
            </a:rPr>
            <a:t> I/O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Wingdings" pitchFamily="2" charset="2"/>
            </a:rPr>
            <a:t>cao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C909A66-2954-413B-9D1B-F3B32254C8DE}" type="parTrans" cxnId="{86572B1E-3516-41EE-9E79-FBD94F92BD99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445CF32-2E82-41B0-928F-F538148FA2FB}" type="sibTrans" cxnId="{86572B1E-3516-41EE-9E79-FBD94F92BD99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8601F29-1C71-4021-B7AA-666EC2F4AC97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Chia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nhỏ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mảng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thành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các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khối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gọi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là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chunk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809F062-8693-48A1-AD60-BCC8E57CAE6C}" type="parTrans" cxnId="{7EC103C9-4D87-4ED0-BA59-7FF485444FEE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03DB633-8DC5-4655-9DA6-5C0B69CE59D1}" type="sibTrans" cxnId="{7EC103C9-4D87-4ED0-BA59-7FF485444FEE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F14A7B5-F500-4D62-AAF9-ED74E716FCA5}">
      <dgm:prSet phldrT="[Text]"/>
      <dgm:spPr/>
      <dgm:t>
        <a:bodyPr/>
        <a:lstStyle/>
        <a:p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E292FFE2-9E5D-44C2-9A57-94C17FD54633}" type="parTrans" cxnId="{88233402-2758-4A73-9126-D38AF76C376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2E9CEE2-6EDB-4CE2-9CE5-142E5D964157}" type="sibTrans" cxnId="{88233402-2758-4A73-9126-D38AF76C376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0D389CD-3474-4F2E-A3A2-C3D12977A9D2}">
      <dgm:prSet phldrT="[Text]"/>
      <dgm:spPr/>
      <dgm:t>
        <a:bodyPr/>
        <a:lstStyle/>
        <a:p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1A1E3B6-1296-463A-BE98-313BD6C97095}" type="parTrans" cxnId="{2D905091-B9FF-4220-9FE9-C5DA63A5BAA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DCF391F-872E-47DD-AA6B-0B319CF26448}" type="sibTrans" cxnId="{2D905091-B9FF-4220-9FE9-C5DA63A5BAA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48DE7C5-7E16-455C-BC7E-E00F1CC0B44D}">
      <dgm:prSet phldrT="[Text]"/>
      <dgm:spPr/>
      <dgm:t>
        <a:bodyPr/>
        <a:lstStyle/>
        <a:p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CF54DC9-BF91-489B-B7D0-FE736F77FBA2}" type="parTrans" cxnId="{5F02FDCB-DDFF-4B32-8190-F5F00AC4D58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B68B999-A67C-415C-B94C-D5F33CD2C5C2}" type="sibTrans" cxnId="{5F02FDCB-DDFF-4B32-8190-F5F00AC4D58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797E5D3-2067-4CFF-A467-E000371C4D60}" type="pres">
      <dgm:prSet presAssocID="{95975E39-4E15-4D1A-8C42-22CB1493F07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CA24AA-ECB4-4907-A05A-42BA7B1A7858}" type="pres">
      <dgm:prSet presAssocID="{1105C792-7992-4A6C-94B5-D08BD84C3A36}" presName="linNode" presStyleCnt="0"/>
      <dgm:spPr/>
    </dgm:pt>
    <dgm:pt modelId="{53E97D11-CD5B-4376-8816-4FD55DA3F195}" type="pres">
      <dgm:prSet presAssocID="{1105C792-7992-4A6C-94B5-D08BD84C3A36}" presName="parentShp" presStyleLbl="node1" presStyleIdx="0" presStyleCnt="3" custScaleX="71569" custLinFactNeighborX="-122" custLinFactNeighborY="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8A51C-7C67-4B32-9152-6380256F6D9A}" type="pres">
      <dgm:prSet presAssocID="{1105C792-7992-4A6C-94B5-D08BD84C3A36}" presName="childShp" presStyleLbl="bgAccFollowNode1" presStyleIdx="0" presStyleCnt="3" custScaleX="122876" custScaleY="120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5F448-F999-42DA-BED4-6DE361F3083F}" type="pres">
      <dgm:prSet presAssocID="{9FB2C4B7-8CCA-4255-8CBB-AE313FFF0221}" presName="spacing" presStyleCnt="0"/>
      <dgm:spPr/>
    </dgm:pt>
    <dgm:pt modelId="{4A88EE50-034A-4AF6-A484-93FCBA904C0F}" type="pres">
      <dgm:prSet presAssocID="{3BF98897-7495-4135-B2A6-67CA2B940DD8}" presName="linNode" presStyleCnt="0"/>
      <dgm:spPr/>
    </dgm:pt>
    <dgm:pt modelId="{D25FFEE4-714F-451F-BE28-8335DF416E67}" type="pres">
      <dgm:prSet presAssocID="{3BF98897-7495-4135-B2A6-67CA2B940DD8}" presName="parentShp" presStyleLbl="node1" presStyleIdx="1" presStyleCnt="3" custScaleX="95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E1D94-F9CC-4DF6-A461-36926100D9D9}" type="pres">
      <dgm:prSet presAssocID="{3BF98897-7495-4135-B2A6-67CA2B940DD8}" presName="childShp" presStyleLbl="bgAccFollowNode1" presStyleIdx="1" presStyleCnt="3" custScaleX="163117" custScaleY="11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497E2-ECFA-43BF-B0CA-800258746A58}" type="pres">
      <dgm:prSet presAssocID="{A5823369-5970-4990-AFA6-55EB106EF90B}" presName="spacing" presStyleCnt="0"/>
      <dgm:spPr/>
    </dgm:pt>
    <dgm:pt modelId="{6C6BF14E-3EA1-4092-B27E-F37AD2CE9262}" type="pres">
      <dgm:prSet presAssocID="{F287D989-860A-4EA2-8128-A60453C899A3}" presName="linNode" presStyleCnt="0"/>
      <dgm:spPr/>
    </dgm:pt>
    <dgm:pt modelId="{13E38B2F-9FFB-4EF7-9CF6-F87E56143216}" type="pres">
      <dgm:prSet presAssocID="{F287D989-860A-4EA2-8128-A60453C899A3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A4DF3-1B1B-48D8-8E00-C4D1B7A08533}" type="pres">
      <dgm:prSet presAssocID="{F287D989-860A-4EA2-8128-A60453C899A3}" presName="childShp" presStyleLbl="bgAccFollowNode1" presStyleIdx="2" presStyleCnt="3" custScaleX="172536" custScaleY="123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C17F66-AB8B-4A43-8247-BE3FA309B472}" type="presOf" srcId="{3F14A7B5-F500-4D62-AAF9-ED74E716FCA5}" destId="{641E1D94-F9CC-4DF6-A461-36926100D9D9}" srcOrd="0" destOrd="0" presId="urn:microsoft.com/office/officeart/2005/8/layout/vList6"/>
    <dgm:cxn modelId="{CF485853-5F89-4945-86FE-78DFF8DDEA0B}" type="presOf" srcId="{D0D389CD-3474-4F2E-A3A2-C3D12977A9D2}" destId="{C5F8A51C-7C67-4B32-9152-6380256F6D9A}" srcOrd="0" destOrd="0" presId="urn:microsoft.com/office/officeart/2005/8/layout/vList6"/>
    <dgm:cxn modelId="{7EC103C9-4D87-4ED0-BA59-7FF485444FEE}" srcId="{F287D989-860A-4EA2-8128-A60453C899A3}" destId="{F8601F29-1C71-4021-B7AA-666EC2F4AC97}" srcOrd="2" destOrd="0" parTransId="{0809F062-8693-48A1-AD60-BCC8E57CAE6C}" sibTransId="{203DB633-8DC5-4655-9DA6-5C0B69CE59D1}"/>
    <dgm:cxn modelId="{0238B26D-AECC-425C-8DDE-1E78A67936B8}" srcId="{3BF98897-7495-4135-B2A6-67CA2B940DD8}" destId="{4F881C8E-019B-4A58-AC2C-FDC10E6D2E71}" srcOrd="2" destOrd="0" parTransId="{28CB6C99-5217-4E7C-8516-24481FAC9D68}" sibTransId="{FFE425AE-D6AF-41E1-89C5-674F7756EBD9}"/>
    <dgm:cxn modelId="{BC8B12AD-4EFC-4E86-97BB-DB5FA8A2A57A}" srcId="{95975E39-4E15-4D1A-8C42-22CB1493F074}" destId="{1105C792-7992-4A6C-94B5-D08BD84C3A36}" srcOrd="0" destOrd="0" parTransId="{5E8BC819-8E2E-455F-9E81-D1F5EB928765}" sibTransId="{9FB2C4B7-8CCA-4255-8CBB-AE313FFF0221}"/>
    <dgm:cxn modelId="{3D1ABAA1-E7C8-4C9E-A24E-37CE9FB6835E}" srcId="{1105C792-7992-4A6C-94B5-D08BD84C3A36}" destId="{8319EF1D-82BF-4646-86D7-3F8A469D9A71}" srcOrd="2" destOrd="0" parTransId="{D0A1F54E-235E-447A-98FD-DC370146C7A7}" sibTransId="{34DC27F7-45E5-4888-8B18-7C66AAF99E11}"/>
    <dgm:cxn modelId="{394CFD40-978B-4EAA-B23D-7F8A5D216DF1}" type="presOf" srcId="{A48DE7C5-7E16-455C-BC7E-E00F1CC0B44D}" destId="{AADA4DF3-1B1B-48D8-8E00-C4D1B7A08533}" srcOrd="0" destOrd="0" presId="urn:microsoft.com/office/officeart/2005/8/layout/vList6"/>
    <dgm:cxn modelId="{2E5838B4-CC5D-44C2-A815-82F1E015FCB3}" srcId="{1105C792-7992-4A6C-94B5-D08BD84C3A36}" destId="{BEE9DEDA-98A9-482F-82EF-E7D8F8B880B9}" srcOrd="1" destOrd="0" parTransId="{FA0C4036-DEF7-48FF-ACB2-C28BD6BD0ADC}" sibTransId="{BA8FC88C-E71F-4D31-AD08-B7ACD4CBE556}"/>
    <dgm:cxn modelId="{3E171AA4-AC78-44D6-B0F8-D2DCF2338959}" srcId="{95975E39-4E15-4D1A-8C42-22CB1493F074}" destId="{3BF98897-7495-4135-B2A6-67CA2B940DD8}" srcOrd="1" destOrd="0" parTransId="{C02A941F-8260-42A1-B187-FA4ABCB1A78D}" sibTransId="{A5823369-5970-4990-AFA6-55EB106EF90B}"/>
    <dgm:cxn modelId="{AABAE993-06B9-4922-A9C4-FD0D3BBB671D}" type="presOf" srcId="{8319EF1D-82BF-4646-86D7-3F8A469D9A71}" destId="{C5F8A51C-7C67-4B32-9152-6380256F6D9A}" srcOrd="0" destOrd="2" presId="urn:microsoft.com/office/officeart/2005/8/layout/vList6"/>
    <dgm:cxn modelId="{3095996B-BBA6-41E7-AF3B-D685C3B9B679}" type="presOf" srcId="{F287D989-860A-4EA2-8128-A60453C899A3}" destId="{13E38B2F-9FFB-4EF7-9CF6-F87E56143216}" srcOrd="0" destOrd="0" presId="urn:microsoft.com/office/officeart/2005/8/layout/vList6"/>
    <dgm:cxn modelId="{E3F7F2D3-202A-40B4-8BF2-3AA4FA4479CE}" type="presOf" srcId="{4D9420AB-E62D-40DE-8913-D03805D1E859}" destId="{641E1D94-F9CC-4DF6-A461-36926100D9D9}" srcOrd="0" destOrd="1" presId="urn:microsoft.com/office/officeart/2005/8/layout/vList6"/>
    <dgm:cxn modelId="{5F02FDCB-DDFF-4B32-8190-F5F00AC4D588}" srcId="{F287D989-860A-4EA2-8128-A60453C899A3}" destId="{A48DE7C5-7E16-455C-BC7E-E00F1CC0B44D}" srcOrd="0" destOrd="0" parTransId="{FCF54DC9-BF91-489B-B7D0-FE736F77FBA2}" sibTransId="{4B68B999-A67C-415C-B94C-D5F33CD2C5C2}"/>
    <dgm:cxn modelId="{88233402-2758-4A73-9126-D38AF76C3761}" srcId="{3BF98897-7495-4135-B2A6-67CA2B940DD8}" destId="{3F14A7B5-F500-4D62-AAF9-ED74E716FCA5}" srcOrd="0" destOrd="0" parTransId="{E292FFE2-9E5D-44C2-9A57-94C17FD54633}" sibTransId="{D2E9CEE2-6EDB-4CE2-9CE5-142E5D964157}"/>
    <dgm:cxn modelId="{CC84F31A-CB3B-4447-B7FC-057BA879028A}" type="presOf" srcId="{BEE9DEDA-98A9-482F-82EF-E7D8F8B880B9}" destId="{C5F8A51C-7C67-4B32-9152-6380256F6D9A}" srcOrd="0" destOrd="1" presId="urn:microsoft.com/office/officeart/2005/8/layout/vList6"/>
    <dgm:cxn modelId="{DB0E532A-1CEA-4D4B-8538-069AC93ADD4C}" srcId="{3BF98897-7495-4135-B2A6-67CA2B940DD8}" destId="{4D9420AB-E62D-40DE-8913-D03805D1E859}" srcOrd="1" destOrd="0" parTransId="{DE8270F9-1410-493C-89BD-CBF98C74C0BB}" sibTransId="{5C2C6120-F619-4A4B-B3E9-4615806CFFEF}"/>
    <dgm:cxn modelId="{2D905091-B9FF-4220-9FE9-C5DA63A5BAA5}" srcId="{1105C792-7992-4A6C-94B5-D08BD84C3A36}" destId="{D0D389CD-3474-4F2E-A3A2-C3D12977A9D2}" srcOrd="0" destOrd="0" parTransId="{D1A1E3B6-1296-463A-BE98-313BD6C97095}" sibTransId="{EDCF391F-872E-47DD-AA6B-0B319CF26448}"/>
    <dgm:cxn modelId="{5B79ADBD-ADC3-4D95-83FB-73AB7E429429}" type="presOf" srcId="{4F881C8E-019B-4A58-AC2C-FDC10E6D2E71}" destId="{641E1D94-F9CC-4DF6-A461-36926100D9D9}" srcOrd="0" destOrd="2" presId="urn:microsoft.com/office/officeart/2005/8/layout/vList6"/>
    <dgm:cxn modelId="{5292CE53-665D-4292-8199-EEE48FDF5B2C}" srcId="{95975E39-4E15-4D1A-8C42-22CB1493F074}" destId="{F287D989-860A-4EA2-8128-A60453C899A3}" srcOrd="2" destOrd="0" parTransId="{5960E3F1-134A-4571-8889-68FC5B0DF602}" sibTransId="{6C3B1821-234B-4B81-8853-414D659D907E}"/>
    <dgm:cxn modelId="{D60AED9B-82F9-40CE-8E74-47B7B5FFE647}" type="presOf" srcId="{F8601F29-1C71-4021-B7AA-666EC2F4AC97}" destId="{AADA4DF3-1B1B-48D8-8E00-C4D1B7A08533}" srcOrd="0" destOrd="2" presId="urn:microsoft.com/office/officeart/2005/8/layout/vList6"/>
    <dgm:cxn modelId="{A579440F-7F12-4872-8F03-5BA15963AD20}" type="presOf" srcId="{1105C792-7992-4A6C-94B5-D08BD84C3A36}" destId="{53E97D11-CD5B-4376-8816-4FD55DA3F195}" srcOrd="0" destOrd="0" presId="urn:microsoft.com/office/officeart/2005/8/layout/vList6"/>
    <dgm:cxn modelId="{3B2577D3-6F2F-41B7-A636-B94A61E5598E}" type="presOf" srcId="{95975E39-4E15-4D1A-8C42-22CB1493F074}" destId="{E797E5D3-2067-4CFF-A467-E000371C4D60}" srcOrd="0" destOrd="0" presId="urn:microsoft.com/office/officeart/2005/8/layout/vList6"/>
    <dgm:cxn modelId="{86572B1E-3516-41EE-9E79-FBD94F92BD99}" srcId="{F287D989-860A-4EA2-8128-A60453C899A3}" destId="{1DBDC2AE-9FBE-4182-A519-9F36AB3202A8}" srcOrd="1" destOrd="0" parTransId="{DC909A66-2954-413B-9D1B-F3B32254C8DE}" sibTransId="{8445CF32-2E82-41B0-928F-F538148FA2FB}"/>
    <dgm:cxn modelId="{F20C2416-C94A-4348-98A0-68A954F9F05D}" type="presOf" srcId="{1DBDC2AE-9FBE-4182-A519-9F36AB3202A8}" destId="{AADA4DF3-1B1B-48D8-8E00-C4D1B7A08533}" srcOrd="0" destOrd="1" presId="urn:microsoft.com/office/officeart/2005/8/layout/vList6"/>
    <dgm:cxn modelId="{831590DB-E527-4100-93C9-84CEBF5C920F}" type="presOf" srcId="{3BF98897-7495-4135-B2A6-67CA2B940DD8}" destId="{D25FFEE4-714F-451F-BE28-8335DF416E67}" srcOrd="0" destOrd="0" presId="urn:microsoft.com/office/officeart/2005/8/layout/vList6"/>
    <dgm:cxn modelId="{70319955-C6C9-45C1-99D4-71BC2929610D}" type="presParOf" srcId="{E797E5D3-2067-4CFF-A467-E000371C4D60}" destId="{33CA24AA-ECB4-4907-A05A-42BA7B1A7858}" srcOrd="0" destOrd="0" presId="urn:microsoft.com/office/officeart/2005/8/layout/vList6"/>
    <dgm:cxn modelId="{96B2AD82-F5CC-451B-AA37-874E46EFCE4A}" type="presParOf" srcId="{33CA24AA-ECB4-4907-A05A-42BA7B1A7858}" destId="{53E97D11-CD5B-4376-8816-4FD55DA3F195}" srcOrd="0" destOrd="0" presId="urn:microsoft.com/office/officeart/2005/8/layout/vList6"/>
    <dgm:cxn modelId="{0F31B8D2-CD0D-4A65-B630-B2AB6FCED78E}" type="presParOf" srcId="{33CA24AA-ECB4-4907-A05A-42BA7B1A7858}" destId="{C5F8A51C-7C67-4B32-9152-6380256F6D9A}" srcOrd="1" destOrd="0" presId="urn:microsoft.com/office/officeart/2005/8/layout/vList6"/>
    <dgm:cxn modelId="{8BCEADDB-6B7A-423A-B335-85794CAB3360}" type="presParOf" srcId="{E797E5D3-2067-4CFF-A467-E000371C4D60}" destId="{35F5F448-F999-42DA-BED4-6DE361F3083F}" srcOrd="1" destOrd="0" presId="urn:microsoft.com/office/officeart/2005/8/layout/vList6"/>
    <dgm:cxn modelId="{226888CE-8B57-4ABA-8476-A10C83517F50}" type="presParOf" srcId="{E797E5D3-2067-4CFF-A467-E000371C4D60}" destId="{4A88EE50-034A-4AF6-A484-93FCBA904C0F}" srcOrd="2" destOrd="0" presId="urn:microsoft.com/office/officeart/2005/8/layout/vList6"/>
    <dgm:cxn modelId="{1999BC4D-0628-4C87-A239-BB333563DCF2}" type="presParOf" srcId="{4A88EE50-034A-4AF6-A484-93FCBA904C0F}" destId="{D25FFEE4-714F-451F-BE28-8335DF416E67}" srcOrd="0" destOrd="0" presId="urn:microsoft.com/office/officeart/2005/8/layout/vList6"/>
    <dgm:cxn modelId="{69532A1C-89D5-4326-97BE-FE79FC550152}" type="presParOf" srcId="{4A88EE50-034A-4AF6-A484-93FCBA904C0F}" destId="{641E1D94-F9CC-4DF6-A461-36926100D9D9}" srcOrd="1" destOrd="0" presId="urn:microsoft.com/office/officeart/2005/8/layout/vList6"/>
    <dgm:cxn modelId="{A10F3782-0088-4F18-9A62-EC0435E83C52}" type="presParOf" srcId="{E797E5D3-2067-4CFF-A467-E000371C4D60}" destId="{E06497E2-ECFA-43BF-B0CA-800258746A58}" srcOrd="3" destOrd="0" presId="urn:microsoft.com/office/officeart/2005/8/layout/vList6"/>
    <dgm:cxn modelId="{3DBF26AB-59AB-418A-8C5E-41E915FE9786}" type="presParOf" srcId="{E797E5D3-2067-4CFF-A467-E000371C4D60}" destId="{6C6BF14E-3EA1-4092-B27E-F37AD2CE9262}" srcOrd="4" destOrd="0" presId="urn:microsoft.com/office/officeart/2005/8/layout/vList6"/>
    <dgm:cxn modelId="{8DAC1F75-ABE4-419C-8380-0CD601F5376A}" type="presParOf" srcId="{6C6BF14E-3EA1-4092-B27E-F37AD2CE9262}" destId="{13E38B2F-9FFB-4EF7-9CF6-F87E56143216}" srcOrd="0" destOrd="0" presId="urn:microsoft.com/office/officeart/2005/8/layout/vList6"/>
    <dgm:cxn modelId="{20D8BE0A-B49E-4789-AD53-A1EBAF7818C0}" type="presParOf" srcId="{6C6BF14E-3EA1-4092-B27E-F37AD2CE9262}" destId="{AADA4DF3-1B1B-48D8-8E00-C4D1B7A0853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C86631-13B0-489D-9A75-68538E9A226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59E8F-EDA8-4869-B36C-580CDF323BA9}">
      <dgm:prSet phldrT="[Text]" phldr="1"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F74D0E-D3D1-4F02-B169-1C6C8CCF89EF}" type="parTrans" cxnId="{4DC7718F-2E6C-4E0A-9A30-EDD48765B51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AB40C3-5782-44F3-80D5-0FC26E63524B}" type="sibTrans" cxnId="{4DC7718F-2E6C-4E0A-9A30-EDD48765B51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A09AA11-2869-4BE8-90DA-303A4B1819F4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Hàm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hợp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người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dùng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định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nghĩa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EA030558-C08D-45D8-94D8-16AA74768426}" type="parTrans" cxnId="{FB526B1E-F27A-4900-9A75-4836051B1C0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2B789C2-5045-4B6E-A3D5-4DD643A51F15}" type="sibTrans" cxnId="{FB526B1E-F27A-4900-9A75-4836051B1C0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EE6552A-6EE4-4EC7-8B4D-6B2B2729FCE9}">
      <dgm:prSet phldrT="[Text]" phldr="1"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163F1B0-62F7-44FA-80AD-4B9E5AEA302D}" type="parTrans" cxnId="{5D45752B-8FC8-413B-BA4D-DFAD3D3133C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7251747-3D03-4C89-8205-1A5C44547DAD}" type="sibTrans" cxnId="{5D45752B-8FC8-413B-BA4D-DFAD3D3133C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DC86C15-2275-4165-8795-193ED2B4078B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Độ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tin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cậy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của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77EEC26-2E5D-41FB-AAB3-FD26E5766269}" type="parTrans" cxnId="{6831531E-AA68-4EFF-B698-8FC6A21F385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43DC861-EC96-4167-91FA-5CEF80A712F7}" type="sibTrans" cxnId="{6831531E-AA68-4EFF-B698-8FC6A21F385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F532942-7504-4520-8DEF-D465771CE48A}">
      <dgm:prSet phldrT="[Text]" phldr="1"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7BE504D-EF1F-444D-9585-E936FE824524}" type="parTrans" cxnId="{F6060C4C-51DE-43AB-9F43-7F8B6757EB6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0FC01CF-E3BC-40CE-B10C-9459EEC7EBA5}" type="sibTrans" cxnId="{F6060C4C-51DE-43AB-9F43-7F8B6757EB6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4A0F790-01FE-4F57-9564-D6ED85F1B2AC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Method Caching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23C3FCB-68FC-4221-8374-F220D23955C8}" type="parTrans" cxnId="{E2CB30AE-2EEC-4756-802B-CD0FAE70F9F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95EDF12-9401-4494-B335-6722195DAA70}" type="sibTrans" cxnId="{E2CB30AE-2EEC-4756-802B-CD0FAE70F9F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DA28D67-F37B-4BDD-A382-CCA878E90DCA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Pointer </a:t>
          </a:r>
          <a:r>
            <a:rPr lang="en-US" dirty="0" err="1" smtClean="0">
              <a:solidFill>
                <a:schemeClr val="tx2"/>
              </a:solidFill>
            </a:rPr>
            <a:t>Swizzling</a:t>
          </a:r>
          <a:endParaRPr lang="en-US" dirty="0">
            <a:solidFill>
              <a:schemeClr val="tx2"/>
            </a:solidFill>
          </a:endParaRPr>
        </a:p>
      </dgm:t>
    </dgm:pt>
    <dgm:pt modelId="{FBC84FFF-83A4-42D4-8183-4E07EB53D01B}" type="parTrans" cxnId="{A7DD3258-B6D2-41CE-B340-0B7C9331AE6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E71023C-6362-4C83-A25C-6028C0D4417C}" type="sibTrans" cxnId="{A7DD3258-B6D2-41CE-B340-0B7C9331AE6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D4158A-2CB9-498C-8F34-11415D21E410}">
      <dgm:prSet phldrT="[Text]"/>
      <dgm:spPr/>
      <dgm:t>
        <a:bodyPr/>
        <a:lstStyle/>
        <a:p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9BF79A0-AE63-46A2-B551-C58C5CB0F861}" type="parTrans" cxnId="{DBFF4C10-4B1A-44EF-AB8E-7CDA90705B7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1BACF47-CF97-40C2-A4B0-D4E535CF37A0}" type="sibTrans" cxnId="{DBFF4C10-4B1A-44EF-AB8E-7CDA90705B7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4908C15-BB66-4F30-AC12-C61477DBFBB0}" type="pres">
      <dgm:prSet presAssocID="{6FC86631-13B0-489D-9A75-68538E9A2263}" presName="Name0" presStyleCnt="0">
        <dgm:presLayoutVars>
          <dgm:chMax/>
          <dgm:chPref/>
          <dgm:dir/>
        </dgm:presLayoutVars>
      </dgm:prSet>
      <dgm:spPr/>
    </dgm:pt>
    <dgm:pt modelId="{193C279B-9ACD-40EC-ACD9-97538EE91CE4}" type="pres">
      <dgm:prSet presAssocID="{8DF59E8F-EDA8-4869-B36C-580CDF323BA9}" presName="parenttextcomposite" presStyleCnt="0"/>
      <dgm:spPr/>
    </dgm:pt>
    <dgm:pt modelId="{5638B43C-6177-415D-8FDB-07521CDDDC81}" type="pres">
      <dgm:prSet presAssocID="{8DF59E8F-EDA8-4869-B36C-580CDF323BA9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4B7361A8-2CB6-4EE7-835B-4B578019709F}" type="pres">
      <dgm:prSet presAssocID="{8DF59E8F-EDA8-4869-B36C-580CDF323BA9}" presName="composite" presStyleCnt="0"/>
      <dgm:spPr/>
    </dgm:pt>
    <dgm:pt modelId="{B5F8DBFA-91EC-450D-84E4-96AF7AC090FD}" type="pres">
      <dgm:prSet presAssocID="{8DF59E8F-EDA8-4869-B36C-580CDF323BA9}" presName="chevron1" presStyleLbl="alignNode1" presStyleIdx="0" presStyleCnt="28"/>
      <dgm:spPr/>
    </dgm:pt>
    <dgm:pt modelId="{FFD9EDBA-5A59-4AA8-9FEC-9968024EAFE0}" type="pres">
      <dgm:prSet presAssocID="{8DF59E8F-EDA8-4869-B36C-580CDF323BA9}" presName="chevron2" presStyleLbl="alignNode1" presStyleIdx="1" presStyleCnt="28"/>
      <dgm:spPr/>
    </dgm:pt>
    <dgm:pt modelId="{7E5F389D-EDCD-417F-B3FF-4F3E4372ECA4}" type="pres">
      <dgm:prSet presAssocID="{8DF59E8F-EDA8-4869-B36C-580CDF323BA9}" presName="chevron3" presStyleLbl="alignNode1" presStyleIdx="2" presStyleCnt="28"/>
      <dgm:spPr/>
    </dgm:pt>
    <dgm:pt modelId="{69D053B2-2EE9-42C3-9403-061979950B00}" type="pres">
      <dgm:prSet presAssocID="{8DF59E8F-EDA8-4869-B36C-580CDF323BA9}" presName="chevron4" presStyleLbl="alignNode1" presStyleIdx="3" presStyleCnt="28"/>
      <dgm:spPr/>
    </dgm:pt>
    <dgm:pt modelId="{05C0FDC6-70FF-4A8F-BB7B-3DA5C7EBE899}" type="pres">
      <dgm:prSet presAssocID="{8DF59E8F-EDA8-4869-B36C-580CDF323BA9}" presName="chevron5" presStyleLbl="alignNode1" presStyleIdx="4" presStyleCnt="28"/>
      <dgm:spPr/>
    </dgm:pt>
    <dgm:pt modelId="{5135A3E0-8548-4366-B847-387F3ECB83FB}" type="pres">
      <dgm:prSet presAssocID="{8DF59E8F-EDA8-4869-B36C-580CDF323BA9}" presName="chevron6" presStyleLbl="alignNode1" presStyleIdx="5" presStyleCnt="28"/>
      <dgm:spPr/>
    </dgm:pt>
    <dgm:pt modelId="{00B7CE26-755C-479D-8DDA-522DBCFAFEC1}" type="pres">
      <dgm:prSet presAssocID="{8DF59E8F-EDA8-4869-B36C-580CDF323BA9}" presName="chevron7" presStyleLbl="alignNode1" presStyleIdx="6" presStyleCnt="28"/>
      <dgm:spPr/>
    </dgm:pt>
    <dgm:pt modelId="{09255157-DB59-4402-9C80-FB4E9C48E2BF}" type="pres">
      <dgm:prSet presAssocID="{8DF59E8F-EDA8-4869-B36C-580CDF323BA9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75C29-7C6A-4201-88B0-B839F137BD18}" type="pres">
      <dgm:prSet presAssocID="{21AB40C3-5782-44F3-80D5-0FC26E63524B}" presName="sibTrans" presStyleCnt="0"/>
      <dgm:spPr/>
    </dgm:pt>
    <dgm:pt modelId="{238508F2-C2B3-41F9-B475-3B8081F28959}" type="pres">
      <dgm:prSet presAssocID="{4EE6552A-6EE4-4EC7-8B4D-6B2B2729FCE9}" presName="parenttextcomposite" presStyleCnt="0"/>
      <dgm:spPr/>
    </dgm:pt>
    <dgm:pt modelId="{5751F05C-8934-4B63-8A91-70A894961F8E}" type="pres">
      <dgm:prSet presAssocID="{4EE6552A-6EE4-4EC7-8B4D-6B2B2729FCE9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90B9263B-41E8-42C0-93B8-7D9FAEFAC445}" type="pres">
      <dgm:prSet presAssocID="{4EE6552A-6EE4-4EC7-8B4D-6B2B2729FCE9}" presName="composite" presStyleCnt="0"/>
      <dgm:spPr/>
    </dgm:pt>
    <dgm:pt modelId="{A4418148-ABBA-4FEF-BF41-3A9D6490BCF2}" type="pres">
      <dgm:prSet presAssocID="{4EE6552A-6EE4-4EC7-8B4D-6B2B2729FCE9}" presName="chevron1" presStyleLbl="alignNode1" presStyleIdx="7" presStyleCnt="28"/>
      <dgm:spPr/>
    </dgm:pt>
    <dgm:pt modelId="{24D3D04B-4CE6-4F55-A172-4A3AD95BA03F}" type="pres">
      <dgm:prSet presAssocID="{4EE6552A-6EE4-4EC7-8B4D-6B2B2729FCE9}" presName="chevron2" presStyleLbl="alignNode1" presStyleIdx="8" presStyleCnt="28"/>
      <dgm:spPr/>
    </dgm:pt>
    <dgm:pt modelId="{3DBA1E73-65A2-402F-B1A0-DCC96CA627D4}" type="pres">
      <dgm:prSet presAssocID="{4EE6552A-6EE4-4EC7-8B4D-6B2B2729FCE9}" presName="chevron3" presStyleLbl="alignNode1" presStyleIdx="9" presStyleCnt="28"/>
      <dgm:spPr/>
    </dgm:pt>
    <dgm:pt modelId="{D435DC5A-1AD8-4823-828D-4A35AA6A1104}" type="pres">
      <dgm:prSet presAssocID="{4EE6552A-6EE4-4EC7-8B4D-6B2B2729FCE9}" presName="chevron4" presStyleLbl="alignNode1" presStyleIdx="10" presStyleCnt="28"/>
      <dgm:spPr/>
    </dgm:pt>
    <dgm:pt modelId="{BCFCA2C2-79C3-426E-B223-6C3143AAB758}" type="pres">
      <dgm:prSet presAssocID="{4EE6552A-6EE4-4EC7-8B4D-6B2B2729FCE9}" presName="chevron5" presStyleLbl="alignNode1" presStyleIdx="11" presStyleCnt="28"/>
      <dgm:spPr/>
    </dgm:pt>
    <dgm:pt modelId="{A3D57AF1-D3FB-46CD-99D6-C827A285548D}" type="pres">
      <dgm:prSet presAssocID="{4EE6552A-6EE4-4EC7-8B4D-6B2B2729FCE9}" presName="chevron6" presStyleLbl="alignNode1" presStyleIdx="12" presStyleCnt="28"/>
      <dgm:spPr/>
    </dgm:pt>
    <dgm:pt modelId="{06352EBF-9A10-4A02-9256-92B3B03730E2}" type="pres">
      <dgm:prSet presAssocID="{4EE6552A-6EE4-4EC7-8B4D-6B2B2729FCE9}" presName="chevron7" presStyleLbl="alignNode1" presStyleIdx="13" presStyleCnt="28"/>
      <dgm:spPr/>
    </dgm:pt>
    <dgm:pt modelId="{E85FD32C-11E9-40BA-8B6E-2767FF717370}" type="pres">
      <dgm:prSet presAssocID="{4EE6552A-6EE4-4EC7-8B4D-6B2B2729FCE9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2C040-4A47-4E11-84B5-8788EC05713B}" type="pres">
      <dgm:prSet presAssocID="{87251747-3D03-4C89-8205-1A5C44547DAD}" presName="sibTrans" presStyleCnt="0"/>
      <dgm:spPr/>
    </dgm:pt>
    <dgm:pt modelId="{7D614B85-3E30-45E7-ADD5-35CF96E10578}" type="pres">
      <dgm:prSet presAssocID="{6F532942-7504-4520-8DEF-D465771CE48A}" presName="parenttextcomposite" presStyleCnt="0"/>
      <dgm:spPr/>
    </dgm:pt>
    <dgm:pt modelId="{FA8889BA-70C9-496E-B414-D67793E21E50}" type="pres">
      <dgm:prSet presAssocID="{6F532942-7504-4520-8DEF-D465771CE48A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AB61F6C5-46BD-4ACC-A19B-65E14A0AB187}" type="pres">
      <dgm:prSet presAssocID="{6F532942-7504-4520-8DEF-D465771CE48A}" presName="composite" presStyleCnt="0"/>
      <dgm:spPr/>
    </dgm:pt>
    <dgm:pt modelId="{71F4059C-67EE-4059-AC2E-08523F91AAE9}" type="pres">
      <dgm:prSet presAssocID="{6F532942-7504-4520-8DEF-D465771CE48A}" presName="chevron1" presStyleLbl="alignNode1" presStyleIdx="14" presStyleCnt="28"/>
      <dgm:spPr/>
    </dgm:pt>
    <dgm:pt modelId="{997224F0-71DF-45AB-8215-403DFD8DFE08}" type="pres">
      <dgm:prSet presAssocID="{6F532942-7504-4520-8DEF-D465771CE48A}" presName="chevron2" presStyleLbl="alignNode1" presStyleIdx="15" presStyleCnt="28"/>
      <dgm:spPr/>
    </dgm:pt>
    <dgm:pt modelId="{FC800AB5-F4DF-446D-9399-568ABF98A7A4}" type="pres">
      <dgm:prSet presAssocID="{6F532942-7504-4520-8DEF-D465771CE48A}" presName="chevron3" presStyleLbl="alignNode1" presStyleIdx="16" presStyleCnt="28"/>
      <dgm:spPr/>
    </dgm:pt>
    <dgm:pt modelId="{BD579199-F84B-454F-B4D8-02F0DB6F1340}" type="pres">
      <dgm:prSet presAssocID="{6F532942-7504-4520-8DEF-D465771CE48A}" presName="chevron4" presStyleLbl="alignNode1" presStyleIdx="17" presStyleCnt="28"/>
      <dgm:spPr/>
    </dgm:pt>
    <dgm:pt modelId="{D12A5006-BE3C-4EA7-A483-FDFBE196CF5C}" type="pres">
      <dgm:prSet presAssocID="{6F532942-7504-4520-8DEF-D465771CE48A}" presName="chevron5" presStyleLbl="alignNode1" presStyleIdx="18" presStyleCnt="28"/>
      <dgm:spPr/>
    </dgm:pt>
    <dgm:pt modelId="{BF896072-6310-4EA1-86C4-80B410754E9D}" type="pres">
      <dgm:prSet presAssocID="{6F532942-7504-4520-8DEF-D465771CE48A}" presName="chevron6" presStyleLbl="alignNode1" presStyleIdx="19" presStyleCnt="28"/>
      <dgm:spPr/>
    </dgm:pt>
    <dgm:pt modelId="{3155D537-02F2-4558-932E-16BF4A31EE2F}" type="pres">
      <dgm:prSet presAssocID="{6F532942-7504-4520-8DEF-D465771CE48A}" presName="chevron7" presStyleLbl="alignNode1" presStyleIdx="20" presStyleCnt="28"/>
      <dgm:spPr/>
    </dgm:pt>
    <dgm:pt modelId="{F5BDFD82-408E-44D2-A32C-F7F7579D6868}" type="pres">
      <dgm:prSet presAssocID="{6F532942-7504-4520-8DEF-D465771CE48A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EE82C-DED0-414F-A64A-246755A68B29}" type="pres">
      <dgm:prSet presAssocID="{E0FC01CF-E3BC-40CE-B10C-9459EEC7EBA5}" presName="sibTrans" presStyleCnt="0"/>
      <dgm:spPr/>
    </dgm:pt>
    <dgm:pt modelId="{B052E3F2-69C6-4843-B5D7-3B65B5D3F2CE}" type="pres">
      <dgm:prSet presAssocID="{FAD4158A-2CB9-498C-8F34-11415D21E410}" presName="parenttextcomposite" presStyleCnt="0"/>
      <dgm:spPr/>
    </dgm:pt>
    <dgm:pt modelId="{509C8892-4549-4398-92E9-AD3178937A0C}" type="pres">
      <dgm:prSet presAssocID="{FAD4158A-2CB9-498C-8F34-11415D21E410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846E35EE-B69D-4865-92C2-0120E5D4DEF1}" type="pres">
      <dgm:prSet presAssocID="{FAD4158A-2CB9-498C-8F34-11415D21E410}" presName="composite" presStyleCnt="0"/>
      <dgm:spPr/>
    </dgm:pt>
    <dgm:pt modelId="{5B2D5EE1-133C-45E9-BC1F-CBBC9139E1C1}" type="pres">
      <dgm:prSet presAssocID="{FAD4158A-2CB9-498C-8F34-11415D21E410}" presName="chevron1" presStyleLbl="alignNode1" presStyleIdx="21" presStyleCnt="28"/>
      <dgm:spPr/>
    </dgm:pt>
    <dgm:pt modelId="{FB733D37-5FF1-4320-884B-11B3C573964B}" type="pres">
      <dgm:prSet presAssocID="{FAD4158A-2CB9-498C-8F34-11415D21E410}" presName="chevron2" presStyleLbl="alignNode1" presStyleIdx="22" presStyleCnt="28"/>
      <dgm:spPr/>
    </dgm:pt>
    <dgm:pt modelId="{6417A947-E315-40BD-9FC1-A027671BB3ED}" type="pres">
      <dgm:prSet presAssocID="{FAD4158A-2CB9-498C-8F34-11415D21E410}" presName="chevron3" presStyleLbl="alignNode1" presStyleIdx="23" presStyleCnt="28"/>
      <dgm:spPr/>
    </dgm:pt>
    <dgm:pt modelId="{EBAE7E98-4055-49D8-A19B-226540C50A04}" type="pres">
      <dgm:prSet presAssocID="{FAD4158A-2CB9-498C-8F34-11415D21E410}" presName="chevron4" presStyleLbl="alignNode1" presStyleIdx="24" presStyleCnt="28"/>
      <dgm:spPr/>
    </dgm:pt>
    <dgm:pt modelId="{11836409-3F67-4961-8155-4149A1DEFAE8}" type="pres">
      <dgm:prSet presAssocID="{FAD4158A-2CB9-498C-8F34-11415D21E410}" presName="chevron5" presStyleLbl="alignNode1" presStyleIdx="25" presStyleCnt="28"/>
      <dgm:spPr/>
    </dgm:pt>
    <dgm:pt modelId="{86256CEB-A33F-4EC6-A386-A11C224E7B4C}" type="pres">
      <dgm:prSet presAssocID="{FAD4158A-2CB9-498C-8F34-11415D21E410}" presName="chevron6" presStyleLbl="alignNode1" presStyleIdx="26" presStyleCnt="28"/>
      <dgm:spPr/>
    </dgm:pt>
    <dgm:pt modelId="{25098B54-8076-46C7-A518-7A4C5370A0AE}" type="pres">
      <dgm:prSet presAssocID="{FAD4158A-2CB9-498C-8F34-11415D21E410}" presName="chevron7" presStyleLbl="alignNode1" presStyleIdx="27" presStyleCnt="28"/>
      <dgm:spPr/>
    </dgm:pt>
    <dgm:pt modelId="{3358EE15-321A-47F2-9991-FC4A86737132}" type="pres">
      <dgm:prSet presAssocID="{FAD4158A-2CB9-498C-8F34-11415D21E410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CB30AE-2EEC-4756-802B-CD0FAE70F9F4}" srcId="{6F532942-7504-4520-8DEF-D465771CE48A}" destId="{34A0F790-01FE-4F57-9564-D6ED85F1B2AC}" srcOrd="0" destOrd="0" parTransId="{623C3FCB-68FC-4221-8374-F220D23955C8}" sibTransId="{595EDF12-9401-4494-B335-6722195DAA70}"/>
    <dgm:cxn modelId="{4DC7718F-2E6C-4E0A-9A30-EDD48765B51D}" srcId="{6FC86631-13B0-489D-9A75-68538E9A2263}" destId="{8DF59E8F-EDA8-4869-B36C-580CDF323BA9}" srcOrd="0" destOrd="0" parTransId="{21F74D0E-D3D1-4F02-B169-1C6C8CCF89EF}" sibTransId="{21AB40C3-5782-44F3-80D5-0FC26E63524B}"/>
    <dgm:cxn modelId="{5D45752B-8FC8-413B-BA4D-DFAD3D3133C4}" srcId="{6FC86631-13B0-489D-9A75-68538E9A2263}" destId="{4EE6552A-6EE4-4EC7-8B4D-6B2B2729FCE9}" srcOrd="1" destOrd="0" parTransId="{3163F1B0-62F7-44FA-80AD-4B9E5AEA302D}" sibTransId="{87251747-3D03-4C89-8205-1A5C44547DAD}"/>
    <dgm:cxn modelId="{D1BBF151-274A-4A3D-AA19-C8A721AC1310}" type="presOf" srcId="{0A09AA11-2869-4BE8-90DA-303A4B1819F4}" destId="{09255157-DB59-4402-9C80-FB4E9C48E2BF}" srcOrd="0" destOrd="0" presId="urn:microsoft.com/office/officeart/2008/layout/VerticalAccentList"/>
    <dgm:cxn modelId="{6F1424B4-D066-4910-BD4F-34B099CA6D54}" type="presOf" srcId="{8DF59E8F-EDA8-4869-B36C-580CDF323BA9}" destId="{5638B43C-6177-415D-8FDB-07521CDDDC81}" srcOrd="0" destOrd="0" presId="urn:microsoft.com/office/officeart/2008/layout/VerticalAccentList"/>
    <dgm:cxn modelId="{FB526B1E-F27A-4900-9A75-4836051B1C0E}" srcId="{8DF59E8F-EDA8-4869-B36C-580CDF323BA9}" destId="{0A09AA11-2869-4BE8-90DA-303A4B1819F4}" srcOrd="0" destOrd="0" parTransId="{EA030558-C08D-45D8-94D8-16AA74768426}" sibTransId="{02B789C2-5045-4B6E-A3D5-4DD643A51F15}"/>
    <dgm:cxn modelId="{ED73B6A8-F9F1-4682-9065-F738FBB37726}" type="presOf" srcId="{6F532942-7504-4520-8DEF-D465771CE48A}" destId="{FA8889BA-70C9-496E-B414-D67793E21E50}" srcOrd="0" destOrd="0" presId="urn:microsoft.com/office/officeart/2008/layout/VerticalAccentList"/>
    <dgm:cxn modelId="{6831531E-AA68-4EFF-B698-8FC6A21F385B}" srcId="{4EE6552A-6EE4-4EC7-8B4D-6B2B2729FCE9}" destId="{2DC86C15-2275-4165-8795-193ED2B4078B}" srcOrd="0" destOrd="0" parTransId="{477EEC26-2E5D-41FB-AAB3-FD26E5766269}" sibTransId="{E43DC861-EC96-4167-91FA-5CEF80A712F7}"/>
    <dgm:cxn modelId="{82D87006-DF93-4055-948F-1D9B37BEF6BD}" type="presOf" srcId="{6FC86631-13B0-489D-9A75-68538E9A2263}" destId="{14908C15-BB66-4F30-AC12-C61477DBFBB0}" srcOrd="0" destOrd="0" presId="urn:microsoft.com/office/officeart/2008/layout/VerticalAccentList"/>
    <dgm:cxn modelId="{F6060C4C-51DE-43AB-9F43-7F8B6757EB6A}" srcId="{6FC86631-13B0-489D-9A75-68538E9A2263}" destId="{6F532942-7504-4520-8DEF-D465771CE48A}" srcOrd="2" destOrd="0" parTransId="{77BE504D-EF1F-444D-9585-E936FE824524}" sibTransId="{E0FC01CF-E3BC-40CE-B10C-9459EEC7EBA5}"/>
    <dgm:cxn modelId="{A7DD3258-B6D2-41CE-B340-0B7C9331AE65}" srcId="{FAD4158A-2CB9-498C-8F34-11415D21E410}" destId="{9DA28D67-F37B-4BDD-A382-CCA878E90DCA}" srcOrd="0" destOrd="0" parTransId="{FBC84FFF-83A4-42D4-8183-4E07EB53D01B}" sibTransId="{FE71023C-6362-4C83-A25C-6028C0D4417C}"/>
    <dgm:cxn modelId="{D5FDD2BF-7AA2-494D-8BD5-93BE13DB6281}" type="presOf" srcId="{9DA28D67-F37B-4BDD-A382-CCA878E90DCA}" destId="{3358EE15-321A-47F2-9991-FC4A86737132}" srcOrd="0" destOrd="0" presId="urn:microsoft.com/office/officeart/2008/layout/VerticalAccentList"/>
    <dgm:cxn modelId="{7919F47A-B33B-422B-B2B5-F210CE15ECD0}" type="presOf" srcId="{4EE6552A-6EE4-4EC7-8B4D-6B2B2729FCE9}" destId="{5751F05C-8934-4B63-8A91-70A894961F8E}" srcOrd="0" destOrd="0" presId="urn:microsoft.com/office/officeart/2008/layout/VerticalAccentList"/>
    <dgm:cxn modelId="{086C4F0B-ACFE-4FA4-AA77-1B623A80703B}" type="presOf" srcId="{2DC86C15-2275-4165-8795-193ED2B4078B}" destId="{E85FD32C-11E9-40BA-8B6E-2767FF717370}" srcOrd="0" destOrd="0" presId="urn:microsoft.com/office/officeart/2008/layout/VerticalAccentList"/>
    <dgm:cxn modelId="{E19CC372-6598-46B9-8B99-BB5AB35C490C}" type="presOf" srcId="{34A0F790-01FE-4F57-9564-D6ED85F1B2AC}" destId="{F5BDFD82-408E-44D2-A32C-F7F7579D6868}" srcOrd="0" destOrd="0" presId="urn:microsoft.com/office/officeart/2008/layout/VerticalAccentList"/>
    <dgm:cxn modelId="{DBFF4C10-4B1A-44EF-AB8E-7CDA90705B7B}" srcId="{6FC86631-13B0-489D-9A75-68538E9A2263}" destId="{FAD4158A-2CB9-498C-8F34-11415D21E410}" srcOrd="3" destOrd="0" parTransId="{B9BF79A0-AE63-46A2-B551-C58C5CB0F861}" sibTransId="{B1BACF47-CF97-40C2-A4B0-D4E535CF37A0}"/>
    <dgm:cxn modelId="{77F13437-6581-4D8D-B28B-AF8FD47AAE98}" type="presOf" srcId="{FAD4158A-2CB9-498C-8F34-11415D21E410}" destId="{509C8892-4549-4398-92E9-AD3178937A0C}" srcOrd="0" destOrd="0" presId="urn:microsoft.com/office/officeart/2008/layout/VerticalAccentList"/>
    <dgm:cxn modelId="{B0695A2E-83B6-4DFF-89D3-ED298627D6C5}" type="presParOf" srcId="{14908C15-BB66-4F30-AC12-C61477DBFBB0}" destId="{193C279B-9ACD-40EC-ACD9-97538EE91CE4}" srcOrd="0" destOrd="0" presId="urn:microsoft.com/office/officeart/2008/layout/VerticalAccentList"/>
    <dgm:cxn modelId="{DC73B087-C923-4048-B173-7DF01DE29F9C}" type="presParOf" srcId="{193C279B-9ACD-40EC-ACD9-97538EE91CE4}" destId="{5638B43C-6177-415D-8FDB-07521CDDDC81}" srcOrd="0" destOrd="0" presId="urn:microsoft.com/office/officeart/2008/layout/VerticalAccentList"/>
    <dgm:cxn modelId="{DB13411A-89CE-4999-849F-573D7F0511FB}" type="presParOf" srcId="{14908C15-BB66-4F30-AC12-C61477DBFBB0}" destId="{4B7361A8-2CB6-4EE7-835B-4B578019709F}" srcOrd="1" destOrd="0" presId="urn:microsoft.com/office/officeart/2008/layout/VerticalAccentList"/>
    <dgm:cxn modelId="{5B4934D9-68F3-4138-9A2F-071F8E23F495}" type="presParOf" srcId="{4B7361A8-2CB6-4EE7-835B-4B578019709F}" destId="{B5F8DBFA-91EC-450D-84E4-96AF7AC090FD}" srcOrd="0" destOrd="0" presId="urn:microsoft.com/office/officeart/2008/layout/VerticalAccentList"/>
    <dgm:cxn modelId="{6C201D8A-3F8E-4844-BFE3-293B2966E01D}" type="presParOf" srcId="{4B7361A8-2CB6-4EE7-835B-4B578019709F}" destId="{FFD9EDBA-5A59-4AA8-9FEC-9968024EAFE0}" srcOrd="1" destOrd="0" presId="urn:microsoft.com/office/officeart/2008/layout/VerticalAccentList"/>
    <dgm:cxn modelId="{EE7839F5-29E3-45B8-906E-B0DEF1CB8988}" type="presParOf" srcId="{4B7361A8-2CB6-4EE7-835B-4B578019709F}" destId="{7E5F389D-EDCD-417F-B3FF-4F3E4372ECA4}" srcOrd="2" destOrd="0" presId="urn:microsoft.com/office/officeart/2008/layout/VerticalAccentList"/>
    <dgm:cxn modelId="{86BBEE8C-1BF7-4F25-8F3C-1BFDEC53067A}" type="presParOf" srcId="{4B7361A8-2CB6-4EE7-835B-4B578019709F}" destId="{69D053B2-2EE9-42C3-9403-061979950B00}" srcOrd="3" destOrd="0" presId="urn:microsoft.com/office/officeart/2008/layout/VerticalAccentList"/>
    <dgm:cxn modelId="{DCA1B851-C113-4C6C-B63C-875C91193409}" type="presParOf" srcId="{4B7361A8-2CB6-4EE7-835B-4B578019709F}" destId="{05C0FDC6-70FF-4A8F-BB7B-3DA5C7EBE899}" srcOrd="4" destOrd="0" presId="urn:microsoft.com/office/officeart/2008/layout/VerticalAccentList"/>
    <dgm:cxn modelId="{3AE0A957-B73E-49B1-8573-514207E870EF}" type="presParOf" srcId="{4B7361A8-2CB6-4EE7-835B-4B578019709F}" destId="{5135A3E0-8548-4366-B847-387F3ECB83FB}" srcOrd="5" destOrd="0" presId="urn:microsoft.com/office/officeart/2008/layout/VerticalAccentList"/>
    <dgm:cxn modelId="{44FA1423-7957-4300-80DD-8DA6EC5C4D6E}" type="presParOf" srcId="{4B7361A8-2CB6-4EE7-835B-4B578019709F}" destId="{00B7CE26-755C-479D-8DDA-522DBCFAFEC1}" srcOrd="6" destOrd="0" presId="urn:microsoft.com/office/officeart/2008/layout/VerticalAccentList"/>
    <dgm:cxn modelId="{EC0BE1E7-3556-4738-B179-D1FFF1E371CB}" type="presParOf" srcId="{4B7361A8-2CB6-4EE7-835B-4B578019709F}" destId="{09255157-DB59-4402-9C80-FB4E9C48E2BF}" srcOrd="7" destOrd="0" presId="urn:microsoft.com/office/officeart/2008/layout/VerticalAccentList"/>
    <dgm:cxn modelId="{72969076-4C7B-4209-9A90-DC413FB4AB46}" type="presParOf" srcId="{14908C15-BB66-4F30-AC12-C61477DBFBB0}" destId="{4AA75C29-7C6A-4201-88B0-B839F137BD18}" srcOrd="2" destOrd="0" presId="urn:microsoft.com/office/officeart/2008/layout/VerticalAccentList"/>
    <dgm:cxn modelId="{769AB4B3-CB7C-4193-89A0-7702167140F1}" type="presParOf" srcId="{14908C15-BB66-4F30-AC12-C61477DBFBB0}" destId="{238508F2-C2B3-41F9-B475-3B8081F28959}" srcOrd="3" destOrd="0" presId="urn:microsoft.com/office/officeart/2008/layout/VerticalAccentList"/>
    <dgm:cxn modelId="{F67F7B63-7D04-4FE2-AFC5-B6AE748A47EC}" type="presParOf" srcId="{238508F2-C2B3-41F9-B475-3B8081F28959}" destId="{5751F05C-8934-4B63-8A91-70A894961F8E}" srcOrd="0" destOrd="0" presId="urn:microsoft.com/office/officeart/2008/layout/VerticalAccentList"/>
    <dgm:cxn modelId="{205FFB34-DBEA-4B0F-9729-84F1BE83D68B}" type="presParOf" srcId="{14908C15-BB66-4F30-AC12-C61477DBFBB0}" destId="{90B9263B-41E8-42C0-93B8-7D9FAEFAC445}" srcOrd="4" destOrd="0" presId="urn:microsoft.com/office/officeart/2008/layout/VerticalAccentList"/>
    <dgm:cxn modelId="{7CC5509F-3A03-4CBB-B8EC-B0304AC36CF6}" type="presParOf" srcId="{90B9263B-41E8-42C0-93B8-7D9FAEFAC445}" destId="{A4418148-ABBA-4FEF-BF41-3A9D6490BCF2}" srcOrd="0" destOrd="0" presId="urn:microsoft.com/office/officeart/2008/layout/VerticalAccentList"/>
    <dgm:cxn modelId="{E51D31FC-CEBB-451F-A7E8-77D9212EAF4F}" type="presParOf" srcId="{90B9263B-41E8-42C0-93B8-7D9FAEFAC445}" destId="{24D3D04B-4CE6-4F55-A172-4A3AD95BA03F}" srcOrd="1" destOrd="0" presId="urn:microsoft.com/office/officeart/2008/layout/VerticalAccentList"/>
    <dgm:cxn modelId="{6DB53F72-C99F-46B7-857C-C984BB476A59}" type="presParOf" srcId="{90B9263B-41E8-42C0-93B8-7D9FAEFAC445}" destId="{3DBA1E73-65A2-402F-B1A0-DCC96CA627D4}" srcOrd="2" destOrd="0" presId="urn:microsoft.com/office/officeart/2008/layout/VerticalAccentList"/>
    <dgm:cxn modelId="{C8EB9332-7563-44CF-B41E-703423BFE3CE}" type="presParOf" srcId="{90B9263B-41E8-42C0-93B8-7D9FAEFAC445}" destId="{D435DC5A-1AD8-4823-828D-4A35AA6A1104}" srcOrd="3" destOrd="0" presId="urn:microsoft.com/office/officeart/2008/layout/VerticalAccentList"/>
    <dgm:cxn modelId="{7A48AF4D-1780-4C58-A719-75C642DAEB0B}" type="presParOf" srcId="{90B9263B-41E8-42C0-93B8-7D9FAEFAC445}" destId="{BCFCA2C2-79C3-426E-B223-6C3143AAB758}" srcOrd="4" destOrd="0" presId="urn:microsoft.com/office/officeart/2008/layout/VerticalAccentList"/>
    <dgm:cxn modelId="{A41DA076-8D3B-405D-BDFC-B413D896127B}" type="presParOf" srcId="{90B9263B-41E8-42C0-93B8-7D9FAEFAC445}" destId="{A3D57AF1-D3FB-46CD-99D6-C827A285548D}" srcOrd="5" destOrd="0" presId="urn:microsoft.com/office/officeart/2008/layout/VerticalAccentList"/>
    <dgm:cxn modelId="{7E2CC8F6-8E46-4ACD-9D0E-AD09CDA21DC3}" type="presParOf" srcId="{90B9263B-41E8-42C0-93B8-7D9FAEFAC445}" destId="{06352EBF-9A10-4A02-9256-92B3B03730E2}" srcOrd="6" destOrd="0" presId="urn:microsoft.com/office/officeart/2008/layout/VerticalAccentList"/>
    <dgm:cxn modelId="{682A2239-2C54-4243-88A9-2DBDE99E5AD6}" type="presParOf" srcId="{90B9263B-41E8-42C0-93B8-7D9FAEFAC445}" destId="{E85FD32C-11E9-40BA-8B6E-2767FF717370}" srcOrd="7" destOrd="0" presId="urn:microsoft.com/office/officeart/2008/layout/VerticalAccentList"/>
    <dgm:cxn modelId="{E2C9C8E5-FA90-49B2-9622-80124D445274}" type="presParOf" srcId="{14908C15-BB66-4F30-AC12-C61477DBFBB0}" destId="{DA32C040-4A47-4E11-84B5-8788EC05713B}" srcOrd="5" destOrd="0" presId="urn:microsoft.com/office/officeart/2008/layout/VerticalAccentList"/>
    <dgm:cxn modelId="{DA6A6D35-5254-43CF-A025-40AEDEF0A5A7}" type="presParOf" srcId="{14908C15-BB66-4F30-AC12-C61477DBFBB0}" destId="{7D614B85-3E30-45E7-ADD5-35CF96E10578}" srcOrd="6" destOrd="0" presId="urn:microsoft.com/office/officeart/2008/layout/VerticalAccentList"/>
    <dgm:cxn modelId="{D8D06C62-BC51-4CA4-9393-4455D24FEDD0}" type="presParOf" srcId="{7D614B85-3E30-45E7-ADD5-35CF96E10578}" destId="{FA8889BA-70C9-496E-B414-D67793E21E50}" srcOrd="0" destOrd="0" presId="urn:microsoft.com/office/officeart/2008/layout/VerticalAccentList"/>
    <dgm:cxn modelId="{0830B7FA-11C8-483C-8FBD-1C59BBB780FC}" type="presParOf" srcId="{14908C15-BB66-4F30-AC12-C61477DBFBB0}" destId="{AB61F6C5-46BD-4ACC-A19B-65E14A0AB187}" srcOrd="7" destOrd="0" presId="urn:microsoft.com/office/officeart/2008/layout/VerticalAccentList"/>
    <dgm:cxn modelId="{4B881440-A73D-4B26-B7E3-220FFC50EEC1}" type="presParOf" srcId="{AB61F6C5-46BD-4ACC-A19B-65E14A0AB187}" destId="{71F4059C-67EE-4059-AC2E-08523F91AAE9}" srcOrd="0" destOrd="0" presId="urn:microsoft.com/office/officeart/2008/layout/VerticalAccentList"/>
    <dgm:cxn modelId="{513F7365-78AA-4FC0-B054-A7220EAB477C}" type="presParOf" srcId="{AB61F6C5-46BD-4ACC-A19B-65E14A0AB187}" destId="{997224F0-71DF-45AB-8215-403DFD8DFE08}" srcOrd="1" destOrd="0" presId="urn:microsoft.com/office/officeart/2008/layout/VerticalAccentList"/>
    <dgm:cxn modelId="{D2F9A27F-6C98-4DA1-8CA6-9DDE24D35673}" type="presParOf" srcId="{AB61F6C5-46BD-4ACC-A19B-65E14A0AB187}" destId="{FC800AB5-F4DF-446D-9399-568ABF98A7A4}" srcOrd="2" destOrd="0" presId="urn:microsoft.com/office/officeart/2008/layout/VerticalAccentList"/>
    <dgm:cxn modelId="{D30B121C-82D5-4B54-95D9-D896E57920D9}" type="presParOf" srcId="{AB61F6C5-46BD-4ACC-A19B-65E14A0AB187}" destId="{BD579199-F84B-454F-B4D8-02F0DB6F1340}" srcOrd="3" destOrd="0" presId="urn:microsoft.com/office/officeart/2008/layout/VerticalAccentList"/>
    <dgm:cxn modelId="{6FE49B72-274E-4C0A-A5E3-FD9158FF6831}" type="presParOf" srcId="{AB61F6C5-46BD-4ACC-A19B-65E14A0AB187}" destId="{D12A5006-BE3C-4EA7-A483-FDFBE196CF5C}" srcOrd="4" destOrd="0" presId="urn:microsoft.com/office/officeart/2008/layout/VerticalAccentList"/>
    <dgm:cxn modelId="{CE6EF578-0170-457C-8DBB-A8FC1A429201}" type="presParOf" srcId="{AB61F6C5-46BD-4ACC-A19B-65E14A0AB187}" destId="{BF896072-6310-4EA1-86C4-80B410754E9D}" srcOrd="5" destOrd="0" presId="urn:microsoft.com/office/officeart/2008/layout/VerticalAccentList"/>
    <dgm:cxn modelId="{B3ADC121-0C7A-415F-A9A3-FF16EFF4EA83}" type="presParOf" srcId="{AB61F6C5-46BD-4ACC-A19B-65E14A0AB187}" destId="{3155D537-02F2-4558-932E-16BF4A31EE2F}" srcOrd="6" destOrd="0" presId="urn:microsoft.com/office/officeart/2008/layout/VerticalAccentList"/>
    <dgm:cxn modelId="{24034F3E-CC79-4503-ABF8-75E77731DE95}" type="presParOf" srcId="{AB61F6C5-46BD-4ACC-A19B-65E14A0AB187}" destId="{F5BDFD82-408E-44D2-A32C-F7F7579D6868}" srcOrd="7" destOrd="0" presId="urn:microsoft.com/office/officeart/2008/layout/VerticalAccentList"/>
    <dgm:cxn modelId="{167A65E6-F183-411D-8E6E-E8BF15873396}" type="presParOf" srcId="{14908C15-BB66-4F30-AC12-C61477DBFBB0}" destId="{FC9EE82C-DED0-414F-A64A-246755A68B29}" srcOrd="8" destOrd="0" presId="urn:microsoft.com/office/officeart/2008/layout/VerticalAccentList"/>
    <dgm:cxn modelId="{E0728BF0-7605-4430-95C1-DA8F506E920F}" type="presParOf" srcId="{14908C15-BB66-4F30-AC12-C61477DBFBB0}" destId="{B052E3F2-69C6-4843-B5D7-3B65B5D3F2CE}" srcOrd="9" destOrd="0" presId="urn:microsoft.com/office/officeart/2008/layout/VerticalAccentList"/>
    <dgm:cxn modelId="{487CDB1A-78E1-4262-A347-6E7D9EFA0762}" type="presParOf" srcId="{B052E3F2-69C6-4843-B5D7-3B65B5D3F2CE}" destId="{509C8892-4549-4398-92E9-AD3178937A0C}" srcOrd="0" destOrd="0" presId="urn:microsoft.com/office/officeart/2008/layout/VerticalAccentList"/>
    <dgm:cxn modelId="{9B0AE671-AD67-4388-A5FF-4245C37DDDA6}" type="presParOf" srcId="{14908C15-BB66-4F30-AC12-C61477DBFBB0}" destId="{846E35EE-B69D-4865-92C2-0120E5D4DEF1}" srcOrd="10" destOrd="0" presId="urn:microsoft.com/office/officeart/2008/layout/VerticalAccentList"/>
    <dgm:cxn modelId="{6DB221DD-52D7-4CB9-AF01-27776ABF741D}" type="presParOf" srcId="{846E35EE-B69D-4865-92C2-0120E5D4DEF1}" destId="{5B2D5EE1-133C-45E9-BC1F-CBBC9139E1C1}" srcOrd="0" destOrd="0" presId="urn:microsoft.com/office/officeart/2008/layout/VerticalAccentList"/>
    <dgm:cxn modelId="{3AC9AD62-9D93-4610-9269-D06CDA30C010}" type="presParOf" srcId="{846E35EE-B69D-4865-92C2-0120E5D4DEF1}" destId="{FB733D37-5FF1-4320-884B-11B3C573964B}" srcOrd="1" destOrd="0" presId="urn:microsoft.com/office/officeart/2008/layout/VerticalAccentList"/>
    <dgm:cxn modelId="{0B32745F-C5B4-482E-B704-B2B4921BC256}" type="presParOf" srcId="{846E35EE-B69D-4865-92C2-0120E5D4DEF1}" destId="{6417A947-E315-40BD-9FC1-A027671BB3ED}" srcOrd="2" destOrd="0" presId="urn:microsoft.com/office/officeart/2008/layout/VerticalAccentList"/>
    <dgm:cxn modelId="{D017EBE4-247E-4460-8FEB-646E1F39BDBB}" type="presParOf" srcId="{846E35EE-B69D-4865-92C2-0120E5D4DEF1}" destId="{EBAE7E98-4055-49D8-A19B-226540C50A04}" srcOrd="3" destOrd="0" presId="urn:microsoft.com/office/officeart/2008/layout/VerticalAccentList"/>
    <dgm:cxn modelId="{699B32C9-D6F1-48EA-8B78-2E472B608F1B}" type="presParOf" srcId="{846E35EE-B69D-4865-92C2-0120E5D4DEF1}" destId="{11836409-3F67-4961-8155-4149A1DEFAE8}" srcOrd="4" destOrd="0" presId="urn:microsoft.com/office/officeart/2008/layout/VerticalAccentList"/>
    <dgm:cxn modelId="{ED9F7AFC-DB7C-48DE-B027-B49A42A76EBB}" type="presParOf" srcId="{846E35EE-B69D-4865-92C2-0120E5D4DEF1}" destId="{86256CEB-A33F-4EC6-A386-A11C224E7B4C}" srcOrd="5" destOrd="0" presId="urn:microsoft.com/office/officeart/2008/layout/VerticalAccentList"/>
    <dgm:cxn modelId="{DFD18BE6-4983-4ED3-A42D-50B3DC336E52}" type="presParOf" srcId="{846E35EE-B69D-4865-92C2-0120E5D4DEF1}" destId="{25098B54-8076-46C7-A518-7A4C5370A0AE}" srcOrd="6" destOrd="0" presId="urn:microsoft.com/office/officeart/2008/layout/VerticalAccentList"/>
    <dgm:cxn modelId="{28DA5EBA-E88E-4537-8075-AB4B7F76290F}" type="presParOf" srcId="{846E35EE-B69D-4865-92C2-0120E5D4DEF1}" destId="{3358EE15-321A-47F2-9991-FC4A8673713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46F5D9-081D-464F-90E0-ECDCF27E5E0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2648C9-4259-4718-BD1C-01741F5B5D18}">
      <dgm:prSet phldrT="[Text]" custT="1"/>
      <dgm:spPr/>
      <dgm:t>
        <a:bodyPr/>
        <a:lstStyle/>
        <a:p>
          <a:r>
            <a:rPr lang="en-US" sz="2000" b="1" dirty="0" smtClean="0">
              <a:latin typeface="Arial" pitchFamily="34" charset="0"/>
              <a:cs typeface="Arial" pitchFamily="34" charset="0"/>
            </a:rPr>
            <a:t>Initialize</a:t>
          </a:r>
          <a:endParaRPr lang="en-US" sz="2000" b="1" dirty="0">
            <a:latin typeface="Arial" pitchFamily="34" charset="0"/>
            <a:cs typeface="Arial" pitchFamily="34" charset="0"/>
          </a:endParaRPr>
        </a:p>
      </dgm:t>
    </dgm:pt>
    <dgm:pt modelId="{401226A0-2B8D-47FD-AC14-1485820E411F}" type="parTrans" cxnId="{947EF290-B316-47E7-812B-618812C79CC8}">
      <dgm:prSet/>
      <dgm:spPr/>
      <dgm:t>
        <a:bodyPr/>
        <a:lstStyle/>
        <a:p>
          <a:endParaRPr lang="en-US"/>
        </a:p>
      </dgm:t>
    </dgm:pt>
    <dgm:pt modelId="{CF545D50-5BFE-4D66-9CF1-5A04712D98DF}" type="sibTrans" cxnId="{947EF290-B316-47E7-812B-618812C79CC8}">
      <dgm:prSet/>
      <dgm:spPr/>
      <dgm:t>
        <a:bodyPr/>
        <a:lstStyle/>
        <a:p>
          <a:endParaRPr lang="en-US"/>
        </a:p>
      </dgm:t>
    </dgm:pt>
    <dgm:pt modelId="{41A9DAFB-D7B5-4F2A-BC46-A686A7EDD735}">
      <dgm:prSet phldrT="[Text]" custT="1"/>
      <dgm:spPr/>
      <dgm:t>
        <a:bodyPr/>
        <a:lstStyle/>
        <a:p>
          <a:r>
            <a:rPr lang="en-US" sz="2400" b="1" dirty="0" smtClean="0"/>
            <a:t>Iterate</a:t>
          </a:r>
          <a:endParaRPr lang="en-US" sz="2400" b="1" dirty="0"/>
        </a:p>
      </dgm:t>
    </dgm:pt>
    <dgm:pt modelId="{EA72CEAF-9BAA-4A69-9E56-9544A3519AFF}" type="parTrans" cxnId="{6DF1D514-A3ED-44B5-9DB4-40A4A7D14E1A}">
      <dgm:prSet/>
      <dgm:spPr/>
      <dgm:t>
        <a:bodyPr/>
        <a:lstStyle/>
        <a:p>
          <a:endParaRPr lang="en-US"/>
        </a:p>
      </dgm:t>
    </dgm:pt>
    <dgm:pt modelId="{6A5808C8-22CE-4EC6-9E7E-9CF5C101FB64}" type="sibTrans" cxnId="{6DF1D514-A3ED-44B5-9DB4-40A4A7D14E1A}">
      <dgm:prSet/>
      <dgm:spPr/>
      <dgm:t>
        <a:bodyPr/>
        <a:lstStyle/>
        <a:p>
          <a:endParaRPr lang="en-US"/>
        </a:p>
      </dgm:t>
    </dgm:pt>
    <dgm:pt modelId="{8FC379A0-6356-4C1C-982B-A5D309F8E77A}">
      <dgm:prSet phldrT="[Text]" custT="1"/>
      <dgm:spPr/>
      <dgm:t>
        <a:bodyPr/>
        <a:lstStyle/>
        <a:p>
          <a:r>
            <a:rPr lang="en-US" sz="2400" b="1" dirty="0" smtClean="0"/>
            <a:t>Terminate</a:t>
          </a:r>
          <a:endParaRPr lang="en-US" sz="2400" b="1" dirty="0"/>
        </a:p>
      </dgm:t>
    </dgm:pt>
    <dgm:pt modelId="{C9719B9A-A1A4-438A-9428-973A1AECC930}" type="parTrans" cxnId="{B8BA1BBA-A3B4-4320-AFAD-6C29074C12BD}">
      <dgm:prSet/>
      <dgm:spPr/>
      <dgm:t>
        <a:bodyPr/>
        <a:lstStyle/>
        <a:p>
          <a:endParaRPr lang="en-US"/>
        </a:p>
      </dgm:t>
    </dgm:pt>
    <dgm:pt modelId="{5AB95317-D29D-4784-BE1D-5B0C26C7D75F}" type="sibTrans" cxnId="{B8BA1BBA-A3B4-4320-AFAD-6C29074C12BD}">
      <dgm:prSet/>
      <dgm:spPr/>
      <dgm:t>
        <a:bodyPr/>
        <a:lstStyle/>
        <a:p>
          <a:endParaRPr lang="en-US"/>
        </a:p>
      </dgm:t>
    </dgm:pt>
    <dgm:pt modelId="{51B1E7C9-438A-402E-99B8-FFB99598C38C}">
      <dgm:prSet phldrT="[Text]" custT="1"/>
      <dgm:spPr/>
      <dgm:t>
        <a:bodyPr/>
        <a:lstStyle/>
        <a:p>
          <a:r>
            <a:rPr lang="en-US" sz="2000" b="1" dirty="0" smtClean="0"/>
            <a:t>User-defined Aggregation Function</a:t>
          </a:r>
          <a:endParaRPr lang="en-US" sz="2000" b="1" dirty="0"/>
        </a:p>
      </dgm:t>
    </dgm:pt>
    <dgm:pt modelId="{1528F317-F30D-4505-9E36-C344C46638D4}" type="parTrans" cxnId="{F780BAD1-913A-4162-B075-BE969D1B523A}">
      <dgm:prSet/>
      <dgm:spPr/>
      <dgm:t>
        <a:bodyPr/>
        <a:lstStyle/>
        <a:p>
          <a:endParaRPr lang="en-US"/>
        </a:p>
      </dgm:t>
    </dgm:pt>
    <dgm:pt modelId="{84648427-29C1-4C4C-A40C-78674EA434E4}" type="sibTrans" cxnId="{F780BAD1-913A-4162-B075-BE969D1B523A}">
      <dgm:prSet/>
      <dgm:spPr/>
      <dgm:t>
        <a:bodyPr/>
        <a:lstStyle/>
        <a:p>
          <a:endParaRPr lang="en-US"/>
        </a:p>
      </dgm:t>
    </dgm:pt>
    <dgm:pt modelId="{7253FD18-4C2F-4852-9B74-946AB0DA1FB3}" type="pres">
      <dgm:prSet presAssocID="{7046F5D9-081D-464F-90E0-ECDCF27E5E0A}" presName="linearFlow" presStyleCnt="0">
        <dgm:presLayoutVars>
          <dgm:dir/>
          <dgm:resizeHandles val="exact"/>
        </dgm:presLayoutVars>
      </dgm:prSet>
      <dgm:spPr/>
    </dgm:pt>
    <dgm:pt modelId="{EC68E6B4-D892-41AC-A71A-FEF97AE6836F}" type="pres">
      <dgm:prSet presAssocID="{F52648C9-4259-4718-BD1C-01741F5B5D18}" presName="node" presStyleLbl="node1" presStyleIdx="0" presStyleCnt="4" custScaleX="160456" custScaleY="160379">
        <dgm:presLayoutVars>
          <dgm:bulletEnabled val="1"/>
        </dgm:presLayoutVars>
      </dgm:prSet>
      <dgm:spPr/>
    </dgm:pt>
    <dgm:pt modelId="{345FE423-3F94-4968-A8B1-6C6C619CB1DB}" type="pres">
      <dgm:prSet presAssocID="{CF545D50-5BFE-4D66-9CF1-5A04712D98DF}" presName="spacerL" presStyleCnt="0"/>
      <dgm:spPr/>
    </dgm:pt>
    <dgm:pt modelId="{96A2C2DB-2D52-4E8C-ABCF-0B7DCF349B4A}" type="pres">
      <dgm:prSet presAssocID="{CF545D50-5BFE-4D66-9CF1-5A04712D98DF}" presName="sibTrans" presStyleLbl="sibTrans2D1" presStyleIdx="0" presStyleCnt="3" custScaleX="82471" custScaleY="82471"/>
      <dgm:spPr/>
    </dgm:pt>
    <dgm:pt modelId="{9B6A2E5D-6785-44B3-B5E9-2DAAF0F097F7}" type="pres">
      <dgm:prSet presAssocID="{CF545D50-5BFE-4D66-9CF1-5A04712D98DF}" presName="spacerR" presStyleCnt="0"/>
      <dgm:spPr/>
    </dgm:pt>
    <dgm:pt modelId="{B33F1FC7-624D-4195-96BB-7FD19D11B713}" type="pres">
      <dgm:prSet presAssocID="{41A9DAFB-D7B5-4F2A-BC46-A686A7EDD735}" presName="node" presStyleLbl="node1" presStyleIdx="1" presStyleCnt="4" custScaleX="187752" custScaleY="187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DC57F-1432-4C18-B6E9-E1AFC637D549}" type="pres">
      <dgm:prSet presAssocID="{6A5808C8-22CE-4EC6-9E7E-9CF5C101FB64}" presName="spacerL" presStyleCnt="0"/>
      <dgm:spPr/>
    </dgm:pt>
    <dgm:pt modelId="{A6F6D2B2-F9EA-4EC7-80BE-C2EA0FE61013}" type="pres">
      <dgm:prSet presAssocID="{6A5808C8-22CE-4EC6-9E7E-9CF5C101FB64}" presName="sibTrans" presStyleLbl="sibTrans2D1" presStyleIdx="1" presStyleCnt="3" custScaleX="74085" custScaleY="74085"/>
      <dgm:spPr/>
      <dgm:t>
        <a:bodyPr/>
        <a:lstStyle/>
        <a:p>
          <a:endParaRPr lang="en-US"/>
        </a:p>
      </dgm:t>
    </dgm:pt>
    <dgm:pt modelId="{AF0CFE38-AE33-4356-9471-A395C5AB5796}" type="pres">
      <dgm:prSet presAssocID="{6A5808C8-22CE-4EC6-9E7E-9CF5C101FB64}" presName="spacerR" presStyleCnt="0"/>
      <dgm:spPr/>
    </dgm:pt>
    <dgm:pt modelId="{18308F16-5697-4DF8-85E3-826A17A3A6C7}" type="pres">
      <dgm:prSet presAssocID="{8FC379A0-6356-4C1C-982B-A5D309F8E77A}" presName="node" presStyleLbl="node1" presStyleIdx="2" presStyleCnt="4" custScaleX="213170" custScaleY="213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AC087-9CFC-47F0-96B3-B8784A3F5DCF}" type="pres">
      <dgm:prSet presAssocID="{5AB95317-D29D-4784-BE1D-5B0C26C7D75F}" presName="spacerL" presStyleCnt="0"/>
      <dgm:spPr/>
    </dgm:pt>
    <dgm:pt modelId="{64C221EF-208B-4309-A71C-A95802B3B97E}" type="pres">
      <dgm:prSet presAssocID="{5AB95317-D29D-4784-BE1D-5B0C26C7D75F}" presName="sibTrans" presStyleLbl="sibTrans2D1" presStyleIdx="2" presStyleCnt="3" custScaleX="65795" custScaleY="65795"/>
      <dgm:spPr/>
    </dgm:pt>
    <dgm:pt modelId="{C159DC5E-6F67-4EFA-8461-A4700952AD40}" type="pres">
      <dgm:prSet presAssocID="{5AB95317-D29D-4784-BE1D-5B0C26C7D75F}" presName="spacerR" presStyleCnt="0"/>
      <dgm:spPr/>
    </dgm:pt>
    <dgm:pt modelId="{8A1020B5-855A-4699-94B9-05228CFACC64}" type="pres">
      <dgm:prSet presAssocID="{51B1E7C9-438A-402E-99B8-FFB99598C38C}" presName="node" presStyleLbl="node1" presStyleIdx="3" presStyleCnt="4" custScaleX="226319" custScaleY="226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A1BBA-A3B4-4320-AFAD-6C29074C12BD}" srcId="{7046F5D9-081D-464F-90E0-ECDCF27E5E0A}" destId="{8FC379A0-6356-4C1C-982B-A5D309F8E77A}" srcOrd="2" destOrd="0" parTransId="{C9719B9A-A1A4-438A-9428-973A1AECC930}" sibTransId="{5AB95317-D29D-4784-BE1D-5B0C26C7D75F}"/>
    <dgm:cxn modelId="{F780BAD1-913A-4162-B075-BE969D1B523A}" srcId="{7046F5D9-081D-464F-90E0-ECDCF27E5E0A}" destId="{51B1E7C9-438A-402E-99B8-FFB99598C38C}" srcOrd="3" destOrd="0" parTransId="{1528F317-F30D-4505-9E36-C344C46638D4}" sibTransId="{84648427-29C1-4C4C-A40C-78674EA434E4}"/>
    <dgm:cxn modelId="{947EF290-B316-47E7-812B-618812C79CC8}" srcId="{7046F5D9-081D-464F-90E0-ECDCF27E5E0A}" destId="{F52648C9-4259-4718-BD1C-01741F5B5D18}" srcOrd="0" destOrd="0" parTransId="{401226A0-2B8D-47FD-AC14-1485820E411F}" sibTransId="{CF545D50-5BFE-4D66-9CF1-5A04712D98DF}"/>
    <dgm:cxn modelId="{32CF7750-73CD-4D68-ABAF-1F76A991C641}" type="presOf" srcId="{5AB95317-D29D-4784-BE1D-5B0C26C7D75F}" destId="{64C221EF-208B-4309-A71C-A95802B3B97E}" srcOrd="0" destOrd="0" presId="urn:microsoft.com/office/officeart/2005/8/layout/equation1"/>
    <dgm:cxn modelId="{DF57FD70-0DDC-4FA2-AF51-0916F2BBAE6A}" type="presOf" srcId="{51B1E7C9-438A-402E-99B8-FFB99598C38C}" destId="{8A1020B5-855A-4699-94B9-05228CFACC64}" srcOrd="0" destOrd="0" presId="urn:microsoft.com/office/officeart/2005/8/layout/equation1"/>
    <dgm:cxn modelId="{AE87ED14-6A6F-45EB-9F83-F9CB3F61F6DE}" type="presOf" srcId="{8FC379A0-6356-4C1C-982B-A5D309F8E77A}" destId="{18308F16-5697-4DF8-85E3-826A17A3A6C7}" srcOrd="0" destOrd="0" presId="urn:microsoft.com/office/officeart/2005/8/layout/equation1"/>
    <dgm:cxn modelId="{879501AB-3490-4034-90DC-0F7E07AD78BB}" type="presOf" srcId="{F52648C9-4259-4718-BD1C-01741F5B5D18}" destId="{EC68E6B4-D892-41AC-A71A-FEF97AE6836F}" srcOrd="0" destOrd="0" presId="urn:microsoft.com/office/officeart/2005/8/layout/equation1"/>
    <dgm:cxn modelId="{6DF1D514-A3ED-44B5-9DB4-40A4A7D14E1A}" srcId="{7046F5D9-081D-464F-90E0-ECDCF27E5E0A}" destId="{41A9DAFB-D7B5-4F2A-BC46-A686A7EDD735}" srcOrd="1" destOrd="0" parTransId="{EA72CEAF-9BAA-4A69-9E56-9544A3519AFF}" sibTransId="{6A5808C8-22CE-4EC6-9E7E-9CF5C101FB64}"/>
    <dgm:cxn modelId="{E6D935CF-41D1-4F8D-B3EA-CBD7EB4634F0}" type="presOf" srcId="{7046F5D9-081D-464F-90E0-ECDCF27E5E0A}" destId="{7253FD18-4C2F-4852-9B74-946AB0DA1FB3}" srcOrd="0" destOrd="0" presId="urn:microsoft.com/office/officeart/2005/8/layout/equation1"/>
    <dgm:cxn modelId="{A54E87EC-33D6-4A99-AA41-A5386D55BE57}" type="presOf" srcId="{6A5808C8-22CE-4EC6-9E7E-9CF5C101FB64}" destId="{A6F6D2B2-F9EA-4EC7-80BE-C2EA0FE61013}" srcOrd="0" destOrd="0" presId="urn:microsoft.com/office/officeart/2005/8/layout/equation1"/>
    <dgm:cxn modelId="{A9ECC5EA-FD7F-4E5D-9AAE-BEFBF396D934}" type="presOf" srcId="{41A9DAFB-D7B5-4F2A-BC46-A686A7EDD735}" destId="{B33F1FC7-624D-4195-96BB-7FD19D11B713}" srcOrd="0" destOrd="0" presId="urn:microsoft.com/office/officeart/2005/8/layout/equation1"/>
    <dgm:cxn modelId="{2923A85B-0D91-4AA0-9940-BDAC03008049}" type="presOf" srcId="{CF545D50-5BFE-4D66-9CF1-5A04712D98DF}" destId="{96A2C2DB-2D52-4E8C-ABCF-0B7DCF349B4A}" srcOrd="0" destOrd="0" presId="urn:microsoft.com/office/officeart/2005/8/layout/equation1"/>
    <dgm:cxn modelId="{25D7E53D-9DCD-4BC8-8EB9-A1C973BEB4DE}" type="presParOf" srcId="{7253FD18-4C2F-4852-9B74-946AB0DA1FB3}" destId="{EC68E6B4-D892-41AC-A71A-FEF97AE6836F}" srcOrd="0" destOrd="0" presId="urn:microsoft.com/office/officeart/2005/8/layout/equation1"/>
    <dgm:cxn modelId="{51B4CF41-2C2E-4C3B-B406-96D11513BD4F}" type="presParOf" srcId="{7253FD18-4C2F-4852-9B74-946AB0DA1FB3}" destId="{345FE423-3F94-4968-A8B1-6C6C619CB1DB}" srcOrd="1" destOrd="0" presId="urn:microsoft.com/office/officeart/2005/8/layout/equation1"/>
    <dgm:cxn modelId="{40B671BC-2823-4ED4-94FE-09C7FB6918E5}" type="presParOf" srcId="{7253FD18-4C2F-4852-9B74-946AB0DA1FB3}" destId="{96A2C2DB-2D52-4E8C-ABCF-0B7DCF349B4A}" srcOrd="2" destOrd="0" presId="urn:microsoft.com/office/officeart/2005/8/layout/equation1"/>
    <dgm:cxn modelId="{09A42AD0-0F6E-4701-AFC3-08D6DDB87BE3}" type="presParOf" srcId="{7253FD18-4C2F-4852-9B74-946AB0DA1FB3}" destId="{9B6A2E5D-6785-44B3-B5E9-2DAAF0F097F7}" srcOrd="3" destOrd="0" presId="urn:microsoft.com/office/officeart/2005/8/layout/equation1"/>
    <dgm:cxn modelId="{47B927D0-46F0-4290-BBE6-1EA11C995884}" type="presParOf" srcId="{7253FD18-4C2F-4852-9B74-946AB0DA1FB3}" destId="{B33F1FC7-624D-4195-96BB-7FD19D11B713}" srcOrd="4" destOrd="0" presId="urn:microsoft.com/office/officeart/2005/8/layout/equation1"/>
    <dgm:cxn modelId="{2EA10367-B8F8-4175-9FD8-B27812DD5483}" type="presParOf" srcId="{7253FD18-4C2F-4852-9B74-946AB0DA1FB3}" destId="{417DC57F-1432-4C18-B6E9-E1AFC637D549}" srcOrd="5" destOrd="0" presId="urn:microsoft.com/office/officeart/2005/8/layout/equation1"/>
    <dgm:cxn modelId="{C99F52B8-37FF-45A6-A797-A60FABAF10DC}" type="presParOf" srcId="{7253FD18-4C2F-4852-9B74-946AB0DA1FB3}" destId="{A6F6D2B2-F9EA-4EC7-80BE-C2EA0FE61013}" srcOrd="6" destOrd="0" presId="urn:microsoft.com/office/officeart/2005/8/layout/equation1"/>
    <dgm:cxn modelId="{C8048A3F-A4E7-4B1A-B3D2-B007A2D52B36}" type="presParOf" srcId="{7253FD18-4C2F-4852-9B74-946AB0DA1FB3}" destId="{AF0CFE38-AE33-4356-9471-A395C5AB5796}" srcOrd="7" destOrd="0" presId="urn:microsoft.com/office/officeart/2005/8/layout/equation1"/>
    <dgm:cxn modelId="{2F74958D-6296-4D43-B99E-D83CD288E937}" type="presParOf" srcId="{7253FD18-4C2F-4852-9B74-946AB0DA1FB3}" destId="{18308F16-5697-4DF8-85E3-826A17A3A6C7}" srcOrd="8" destOrd="0" presId="urn:microsoft.com/office/officeart/2005/8/layout/equation1"/>
    <dgm:cxn modelId="{70478E45-5617-435A-9479-BD554DE062FC}" type="presParOf" srcId="{7253FD18-4C2F-4852-9B74-946AB0DA1FB3}" destId="{E3EAC087-9CFC-47F0-96B3-B8784A3F5DCF}" srcOrd="9" destOrd="0" presId="urn:microsoft.com/office/officeart/2005/8/layout/equation1"/>
    <dgm:cxn modelId="{B2E56688-6809-43B6-9104-BF4A7E63E8F2}" type="presParOf" srcId="{7253FD18-4C2F-4852-9B74-946AB0DA1FB3}" destId="{64C221EF-208B-4309-A71C-A95802B3B97E}" srcOrd="10" destOrd="0" presId="urn:microsoft.com/office/officeart/2005/8/layout/equation1"/>
    <dgm:cxn modelId="{35B2EE70-9559-46D5-903A-CBD6B936C734}" type="presParOf" srcId="{7253FD18-4C2F-4852-9B74-946AB0DA1FB3}" destId="{C159DC5E-6F67-4EFA-8461-A4700952AD40}" srcOrd="11" destOrd="0" presId="urn:microsoft.com/office/officeart/2005/8/layout/equation1"/>
    <dgm:cxn modelId="{3DDF9C4F-DA4D-4ED1-B748-F11932D63064}" type="presParOf" srcId="{7253FD18-4C2F-4852-9B74-946AB0DA1FB3}" destId="{8A1020B5-855A-4699-94B9-05228CFACC6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D1F294-E5CA-420D-ABBD-D05B6ADEB69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E626F8-64A3-4AE8-88C6-305AF28BCF0B}">
      <dgm:prSet phldrT="[Text]" phldr="1" custT="1"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172BF94-79F3-4B9A-B4D6-4648C441F4B9}" type="parTrans" cxnId="{3E368280-4DA8-4DB4-9A6A-F3AC35D5EC2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DFEDE8E-70E0-4092-B607-E48891FCAFE7}" type="sibTrans" cxnId="{3E368280-4DA8-4DB4-9A6A-F3AC35D5EC2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A2753EF-E6C7-41E2-BC12-08A22AFAF5CD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Đăng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ký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mục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B7A6592-F79C-4680-A13F-4F8F32EE581F}" type="parTrans" cxnId="{15931AF8-70DF-41D1-98BC-34F097D73E3D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79C764B8-3AF1-461B-B5F0-2A81FD805F82}" type="sibTrans" cxnId="{15931AF8-70DF-41D1-98BC-34F097D73E3D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678A001-CD7B-4726-93AB-0A230AE43D81}">
      <dgm:prSet phldrT="[Text]" phldr="1" custT="1"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8F17E7A-30CD-45FF-BA66-D3331BF35ACD}" type="parTrans" cxnId="{1A372ECD-9ED9-40B0-8385-B90CE5C44B4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A3C2436-EA12-47A2-ACAE-DF22AC023FAF}" type="sibTrans" cxnId="{1A372ECD-9ED9-40B0-8385-B90CE5C44B4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0C5C136-493D-438D-9E14-86FDAD7D00FF}">
      <dgm:prSet phldrT="[Text]" custT="1"/>
      <dgm:spPr/>
      <dgm:t>
        <a:bodyPr/>
        <a:lstStyle/>
        <a:p>
          <a:pPr>
            <a:lnSpc>
              <a:spcPts val="2500"/>
            </a:lnSpc>
          </a:pP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Hệ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số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giảm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</a:p>
        <a:p>
          <a:pPr>
            <a:lnSpc>
              <a:spcPts val="2500"/>
            </a:lnSpc>
          </a:pP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chi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tính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toán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cho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ADT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670BDC4-5D45-42D2-9078-C9DCEF9EBF04}" type="parTrans" cxnId="{245557F1-90C3-46DC-A578-BE86395566CB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17B888A-06A5-4163-AD94-58760146B6D2}" type="sibTrans" cxnId="{245557F1-90C3-46DC-A578-BE86395566CB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612C8BF-3B9E-42EF-9ADF-5DBB6125F9A5}">
      <dgm:prSet phldrT="[Text]" phldr="1" custT="1"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F2F5222-E48D-4212-B1F4-14E011B4CB2A}" type="parTrans" cxnId="{69ECE88D-815B-4961-A238-BF664F15F8C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F5625E1-5BF0-46DF-B2D1-5D77ACA78E5E}" type="sibTrans" cxnId="{69ECE88D-815B-4961-A238-BF664F15F8C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CF1AB4E-E4C1-4185-B4B3-405C76FA2DD5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Tinh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chỉnh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phép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chọn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chi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cao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B0BF9E9-12F0-4179-B622-B4686A817904}" type="parTrans" cxnId="{D7AC36E4-4B2E-4B2E-ADF9-E718E2F5952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E8B7B3B-ABD9-48C7-B5DD-2220FD4E9238}" type="sibTrans" cxnId="{D7AC36E4-4B2E-4B2E-ADF9-E718E2F5952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2F454E1-0C12-4FEE-8B90-E7DCA02A2FB8}" type="pres">
      <dgm:prSet presAssocID="{E8D1F294-E5CA-420D-ABBD-D05B6ADEB693}" presName="Name0" presStyleCnt="0">
        <dgm:presLayoutVars>
          <dgm:chMax/>
          <dgm:chPref/>
          <dgm:dir/>
        </dgm:presLayoutVars>
      </dgm:prSet>
      <dgm:spPr/>
    </dgm:pt>
    <dgm:pt modelId="{429BFAFA-E5AC-4098-9706-36F2BF392C40}" type="pres">
      <dgm:prSet presAssocID="{D5E626F8-64A3-4AE8-88C6-305AF28BCF0B}" presName="parenttextcomposite" presStyleCnt="0"/>
      <dgm:spPr/>
    </dgm:pt>
    <dgm:pt modelId="{C5CF1469-192B-42A9-9A5B-0C8C20204911}" type="pres">
      <dgm:prSet presAssocID="{D5E626F8-64A3-4AE8-88C6-305AF28BCF0B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0A733062-8273-4873-9E9B-4D3BD56295A6}" type="pres">
      <dgm:prSet presAssocID="{D5E626F8-64A3-4AE8-88C6-305AF28BCF0B}" presName="composite" presStyleCnt="0"/>
      <dgm:spPr/>
    </dgm:pt>
    <dgm:pt modelId="{D180D456-61E2-4116-BC49-BDE4803D70F4}" type="pres">
      <dgm:prSet presAssocID="{D5E626F8-64A3-4AE8-88C6-305AF28BCF0B}" presName="chevron1" presStyleLbl="alignNode1" presStyleIdx="0" presStyleCnt="21"/>
      <dgm:spPr/>
    </dgm:pt>
    <dgm:pt modelId="{CFF87982-7B70-4E63-A710-1AD8F29DF7CB}" type="pres">
      <dgm:prSet presAssocID="{D5E626F8-64A3-4AE8-88C6-305AF28BCF0B}" presName="chevron2" presStyleLbl="alignNode1" presStyleIdx="1" presStyleCnt="21"/>
      <dgm:spPr/>
    </dgm:pt>
    <dgm:pt modelId="{05DAF625-0871-4B0A-8930-8736B0E12B75}" type="pres">
      <dgm:prSet presAssocID="{D5E626F8-64A3-4AE8-88C6-305AF28BCF0B}" presName="chevron3" presStyleLbl="alignNode1" presStyleIdx="2" presStyleCnt="21"/>
      <dgm:spPr/>
    </dgm:pt>
    <dgm:pt modelId="{D9447DD7-6F62-49A9-87D4-D4EC87F1F405}" type="pres">
      <dgm:prSet presAssocID="{D5E626F8-64A3-4AE8-88C6-305AF28BCF0B}" presName="chevron4" presStyleLbl="alignNode1" presStyleIdx="3" presStyleCnt="21"/>
      <dgm:spPr/>
    </dgm:pt>
    <dgm:pt modelId="{C20B0933-E2E8-4730-8176-60C49B3CA742}" type="pres">
      <dgm:prSet presAssocID="{D5E626F8-64A3-4AE8-88C6-305AF28BCF0B}" presName="chevron5" presStyleLbl="alignNode1" presStyleIdx="4" presStyleCnt="21"/>
      <dgm:spPr/>
    </dgm:pt>
    <dgm:pt modelId="{30931C92-E831-475C-B618-73ECFDE5C465}" type="pres">
      <dgm:prSet presAssocID="{D5E626F8-64A3-4AE8-88C6-305AF28BCF0B}" presName="chevron6" presStyleLbl="alignNode1" presStyleIdx="5" presStyleCnt="21"/>
      <dgm:spPr/>
    </dgm:pt>
    <dgm:pt modelId="{564D7197-3620-4671-8F43-160EB959DCE4}" type="pres">
      <dgm:prSet presAssocID="{D5E626F8-64A3-4AE8-88C6-305AF28BCF0B}" presName="chevron7" presStyleLbl="alignNode1" presStyleIdx="6" presStyleCnt="21"/>
      <dgm:spPr/>
    </dgm:pt>
    <dgm:pt modelId="{7B8888AD-9EB3-4431-8311-9968F05D6D3C}" type="pres">
      <dgm:prSet presAssocID="{D5E626F8-64A3-4AE8-88C6-305AF28BCF0B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1DB43-5F19-4F8A-8E69-38C3828CAA84}" type="pres">
      <dgm:prSet presAssocID="{9DFEDE8E-70E0-4092-B607-E48891FCAFE7}" presName="sibTrans" presStyleCnt="0"/>
      <dgm:spPr/>
    </dgm:pt>
    <dgm:pt modelId="{C48F84E2-A8C5-48CD-87D8-FFBA14134760}" type="pres">
      <dgm:prSet presAssocID="{5678A001-CD7B-4726-93AB-0A230AE43D81}" presName="parenttextcomposite" presStyleCnt="0"/>
      <dgm:spPr/>
    </dgm:pt>
    <dgm:pt modelId="{99E1BE03-E583-4B01-9F24-F1F144B30486}" type="pres">
      <dgm:prSet presAssocID="{5678A001-CD7B-4726-93AB-0A230AE43D81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6736C6E-46D0-44A3-8615-A50AA70B6EB2}" type="pres">
      <dgm:prSet presAssocID="{5678A001-CD7B-4726-93AB-0A230AE43D81}" presName="composite" presStyleCnt="0"/>
      <dgm:spPr/>
    </dgm:pt>
    <dgm:pt modelId="{49882D7D-4B39-4D6D-987C-827213754B5B}" type="pres">
      <dgm:prSet presAssocID="{5678A001-CD7B-4726-93AB-0A230AE43D81}" presName="chevron1" presStyleLbl="alignNode1" presStyleIdx="7" presStyleCnt="21"/>
      <dgm:spPr/>
    </dgm:pt>
    <dgm:pt modelId="{3AA8F7FA-55D2-47DF-A39E-C90480C324ED}" type="pres">
      <dgm:prSet presAssocID="{5678A001-CD7B-4726-93AB-0A230AE43D81}" presName="chevron2" presStyleLbl="alignNode1" presStyleIdx="8" presStyleCnt="21"/>
      <dgm:spPr/>
    </dgm:pt>
    <dgm:pt modelId="{07696254-F073-47E7-A3AE-924598E6865C}" type="pres">
      <dgm:prSet presAssocID="{5678A001-CD7B-4726-93AB-0A230AE43D81}" presName="chevron3" presStyleLbl="alignNode1" presStyleIdx="9" presStyleCnt="21"/>
      <dgm:spPr/>
    </dgm:pt>
    <dgm:pt modelId="{35C6A694-28FB-4D29-A0B4-0D5DF407C4DC}" type="pres">
      <dgm:prSet presAssocID="{5678A001-CD7B-4726-93AB-0A230AE43D81}" presName="chevron4" presStyleLbl="alignNode1" presStyleIdx="10" presStyleCnt="21"/>
      <dgm:spPr/>
    </dgm:pt>
    <dgm:pt modelId="{9C64CA26-2623-47DD-AB36-282058C55F56}" type="pres">
      <dgm:prSet presAssocID="{5678A001-CD7B-4726-93AB-0A230AE43D81}" presName="chevron5" presStyleLbl="alignNode1" presStyleIdx="11" presStyleCnt="21"/>
      <dgm:spPr/>
    </dgm:pt>
    <dgm:pt modelId="{3E3F6C5B-7CAD-49C2-A19C-F8A46C6B3784}" type="pres">
      <dgm:prSet presAssocID="{5678A001-CD7B-4726-93AB-0A230AE43D81}" presName="chevron6" presStyleLbl="alignNode1" presStyleIdx="12" presStyleCnt="21"/>
      <dgm:spPr/>
    </dgm:pt>
    <dgm:pt modelId="{FA78E228-41FB-4E7A-8637-1E7444B9F271}" type="pres">
      <dgm:prSet presAssocID="{5678A001-CD7B-4726-93AB-0A230AE43D81}" presName="chevron7" presStyleLbl="alignNode1" presStyleIdx="13" presStyleCnt="21"/>
      <dgm:spPr/>
    </dgm:pt>
    <dgm:pt modelId="{EB96FAAF-6D7A-484F-975A-15E003117CF6}" type="pres">
      <dgm:prSet presAssocID="{5678A001-CD7B-4726-93AB-0A230AE43D81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EC1F5-A545-4E9B-99E3-641E70CD75CC}" type="pres">
      <dgm:prSet presAssocID="{9A3C2436-EA12-47A2-ACAE-DF22AC023FAF}" presName="sibTrans" presStyleCnt="0"/>
      <dgm:spPr/>
    </dgm:pt>
    <dgm:pt modelId="{4BA18570-BD2A-4694-AD92-9EFDB86F6203}" type="pres">
      <dgm:prSet presAssocID="{C612C8BF-3B9E-42EF-9ADF-5DBB6125F9A5}" presName="parenttextcomposite" presStyleCnt="0"/>
      <dgm:spPr/>
    </dgm:pt>
    <dgm:pt modelId="{CEA7449F-1D7E-490D-9405-D74DAD181135}" type="pres">
      <dgm:prSet presAssocID="{C612C8BF-3B9E-42EF-9ADF-5DBB6125F9A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79BD8E45-36AA-4F49-8EA7-72F281A37515}" type="pres">
      <dgm:prSet presAssocID="{C612C8BF-3B9E-42EF-9ADF-5DBB6125F9A5}" presName="composite" presStyleCnt="0"/>
      <dgm:spPr/>
    </dgm:pt>
    <dgm:pt modelId="{A0B26B7E-ECB8-4766-B5F3-D9B77A7AAA79}" type="pres">
      <dgm:prSet presAssocID="{C612C8BF-3B9E-42EF-9ADF-5DBB6125F9A5}" presName="chevron1" presStyleLbl="alignNode1" presStyleIdx="14" presStyleCnt="21"/>
      <dgm:spPr/>
    </dgm:pt>
    <dgm:pt modelId="{9134331B-10E1-4CF4-A1AC-F93ADDC97E13}" type="pres">
      <dgm:prSet presAssocID="{C612C8BF-3B9E-42EF-9ADF-5DBB6125F9A5}" presName="chevron2" presStyleLbl="alignNode1" presStyleIdx="15" presStyleCnt="21"/>
      <dgm:spPr/>
    </dgm:pt>
    <dgm:pt modelId="{B57268EE-DA4F-4A1F-AEFB-0F41445C69D7}" type="pres">
      <dgm:prSet presAssocID="{C612C8BF-3B9E-42EF-9ADF-5DBB6125F9A5}" presName="chevron3" presStyleLbl="alignNode1" presStyleIdx="16" presStyleCnt="21"/>
      <dgm:spPr/>
    </dgm:pt>
    <dgm:pt modelId="{C60D9454-3199-497E-84F6-8A2961188FFB}" type="pres">
      <dgm:prSet presAssocID="{C612C8BF-3B9E-42EF-9ADF-5DBB6125F9A5}" presName="chevron4" presStyleLbl="alignNode1" presStyleIdx="17" presStyleCnt="21"/>
      <dgm:spPr/>
    </dgm:pt>
    <dgm:pt modelId="{AAC3C052-CDE4-4AF9-9555-114A6BDAE01F}" type="pres">
      <dgm:prSet presAssocID="{C612C8BF-3B9E-42EF-9ADF-5DBB6125F9A5}" presName="chevron5" presStyleLbl="alignNode1" presStyleIdx="18" presStyleCnt="21"/>
      <dgm:spPr/>
    </dgm:pt>
    <dgm:pt modelId="{D4504C30-E456-4346-9065-BAB38CF3C60E}" type="pres">
      <dgm:prSet presAssocID="{C612C8BF-3B9E-42EF-9ADF-5DBB6125F9A5}" presName="chevron6" presStyleLbl="alignNode1" presStyleIdx="19" presStyleCnt="21"/>
      <dgm:spPr/>
    </dgm:pt>
    <dgm:pt modelId="{923F4346-6FE7-4EC2-959E-2964D7053876}" type="pres">
      <dgm:prSet presAssocID="{C612C8BF-3B9E-42EF-9ADF-5DBB6125F9A5}" presName="chevron7" presStyleLbl="alignNode1" presStyleIdx="20" presStyleCnt="21"/>
      <dgm:spPr/>
    </dgm:pt>
    <dgm:pt modelId="{4BB7BA04-58FF-4333-97A8-47C1454422C6}" type="pres">
      <dgm:prSet presAssocID="{C612C8BF-3B9E-42EF-9ADF-5DBB6125F9A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557F1-90C3-46DC-A578-BE86395566CB}" srcId="{5678A001-CD7B-4726-93AB-0A230AE43D81}" destId="{60C5C136-493D-438D-9E14-86FDAD7D00FF}" srcOrd="0" destOrd="0" parTransId="{D670BDC4-5D45-42D2-9078-C9DCEF9EBF04}" sibTransId="{817B888A-06A5-4163-AD94-58760146B6D2}"/>
    <dgm:cxn modelId="{CA6A84C0-83D0-4AEB-82FE-A661ED42F66C}" type="presOf" srcId="{C612C8BF-3B9E-42EF-9ADF-5DBB6125F9A5}" destId="{CEA7449F-1D7E-490D-9405-D74DAD181135}" srcOrd="0" destOrd="0" presId="urn:microsoft.com/office/officeart/2008/layout/VerticalAccentList"/>
    <dgm:cxn modelId="{A5608FC1-89E3-4647-9EE7-AEF7FB5A9A96}" type="presOf" srcId="{6CF1AB4E-E4C1-4185-B4B3-405C76FA2DD5}" destId="{4BB7BA04-58FF-4333-97A8-47C1454422C6}" srcOrd="0" destOrd="0" presId="urn:microsoft.com/office/officeart/2008/layout/VerticalAccentList"/>
    <dgm:cxn modelId="{69ECE88D-815B-4961-A238-BF664F15F8C1}" srcId="{E8D1F294-E5CA-420D-ABBD-D05B6ADEB693}" destId="{C612C8BF-3B9E-42EF-9ADF-5DBB6125F9A5}" srcOrd="2" destOrd="0" parTransId="{BF2F5222-E48D-4212-B1F4-14E011B4CB2A}" sibTransId="{3F5625E1-5BF0-46DF-B2D1-5D77ACA78E5E}"/>
    <dgm:cxn modelId="{1A372ECD-9ED9-40B0-8385-B90CE5C44B46}" srcId="{E8D1F294-E5CA-420D-ABBD-D05B6ADEB693}" destId="{5678A001-CD7B-4726-93AB-0A230AE43D81}" srcOrd="1" destOrd="0" parTransId="{48F17E7A-30CD-45FF-BA66-D3331BF35ACD}" sibTransId="{9A3C2436-EA12-47A2-ACAE-DF22AC023FAF}"/>
    <dgm:cxn modelId="{B2CCDF5B-4570-40CC-BCF2-83CEA9416D23}" type="presOf" srcId="{60C5C136-493D-438D-9E14-86FDAD7D00FF}" destId="{EB96FAAF-6D7A-484F-975A-15E003117CF6}" srcOrd="0" destOrd="0" presId="urn:microsoft.com/office/officeart/2008/layout/VerticalAccentList"/>
    <dgm:cxn modelId="{3E368280-4DA8-4DB4-9A6A-F3AC35D5EC21}" srcId="{E8D1F294-E5CA-420D-ABBD-D05B6ADEB693}" destId="{D5E626F8-64A3-4AE8-88C6-305AF28BCF0B}" srcOrd="0" destOrd="0" parTransId="{3172BF94-79F3-4B9A-B4D6-4648C441F4B9}" sibTransId="{9DFEDE8E-70E0-4092-B607-E48891FCAFE7}"/>
    <dgm:cxn modelId="{15931AF8-70DF-41D1-98BC-34F097D73E3D}" srcId="{D5E626F8-64A3-4AE8-88C6-305AF28BCF0B}" destId="{BA2753EF-E6C7-41E2-BC12-08A22AFAF5CD}" srcOrd="0" destOrd="0" parTransId="{9B7A6592-F79C-4680-A13F-4F8F32EE581F}" sibTransId="{79C764B8-3AF1-461B-B5F0-2A81FD805F82}"/>
    <dgm:cxn modelId="{5AE5900F-D222-450F-96B8-DCC3EA2838AF}" type="presOf" srcId="{D5E626F8-64A3-4AE8-88C6-305AF28BCF0B}" destId="{C5CF1469-192B-42A9-9A5B-0C8C20204911}" srcOrd="0" destOrd="0" presId="urn:microsoft.com/office/officeart/2008/layout/VerticalAccentList"/>
    <dgm:cxn modelId="{373EABBF-F837-4CD1-91C8-1E74E4EFA520}" type="presOf" srcId="{E8D1F294-E5CA-420D-ABBD-D05B6ADEB693}" destId="{82F454E1-0C12-4FEE-8B90-E7DCA02A2FB8}" srcOrd="0" destOrd="0" presId="urn:microsoft.com/office/officeart/2008/layout/VerticalAccentList"/>
    <dgm:cxn modelId="{D7AC36E4-4B2E-4B2E-ADF9-E718E2F59526}" srcId="{C612C8BF-3B9E-42EF-9ADF-5DBB6125F9A5}" destId="{6CF1AB4E-E4C1-4185-B4B3-405C76FA2DD5}" srcOrd="0" destOrd="0" parTransId="{CB0BF9E9-12F0-4179-B622-B4686A817904}" sibTransId="{4E8B7B3B-ABD9-48C7-B5DD-2220FD4E9238}"/>
    <dgm:cxn modelId="{2307FE9A-400D-4796-A323-591544879345}" type="presOf" srcId="{5678A001-CD7B-4726-93AB-0A230AE43D81}" destId="{99E1BE03-E583-4B01-9F24-F1F144B30486}" srcOrd="0" destOrd="0" presId="urn:microsoft.com/office/officeart/2008/layout/VerticalAccentList"/>
    <dgm:cxn modelId="{5FE64FC3-F5A9-4224-8B17-E91180FC7A35}" type="presOf" srcId="{BA2753EF-E6C7-41E2-BC12-08A22AFAF5CD}" destId="{7B8888AD-9EB3-4431-8311-9968F05D6D3C}" srcOrd="0" destOrd="0" presId="urn:microsoft.com/office/officeart/2008/layout/VerticalAccentList"/>
    <dgm:cxn modelId="{185D9ED8-2C93-4E04-8F3A-F1AEA9FE1665}" type="presParOf" srcId="{82F454E1-0C12-4FEE-8B90-E7DCA02A2FB8}" destId="{429BFAFA-E5AC-4098-9706-36F2BF392C40}" srcOrd="0" destOrd="0" presId="urn:microsoft.com/office/officeart/2008/layout/VerticalAccentList"/>
    <dgm:cxn modelId="{F419E913-B1BA-4D35-8587-2B8C038095E2}" type="presParOf" srcId="{429BFAFA-E5AC-4098-9706-36F2BF392C40}" destId="{C5CF1469-192B-42A9-9A5B-0C8C20204911}" srcOrd="0" destOrd="0" presId="urn:microsoft.com/office/officeart/2008/layout/VerticalAccentList"/>
    <dgm:cxn modelId="{7E762088-FB1C-4BA1-A0BE-0B442535772C}" type="presParOf" srcId="{82F454E1-0C12-4FEE-8B90-E7DCA02A2FB8}" destId="{0A733062-8273-4873-9E9B-4D3BD56295A6}" srcOrd="1" destOrd="0" presId="urn:microsoft.com/office/officeart/2008/layout/VerticalAccentList"/>
    <dgm:cxn modelId="{921FF50F-B3EC-4488-AEC4-7AB03C429241}" type="presParOf" srcId="{0A733062-8273-4873-9E9B-4D3BD56295A6}" destId="{D180D456-61E2-4116-BC49-BDE4803D70F4}" srcOrd="0" destOrd="0" presId="urn:microsoft.com/office/officeart/2008/layout/VerticalAccentList"/>
    <dgm:cxn modelId="{658890A0-97DD-4BE3-A270-CE3061748F13}" type="presParOf" srcId="{0A733062-8273-4873-9E9B-4D3BD56295A6}" destId="{CFF87982-7B70-4E63-A710-1AD8F29DF7CB}" srcOrd="1" destOrd="0" presId="urn:microsoft.com/office/officeart/2008/layout/VerticalAccentList"/>
    <dgm:cxn modelId="{5C683A7D-5B41-4815-AFF4-5118FC23ECCA}" type="presParOf" srcId="{0A733062-8273-4873-9E9B-4D3BD56295A6}" destId="{05DAF625-0871-4B0A-8930-8736B0E12B75}" srcOrd="2" destOrd="0" presId="urn:microsoft.com/office/officeart/2008/layout/VerticalAccentList"/>
    <dgm:cxn modelId="{E77BE718-CBDA-4C58-ADC7-8206ED7166C1}" type="presParOf" srcId="{0A733062-8273-4873-9E9B-4D3BD56295A6}" destId="{D9447DD7-6F62-49A9-87D4-D4EC87F1F405}" srcOrd="3" destOrd="0" presId="urn:microsoft.com/office/officeart/2008/layout/VerticalAccentList"/>
    <dgm:cxn modelId="{28C425F9-537C-47AA-9C87-839FE1B7937D}" type="presParOf" srcId="{0A733062-8273-4873-9E9B-4D3BD56295A6}" destId="{C20B0933-E2E8-4730-8176-60C49B3CA742}" srcOrd="4" destOrd="0" presId="urn:microsoft.com/office/officeart/2008/layout/VerticalAccentList"/>
    <dgm:cxn modelId="{45E2970A-B0E1-4F87-9498-1E3CB34A81B1}" type="presParOf" srcId="{0A733062-8273-4873-9E9B-4D3BD56295A6}" destId="{30931C92-E831-475C-B618-73ECFDE5C465}" srcOrd="5" destOrd="0" presId="urn:microsoft.com/office/officeart/2008/layout/VerticalAccentList"/>
    <dgm:cxn modelId="{BAECE66C-A7EA-435E-A228-AC5A29F715C0}" type="presParOf" srcId="{0A733062-8273-4873-9E9B-4D3BD56295A6}" destId="{564D7197-3620-4671-8F43-160EB959DCE4}" srcOrd="6" destOrd="0" presId="urn:microsoft.com/office/officeart/2008/layout/VerticalAccentList"/>
    <dgm:cxn modelId="{3FEB5644-5219-47E6-BF96-512B65105415}" type="presParOf" srcId="{0A733062-8273-4873-9E9B-4D3BD56295A6}" destId="{7B8888AD-9EB3-4431-8311-9968F05D6D3C}" srcOrd="7" destOrd="0" presId="urn:microsoft.com/office/officeart/2008/layout/VerticalAccentList"/>
    <dgm:cxn modelId="{1BE25247-FF80-401B-9ED4-450E987093B5}" type="presParOf" srcId="{82F454E1-0C12-4FEE-8B90-E7DCA02A2FB8}" destId="{3911DB43-5F19-4F8A-8E69-38C3828CAA84}" srcOrd="2" destOrd="0" presId="urn:microsoft.com/office/officeart/2008/layout/VerticalAccentList"/>
    <dgm:cxn modelId="{2916978A-7A55-48F3-BC43-66C42E31B580}" type="presParOf" srcId="{82F454E1-0C12-4FEE-8B90-E7DCA02A2FB8}" destId="{C48F84E2-A8C5-48CD-87D8-FFBA14134760}" srcOrd="3" destOrd="0" presId="urn:microsoft.com/office/officeart/2008/layout/VerticalAccentList"/>
    <dgm:cxn modelId="{0579EAD7-49E8-4B80-B8AF-3F43DF201F48}" type="presParOf" srcId="{C48F84E2-A8C5-48CD-87D8-FFBA14134760}" destId="{99E1BE03-E583-4B01-9F24-F1F144B30486}" srcOrd="0" destOrd="0" presId="urn:microsoft.com/office/officeart/2008/layout/VerticalAccentList"/>
    <dgm:cxn modelId="{F2B77E7D-2FC9-498A-903D-5A4060809FA6}" type="presParOf" srcId="{82F454E1-0C12-4FEE-8B90-E7DCA02A2FB8}" destId="{D6736C6E-46D0-44A3-8615-A50AA70B6EB2}" srcOrd="4" destOrd="0" presId="urn:microsoft.com/office/officeart/2008/layout/VerticalAccentList"/>
    <dgm:cxn modelId="{BEDE23CC-318F-4B03-8DEA-7801A8EFA426}" type="presParOf" srcId="{D6736C6E-46D0-44A3-8615-A50AA70B6EB2}" destId="{49882D7D-4B39-4D6D-987C-827213754B5B}" srcOrd="0" destOrd="0" presId="urn:microsoft.com/office/officeart/2008/layout/VerticalAccentList"/>
    <dgm:cxn modelId="{0292ED63-5E39-44F7-8678-7BB234042762}" type="presParOf" srcId="{D6736C6E-46D0-44A3-8615-A50AA70B6EB2}" destId="{3AA8F7FA-55D2-47DF-A39E-C90480C324ED}" srcOrd="1" destOrd="0" presId="urn:microsoft.com/office/officeart/2008/layout/VerticalAccentList"/>
    <dgm:cxn modelId="{E2F6A13D-7FA8-4CEB-AEB4-8A2D84A5DE25}" type="presParOf" srcId="{D6736C6E-46D0-44A3-8615-A50AA70B6EB2}" destId="{07696254-F073-47E7-A3AE-924598E6865C}" srcOrd="2" destOrd="0" presId="urn:microsoft.com/office/officeart/2008/layout/VerticalAccentList"/>
    <dgm:cxn modelId="{33B037A3-C402-4B49-BF2D-6DAA821E0FEF}" type="presParOf" srcId="{D6736C6E-46D0-44A3-8615-A50AA70B6EB2}" destId="{35C6A694-28FB-4D29-A0B4-0D5DF407C4DC}" srcOrd="3" destOrd="0" presId="urn:microsoft.com/office/officeart/2008/layout/VerticalAccentList"/>
    <dgm:cxn modelId="{62FF2135-838E-4B3A-9564-C8C90796777B}" type="presParOf" srcId="{D6736C6E-46D0-44A3-8615-A50AA70B6EB2}" destId="{9C64CA26-2623-47DD-AB36-282058C55F56}" srcOrd="4" destOrd="0" presId="urn:microsoft.com/office/officeart/2008/layout/VerticalAccentList"/>
    <dgm:cxn modelId="{0D69FDA1-8A0E-423D-8BEB-F82BA2C65D4E}" type="presParOf" srcId="{D6736C6E-46D0-44A3-8615-A50AA70B6EB2}" destId="{3E3F6C5B-7CAD-49C2-A19C-F8A46C6B3784}" srcOrd="5" destOrd="0" presId="urn:microsoft.com/office/officeart/2008/layout/VerticalAccentList"/>
    <dgm:cxn modelId="{7FAF02ED-4AB7-4DFD-ADD9-CFC462E31280}" type="presParOf" srcId="{D6736C6E-46D0-44A3-8615-A50AA70B6EB2}" destId="{FA78E228-41FB-4E7A-8637-1E7444B9F271}" srcOrd="6" destOrd="0" presId="urn:microsoft.com/office/officeart/2008/layout/VerticalAccentList"/>
    <dgm:cxn modelId="{8089CB2C-BB67-4BE3-8C5F-430158BC4CDE}" type="presParOf" srcId="{D6736C6E-46D0-44A3-8615-A50AA70B6EB2}" destId="{EB96FAAF-6D7A-484F-975A-15E003117CF6}" srcOrd="7" destOrd="0" presId="urn:microsoft.com/office/officeart/2008/layout/VerticalAccentList"/>
    <dgm:cxn modelId="{BE706D0B-AA3F-4BD6-BFC7-EE0BFBF5B94D}" type="presParOf" srcId="{82F454E1-0C12-4FEE-8B90-E7DCA02A2FB8}" destId="{A89EC1F5-A545-4E9B-99E3-641E70CD75CC}" srcOrd="5" destOrd="0" presId="urn:microsoft.com/office/officeart/2008/layout/VerticalAccentList"/>
    <dgm:cxn modelId="{F3CA5DB8-C524-4C29-B165-AF82CAE88333}" type="presParOf" srcId="{82F454E1-0C12-4FEE-8B90-E7DCA02A2FB8}" destId="{4BA18570-BD2A-4694-AD92-9EFDB86F6203}" srcOrd="6" destOrd="0" presId="urn:microsoft.com/office/officeart/2008/layout/VerticalAccentList"/>
    <dgm:cxn modelId="{6ECAE1FC-8C21-4085-B0D6-9177AD101536}" type="presParOf" srcId="{4BA18570-BD2A-4694-AD92-9EFDB86F6203}" destId="{CEA7449F-1D7E-490D-9405-D74DAD181135}" srcOrd="0" destOrd="0" presId="urn:microsoft.com/office/officeart/2008/layout/VerticalAccentList"/>
    <dgm:cxn modelId="{6F23E362-0861-4942-A59C-CB66F2BE5FF7}" type="presParOf" srcId="{82F454E1-0C12-4FEE-8B90-E7DCA02A2FB8}" destId="{79BD8E45-36AA-4F49-8EA7-72F281A37515}" srcOrd="7" destOrd="0" presId="urn:microsoft.com/office/officeart/2008/layout/VerticalAccentList"/>
    <dgm:cxn modelId="{A47CAD23-F083-454C-979D-2B7B8096460A}" type="presParOf" srcId="{79BD8E45-36AA-4F49-8EA7-72F281A37515}" destId="{A0B26B7E-ECB8-4766-B5F3-D9B77A7AAA79}" srcOrd="0" destOrd="0" presId="urn:microsoft.com/office/officeart/2008/layout/VerticalAccentList"/>
    <dgm:cxn modelId="{AAB856F8-41AA-42FB-B2BE-11E6B34A568D}" type="presParOf" srcId="{79BD8E45-36AA-4F49-8EA7-72F281A37515}" destId="{9134331B-10E1-4CF4-A1AC-F93ADDC97E13}" srcOrd="1" destOrd="0" presId="urn:microsoft.com/office/officeart/2008/layout/VerticalAccentList"/>
    <dgm:cxn modelId="{69039A49-4F72-46DB-AFB5-F25A3A98EA36}" type="presParOf" srcId="{79BD8E45-36AA-4F49-8EA7-72F281A37515}" destId="{B57268EE-DA4F-4A1F-AEFB-0F41445C69D7}" srcOrd="2" destOrd="0" presId="urn:microsoft.com/office/officeart/2008/layout/VerticalAccentList"/>
    <dgm:cxn modelId="{C1140B61-C3C5-456F-AA4E-EEA895674942}" type="presParOf" srcId="{79BD8E45-36AA-4F49-8EA7-72F281A37515}" destId="{C60D9454-3199-497E-84F6-8A2961188FFB}" srcOrd="3" destOrd="0" presId="urn:microsoft.com/office/officeart/2008/layout/VerticalAccentList"/>
    <dgm:cxn modelId="{44D69DE4-DD4F-4398-90A5-06524140DEDD}" type="presParOf" srcId="{79BD8E45-36AA-4F49-8EA7-72F281A37515}" destId="{AAC3C052-CDE4-4AF9-9555-114A6BDAE01F}" srcOrd="4" destOrd="0" presId="urn:microsoft.com/office/officeart/2008/layout/VerticalAccentList"/>
    <dgm:cxn modelId="{6E21B10F-6215-4DA2-9525-03695A35B2BC}" type="presParOf" srcId="{79BD8E45-36AA-4F49-8EA7-72F281A37515}" destId="{D4504C30-E456-4346-9065-BAB38CF3C60E}" srcOrd="5" destOrd="0" presId="urn:microsoft.com/office/officeart/2008/layout/VerticalAccentList"/>
    <dgm:cxn modelId="{7233DB6A-29E3-4CAE-AEA2-1FDB30390A17}" type="presParOf" srcId="{79BD8E45-36AA-4F49-8EA7-72F281A37515}" destId="{923F4346-6FE7-4EC2-959E-2964D7053876}" srcOrd="6" destOrd="0" presId="urn:microsoft.com/office/officeart/2008/layout/VerticalAccentList"/>
    <dgm:cxn modelId="{FEE904DB-9250-408E-BCF6-B90AFF6C67AA}" type="presParOf" srcId="{79BD8E45-36AA-4F49-8EA7-72F281A37515}" destId="{4BB7BA04-58FF-4333-97A8-47C1454422C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BBF78-54E0-43E2-8CDA-12DC8A57FF78}">
      <dsp:nvSpPr>
        <dsp:cNvPr id="0" name=""/>
        <dsp:cNvSpPr/>
      </dsp:nvSpPr>
      <dsp:spPr>
        <a:xfrm>
          <a:off x="407682" y="1436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1436"/>
        <a:ext cx="3344480" cy="304043"/>
      </dsp:txXfrm>
    </dsp:sp>
    <dsp:sp modelId="{161F36ED-43EE-4886-882A-81E23B0B8C8C}">
      <dsp:nvSpPr>
        <dsp:cNvPr id="0" name=""/>
        <dsp:cNvSpPr/>
      </dsp:nvSpPr>
      <dsp:spPr>
        <a:xfrm>
          <a:off x="407682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47FAB-2E7D-411E-888C-359663919D49}">
      <dsp:nvSpPr>
        <dsp:cNvPr id="0" name=""/>
        <dsp:cNvSpPr/>
      </dsp:nvSpPr>
      <dsp:spPr>
        <a:xfrm>
          <a:off x="877767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DB7E8-B0D3-44EC-B652-72E294D5533F}">
      <dsp:nvSpPr>
        <dsp:cNvPr id="0" name=""/>
        <dsp:cNvSpPr/>
      </dsp:nvSpPr>
      <dsp:spPr>
        <a:xfrm>
          <a:off x="1348224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285C4-A273-49E9-9BDC-D83D1A6C39AE}">
      <dsp:nvSpPr>
        <dsp:cNvPr id="0" name=""/>
        <dsp:cNvSpPr/>
      </dsp:nvSpPr>
      <dsp:spPr>
        <a:xfrm>
          <a:off x="1818309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3299F-C98E-4FEE-B1CB-9762C0803F77}">
      <dsp:nvSpPr>
        <dsp:cNvPr id="0" name=""/>
        <dsp:cNvSpPr/>
      </dsp:nvSpPr>
      <dsp:spPr>
        <a:xfrm>
          <a:off x="2288766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1B1F-18A8-49AD-BE0B-4093F5DB2307}">
      <dsp:nvSpPr>
        <dsp:cNvPr id="0" name=""/>
        <dsp:cNvSpPr/>
      </dsp:nvSpPr>
      <dsp:spPr>
        <a:xfrm>
          <a:off x="2758852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8CCA3-6EE6-4477-AF9D-54D0B2C62BD3}">
      <dsp:nvSpPr>
        <dsp:cNvPr id="0" name=""/>
        <dsp:cNvSpPr/>
      </dsp:nvSpPr>
      <dsp:spPr>
        <a:xfrm>
          <a:off x="3229309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9CD8E-3011-4155-B622-26CB284C9BE1}">
      <dsp:nvSpPr>
        <dsp:cNvPr id="0" name=""/>
        <dsp:cNvSpPr/>
      </dsp:nvSpPr>
      <dsp:spPr>
        <a:xfrm>
          <a:off x="407682" y="367415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Xóa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367415"/>
        <a:ext cx="3387958" cy="495478"/>
      </dsp:txXfrm>
    </dsp:sp>
    <dsp:sp modelId="{4C125C06-E9DB-45F7-87BD-31A697111836}">
      <dsp:nvSpPr>
        <dsp:cNvPr id="0" name=""/>
        <dsp:cNvSpPr/>
      </dsp:nvSpPr>
      <dsp:spPr>
        <a:xfrm>
          <a:off x="407682" y="1008120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1008120"/>
        <a:ext cx="3344480" cy="304043"/>
      </dsp:txXfrm>
    </dsp:sp>
    <dsp:sp modelId="{67947D1D-22FD-4D69-82F4-E517D8319485}">
      <dsp:nvSpPr>
        <dsp:cNvPr id="0" name=""/>
        <dsp:cNvSpPr/>
      </dsp:nvSpPr>
      <dsp:spPr>
        <a:xfrm>
          <a:off x="407682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63EEF-AB48-44E7-80CA-63B5045EED5E}">
      <dsp:nvSpPr>
        <dsp:cNvPr id="0" name=""/>
        <dsp:cNvSpPr/>
      </dsp:nvSpPr>
      <dsp:spPr>
        <a:xfrm>
          <a:off x="877767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981C4-064F-4F86-B818-82A6B938791F}">
      <dsp:nvSpPr>
        <dsp:cNvPr id="0" name=""/>
        <dsp:cNvSpPr/>
      </dsp:nvSpPr>
      <dsp:spPr>
        <a:xfrm>
          <a:off x="1348224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FD713-D44B-4000-B7E9-8283C2EAA5AD}">
      <dsp:nvSpPr>
        <dsp:cNvPr id="0" name=""/>
        <dsp:cNvSpPr/>
      </dsp:nvSpPr>
      <dsp:spPr>
        <a:xfrm>
          <a:off x="1818309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E5314-A9CA-4660-9703-950EC3935274}">
      <dsp:nvSpPr>
        <dsp:cNvPr id="0" name=""/>
        <dsp:cNvSpPr/>
      </dsp:nvSpPr>
      <dsp:spPr>
        <a:xfrm>
          <a:off x="2288766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A2DA1-7429-4623-9CAB-8CDF6ED550AB}">
      <dsp:nvSpPr>
        <dsp:cNvPr id="0" name=""/>
        <dsp:cNvSpPr/>
      </dsp:nvSpPr>
      <dsp:spPr>
        <a:xfrm>
          <a:off x="2758852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27D61-7C6E-49C0-B9CA-31D9233ACF42}">
      <dsp:nvSpPr>
        <dsp:cNvPr id="0" name=""/>
        <dsp:cNvSpPr/>
      </dsp:nvSpPr>
      <dsp:spPr>
        <a:xfrm>
          <a:off x="3229309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4B14A-873F-4329-8813-9281FD3C8D6E}">
      <dsp:nvSpPr>
        <dsp:cNvPr id="0" name=""/>
        <dsp:cNvSpPr/>
      </dsp:nvSpPr>
      <dsp:spPr>
        <a:xfrm>
          <a:off x="407682" y="1374098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Cập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nhật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1374098"/>
        <a:ext cx="3387958" cy="495478"/>
      </dsp:txXfrm>
    </dsp:sp>
    <dsp:sp modelId="{2ACCA400-0390-4B80-A6E0-B2C67B3BD276}">
      <dsp:nvSpPr>
        <dsp:cNvPr id="0" name=""/>
        <dsp:cNvSpPr/>
      </dsp:nvSpPr>
      <dsp:spPr>
        <a:xfrm>
          <a:off x="407682" y="2014804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2014804"/>
        <a:ext cx="3344480" cy="304043"/>
      </dsp:txXfrm>
    </dsp:sp>
    <dsp:sp modelId="{A15F8ACF-40DD-4F9E-9622-3FC72CCF5B56}">
      <dsp:nvSpPr>
        <dsp:cNvPr id="0" name=""/>
        <dsp:cNvSpPr/>
      </dsp:nvSpPr>
      <dsp:spPr>
        <a:xfrm>
          <a:off x="407682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0375D-E66D-4A91-8DB2-4417CD121D66}">
      <dsp:nvSpPr>
        <dsp:cNvPr id="0" name=""/>
        <dsp:cNvSpPr/>
      </dsp:nvSpPr>
      <dsp:spPr>
        <a:xfrm>
          <a:off x="877767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C77C8-896D-4765-AEE1-E5424070BD00}">
      <dsp:nvSpPr>
        <dsp:cNvPr id="0" name=""/>
        <dsp:cNvSpPr/>
      </dsp:nvSpPr>
      <dsp:spPr>
        <a:xfrm>
          <a:off x="1348224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2FCB5-9858-4CDD-A483-C51022B48D88}">
      <dsp:nvSpPr>
        <dsp:cNvPr id="0" name=""/>
        <dsp:cNvSpPr/>
      </dsp:nvSpPr>
      <dsp:spPr>
        <a:xfrm>
          <a:off x="1818309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E0CB5-FA71-4111-BE56-AC7C04130BD6}">
      <dsp:nvSpPr>
        <dsp:cNvPr id="0" name=""/>
        <dsp:cNvSpPr/>
      </dsp:nvSpPr>
      <dsp:spPr>
        <a:xfrm>
          <a:off x="2288766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C846-301B-4139-866B-4C3729ABBA69}">
      <dsp:nvSpPr>
        <dsp:cNvPr id="0" name=""/>
        <dsp:cNvSpPr/>
      </dsp:nvSpPr>
      <dsp:spPr>
        <a:xfrm>
          <a:off x="2758852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03015-2704-47D1-9FC5-A4C18512F90A}">
      <dsp:nvSpPr>
        <dsp:cNvPr id="0" name=""/>
        <dsp:cNvSpPr/>
      </dsp:nvSpPr>
      <dsp:spPr>
        <a:xfrm>
          <a:off x="3229309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9CF1D-6BDA-4A12-B608-78BAC27B21F4}">
      <dsp:nvSpPr>
        <dsp:cNvPr id="0" name=""/>
        <dsp:cNvSpPr/>
      </dsp:nvSpPr>
      <dsp:spPr>
        <a:xfrm>
          <a:off x="407682" y="2380782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Chia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sẻ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copy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2380782"/>
        <a:ext cx="3387958" cy="495478"/>
      </dsp:txXfrm>
    </dsp:sp>
    <dsp:sp modelId="{780B94F5-62F0-41FA-88C3-220512C9CABB}">
      <dsp:nvSpPr>
        <dsp:cNvPr id="0" name=""/>
        <dsp:cNvSpPr/>
      </dsp:nvSpPr>
      <dsp:spPr>
        <a:xfrm>
          <a:off x="407682" y="3021487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3021487"/>
        <a:ext cx="3344480" cy="304043"/>
      </dsp:txXfrm>
    </dsp:sp>
    <dsp:sp modelId="{1AE54046-603F-4E1B-813A-5BA727F00F40}">
      <dsp:nvSpPr>
        <dsp:cNvPr id="0" name=""/>
        <dsp:cNvSpPr/>
      </dsp:nvSpPr>
      <dsp:spPr>
        <a:xfrm>
          <a:off x="407682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FD23A-B666-4F30-8713-A8E33DFB6578}">
      <dsp:nvSpPr>
        <dsp:cNvPr id="0" name=""/>
        <dsp:cNvSpPr/>
      </dsp:nvSpPr>
      <dsp:spPr>
        <a:xfrm>
          <a:off x="877767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E94EC-DA77-4C52-8615-29EFB4709B07}">
      <dsp:nvSpPr>
        <dsp:cNvPr id="0" name=""/>
        <dsp:cNvSpPr/>
      </dsp:nvSpPr>
      <dsp:spPr>
        <a:xfrm>
          <a:off x="1348224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D4D40-BA22-4EC0-A494-586BF2EC97E7}">
      <dsp:nvSpPr>
        <dsp:cNvPr id="0" name=""/>
        <dsp:cNvSpPr/>
      </dsp:nvSpPr>
      <dsp:spPr>
        <a:xfrm>
          <a:off x="1818309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1A46F-39B9-4B45-A589-F632BDC13997}">
      <dsp:nvSpPr>
        <dsp:cNvPr id="0" name=""/>
        <dsp:cNvSpPr/>
      </dsp:nvSpPr>
      <dsp:spPr>
        <a:xfrm>
          <a:off x="2288766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9160-A552-4E11-9C55-818D3BEF26F7}">
      <dsp:nvSpPr>
        <dsp:cNvPr id="0" name=""/>
        <dsp:cNvSpPr/>
      </dsp:nvSpPr>
      <dsp:spPr>
        <a:xfrm>
          <a:off x="2758852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822D5-6291-409A-B080-370F24919FF6}">
      <dsp:nvSpPr>
        <dsp:cNvPr id="0" name=""/>
        <dsp:cNvSpPr/>
      </dsp:nvSpPr>
      <dsp:spPr>
        <a:xfrm>
          <a:off x="3229309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7B47F-9109-4C9A-B67E-F2361141D7EC}">
      <dsp:nvSpPr>
        <dsp:cNvPr id="0" name=""/>
        <dsp:cNvSpPr/>
      </dsp:nvSpPr>
      <dsp:spPr>
        <a:xfrm>
          <a:off x="407682" y="3387466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3387466"/>
        <a:ext cx="3387958" cy="495478"/>
      </dsp:txXfrm>
    </dsp:sp>
    <dsp:sp modelId="{9A2B7F3F-4ACD-40AD-A3F2-787D06945353}">
      <dsp:nvSpPr>
        <dsp:cNvPr id="0" name=""/>
        <dsp:cNvSpPr/>
      </dsp:nvSpPr>
      <dsp:spPr>
        <a:xfrm>
          <a:off x="407682" y="4028171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4028171"/>
        <a:ext cx="3344480" cy="304043"/>
      </dsp:txXfrm>
    </dsp:sp>
    <dsp:sp modelId="{98E7F0F6-4B77-42F9-A5AE-6A17102C136A}">
      <dsp:nvSpPr>
        <dsp:cNvPr id="0" name=""/>
        <dsp:cNvSpPr/>
      </dsp:nvSpPr>
      <dsp:spPr>
        <a:xfrm>
          <a:off x="407682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EABC0-010F-4709-9373-B41ED6727431}">
      <dsp:nvSpPr>
        <dsp:cNvPr id="0" name=""/>
        <dsp:cNvSpPr/>
      </dsp:nvSpPr>
      <dsp:spPr>
        <a:xfrm>
          <a:off x="877767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D4B43-D73C-4CAA-9174-3CE78A2E67D9}">
      <dsp:nvSpPr>
        <dsp:cNvPr id="0" name=""/>
        <dsp:cNvSpPr/>
      </dsp:nvSpPr>
      <dsp:spPr>
        <a:xfrm>
          <a:off x="1348224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35C6F-3056-4385-A746-F5D338649528}">
      <dsp:nvSpPr>
        <dsp:cNvPr id="0" name=""/>
        <dsp:cNvSpPr/>
      </dsp:nvSpPr>
      <dsp:spPr>
        <a:xfrm>
          <a:off x="1818309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94069-9E38-4694-87F4-34D72D13313A}">
      <dsp:nvSpPr>
        <dsp:cNvPr id="0" name=""/>
        <dsp:cNvSpPr/>
      </dsp:nvSpPr>
      <dsp:spPr>
        <a:xfrm>
          <a:off x="2288766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F7037-FB9E-43EF-9147-C5F5F260BA70}">
      <dsp:nvSpPr>
        <dsp:cNvPr id="0" name=""/>
        <dsp:cNvSpPr/>
      </dsp:nvSpPr>
      <dsp:spPr>
        <a:xfrm>
          <a:off x="2758852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35CF4-4D85-450C-9C94-E3EFFE220471}">
      <dsp:nvSpPr>
        <dsp:cNvPr id="0" name=""/>
        <dsp:cNvSpPr/>
      </dsp:nvSpPr>
      <dsp:spPr>
        <a:xfrm>
          <a:off x="3229309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098EA-26BF-490F-B630-81F5C0B01750}">
      <dsp:nvSpPr>
        <dsp:cNvPr id="0" name=""/>
        <dsp:cNvSpPr/>
      </dsp:nvSpPr>
      <dsp:spPr>
        <a:xfrm>
          <a:off x="407682" y="4394149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Phân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nhóm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4394149"/>
        <a:ext cx="3387958" cy="495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DB14-76FE-4973-92CA-9085D02FDBC5}">
      <dsp:nvSpPr>
        <dsp:cNvPr id="0" name=""/>
        <dsp:cNvSpPr/>
      </dsp:nvSpPr>
      <dsp:spPr>
        <a:xfrm>
          <a:off x="1423973" y="408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408"/>
        <a:ext cx="4923092" cy="447553"/>
      </dsp:txXfrm>
    </dsp:sp>
    <dsp:sp modelId="{79C68C4B-A103-4D26-874C-2632B4AF2B85}">
      <dsp:nvSpPr>
        <dsp:cNvPr id="0" name=""/>
        <dsp:cNvSpPr/>
      </dsp:nvSpPr>
      <dsp:spPr>
        <a:xfrm>
          <a:off x="1423973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7FF83-E32F-49BC-A3F2-6D971B9F181A}">
      <dsp:nvSpPr>
        <dsp:cNvPr id="0" name=""/>
        <dsp:cNvSpPr/>
      </dsp:nvSpPr>
      <dsp:spPr>
        <a:xfrm>
          <a:off x="2115941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B6A29-FC67-495F-93A7-69D569928219}">
      <dsp:nvSpPr>
        <dsp:cNvPr id="0" name=""/>
        <dsp:cNvSpPr/>
      </dsp:nvSpPr>
      <dsp:spPr>
        <a:xfrm>
          <a:off x="2808456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0A4FE-1EE2-4229-832E-A264F2049C85}">
      <dsp:nvSpPr>
        <dsp:cNvPr id="0" name=""/>
        <dsp:cNvSpPr/>
      </dsp:nvSpPr>
      <dsp:spPr>
        <a:xfrm>
          <a:off x="3500424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B5B79-EAF6-40E9-A908-6B01F236D5AD}">
      <dsp:nvSpPr>
        <dsp:cNvPr id="0" name=""/>
        <dsp:cNvSpPr/>
      </dsp:nvSpPr>
      <dsp:spPr>
        <a:xfrm>
          <a:off x="4192939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9A066-09FD-4FE6-8FDC-E20818D2311A}">
      <dsp:nvSpPr>
        <dsp:cNvPr id="0" name=""/>
        <dsp:cNvSpPr/>
      </dsp:nvSpPr>
      <dsp:spPr>
        <a:xfrm>
          <a:off x="4884907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4491F-479F-4DD0-846D-56FCDBAD3857}">
      <dsp:nvSpPr>
        <dsp:cNvPr id="0" name=""/>
        <dsp:cNvSpPr/>
      </dsp:nvSpPr>
      <dsp:spPr>
        <a:xfrm>
          <a:off x="5577422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E87D2-C89E-4946-B42F-8580F6D80643}">
      <dsp:nvSpPr>
        <dsp:cNvPr id="0" name=""/>
        <dsp:cNvSpPr/>
      </dsp:nvSpPr>
      <dsp:spPr>
        <a:xfrm>
          <a:off x="1423973" y="539130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xuất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539130"/>
        <a:ext cx="4987093" cy="729347"/>
      </dsp:txXfrm>
    </dsp:sp>
    <dsp:sp modelId="{DDF23676-541F-4135-A8C5-976BFB244FEC}">
      <dsp:nvSpPr>
        <dsp:cNvPr id="0" name=""/>
        <dsp:cNvSpPr/>
      </dsp:nvSpPr>
      <dsp:spPr>
        <a:xfrm>
          <a:off x="1423973" y="1415881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415881"/>
        <a:ext cx="4923092" cy="447553"/>
      </dsp:txXfrm>
    </dsp:sp>
    <dsp:sp modelId="{5EC7396F-1A3E-4C82-92C3-41A09D82144B}">
      <dsp:nvSpPr>
        <dsp:cNvPr id="0" name=""/>
        <dsp:cNvSpPr/>
      </dsp:nvSpPr>
      <dsp:spPr>
        <a:xfrm>
          <a:off x="1423973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F8EB4-9F11-423D-B749-87B82406F1BE}">
      <dsp:nvSpPr>
        <dsp:cNvPr id="0" name=""/>
        <dsp:cNvSpPr/>
      </dsp:nvSpPr>
      <dsp:spPr>
        <a:xfrm>
          <a:off x="2115941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0D10-9750-45CF-8A21-E4E9DECBF392}">
      <dsp:nvSpPr>
        <dsp:cNvPr id="0" name=""/>
        <dsp:cNvSpPr/>
      </dsp:nvSpPr>
      <dsp:spPr>
        <a:xfrm>
          <a:off x="2808456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7E63-6B88-43E9-B95F-2EBF9A4D00D9}">
      <dsp:nvSpPr>
        <dsp:cNvPr id="0" name=""/>
        <dsp:cNvSpPr/>
      </dsp:nvSpPr>
      <dsp:spPr>
        <a:xfrm>
          <a:off x="3500424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F24C7-6276-4439-BB50-84A9BB6ACB2E}">
      <dsp:nvSpPr>
        <dsp:cNvPr id="0" name=""/>
        <dsp:cNvSpPr/>
      </dsp:nvSpPr>
      <dsp:spPr>
        <a:xfrm>
          <a:off x="4192939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169C6-AC29-4CE5-A45F-A54D7C4FE4E6}">
      <dsp:nvSpPr>
        <dsp:cNvPr id="0" name=""/>
        <dsp:cNvSpPr/>
      </dsp:nvSpPr>
      <dsp:spPr>
        <a:xfrm>
          <a:off x="4884907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48945-8477-492B-8099-4FAE4A4D6303}">
      <dsp:nvSpPr>
        <dsp:cNvPr id="0" name=""/>
        <dsp:cNvSpPr/>
      </dsp:nvSpPr>
      <dsp:spPr>
        <a:xfrm>
          <a:off x="5577422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18D1-350D-4F53-AA5E-011EF70E32AE}">
      <dsp:nvSpPr>
        <dsp:cNvPr id="0" name=""/>
        <dsp:cNvSpPr/>
      </dsp:nvSpPr>
      <dsp:spPr>
        <a:xfrm>
          <a:off x="1423973" y="1954603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Xử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lý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vấn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954603"/>
        <a:ext cx="4987093" cy="729347"/>
      </dsp:txXfrm>
    </dsp:sp>
    <dsp:sp modelId="{EE8FBCF8-54EF-42B8-9CF6-895D6FCF4A22}">
      <dsp:nvSpPr>
        <dsp:cNvPr id="0" name=""/>
        <dsp:cNvSpPr/>
      </dsp:nvSpPr>
      <dsp:spPr>
        <a:xfrm>
          <a:off x="1423973" y="2831353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2831353"/>
        <a:ext cx="4923092" cy="447553"/>
      </dsp:txXfrm>
    </dsp:sp>
    <dsp:sp modelId="{2654C94A-221E-42E4-AB50-2CCB8C9C7873}">
      <dsp:nvSpPr>
        <dsp:cNvPr id="0" name=""/>
        <dsp:cNvSpPr/>
      </dsp:nvSpPr>
      <dsp:spPr>
        <a:xfrm>
          <a:off x="1423973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CA887-2C2C-499B-A1DB-7F645D87A489}">
      <dsp:nvSpPr>
        <dsp:cNvPr id="0" name=""/>
        <dsp:cNvSpPr/>
      </dsp:nvSpPr>
      <dsp:spPr>
        <a:xfrm>
          <a:off x="2115941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84CD2-F7CF-442B-AA9B-2B0806F2D241}">
      <dsp:nvSpPr>
        <dsp:cNvPr id="0" name=""/>
        <dsp:cNvSpPr/>
      </dsp:nvSpPr>
      <dsp:spPr>
        <a:xfrm>
          <a:off x="2808456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A95A-B09C-4257-B7B7-4D0F1FE9795B}">
      <dsp:nvSpPr>
        <dsp:cNvPr id="0" name=""/>
        <dsp:cNvSpPr/>
      </dsp:nvSpPr>
      <dsp:spPr>
        <a:xfrm>
          <a:off x="3500424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54149-02CE-4AEA-BA07-2181C523281E}">
      <dsp:nvSpPr>
        <dsp:cNvPr id="0" name=""/>
        <dsp:cNvSpPr/>
      </dsp:nvSpPr>
      <dsp:spPr>
        <a:xfrm>
          <a:off x="4192939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C3D7C-8D4C-4AF1-92DA-1D4A1915125E}">
      <dsp:nvSpPr>
        <dsp:cNvPr id="0" name=""/>
        <dsp:cNvSpPr/>
      </dsp:nvSpPr>
      <dsp:spPr>
        <a:xfrm>
          <a:off x="4884907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EA4E7-2A35-4F7E-B5CE-7AE2208CA172}">
      <dsp:nvSpPr>
        <dsp:cNvPr id="0" name=""/>
        <dsp:cNvSpPr/>
      </dsp:nvSpPr>
      <dsp:spPr>
        <a:xfrm>
          <a:off x="5577422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65FD-8A58-4698-988C-DF25306A778B}">
      <dsp:nvSpPr>
        <dsp:cNvPr id="0" name=""/>
        <dsp:cNvSpPr/>
      </dsp:nvSpPr>
      <dsp:spPr>
        <a:xfrm>
          <a:off x="1423973" y="3370075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Tinh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chỉnh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vấn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3370075"/>
        <a:ext cx="4987093" cy="729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8A51C-7C67-4B32-9152-6380256F6D9A}">
      <dsp:nvSpPr>
        <dsp:cNvPr id="0" name=""/>
        <dsp:cNvSpPr/>
      </dsp:nvSpPr>
      <dsp:spPr>
        <a:xfrm>
          <a:off x="2176349" y="4529"/>
          <a:ext cx="5590481" cy="17606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Khi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ADT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lớn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hơn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page 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Sử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dụng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disk-based pointer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được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duy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trì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từ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các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bộ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cho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đến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đối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tượng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mà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nó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chứa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2176349" y="224609"/>
        <a:ext cx="4930242" cy="1320478"/>
      </dsp:txXfrm>
    </dsp:sp>
    <dsp:sp modelId="{53E97D11-CD5B-4376-8816-4FD55DA3F195}">
      <dsp:nvSpPr>
        <dsp:cNvPr id="0" name=""/>
        <dsp:cNvSpPr/>
      </dsp:nvSpPr>
      <dsp:spPr>
        <a:xfrm>
          <a:off x="18" y="165964"/>
          <a:ext cx="2170779" cy="1457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ADT</a:t>
          </a:r>
          <a:endParaRPr lang="en-US" sz="2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1159" y="237105"/>
        <a:ext cx="2028497" cy="1315042"/>
      </dsp:txXfrm>
    </dsp:sp>
    <dsp:sp modelId="{641E1D94-F9CC-4DF6-A461-36926100D9D9}">
      <dsp:nvSpPr>
        <dsp:cNvPr id="0" name=""/>
        <dsp:cNvSpPr/>
      </dsp:nvSpPr>
      <dsp:spPr>
        <a:xfrm>
          <a:off x="2191121" y="1910899"/>
          <a:ext cx="5573413" cy="16242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Kích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thước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biến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thiên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Đòi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hỏi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cơ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chế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sắp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xếp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đĩa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linh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hoạt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2191121" y="2113934"/>
        <a:ext cx="4964310" cy="1218207"/>
      </dsp:txXfrm>
    </dsp:sp>
    <dsp:sp modelId="{D25FFEE4-714F-451F-BE28-8335DF416E67}">
      <dsp:nvSpPr>
        <dsp:cNvPr id="0" name=""/>
        <dsp:cNvSpPr/>
      </dsp:nvSpPr>
      <dsp:spPr>
        <a:xfrm>
          <a:off x="7864" y="1994375"/>
          <a:ext cx="2183256" cy="1457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Structured object</a:t>
          </a:r>
          <a:endParaRPr lang="en-US" sz="2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9005" y="2065516"/>
        <a:ext cx="2040974" cy="1315042"/>
      </dsp:txXfrm>
    </dsp:sp>
    <dsp:sp modelId="{AADA4DF3-1B1B-48D8-8E00-C4D1B7A08533}">
      <dsp:nvSpPr>
        <dsp:cNvPr id="0" name=""/>
        <dsp:cNvSpPr/>
      </dsp:nvSpPr>
      <dsp:spPr>
        <a:xfrm>
          <a:off x="2169035" y="3680908"/>
          <a:ext cx="5596949" cy="18009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Theo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truyền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thống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liên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tiếp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trên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đĩa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theo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từng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dòng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Wingdings" pitchFamily="2" charset="2"/>
            </a:rPr>
            <a:t> I/O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Wingdings" pitchFamily="2" charset="2"/>
            </a:rPr>
            <a:t>cao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Chia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nhỏ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mảng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thành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các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khối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gọi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là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chunk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2169035" y="3906028"/>
        <a:ext cx="4921588" cy="1350722"/>
      </dsp:txXfrm>
    </dsp:sp>
    <dsp:sp modelId="{13E38B2F-9FFB-4EF7-9CF6-F87E56143216}">
      <dsp:nvSpPr>
        <dsp:cNvPr id="0" name=""/>
        <dsp:cNvSpPr/>
      </dsp:nvSpPr>
      <dsp:spPr>
        <a:xfrm>
          <a:off x="6414" y="3852727"/>
          <a:ext cx="2162620" cy="1457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Array</a:t>
          </a:r>
          <a:endParaRPr lang="en-US" sz="2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7555" y="3923868"/>
        <a:ext cx="2020338" cy="1315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8B43C-6177-415D-8FDB-07521CDDDC81}">
      <dsp:nvSpPr>
        <dsp:cNvPr id="0" name=""/>
        <dsp:cNvSpPr/>
      </dsp:nvSpPr>
      <dsp:spPr>
        <a:xfrm>
          <a:off x="1580395" y="1814"/>
          <a:ext cx="4774212" cy="43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2"/>
            </a:solidFill>
          </a:endParaRPr>
        </a:p>
      </dsp:txBody>
      <dsp:txXfrm>
        <a:off x="1580395" y="1814"/>
        <a:ext cx="4774212" cy="434019"/>
      </dsp:txXfrm>
    </dsp:sp>
    <dsp:sp modelId="{B5F8DBFA-91EC-450D-84E4-96AF7AC090FD}">
      <dsp:nvSpPr>
        <dsp:cNvPr id="0" name=""/>
        <dsp:cNvSpPr/>
      </dsp:nvSpPr>
      <dsp:spPr>
        <a:xfrm>
          <a:off x="1580395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9EDBA-5A59-4AA8-9FEC-9968024EAFE0}">
      <dsp:nvSpPr>
        <dsp:cNvPr id="0" name=""/>
        <dsp:cNvSpPr/>
      </dsp:nvSpPr>
      <dsp:spPr>
        <a:xfrm>
          <a:off x="2251437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389D-EDCD-417F-B3FF-4F3E4372ECA4}">
      <dsp:nvSpPr>
        <dsp:cNvPr id="0" name=""/>
        <dsp:cNvSpPr/>
      </dsp:nvSpPr>
      <dsp:spPr>
        <a:xfrm>
          <a:off x="2923009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053B2-2EE9-42C3-9403-061979950B00}">
      <dsp:nvSpPr>
        <dsp:cNvPr id="0" name=""/>
        <dsp:cNvSpPr/>
      </dsp:nvSpPr>
      <dsp:spPr>
        <a:xfrm>
          <a:off x="3594051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FDC6-70FF-4A8F-BB7B-3DA5C7EBE899}">
      <dsp:nvSpPr>
        <dsp:cNvPr id="0" name=""/>
        <dsp:cNvSpPr/>
      </dsp:nvSpPr>
      <dsp:spPr>
        <a:xfrm>
          <a:off x="4265624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5A3E0-8548-4366-B847-387F3ECB83FB}">
      <dsp:nvSpPr>
        <dsp:cNvPr id="0" name=""/>
        <dsp:cNvSpPr/>
      </dsp:nvSpPr>
      <dsp:spPr>
        <a:xfrm>
          <a:off x="4936666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7CE26-755C-479D-8DDA-522DBCFAFEC1}">
      <dsp:nvSpPr>
        <dsp:cNvPr id="0" name=""/>
        <dsp:cNvSpPr/>
      </dsp:nvSpPr>
      <dsp:spPr>
        <a:xfrm>
          <a:off x="5608239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55157-DB59-4402-9C80-FB4E9C48E2BF}">
      <dsp:nvSpPr>
        <dsp:cNvPr id="0" name=""/>
        <dsp:cNvSpPr/>
      </dsp:nvSpPr>
      <dsp:spPr>
        <a:xfrm>
          <a:off x="1580395" y="524244"/>
          <a:ext cx="4836277" cy="707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Hàm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hợp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người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dùng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định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nghĩa</a:t>
          </a:r>
          <a:endParaRPr lang="en-US" sz="22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580395" y="524244"/>
        <a:ext cx="4836277" cy="707290"/>
      </dsp:txXfrm>
    </dsp:sp>
    <dsp:sp modelId="{5751F05C-8934-4B63-8A91-70A894961F8E}">
      <dsp:nvSpPr>
        <dsp:cNvPr id="0" name=""/>
        <dsp:cNvSpPr/>
      </dsp:nvSpPr>
      <dsp:spPr>
        <a:xfrm>
          <a:off x="1580395" y="1390027"/>
          <a:ext cx="4774212" cy="43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2"/>
            </a:solidFill>
          </a:endParaRPr>
        </a:p>
      </dsp:txBody>
      <dsp:txXfrm>
        <a:off x="1580395" y="1390027"/>
        <a:ext cx="4774212" cy="434019"/>
      </dsp:txXfrm>
    </dsp:sp>
    <dsp:sp modelId="{A4418148-ABBA-4FEF-BF41-3A9D6490BCF2}">
      <dsp:nvSpPr>
        <dsp:cNvPr id="0" name=""/>
        <dsp:cNvSpPr/>
      </dsp:nvSpPr>
      <dsp:spPr>
        <a:xfrm>
          <a:off x="1580395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3D04B-4CE6-4F55-A172-4A3AD95BA03F}">
      <dsp:nvSpPr>
        <dsp:cNvPr id="0" name=""/>
        <dsp:cNvSpPr/>
      </dsp:nvSpPr>
      <dsp:spPr>
        <a:xfrm>
          <a:off x="2251437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A1E73-65A2-402F-B1A0-DCC96CA627D4}">
      <dsp:nvSpPr>
        <dsp:cNvPr id="0" name=""/>
        <dsp:cNvSpPr/>
      </dsp:nvSpPr>
      <dsp:spPr>
        <a:xfrm>
          <a:off x="2923009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5DC5A-1AD8-4823-828D-4A35AA6A1104}">
      <dsp:nvSpPr>
        <dsp:cNvPr id="0" name=""/>
        <dsp:cNvSpPr/>
      </dsp:nvSpPr>
      <dsp:spPr>
        <a:xfrm>
          <a:off x="3594051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CA2C2-79C3-426E-B223-6C3143AAB758}">
      <dsp:nvSpPr>
        <dsp:cNvPr id="0" name=""/>
        <dsp:cNvSpPr/>
      </dsp:nvSpPr>
      <dsp:spPr>
        <a:xfrm>
          <a:off x="4265624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7AF1-D3FB-46CD-99D6-C827A285548D}">
      <dsp:nvSpPr>
        <dsp:cNvPr id="0" name=""/>
        <dsp:cNvSpPr/>
      </dsp:nvSpPr>
      <dsp:spPr>
        <a:xfrm>
          <a:off x="4936666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2EBF-9A10-4A02-9256-92B3B03730E2}">
      <dsp:nvSpPr>
        <dsp:cNvPr id="0" name=""/>
        <dsp:cNvSpPr/>
      </dsp:nvSpPr>
      <dsp:spPr>
        <a:xfrm>
          <a:off x="5608239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D32C-11E9-40BA-8B6E-2767FF717370}">
      <dsp:nvSpPr>
        <dsp:cNvPr id="0" name=""/>
        <dsp:cNvSpPr/>
      </dsp:nvSpPr>
      <dsp:spPr>
        <a:xfrm>
          <a:off x="1580395" y="1912457"/>
          <a:ext cx="4836277" cy="707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Độ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tin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cậy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của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endParaRPr lang="en-US" sz="22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580395" y="1912457"/>
        <a:ext cx="4836277" cy="707290"/>
      </dsp:txXfrm>
    </dsp:sp>
    <dsp:sp modelId="{FA8889BA-70C9-496E-B414-D67793E21E50}">
      <dsp:nvSpPr>
        <dsp:cNvPr id="0" name=""/>
        <dsp:cNvSpPr/>
      </dsp:nvSpPr>
      <dsp:spPr>
        <a:xfrm>
          <a:off x="1580395" y="2778240"/>
          <a:ext cx="4774212" cy="43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2"/>
            </a:solidFill>
          </a:endParaRPr>
        </a:p>
      </dsp:txBody>
      <dsp:txXfrm>
        <a:off x="1580395" y="2778240"/>
        <a:ext cx="4774212" cy="434019"/>
      </dsp:txXfrm>
    </dsp:sp>
    <dsp:sp modelId="{71F4059C-67EE-4059-AC2E-08523F91AAE9}">
      <dsp:nvSpPr>
        <dsp:cNvPr id="0" name=""/>
        <dsp:cNvSpPr/>
      </dsp:nvSpPr>
      <dsp:spPr>
        <a:xfrm>
          <a:off x="1580395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224F0-71DF-45AB-8215-403DFD8DFE08}">
      <dsp:nvSpPr>
        <dsp:cNvPr id="0" name=""/>
        <dsp:cNvSpPr/>
      </dsp:nvSpPr>
      <dsp:spPr>
        <a:xfrm>
          <a:off x="2251437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00AB5-F4DF-446D-9399-568ABF98A7A4}">
      <dsp:nvSpPr>
        <dsp:cNvPr id="0" name=""/>
        <dsp:cNvSpPr/>
      </dsp:nvSpPr>
      <dsp:spPr>
        <a:xfrm>
          <a:off x="2923009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79199-F84B-454F-B4D8-02F0DB6F1340}">
      <dsp:nvSpPr>
        <dsp:cNvPr id="0" name=""/>
        <dsp:cNvSpPr/>
      </dsp:nvSpPr>
      <dsp:spPr>
        <a:xfrm>
          <a:off x="3594051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A5006-BE3C-4EA7-A483-FDFBE196CF5C}">
      <dsp:nvSpPr>
        <dsp:cNvPr id="0" name=""/>
        <dsp:cNvSpPr/>
      </dsp:nvSpPr>
      <dsp:spPr>
        <a:xfrm>
          <a:off x="4265624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96072-6310-4EA1-86C4-80B410754E9D}">
      <dsp:nvSpPr>
        <dsp:cNvPr id="0" name=""/>
        <dsp:cNvSpPr/>
      </dsp:nvSpPr>
      <dsp:spPr>
        <a:xfrm>
          <a:off x="4936666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5D537-02F2-4558-932E-16BF4A31EE2F}">
      <dsp:nvSpPr>
        <dsp:cNvPr id="0" name=""/>
        <dsp:cNvSpPr/>
      </dsp:nvSpPr>
      <dsp:spPr>
        <a:xfrm>
          <a:off x="5608239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DFD82-408E-44D2-A32C-F7F7579D6868}">
      <dsp:nvSpPr>
        <dsp:cNvPr id="0" name=""/>
        <dsp:cNvSpPr/>
      </dsp:nvSpPr>
      <dsp:spPr>
        <a:xfrm>
          <a:off x="1580395" y="3300670"/>
          <a:ext cx="4836277" cy="707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Method Caching</a:t>
          </a:r>
          <a:endParaRPr lang="en-US" sz="22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580395" y="3300670"/>
        <a:ext cx="4836277" cy="707290"/>
      </dsp:txXfrm>
    </dsp:sp>
    <dsp:sp modelId="{509C8892-4549-4398-92E9-AD3178937A0C}">
      <dsp:nvSpPr>
        <dsp:cNvPr id="0" name=""/>
        <dsp:cNvSpPr/>
      </dsp:nvSpPr>
      <dsp:spPr>
        <a:xfrm>
          <a:off x="1580395" y="4166453"/>
          <a:ext cx="4774212" cy="43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580395" y="4166453"/>
        <a:ext cx="4774212" cy="434019"/>
      </dsp:txXfrm>
    </dsp:sp>
    <dsp:sp modelId="{5B2D5EE1-133C-45E9-BC1F-CBBC9139E1C1}">
      <dsp:nvSpPr>
        <dsp:cNvPr id="0" name=""/>
        <dsp:cNvSpPr/>
      </dsp:nvSpPr>
      <dsp:spPr>
        <a:xfrm>
          <a:off x="1580395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33D37-5FF1-4320-884B-11B3C573964B}">
      <dsp:nvSpPr>
        <dsp:cNvPr id="0" name=""/>
        <dsp:cNvSpPr/>
      </dsp:nvSpPr>
      <dsp:spPr>
        <a:xfrm>
          <a:off x="2251437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7A947-E315-40BD-9FC1-A027671BB3ED}">
      <dsp:nvSpPr>
        <dsp:cNvPr id="0" name=""/>
        <dsp:cNvSpPr/>
      </dsp:nvSpPr>
      <dsp:spPr>
        <a:xfrm>
          <a:off x="2923009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7E98-4055-49D8-A19B-226540C50A04}">
      <dsp:nvSpPr>
        <dsp:cNvPr id="0" name=""/>
        <dsp:cNvSpPr/>
      </dsp:nvSpPr>
      <dsp:spPr>
        <a:xfrm>
          <a:off x="3594051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36409-3F67-4961-8155-4149A1DEFAE8}">
      <dsp:nvSpPr>
        <dsp:cNvPr id="0" name=""/>
        <dsp:cNvSpPr/>
      </dsp:nvSpPr>
      <dsp:spPr>
        <a:xfrm>
          <a:off x="4265624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56CEB-A33F-4EC6-A386-A11C224E7B4C}">
      <dsp:nvSpPr>
        <dsp:cNvPr id="0" name=""/>
        <dsp:cNvSpPr/>
      </dsp:nvSpPr>
      <dsp:spPr>
        <a:xfrm>
          <a:off x="4936666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98B54-8076-46C7-A518-7A4C5370A0AE}">
      <dsp:nvSpPr>
        <dsp:cNvPr id="0" name=""/>
        <dsp:cNvSpPr/>
      </dsp:nvSpPr>
      <dsp:spPr>
        <a:xfrm>
          <a:off x="5608239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8EE15-321A-47F2-9991-FC4A86737132}">
      <dsp:nvSpPr>
        <dsp:cNvPr id="0" name=""/>
        <dsp:cNvSpPr/>
      </dsp:nvSpPr>
      <dsp:spPr>
        <a:xfrm>
          <a:off x="1580395" y="4688883"/>
          <a:ext cx="4836277" cy="707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2"/>
              </a:solidFill>
            </a:rPr>
            <a:t>Pointer </a:t>
          </a:r>
          <a:r>
            <a:rPr lang="en-US" sz="2200" kern="1200" dirty="0" err="1" smtClean="0">
              <a:solidFill>
                <a:schemeClr val="tx2"/>
              </a:solidFill>
            </a:rPr>
            <a:t>Swizzling</a:t>
          </a:r>
          <a:endParaRPr lang="en-US" sz="2200" kern="1200" dirty="0">
            <a:solidFill>
              <a:schemeClr val="tx2"/>
            </a:solidFill>
          </a:endParaRPr>
        </a:p>
      </dsp:txBody>
      <dsp:txXfrm>
        <a:off x="1580395" y="4688883"/>
        <a:ext cx="4836277" cy="707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8E6B4-D892-41AC-A71A-FEF97AE6836F}">
      <dsp:nvSpPr>
        <dsp:cNvPr id="0" name=""/>
        <dsp:cNvSpPr/>
      </dsp:nvSpPr>
      <dsp:spPr>
        <a:xfrm>
          <a:off x="3110" y="1398808"/>
          <a:ext cx="1518791" cy="1518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Initialize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>
        <a:off x="225532" y="1621123"/>
        <a:ext cx="1073947" cy="1073432"/>
      </dsp:txXfrm>
    </dsp:sp>
    <dsp:sp modelId="{96A2C2DB-2D52-4E8C-ABCF-0B7DCF349B4A}">
      <dsp:nvSpPr>
        <dsp:cNvPr id="0" name=""/>
        <dsp:cNvSpPr/>
      </dsp:nvSpPr>
      <dsp:spPr>
        <a:xfrm>
          <a:off x="1598761" y="1931457"/>
          <a:ext cx="452763" cy="45276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58775" y="2104594"/>
        <a:ext cx="332735" cy="106489"/>
      </dsp:txXfrm>
    </dsp:sp>
    <dsp:sp modelId="{B33F1FC7-624D-4195-96BB-7FD19D11B713}">
      <dsp:nvSpPr>
        <dsp:cNvPr id="0" name=""/>
        <dsp:cNvSpPr/>
      </dsp:nvSpPr>
      <dsp:spPr>
        <a:xfrm>
          <a:off x="2128384" y="1269259"/>
          <a:ext cx="1777160" cy="1777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Iterate</a:t>
          </a:r>
          <a:endParaRPr lang="en-US" sz="2400" b="1" kern="1200" dirty="0"/>
        </a:p>
      </dsp:txBody>
      <dsp:txXfrm>
        <a:off x="2388643" y="1529518"/>
        <a:ext cx="1256642" cy="1256642"/>
      </dsp:txXfrm>
    </dsp:sp>
    <dsp:sp modelId="{A6F6D2B2-F9EA-4EC7-80BE-C2EA0FE61013}">
      <dsp:nvSpPr>
        <dsp:cNvPr id="0" name=""/>
        <dsp:cNvSpPr/>
      </dsp:nvSpPr>
      <dsp:spPr>
        <a:xfrm>
          <a:off x="3982404" y="1954477"/>
          <a:ext cx="406724" cy="4067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36315" y="2110008"/>
        <a:ext cx="298902" cy="95662"/>
      </dsp:txXfrm>
    </dsp:sp>
    <dsp:sp modelId="{18308F16-5697-4DF8-85E3-826A17A3A6C7}">
      <dsp:nvSpPr>
        <dsp:cNvPr id="0" name=""/>
        <dsp:cNvSpPr/>
      </dsp:nvSpPr>
      <dsp:spPr>
        <a:xfrm>
          <a:off x="4465988" y="1148962"/>
          <a:ext cx="2017753" cy="20177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Terminate</a:t>
          </a:r>
          <a:endParaRPr lang="en-US" sz="2400" b="1" kern="1200" dirty="0"/>
        </a:p>
      </dsp:txBody>
      <dsp:txXfrm>
        <a:off x="4761481" y="1444455"/>
        <a:ext cx="1426767" cy="1426767"/>
      </dsp:txXfrm>
    </dsp:sp>
    <dsp:sp modelId="{64C221EF-208B-4309-A71C-A95802B3B97E}">
      <dsp:nvSpPr>
        <dsp:cNvPr id="0" name=""/>
        <dsp:cNvSpPr/>
      </dsp:nvSpPr>
      <dsp:spPr>
        <a:xfrm>
          <a:off x="6560602" y="1977233"/>
          <a:ext cx="361212" cy="36121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608481" y="2051643"/>
        <a:ext cx="265454" cy="212392"/>
      </dsp:txXfrm>
    </dsp:sp>
    <dsp:sp modelId="{8A1020B5-855A-4699-94B9-05228CFACC64}">
      <dsp:nvSpPr>
        <dsp:cNvPr id="0" name=""/>
        <dsp:cNvSpPr/>
      </dsp:nvSpPr>
      <dsp:spPr>
        <a:xfrm>
          <a:off x="6998674" y="1086731"/>
          <a:ext cx="2142215" cy="21422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User-defined Aggregation Function</a:t>
          </a:r>
          <a:endParaRPr lang="en-US" sz="2000" b="1" kern="1200" dirty="0"/>
        </a:p>
      </dsp:txBody>
      <dsp:txXfrm>
        <a:off x="7312394" y="1400451"/>
        <a:ext cx="1514775" cy="15147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F1469-192B-42A9-9A5B-0C8C20204911}">
      <dsp:nvSpPr>
        <dsp:cNvPr id="0" name=""/>
        <dsp:cNvSpPr/>
      </dsp:nvSpPr>
      <dsp:spPr>
        <a:xfrm>
          <a:off x="724320" y="37"/>
          <a:ext cx="5868010" cy="53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37"/>
        <a:ext cx="5868010" cy="533455"/>
      </dsp:txXfrm>
    </dsp:sp>
    <dsp:sp modelId="{D180D456-61E2-4116-BC49-BDE4803D70F4}">
      <dsp:nvSpPr>
        <dsp:cNvPr id="0" name=""/>
        <dsp:cNvSpPr/>
      </dsp:nvSpPr>
      <dsp:spPr>
        <a:xfrm>
          <a:off x="724320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87982-7B70-4E63-A710-1AD8F29DF7CB}">
      <dsp:nvSpPr>
        <dsp:cNvPr id="0" name=""/>
        <dsp:cNvSpPr/>
      </dsp:nvSpPr>
      <dsp:spPr>
        <a:xfrm>
          <a:off x="1549101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AF625-0871-4B0A-8930-8736B0E12B75}">
      <dsp:nvSpPr>
        <dsp:cNvPr id="0" name=""/>
        <dsp:cNvSpPr/>
      </dsp:nvSpPr>
      <dsp:spPr>
        <a:xfrm>
          <a:off x="2374535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47DD7-6F62-49A9-87D4-D4EC87F1F405}">
      <dsp:nvSpPr>
        <dsp:cNvPr id="0" name=""/>
        <dsp:cNvSpPr/>
      </dsp:nvSpPr>
      <dsp:spPr>
        <a:xfrm>
          <a:off x="3199316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B0933-E2E8-4730-8176-60C49B3CA742}">
      <dsp:nvSpPr>
        <dsp:cNvPr id="0" name=""/>
        <dsp:cNvSpPr/>
      </dsp:nvSpPr>
      <dsp:spPr>
        <a:xfrm>
          <a:off x="4024750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31C92-E831-475C-B618-73ECFDE5C465}">
      <dsp:nvSpPr>
        <dsp:cNvPr id="0" name=""/>
        <dsp:cNvSpPr/>
      </dsp:nvSpPr>
      <dsp:spPr>
        <a:xfrm>
          <a:off x="4849531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D7197-3620-4671-8F43-160EB959DCE4}">
      <dsp:nvSpPr>
        <dsp:cNvPr id="0" name=""/>
        <dsp:cNvSpPr/>
      </dsp:nvSpPr>
      <dsp:spPr>
        <a:xfrm>
          <a:off x="5674965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888AD-9EB3-4431-8311-9968F05D6D3C}">
      <dsp:nvSpPr>
        <dsp:cNvPr id="0" name=""/>
        <dsp:cNvSpPr/>
      </dsp:nvSpPr>
      <dsp:spPr>
        <a:xfrm>
          <a:off x="724320" y="642159"/>
          <a:ext cx="5944294" cy="869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Đăng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ký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mục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642159"/>
        <a:ext cx="5944294" cy="869334"/>
      </dsp:txXfrm>
    </dsp:sp>
    <dsp:sp modelId="{99E1BE03-E583-4B01-9F24-F1F144B30486}">
      <dsp:nvSpPr>
        <dsp:cNvPr id="0" name=""/>
        <dsp:cNvSpPr/>
      </dsp:nvSpPr>
      <dsp:spPr>
        <a:xfrm>
          <a:off x="724320" y="1704537"/>
          <a:ext cx="5868010" cy="53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1704537"/>
        <a:ext cx="5868010" cy="533455"/>
      </dsp:txXfrm>
    </dsp:sp>
    <dsp:sp modelId="{49882D7D-4B39-4D6D-987C-827213754B5B}">
      <dsp:nvSpPr>
        <dsp:cNvPr id="0" name=""/>
        <dsp:cNvSpPr/>
      </dsp:nvSpPr>
      <dsp:spPr>
        <a:xfrm>
          <a:off x="724320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8F7FA-55D2-47DF-A39E-C90480C324ED}">
      <dsp:nvSpPr>
        <dsp:cNvPr id="0" name=""/>
        <dsp:cNvSpPr/>
      </dsp:nvSpPr>
      <dsp:spPr>
        <a:xfrm>
          <a:off x="1549101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96254-F073-47E7-A3AE-924598E6865C}">
      <dsp:nvSpPr>
        <dsp:cNvPr id="0" name=""/>
        <dsp:cNvSpPr/>
      </dsp:nvSpPr>
      <dsp:spPr>
        <a:xfrm>
          <a:off x="2374535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6A694-28FB-4D29-A0B4-0D5DF407C4DC}">
      <dsp:nvSpPr>
        <dsp:cNvPr id="0" name=""/>
        <dsp:cNvSpPr/>
      </dsp:nvSpPr>
      <dsp:spPr>
        <a:xfrm>
          <a:off x="3199316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4CA26-2623-47DD-AB36-282058C55F56}">
      <dsp:nvSpPr>
        <dsp:cNvPr id="0" name=""/>
        <dsp:cNvSpPr/>
      </dsp:nvSpPr>
      <dsp:spPr>
        <a:xfrm>
          <a:off x="4024750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F6C5B-7CAD-49C2-A19C-F8A46C6B3784}">
      <dsp:nvSpPr>
        <dsp:cNvPr id="0" name=""/>
        <dsp:cNvSpPr/>
      </dsp:nvSpPr>
      <dsp:spPr>
        <a:xfrm>
          <a:off x="4849531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8E228-41FB-4E7A-8637-1E7444B9F271}">
      <dsp:nvSpPr>
        <dsp:cNvPr id="0" name=""/>
        <dsp:cNvSpPr/>
      </dsp:nvSpPr>
      <dsp:spPr>
        <a:xfrm>
          <a:off x="5674965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6FAAF-6D7A-484F-975A-15E003117CF6}">
      <dsp:nvSpPr>
        <dsp:cNvPr id="0" name=""/>
        <dsp:cNvSpPr/>
      </dsp:nvSpPr>
      <dsp:spPr>
        <a:xfrm>
          <a:off x="724320" y="2346660"/>
          <a:ext cx="5944294" cy="869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ts val="25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Hệ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số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giảm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</a:p>
        <a:p>
          <a:pPr lvl="0" algn="l" defTabSz="1066800">
            <a:lnSpc>
              <a:spcPts val="25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chi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tính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toán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cho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ADT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2346660"/>
        <a:ext cx="5944294" cy="869334"/>
      </dsp:txXfrm>
    </dsp:sp>
    <dsp:sp modelId="{CEA7449F-1D7E-490D-9405-D74DAD181135}">
      <dsp:nvSpPr>
        <dsp:cNvPr id="0" name=""/>
        <dsp:cNvSpPr/>
      </dsp:nvSpPr>
      <dsp:spPr>
        <a:xfrm>
          <a:off x="724320" y="3409038"/>
          <a:ext cx="5868010" cy="53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3409038"/>
        <a:ext cx="5868010" cy="533455"/>
      </dsp:txXfrm>
    </dsp:sp>
    <dsp:sp modelId="{A0B26B7E-ECB8-4766-B5F3-D9B77A7AAA79}">
      <dsp:nvSpPr>
        <dsp:cNvPr id="0" name=""/>
        <dsp:cNvSpPr/>
      </dsp:nvSpPr>
      <dsp:spPr>
        <a:xfrm>
          <a:off x="724320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4331B-10E1-4CF4-A1AC-F93ADDC97E13}">
      <dsp:nvSpPr>
        <dsp:cNvPr id="0" name=""/>
        <dsp:cNvSpPr/>
      </dsp:nvSpPr>
      <dsp:spPr>
        <a:xfrm>
          <a:off x="1549101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268EE-DA4F-4A1F-AEFB-0F41445C69D7}">
      <dsp:nvSpPr>
        <dsp:cNvPr id="0" name=""/>
        <dsp:cNvSpPr/>
      </dsp:nvSpPr>
      <dsp:spPr>
        <a:xfrm>
          <a:off x="2374535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D9454-3199-497E-84F6-8A2961188FFB}">
      <dsp:nvSpPr>
        <dsp:cNvPr id="0" name=""/>
        <dsp:cNvSpPr/>
      </dsp:nvSpPr>
      <dsp:spPr>
        <a:xfrm>
          <a:off x="3199316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C052-CDE4-4AF9-9555-114A6BDAE01F}">
      <dsp:nvSpPr>
        <dsp:cNvPr id="0" name=""/>
        <dsp:cNvSpPr/>
      </dsp:nvSpPr>
      <dsp:spPr>
        <a:xfrm>
          <a:off x="4024750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04C30-E456-4346-9065-BAB38CF3C60E}">
      <dsp:nvSpPr>
        <dsp:cNvPr id="0" name=""/>
        <dsp:cNvSpPr/>
      </dsp:nvSpPr>
      <dsp:spPr>
        <a:xfrm>
          <a:off x="4849531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F4346-6FE7-4EC2-959E-2964D7053876}">
      <dsp:nvSpPr>
        <dsp:cNvPr id="0" name=""/>
        <dsp:cNvSpPr/>
      </dsp:nvSpPr>
      <dsp:spPr>
        <a:xfrm>
          <a:off x="5674965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7BA04-58FF-4333-97A8-47C1454422C6}">
      <dsp:nvSpPr>
        <dsp:cNvPr id="0" name=""/>
        <dsp:cNvSpPr/>
      </dsp:nvSpPr>
      <dsp:spPr>
        <a:xfrm>
          <a:off x="724320" y="4051160"/>
          <a:ext cx="5944294" cy="869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Tinh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chỉnh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phép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chọn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chi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cao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4051160"/>
        <a:ext cx="5944294" cy="869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6637-DEC1-4986-8CD5-EF0051335AA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3C909-2522-4DAE-B71F-D83DF49B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</a:t>
            </a:r>
            <a:r>
              <a:rPr lang="en-US" baseline="0" dirty="0" smtClean="0"/>
              <a:t> (probe),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probe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camera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video</a:t>
            </a:r>
          </a:p>
          <a:p>
            <a:r>
              <a:rPr lang="en-US" baseline="0" dirty="0" err="1" smtClean="0"/>
              <a:t>Mỗi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baseline="0" dirty="0" smtClean="0"/>
          </a:p>
          <a:p>
            <a:r>
              <a:rPr lang="en-US" dirty="0" smtClean="0"/>
              <a:t>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probe_id</a:t>
            </a:r>
            <a:r>
              <a:rPr lang="en-US" baseline="0" dirty="0" smtClean="0"/>
              <a:t>, video stream, &lt;time, location&gt;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7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 index)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B+).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web search 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 1: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system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open, next, close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 2: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 Tree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B+,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ADT code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nhìn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dẹp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Iterate: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interpret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compile.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C++,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(IPC)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caching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12.7.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Swizzling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swizzling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out,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4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??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1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ADT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Việc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kiện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nghĩa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vấn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đề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vẫn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còn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đang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nghiên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cứu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tiếp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cận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thường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nay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cũng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bổ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trọ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việc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Nếu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đăng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tùy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ý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1/10.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I/O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Ngoài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ORDBMS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trên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tượng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kích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thước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gắng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này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vẫn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chưa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xét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tiết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cao</a:t>
                </a:r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liệu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emp.salary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cần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I/O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CPU,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is_herbert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Frames.image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phải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lượng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tượng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đĩa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chúng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phức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DBMS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phải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xét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cẩn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sắp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xếp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Frames.frameno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100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Λ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is_herbert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Frames.image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quát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nhất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rank =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-1 )/ cost.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Nếu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rank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truy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vấn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hoãn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kết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này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niệm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sớm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liệu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ADT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Việc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kiện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nghĩa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vấn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đề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vẫn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còn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đang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nghiên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cứu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tiếp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cận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thường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nay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cũng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bổ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trọ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việc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Nếu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đăng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tùy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ý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1/10.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I/O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Ngoài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ORDBMS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trên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tượng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kích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thước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gắng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này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vẫn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chưa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xét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tiết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cao</a:t>
                </a:r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liệu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emp.salary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cần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I/O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CPU,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is_herbert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Frames.image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phải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lượng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tượng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đĩa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chúng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phức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DBMS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phải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xét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cẩn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sắp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xếp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Frames.frameno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100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is_herbert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Frames.image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quát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nhất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rank =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-1 )/ cost.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Nếu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rank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truy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vấn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hoãn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kết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này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niệm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sớm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liệu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2 PTH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Probe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BCNF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BCNF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Probes_Loc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time: timestamp, latitude: real, longitude: real)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Probes_Video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camera: string:, video: BLOB)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7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10,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1:10pm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1:15pm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10, 1996”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sớm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camera”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6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ORDBMS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Probes_AllInfo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location_seq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camera: string, video: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mpeg_stream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locseq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location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latitdue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longitude)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null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sẻ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đệm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xét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nữa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hay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ngoại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6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Probes1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locseq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location_seq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sớm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camera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Probes2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time:timestamp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latitude: real, longitude: real)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sớm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latitude =5,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longitude =10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workload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Solution: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(disk-based pointer)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star,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Dinky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tùy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ý,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(chunk)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7AF97D7-FDB4-4B64-BF99-27AF6ECBAA4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C66CB1-BD3B-4121-B7DF-F0DCB471B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2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190619"/>
              </p:ext>
            </p:extLst>
          </p:nvPr>
        </p:nvGraphicFramePr>
        <p:xfrm>
          <a:off x="2362200" y="1676400"/>
          <a:ext cx="441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868362"/>
          </a:xfrm>
        </p:spPr>
        <p:txBody>
          <a:bodyPr/>
          <a:lstStyle/>
          <a:p>
            <a:pPr algn="l"/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endParaRPr lang="en-US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53299F-C98E-4FEE-B1CB-9762C0803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253299F-C98E-4FEE-B1CB-9762C0803F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253299F-C98E-4FEE-B1CB-9762C0803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253299F-C98E-4FEE-B1CB-9762C0803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6285C4-A273-49E9-9BDC-D83D1A6C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9E6285C4-A273-49E9-9BDC-D83D1A6C3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9E6285C4-A273-49E9-9BDC-D83D1A6C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9E6285C4-A273-49E9-9BDC-D83D1A6C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68CCA3-6EE6-4477-AF9D-54D0B2C62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9E68CCA3-6EE6-4477-AF9D-54D0B2C62B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9E68CCA3-6EE6-4477-AF9D-54D0B2C62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9E68CCA3-6EE6-4477-AF9D-54D0B2C62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47FAB-2E7D-411E-888C-359663919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57047FAB-2E7D-411E-888C-359663919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57047FAB-2E7D-411E-888C-359663919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57047FAB-2E7D-411E-888C-359663919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431B1F-18A8-49AD-BE0B-4093F5DB2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24431B1F-18A8-49AD-BE0B-4093F5DB2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24431B1F-18A8-49AD-BE0B-4093F5DB2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24431B1F-18A8-49AD-BE0B-4093F5DB2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F36ED-43EE-4886-882A-81E23B0B8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161F36ED-43EE-4886-882A-81E23B0B8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161F36ED-43EE-4886-882A-81E23B0B8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161F36ED-43EE-4886-882A-81E23B0B8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9DB7E8-B0D3-44EC-B652-72E294D55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A69DB7E8-B0D3-44EC-B652-72E294D55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A69DB7E8-B0D3-44EC-B652-72E294D55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A69DB7E8-B0D3-44EC-B652-72E294D55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BBF78-54E0-43E2-8CDA-12DC8A57F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D0CBBF78-54E0-43E2-8CDA-12DC8A57FF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D0CBBF78-54E0-43E2-8CDA-12DC8A57F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D0CBBF78-54E0-43E2-8CDA-12DC8A57F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F9CD8E-3011-4155-B622-26CB284C9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graphicEl>
                                              <a:dgm id="{D6F9CD8E-3011-4155-B622-26CB284C9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D6F9CD8E-3011-4155-B622-26CB284C9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D6F9CD8E-3011-4155-B622-26CB284C9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981C4-064F-4F86-B818-82A6B9387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graphicEl>
                                              <a:dgm id="{400981C4-064F-4F86-B818-82A6B93879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400981C4-064F-4F86-B818-82A6B9387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400981C4-064F-4F86-B818-82A6B9387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947D1D-22FD-4D69-82F4-E517D8319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graphicEl>
                                              <a:dgm id="{67947D1D-22FD-4D69-82F4-E517D83194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67947D1D-22FD-4D69-82F4-E517D8319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67947D1D-22FD-4D69-82F4-E517D8319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7A2DA1-7429-4623-9CAB-8CDF6ED55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graphicEl>
                                              <a:dgm id="{E57A2DA1-7429-4623-9CAB-8CDF6ED55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E57A2DA1-7429-4623-9CAB-8CDF6ED55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E57A2DA1-7429-4623-9CAB-8CDF6ED55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C63EEF-AB48-44E7-80CA-63B5045EE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graphicEl>
                                              <a:dgm id="{E7C63EEF-AB48-44E7-80CA-63B5045EE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graphicEl>
                                              <a:dgm id="{E7C63EEF-AB48-44E7-80CA-63B5045EE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graphicEl>
                                              <a:dgm id="{E7C63EEF-AB48-44E7-80CA-63B5045EE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CFD713-D44B-4000-B7E9-8283C2EAA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graphicEl>
                                              <a:dgm id="{3ECFD713-D44B-4000-B7E9-8283C2EAA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graphicEl>
                                              <a:dgm id="{3ECFD713-D44B-4000-B7E9-8283C2EAA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graphicEl>
                                              <a:dgm id="{3ECFD713-D44B-4000-B7E9-8283C2EAA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8E5314-A9CA-4660-9703-950EC3935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graphicEl>
                                              <a:dgm id="{6C8E5314-A9CA-4660-9703-950EC3935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6C8E5314-A9CA-4660-9703-950EC3935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dgm id="{6C8E5314-A9CA-4660-9703-950EC3935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827D61-7C6E-49C0-B9CA-31D9233AC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13827D61-7C6E-49C0-B9CA-31D9233ACF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13827D61-7C6E-49C0-B9CA-31D9233AC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graphicEl>
                                              <a:dgm id="{13827D61-7C6E-49C0-B9CA-31D9233AC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125C06-E9DB-45F7-87BD-31A69711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graphicEl>
                                              <a:dgm id="{4C125C06-E9DB-45F7-87BD-31A6971118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graphicEl>
                                              <a:dgm id="{4C125C06-E9DB-45F7-87BD-31A69711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graphicEl>
                                              <a:dgm id="{4C125C06-E9DB-45F7-87BD-31A69711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44B14A-873F-4329-8813-9281FD3C8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graphicEl>
                                              <a:dgm id="{D744B14A-873F-4329-8813-9281FD3C8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graphicEl>
                                              <a:dgm id="{D744B14A-873F-4329-8813-9281FD3C8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graphicEl>
                                              <a:dgm id="{D744B14A-873F-4329-8813-9281FD3C8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A2C846-301B-4139-866B-4C3729ABB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graphicEl>
                                              <a:dgm id="{A5A2C846-301B-4139-866B-4C3729ABB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graphicEl>
                                              <a:dgm id="{A5A2C846-301B-4139-866B-4C3729ABB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graphicEl>
                                              <a:dgm id="{A5A2C846-301B-4139-866B-4C3729ABB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E2FCB5-9858-4CDD-A483-C51022B4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graphicEl>
                                              <a:dgm id="{E4E2FCB5-9858-4CDD-A483-C51022B48D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graphicEl>
                                              <a:dgm id="{E4E2FCB5-9858-4CDD-A483-C51022B4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graphicEl>
                                              <a:dgm id="{E4E2FCB5-9858-4CDD-A483-C51022B4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5C77C8-896D-4765-AEE1-E5424070B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graphicEl>
                                              <a:dgm id="{6D5C77C8-896D-4765-AEE1-E5424070BD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graphicEl>
                                              <a:dgm id="{6D5C77C8-896D-4765-AEE1-E5424070B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graphicEl>
                                              <a:dgm id="{6D5C77C8-896D-4765-AEE1-E5424070B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8E0CB5-FA71-4111-BE56-AC7C04130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graphicEl>
                                              <a:dgm id="{B98E0CB5-FA71-4111-BE56-AC7C04130B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graphicEl>
                                              <a:dgm id="{B98E0CB5-FA71-4111-BE56-AC7C04130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graphicEl>
                                              <a:dgm id="{B98E0CB5-FA71-4111-BE56-AC7C04130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103015-2704-47D1-9FC5-A4C18512F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>
                                            <p:graphicEl>
                                              <a:dgm id="{8B103015-2704-47D1-9FC5-A4C18512F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graphicEl>
                                              <a:dgm id="{8B103015-2704-47D1-9FC5-A4C18512F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graphicEl>
                                              <a:dgm id="{8B103015-2704-47D1-9FC5-A4C18512F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5F8ACF-40DD-4F9E-9622-3FC72CCF5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graphicEl>
                                              <a:dgm id="{A15F8ACF-40DD-4F9E-9622-3FC72CCF5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graphicEl>
                                              <a:dgm id="{A15F8ACF-40DD-4F9E-9622-3FC72CCF5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graphicEl>
                                              <a:dgm id="{A15F8ACF-40DD-4F9E-9622-3FC72CCF5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C0375D-E66D-4A91-8DB2-4417CD121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">
                                            <p:graphicEl>
                                              <a:dgm id="{4EC0375D-E66D-4A91-8DB2-4417CD121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>
                                            <p:graphicEl>
                                              <a:dgm id="{4EC0375D-E66D-4A91-8DB2-4417CD121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>
                                            <p:graphicEl>
                                              <a:dgm id="{4EC0375D-E66D-4A91-8DB2-4417CD121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CCA400-0390-4B80-A6E0-B2C67B3BD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">
                                            <p:graphicEl>
                                              <a:dgm id="{2ACCA400-0390-4B80-A6E0-B2C67B3BD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">
                                            <p:graphicEl>
                                              <a:dgm id="{2ACCA400-0390-4B80-A6E0-B2C67B3BD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">
                                            <p:graphicEl>
                                              <a:dgm id="{2ACCA400-0390-4B80-A6E0-B2C67B3BD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F9CF1D-6BDA-4A12-B608-78BAC27B2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">
                                            <p:graphicEl>
                                              <a:dgm id="{FEF9CF1D-6BDA-4A12-B608-78BAC27B21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">
                                            <p:graphicEl>
                                              <a:dgm id="{FEF9CF1D-6BDA-4A12-B608-78BAC27B2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">
                                            <p:graphicEl>
                                              <a:dgm id="{FEF9CF1D-6BDA-4A12-B608-78BAC27B2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FD23A-B666-4F30-8713-A8E33DFB6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">
                                            <p:graphicEl>
                                              <a:dgm id="{A0EFD23A-B666-4F30-8713-A8E33DFB6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>
                                            <p:graphicEl>
                                              <a:dgm id="{A0EFD23A-B666-4F30-8713-A8E33DFB6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graphicEl>
                                              <a:dgm id="{A0EFD23A-B666-4F30-8713-A8E33DFB6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E54046-603F-4E1B-813A-5BA727F00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">
                                            <p:graphicEl>
                                              <a:dgm id="{1AE54046-603F-4E1B-813A-5BA727F00F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graphicEl>
                                              <a:dgm id="{1AE54046-603F-4E1B-813A-5BA727F00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graphicEl>
                                              <a:dgm id="{1AE54046-603F-4E1B-813A-5BA727F00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139160-A552-4E11-9C55-818D3BEF2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">
                                            <p:graphicEl>
                                              <a:dgm id="{F1139160-A552-4E11-9C55-818D3BEF2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">
                                            <p:graphicEl>
                                              <a:dgm id="{F1139160-A552-4E11-9C55-818D3BEF2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graphicEl>
                                              <a:dgm id="{F1139160-A552-4E11-9C55-818D3BEF2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822D5-6291-409A-B080-370F24919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">
                                            <p:graphicEl>
                                              <a:dgm id="{C3C822D5-6291-409A-B080-370F24919F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">
                                            <p:graphicEl>
                                              <a:dgm id="{C3C822D5-6291-409A-B080-370F24919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>
                                            <p:graphicEl>
                                              <a:dgm id="{C3C822D5-6291-409A-B080-370F24919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EE94EC-DA77-4C52-8615-29EFB4709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">
                                            <p:graphicEl>
                                              <a:dgm id="{A7EE94EC-DA77-4C52-8615-29EFB4709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">
                                            <p:graphicEl>
                                              <a:dgm id="{A7EE94EC-DA77-4C52-8615-29EFB4709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">
                                            <p:graphicEl>
                                              <a:dgm id="{A7EE94EC-DA77-4C52-8615-29EFB4709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1A46F-39B9-4B45-A589-F632BDC13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">
                                            <p:graphicEl>
                                              <a:dgm id="{F191A46F-39B9-4B45-A589-F632BDC139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">
                                            <p:graphicEl>
                                              <a:dgm id="{F191A46F-39B9-4B45-A589-F632BDC13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">
                                            <p:graphicEl>
                                              <a:dgm id="{F191A46F-39B9-4B45-A589-F632BDC13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AD4D40-BA22-4EC0-A494-586BF2EC9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">
                                            <p:graphicEl>
                                              <a:dgm id="{39AD4D40-BA22-4EC0-A494-586BF2EC97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">
                                            <p:graphicEl>
                                              <a:dgm id="{39AD4D40-BA22-4EC0-A494-586BF2EC9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">
                                            <p:graphicEl>
                                              <a:dgm id="{39AD4D40-BA22-4EC0-A494-586BF2EC9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0B94F5-62F0-41FA-88C3-220512C9C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">
                                            <p:graphicEl>
                                              <a:dgm id="{780B94F5-62F0-41FA-88C3-220512C9C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">
                                            <p:graphicEl>
                                              <a:dgm id="{780B94F5-62F0-41FA-88C3-220512C9C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">
                                            <p:graphicEl>
                                              <a:dgm id="{780B94F5-62F0-41FA-88C3-220512C9C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07B47F-9109-4C9A-B67E-F2361141D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">
                                            <p:graphicEl>
                                              <a:dgm id="{5907B47F-9109-4C9A-B67E-F2361141D7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">
                                            <p:graphicEl>
                                              <a:dgm id="{5907B47F-9109-4C9A-B67E-F2361141D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">
                                            <p:graphicEl>
                                              <a:dgm id="{5907B47F-9109-4C9A-B67E-F2361141D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4D4B43-D73C-4CAA-9174-3CE78A2E6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">
                                            <p:graphicEl>
                                              <a:dgm id="{644D4B43-D73C-4CAA-9174-3CE78A2E6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">
                                            <p:graphicEl>
                                              <a:dgm id="{644D4B43-D73C-4CAA-9174-3CE78A2E6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">
                                            <p:graphicEl>
                                              <a:dgm id="{644D4B43-D73C-4CAA-9174-3CE78A2E6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035CF4-4D85-450C-9C94-E3EFFE220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">
                                            <p:graphicEl>
                                              <a:dgm id="{75035CF4-4D85-450C-9C94-E3EFFE2204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">
                                            <p:graphicEl>
                                              <a:dgm id="{75035CF4-4D85-450C-9C94-E3EFFE220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">
                                            <p:graphicEl>
                                              <a:dgm id="{75035CF4-4D85-450C-9C94-E3EFFE220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A35C6F-3056-4385-A746-F5D338649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">
                                            <p:graphicEl>
                                              <a:dgm id="{9FA35C6F-3056-4385-A746-F5D3386495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">
                                            <p:graphicEl>
                                              <a:dgm id="{9FA35C6F-3056-4385-A746-F5D338649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">
                                            <p:graphicEl>
                                              <a:dgm id="{9FA35C6F-3056-4385-A746-F5D338649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8F7037-FB9E-43EF-9147-C5F5F260B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">
                                            <p:graphicEl>
                                              <a:dgm id="{B38F7037-FB9E-43EF-9147-C5F5F260BA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">
                                            <p:graphicEl>
                                              <a:dgm id="{B38F7037-FB9E-43EF-9147-C5F5F260B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">
                                            <p:graphicEl>
                                              <a:dgm id="{B38F7037-FB9E-43EF-9147-C5F5F260B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7F0F6-4B77-42F9-A5AE-6A17102C1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">
                                            <p:graphicEl>
                                              <a:dgm id="{98E7F0F6-4B77-42F9-A5AE-6A17102C1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">
                                            <p:graphicEl>
                                              <a:dgm id="{98E7F0F6-4B77-42F9-A5AE-6A17102C1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">
                                            <p:graphicEl>
                                              <a:dgm id="{98E7F0F6-4B77-42F9-A5AE-6A17102C1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294069-9E38-4694-87F4-34D72D133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">
                                            <p:graphicEl>
                                              <a:dgm id="{19294069-9E38-4694-87F4-34D72D1331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">
                                            <p:graphicEl>
                                              <a:dgm id="{19294069-9E38-4694-87F4-34D72D133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">
                                            <p:graphicEl>
                                              <a:dgm id="{19294069-9E38-4694-87F4-34D72D133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3EABC0-010F-4709-9373-B41ED6727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">
                                            <p:graphicEl>
                                              <a:dgm id="{053EABC0-010F-4709-9373-B41ED6727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">
                                            <p:graphicEl>
                                              <a:dgm id="{053EABC0-010F-4709-9373-B41ED6727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">
                                            <p:graphicEl>
                                              <a:dgm id="{053EABC0-010F-4709-9373-B41ED6727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2B7F3F-4ACD-40AD-A3F2-787D06945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">
                                            <p:graphicEl>
                                              <a:dgm id="{9A2B7F3F-4ACD-40AD-A3F2-787D069453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">
                                            <p:graphicEl>
                                              <a:dgm id="{9A2B7F3F-4ACD-40AD-A3F2-787D06945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">
                                            <p:graphicEl>
                                              <a:dgm id="{9A2B7F3F-4ACD-40AD-A3F2-787D06945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0098EA-26BF-490F-B630-81F5C0B01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">
                                            <p:graphicEl>
                                              <a:dgm id="{2E0098EA-26BF-490F-B630-81F5C0B01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">
                                            <p:graphicEl>
                                              <a:dgm id="{2E0098EA-26BF-490F-B630-81F5C0B01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">
                                            <p:graphicEl>
                                              <a:dgm id="{2E0098EA-26BF-490F-B630-81F5C0B01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inus 2"/>
          <p:cNvSpPr/>
          <p:nvPr/>
        </p:nvSpPr>
        <p:spPr>
          <a:xfrm rot="21300000">
            <a:off x="1239309" y="3905606"/>
            <a:ext cx="6512980" cy="745834"/>
          </a:xfrm>
          <a:prstGeom prst="mathMinu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Down Arrow 4"/>
          <p:cNvSpPr/>
          <p:nvPr/>
        </p:nvSpPr>
        <p:spPr>
          <a:xfrm>
            <a:off x="2005584" y="2426864"/>
            <a:ext cx="1965960" cy="164592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 5"/>
          <p:cNvSpPr/>
          <p:nvPr/>
        </p:nvSpPr>
        <p:spPr>
          <a:xfrm>
            <a:off x="4364736" y="2373526"/>
            <a:ext cx="2752344" cy="1423410"/>
          </a:xfrm>
          <a:custGeom>
            <a:avLst/>
            <a:gdLst>
              <a:gd name="connsiteX0" fmla="*/ 0 w 2752344"/>
              <a:gd name="connsiteY0" fmla="*/ 0 h 1423410"/>
              <a:gd name="connsiteX1" fmla="*/ 2752344 w 2752344"/>
              <a:gd name="connsiteY1" fmla="*/ 0 h 1423410"/>
              <a:gd name="connsiteX2" fmla="*/ 2752344 w 2752344"/>
              <a:gd name="connsiteY2" fmla="*/ 1423410 h 1423410"/>
              <a:gd name="connsiteX3" fmla="*/ 0 w 2752344"/>
              <a:gd name="connsiteY3" fmla="*/ 1423410 h 1423410"/>
              <a:gd name="connsiteX4" fmla="*/ 0 w 2752344"/>
              <a:gd name="connsiteY4" fmla="*/ 0 h 14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344" h="1423410">
                <a:moveTo>
                  <a:pt x="0" y="0"/>
                </a:moveTo>
                <a:lnTo>
                  <a:pt x="2752344" y="0"/>
                </a:lnTo>
                <a:lnTo>
                  <a:pt x="2752344" y="1423410"/>
                </a:lnTo>
                <a:lnTo>
                  <a:pt x="0" y="14234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tượng</a:t>
            </a:r>
            <a:endParaRPr lang="en-US" sz="24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Oid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5020056" y="4484264"/>
            <a:ext cx="1965960" cy="1645920"/>
          </a:xfrm>
          <a:prstGeom prst="up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/>
          <p:cNvSpPr/>
          <p:nvPr/>
        </p:nvSpPr>
        <p:spPr>
          <a:xfrm>
            <a:off x="1437636" y="5030723"/>
            <a:ext cx="3626110" cy="882185"/>
          </a:xfrm>
          <a:custGeom>
            <a:avLst/>
            <a:gdLst>
              <a:gd name="connsiteX0" fmla="*/ 0 w 3626110"/>
              <a:gd name="connsiteY0" fmla="*/ 0 h 882185"/>
              <a:gd name="connsiteX1" fmla="*/ 3626110 w 3626110"/>
              <a:gd name="connsiteY1" fmla="*/ 0 h 882185"/>
              <a:gd name="connsiteX2" fmla="*/ 3626110 w 3626110"/>
              <a:gd name="connsiteY2" fmla="*/ 882185 h 882185"/>
              <a:gd name="connsiteX3" fmla="*/ 0 w 3626110"/>
              <a:gd name="connsiteY3" fmla="*/ 882185 h 882185"/>
              <a:gd name="connsiteX4" fmla="*/ 0 w 3626110"/>
              <a:gd name="connsiteY4" fmla="*/ 0 h 88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6110" h="882185">
                <a:moveTo>
                  <a:pt x="0" y="0"/>
                </a:moveTo>
                <a:lnTo>
                  <a:pt x="3626110" y="0"/>
                </a:lnTo>
                <a:lnTo>
                  <a:pt x="3626110" y="882185"/>
                </a:lnTo>
                <a:lnTo>
                  <a:pt x="0" y="88218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Khóa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ngoại</a:t>
            </a:r>
            <a:endParaRPr lang="en-US" sz="24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(Foreign key)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1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3.61111E-6 -0.184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5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2201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Mở</a:t>
            </a:r>
            <a:r>
              <a:rPr lang="en-US" cap="none" dirty="0" smtClean="0"/>
              <a:t> </a:t>
            </a:r>
            <a:r>
              <a:rPr lang="en-US" cap="none" dirty="0" err="1" smtClean="0"/>
              <a:t>rộng</a:t>
            </a:r>
            <a:r>
              <a:rPr lang="en-US" cap="none" dirty="0" smtClean="0"/>
              <a:t> </a:t>
            </a:r>
            <a:r>
              <a:rPr lang="en-US" cap="none" dirty="0" err="1" smtClean="0"/>
              <a:t>mô</a:t>
            </a:r>
            <a:r>
              <a:rPr lang="en-US" cap="none" dirty="0" smtClean="0"/>
              <a:t> </a:t>
            </a:r>
            <a:r>
              <a:rPr lang="en-US" cap="none" dirty="0" err="1" smtClean="0"/>
              <a:t>hình</a:t>
            </a:r>
            <a:r>
              <a:rPr lang="en-US" cap="none" dirty="0" smtClean="0"/>
              <a:t> </a:t>
            </a:r>
            <a:r>
              <a:rPr lang="en-US" dirty="0" smtClean="0"/>
              <a:t>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8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14" y="1898088"/>
            <a:ext cx="7772400" cy="9143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>
                <a:latin typeface="Arial" pitchFamily="34" charset="0"/>
                <a:cs typeface="Arial" pitchFamily="34" charset="0"/>
              </a:rPr>
              <a:t> probe,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hãy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sớm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>
                <a:latin typeface="Arial" pitchFamily="34" charset="0"/>
                <a:cs typeface="Arial" pitchFamily="34" charset="0"/>
              </a:rPr>
              <a:t> camera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626"/>
            <a:ext cx="7315200" cy="884238"/>
          </a:xfrm>
        </p:spPr>
        <p:txBody>
          <a:bodyPr>
            <a:noAutofit/>
          </a:bodyPr>
          <a:lstStyle/>
          <a:p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lồng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nhau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9540" y="3462131"/>
            <a:ext cx="7772400" cy="5912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sớm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ở latitude =5,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longitude =10</a:t>
            </a:r>
          </a:p>
          <a:p>
            <a:pPr marL="68580" indent="0">
              <a:buNone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2757" y="2815799"/>
            <a:ext cx="6558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Probes1 (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integer, 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locseq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location_seq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2939" y="4343400"/>
            <a:ext cx="78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Probes2 (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integer, 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time:timestamp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latitude: real, 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longitude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real)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53" y="5105400"/>
            <a:ext cx="8350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lựa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lược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workload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mong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muốn</a:t>
            </a:r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Tránh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lạm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tập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hợp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lồng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nhau</a:t>
            </a:r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60862"/>
              </p:ext>
            </p:extLst>
          </p:nvPr>
        </p:nvGraphicFramePr>
        <p:xfrm>
          <a:off x="609600" y="2057400"/>
          <a:ext cx="8153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thách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ORDBMS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6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388606"/>
              </p:ext>
            </p:extLst>
          </p:nvPr>
        </p:nvGraphicFramePr>
        <p:xfrm>
          <a:off x="685800" y="1371600"/>
          <a:ext cx="7772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533400"/>
          </a:xfrm>
        </p:spPr>
        <p:txBody>
          <a:bodyPr>
            <a:noAutofit/>
          </a:bodyPr>
          <a:lstStyle/>
          <a:p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ADT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lớn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E97D11-CD5B-4376-8816-4FD55DA3F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>
                                            <p:graphicEl>
                                              <a:dgm id="{53E97D11-CD5B-4376-8816-4FD55DA3F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>
                                            <p:graphicEl>
                                              <a:dgm id="{53E97D11-CD5B-4376-8816-4FD55DA3F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5FFEE4-714F-451F-BE28-8335DF416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>
                                            <p:graphicEl>
                                              <a:dgm id="{D25FFEE4-714F-451F-BE28-8335DF416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>
                                            <p:graphicEl>
                                              <a:dgm id="{D25FFEE4-714F-451F-BE28-8335DF416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E38B2F-9FFB-4EF7-9CF6-F87E56143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graphicEl>
                                              <a:dgm id="{13E38B2F-9FFB-4EF7-9CF6-F87E56143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graphicEl>
                                              <a:dgm id="{13E38B2F-9FFB-4EF7-9CF6-F87E56143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F8A51C-7C67-4B32-9152-6380256F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">
                                            <p:graphicEl>
                                              <a:dgm id="{C5F8A51C-7C67-4B32-9152-6380256F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">
                                            <p:graphicEl>
                                              <a:dgm id="{C5F8A51C-7C67-4B32-9152-6380256F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1E1D94-F9CC-4DF6-A461-36926100D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>
                                            <p:graphicEl>
                                              <a:dgm id="{641E1D94-F9CC-4DF6-A461-36926100D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>
                                            <p:graphicEl>
                                              <a:dgm id="{641E1D94-F9CC-4DF6-A461-36926100D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DA4DF3-1B1B-48D8-8E00-C4D1B7A08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>
                                            <p:graphicEl>
                                              <a:dgm id="{AADA4DF3-1B1B-48D8-8E00-C4D1B7A08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>
                                            <p:graphicEl>
                                              <a:dgm id="{AADA4DF3-1B1B-48D8-8E00-C4D1B7A08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09" y="609600"/>
            <a:ext cx="7772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" y="2065366"/>
            <a:ext cx="1447800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9" y="2187666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09" y="1942500"/>
            <a:ext cx="1678800" cy="144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09" y="206536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09" y="5173531"/>
            <a:ext cx="1219200" cy="12192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578209" y="3623028"/>
            <a:ext cx="1828800" cy="15736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7418" y="5459966"/>
            <a:ext cx="18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INDEX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35609" y="3623028"/>
            <a:ext cx="609600" cy="15505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72000" y="3623028"/>
            <a:ext cx="1122209" cy="155050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53000" y="3851628"/>
            <a:ext cx="2187809" cy="16083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1478"/>
            <a:ext cx="7772400" cy="5466522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21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interface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truy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1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DBMS.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1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</a:t>
            </a:r>
          </a:p>
          <a:p>
            <a:pPr lvl="0">
              <a:lnSpc>
                <a:spcPct val="21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DBMS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open, next, close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lvl="0" indent="0">
              <a:lnSpc>
                <a:spcPct val="21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vệ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DBMS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hồi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38200" cy="838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9009" y="609600"/>
            <a:ext cx="7772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4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585"/>
            <a:ext cx="838200" cy="838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105438"/>
            <a:ext cx="7772400" cy="4734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template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chung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trực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DBMS 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Khắc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đồng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hồi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0">
              <a:lnSpc>
                <a:spcPct val="200000"/>
              </a:lnSpc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Generalised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Search Tree (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GiST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template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dựa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B+,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hầu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ADT code do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9009" y="609600"/>
            <a:ext cx="7772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9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040776"/>
              </p:ext>
            </p:extLst>
          </p:nvPr>
        </p:nvGraphicFramePr>
        <p:xfrm>
          <a:off x="805070" y="1143000"/>
          <a:ext cx="8305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lí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vấn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7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F8DBFA-91EC-450D-84E4-96AF7AC09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>
                                            <p:graphicEl>
                                              <a:dgm id="{B5F8DBFA-91EC-450D-84E4-96AF7AC09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>
                                            <p:graphicEl>
                                              <a:dgm id="{B5F8DBFA-91EC-450D-84E4-96AF7AC09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053B2-2EE9-42C3-9403-061979950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graphicEl>
                                              <a:dgm id="{69D053B2-2EE9-42C3-9403-061979950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graphicEl>
                                              <a:dgm id="{69D053B2-2EE9-42C3-9403-061979950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F389D-EDCD-417F-B3FF-4F3E4372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>
                                            <p:graphicEl>
                                              <a:dgm id="{7E5F389D-EDCD-417F-B3FF-4F3E4372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>
                                            <p:graphicEl>
                                              <a:dgm id="{7E5F389D-EDCD-417F-B3FF-4F3E4372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B7CE26-755C-479D-8DDA-522DBCFAF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graphicEl>
                                              <a:dgm id="{00B7CE26-755C-479D-8DDA-522DBCFAF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graphicEl>
                                              <a:dgm id="{00B7CE26-755C-479D-8DDA-522DBCFAF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9EDBA-5A59-4AA8-9FEC-9968024EA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>
                                            <p:graphicEl>
                                              <a:dgm id="{FFD9EDBA-5A59-4AA8-9FEC-9968024EA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>
                                            <p:graphicEl>
                                              <a:dgm id="{FFD9EDBA-5A59-4AA8-9FEC-9968024EA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C0FDC6-70FF-4A8F-BB7B-3DA5C7EBE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>
                                            <p:graphicEl>
                                              <a:dgm id="{05C0FDC6-70FF-4A8F-BB7B-3DA5C7EBE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>
                                            <p:graphicEl>
                                              <a:dgm id="{05C0FDC6-70FF-4A8F-BB7B-3DA5C7EBE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35A3E0-8548-4366-B847-387F3ECB8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>
                                            <p:graphicEl>
                                              <a:dgm id="{5135A3E0-8548-4366-B847-387F3ECB8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>
                                            <p:graphicEl>
                                              <a:dgm id="{5135A3E0-8548-4366-B847-387F3ECB8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38B43C-6177-415D-8FDB-07521CDD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>
                                            <p:graphicEl>
                                              <a:dgm id="{5638B43C-6177-415D-8FDB-07521CDD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>
                                            <p:graphicEl>
                                              <a:dgm id="{5638B43C-6177-415D-8FDB-07521CDD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255157-DB59-4402-9C80-FB4E9C48E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">
                                            <p:graphicEl>
                                              <a:dgm id="{09255157-DB59-4402-9C80-FB4E9C48E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>
                                            <p:graphicEl>
                                              <a:dgm id="{09255157-DB59-4402-9C80-FB4E9C48E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352EBF-9A10-4A02-9256-92B3B0373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>
                                            <p:graphicEl>
                                              <a:dgm id="{06352EBF-9A10-4A02-9256-92B3B0373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4">
                                            <p:graphicEl>
                                              <a:dgm id="{06352EBF-9A10-4A02-9256-92B3B0373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FCA2C2-79C3-426E-B223-6C3143AAB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">
                                            <p:graphicEl>
                                              <a:dgm id="{BCFCA2C2-79C3-426E-B223-6C3143AAB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">
                                            <p:graphicEl>
                                              <a:dgm id="{BCFCA2C2-79C3-426E-B223-6C3143AAB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35DC5A-1AD8-4823-828D-4A35AA6A1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">
                                            <p:graphicEl>
                                              <a:dgm id="{D435DC5A-1AD8-4823-828D-4A35AA6A1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4">
                                            <p:graphicEl>
                                              <a:dgm id="{D435DC5A-1AD8-4823-828D-4A35AA6A1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D3D04B-4CE6-4F55-A172-4A3AD95BA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">
                                            <p:graphicEl>
                                              <a:dgm id="{24D3D04B-4CE6-4F55-A172-4A3AD95BA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4">
                                            <p:graphicEl>
                                              <a:dgm id="{24D3D04B-4CE6-4F55-A172-4A3AD95BA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BA1E73-65A2-402F-B1A0-DCC96CA6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">
                                            <p:graphicEl>
                                              <a:dgm id="{3DBA1E73-65A2-402F-B1A0-DCC96CA6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">
                                            <p:graphicEl>
                                              <a:dgm id="{3DBA1E73-65A2-402F-B1A0-DCC96CA6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D57AF1-D3FB-46CD-99D6-C827A2855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4">
                                            <p:graphicEl>
                                              <a:dgm id="{A3D57AF1-D3FB-46CD-99D6-C827A2855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4">
                                            <p:graphicEl>
                                              <a:dgm id="{A3D57AF1-D3FB-46CD-99D6-C827A2855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418148-ABBA-4FEF-BF41-3A9D6490B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4">
                                            <p:graphicEl>
                                              <a:dgm id="{A4418148-ABBA-4FEF-BF41-3A9D6490B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">
                                            <p:graphicEl>
                                              <a:dgm id="{A4418148-ABBA-4FEF-BF41-3A9D6490B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51F05C-8934-4B63-8A91-70A894961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">
                                            <p:graphicEl>
                                              <a:dgm id="{5751F05C-8934-4B63-8A91-70A894961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">
                                            <p:graphicEl>
                                              <a:dgm id="{5751F05C-8934-4B63-8A91-70A894961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5FD32C-11E9-40BA-8B6E-2767FF717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">
                                            <p:graphicEl>
                                              <a:dgm id="{E85FD32C-11E9-40BA-8B6E-2767FF717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">
                                            <p:graphicEl>
                                              <a:dgm id="{E85FD32C-11E9-40BA-8B6E-2767FF717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F4059C-67EE-4059-AC2E-08523F91A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">
                                            <p:graphicEl>
                                              <a:dgm id="{71F4059C-67EE-4059-AC2E-08523F91A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">
                                            <p:graphicEl>
                                              <a:dgm id="{71F4059C-67EE-4059-AC2E-08523F91A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2A5006-BE3C-4EA7-A483-FDFBE196C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">
                                            <p:graphicEl>
                                              <a:dgm id="{D12A5006-BE3C-4EA7-A483-FDFBE196C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">
                                            <p:graphicEl>
                                              <a:dgm id="{D12A5006-BE3C-4EA7-A483-FDFBE196C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7224F0-71DF-45AB-8215-403DFD8DF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">
                                            <p:graphicEl>
                                              <a:dgm id="{997224F0-71DF-45AB-8215-403DFD8DF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">
                                            <p:graphicEl>
                                              <a:dgm id="{997224F0-71DF-45AB-8215-403DFD8DF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55D537-02F2-4558-932E-16BF4A31E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">
                                            <p:graphicEl>
                                              <a:dgm id="{3155D537-02F2-4558-932E-16BF4A31E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">
                                            <p:graphicEl>
                                              <a:dgm id="{3155D537-02F2-4558-932E-16BF4A31E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896072-6310-4EA1-86C4-80B410754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">
                                            <p:graphicEl>
                                              <a:dgm id="{BF896072-6310-4EA1-86C4-80B410754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">
                                            <p:graphicEl>
                                              <a:dgm id="{BF896072-6310-4EA1-86C4-80B410754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579199-F84B-454F-B4D8-02F0DB6F1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">
                                            <p:graphicEl>
                                              <a:dgm id="{BD579199-F84B-454F-B4D8-02F0DB6F1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">
                                            <p:graphicEl>
                                              <a:dgm id="{BD579199-F84B-454F-B4D8-02F0DB6F1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800AB5-F4DF-446D-9399-568ABF98A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4">
                                            <p:graphicEl>
                                              <a:dgm id="{FC800AB5-F4DF-446D-9399-568ABF98A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4">
                                            <p:graphicEl>
                                              <a:dgm id="{FC800AB5-F4DF-446D-9399-568ABF98A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889BA-70C9-496E-B414-D67793E21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4">
                                            <p:graphicEl>
                                              <a:dgm id="{FA8889BA-70C9-496E-B414-D67793E21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4">
                                            <p:graphicEl>
                                              <a:dgm id="{FA8889BA-70C9-496E-B414-D67793E21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BDFD82-408E-44D2-A32C-F7F7579D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">
                                            <p:graphicEl>
                                              <a:dgm id="{F5BDFD82-408E-44D2-A32C-F7F7579D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">
                                            <p:graphicEl>
                                              <a:dgm id="{F5BDFD82-408E-44D2-A32C-F7F7579D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098B54-8076-46C7-A518-7A4C5370A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">
                                            <p:graphicEl>
                                              <a:dgm id="{25098B54-8076-46C7-A518-7A4C5370A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">
                                            <p:graphicEl>
                                              <a:dgm id="{25098B54-8076-46C7-A518-7A4C5370A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56CEB-A33F-4EC6-A386-A11C224E7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4">
                                            <p:graphicEl>
                                              <a:dgm id="{86256CEB-A33F-4EC6-A386-A11C224E7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4">
                                            <p:graphicEl>
                                              <a:dgm id="{86256CEB-A33F-4EC6-A386-A11C224E7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733D37-5FF1-4320-884B-11B3C5739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4">
                                            <p:graphicEl>
                                              <a:dgm id="{FB733D37-5FF1-4320-884B-11B3C5739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4">
                                            <p:graphicEl>
                                              <a:dgm id="{FB733D37-5FF1-4320-884B-11B3C5739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AE7E98-4055-49D8-A19B-226540C5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4">
                                            <p:graphicEl>
                                              <a:dgm id="{EBAE7E98-4055-49D8-A19B-226540C5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4">
                                            <p:graphicEl>
                                              <a:dgm id="{EBAE7E98-4055-49D8-A19B-226540C5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836409-3F67-4961-8155-4149A1DEF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4">
                                            <p:graphicEl>
                                              <a:dgm id="{11836409-3F67-4961-8155-4149A1DEF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4">
                                            <p:graphicEl>
                                              <a:dgm id="{11836409-3F67-4961-8155-4149A1DEF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17A947-E315-40BD-9FC1-A027671BB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4">
                                            <p:graphicEl>
                                              <a:dgm id="{6417A947-E315-40BD-9FC1-A027671BB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4">
                                            <p:graphicEl>
                                              <a:dgm id="{6417A947-E315-40BD-9FC1-A027671BB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5EE1-133C-45E9-BC1F-CBBC9139E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4">
                                            <p:graphicEl>
                                              <a:dgm id="{5B2D5EE1-133C-45E9-BC1F-CBBC9139E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750" fill="hold"/>
                                        <p:tgtEl>
                                          <p:spTgt spid="4">
                                            <p:graphicEl>
                                              <a:dgm id="{5B2D5EE1-133C-45E9-BC1F-CBBC9139E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9C8892-4549-4398-92E9-AD3178937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4">
                                            <p:graphicEl>
                                              <a:dgm id="{509C8892-4549-4398-92E9-AD3178937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750" fill="hold"/>
                                        <p:tgtEl>
                                          <p:spTgt spid="4">
                                            <p:graphicEl>
                                              <a:dgm id="{509C8892-4549-4398-92E9-AD3178937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58EE15-321A-47F2-9991-FC4A86737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4">
                                            <p:graphicEl>
                                              <a:dgm id="{3358EE15-321A-47F2-9991-FC4A86737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4">
                                            <p:graphicEl>
                                              <a:dgm id="{3358EE15-321A-47F2-9991-FC4A86737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229" y="492059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08649" y="2555980"/>
            <a:ext cx="2819400" cy="2715882"/>
            <a:chOff x="571500" y="381000"/>
            <a:chExt cx="1696500" cy="20039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381000"/>
              <a:ext cx="1696500" cy="1696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75344" y="2112470"/>
              <a:ext cx="463185" cy="272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Probe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41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95855"/>
            <a:ext cx="764023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6869762"/>
              </p:ext>
            </p:extLst>
          </p:nvPr>
        </p:nvGraphicFramePr>
        <p:xfrm>
          <a:off x="0" y="1981200"/>
          <a:ext cx="9144000" cy="431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15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Graphic spid="9" grpId="1">
        <p:bldSub>
          <a:bldDgm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85" y="1535596"/>
            <a:ext cx="7772400" cy="16002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interpret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compile.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DBMS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00" y="533400"/>
            <a:ext cx="5943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cậy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thức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3842" y="3675822"/>
            <a:ext cx="7772400" cy="3048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C++,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nhưng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DBMS. 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DBMS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gửi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(IPC)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IPC. 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Khắc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phục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hư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hỏng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ngăn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chặn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hiểm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sở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ý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biết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DBMS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đang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" y="1522344"/>
            <a:ext cx="8382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03" y="3675822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6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0800"/>
            <a:ext cx="777240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hash 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</a:t>
            </a:r>
            <a:r>
              <a:rPr lang="en-US" dirty="0">
                <a:latin typeface="Arial" pitchFamily="34" charset="0"/>
                <a:cs typeface="Arial" pitchFamily="34" charset="0"/>
              </a:rPr>
              <a:t> cache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input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>
                <a:latin typeface="Arial" pitchFamily="34" charset="0"/>
                <a:cs typeface="Arial" pitchFamily="34" charset="0"/>
              </a:rPr>
              <a:t> output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khớp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52" y="914400"/>
            <a:ext cx="7772400" cy="8683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Method Caching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4456216"/>
            <a:ext cx="7772400" cy="8683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>
                <a:solidFill>
                  <a:schemeClr val="tx2"/>
                </a:solidFill>
              </a:rPr>
              <a:t>Pointer </a:t>
            </a:r>
            <a:r>
              <a:rPr lang="en-US" cap="none" dirty="0" err="1" smtClean="0">
                <a:solidFill>
                  <a:schemeClr val="tx2"/>
                </a:solidFill>
              </a:rPr>
              <a:t>Swizzling</a:t>
            </a:r>
            <a:endParaRPr lang="en-US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1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589507"/>
              </p:ext>
            </p:extLst>
          </p:nvPr>
        </p:nvGraphicFramePr>
        <p:xfrm>
          <a:off x="685800" y="1600200"/>
          <a:ext cx="777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47244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vấn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9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447DD7-6F62-49A9-87D4-D4EC87F1F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9447DD7-6F62-49A9-87D4-D4EC87F1F4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9447DD7-6F62-49A9-87D4-D4EC87F1F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D9447DD7-6F62-49A9-87D4-D4EC87F1F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80D456-61E2-4116-BC49-BDE4803D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180D456-61E2-4116-BC49-BDE4803D7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D180D456-61E2-4116-BC49-BDE4803D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D180D456-61E2-4116-BC49-BDE4803D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4D7197-3620-4671-8F43-160EB959D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64D7197-3620-4671-8F43-160EB959D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564D7197-3620-4671-8F43-160EB959D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64D7197-3620-4671-8F43-160EB959D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0B0933-E2E8-4730-8176-60C49B3C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20B0933-E2E8-4730-8176-60C49B3CA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C20B0933-E2E8-4730-8176-60C49B3C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C20B0933-E2E8-4730-8176-60C49B3C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DAF625-0871-4B0A-8930-8736B0E12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5DAF625-0871-4B0A-8930-8736B0E12B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05DAF625-0871-4B0A-8930-8736B0E12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05DAF625-0871-4B0A-8930-8736B0E12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931C92-E831-475C-B618-73ECFDE5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0931C92-E831-475C-B618-73ECFDE5C4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30931C92-E831-475C-B618-73ECFDE5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30931C92-E831-475C-B618-73ECFDE5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F87982-7B70-4E63-A710-1AD8F29D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FF87982-7B70-4E63-A710-1AD8F29DF7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CFF87982-7B70-4E63-A710-1AD8F29D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CFF87982-7B70-4E63-A710-1AD8F29D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CF1469-192B-42A9-9A5B-0C8C202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C5CF1469-192B-42A9-9A5B-0C8C202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C5CF1469-192B-42A9-9A5B-0C8C202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C5CF1469-192B-42A9-9A5B-0C8C202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8888AD-9EB3-4431-8311-9968F05D6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7B8888AD-9EB3-4431-8311-9968F05D6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7B8888AD-9EB3-4431-8311-9968F05D6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7B8888AD-9EB3-4431-8311-9968F05D6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78E228-41FB-4E7A-8637-1E7444B9F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FA78E228-41FB-4E7A-8637-1E7444B9F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FA78E228-41FB-4E7A-8637-1E7444B9F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FA78E228-41FB-4E7A-8637-1E7444B9F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A8F7FA-55D2-47DF-A39E-C90480C32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3AA8F7FA-55D2-47DF-A39E-C90480C324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graphicEl>
                                              <a:dgm id="{3AA8F7FA-55D2-47DF-A39E-C90480C32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3AA8F7FA-55D2-47DF-A39E-C90480C32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C6A694-28FB-4D29-A0B4-0D5DF407C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35C6A694-28FB-4D29-A0B4-0D5DF407C4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35C6A694-28FB-4D29-A0B4-0D5DF407C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dgm id="{35C6A694-28FB-4D29-A0B4-0D5DF407C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3F6C5B-7CAD-49C2-A19C-F8A46C6B3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3E3F6C5B-7CAD-49C2-A19C-F8A46C6B37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3E3F6C5B-7CAD-49C2-A19C-F8A46C6B3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3E3F6C5B-7CAD-49C2-A19C-F8A46C6B3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64CA26-2623-47DD-AB36-282058C55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dgm id="{9C64CA26-2623-47DD-AB36-282058C55F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graphicEl>
                                              <a:dgm id="{9C64CA26-2623-47DD-AB36-282058C55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dgm id="{9C64CA26-2623-47DD-AB36-282058C55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696254-F073-47E7-A3AE-924598E6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07696254-F073-47E7-A3AE-924598E6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07696254-F073-47E7-A3AE-924598E6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graphicEl>
                                              <a:dgm id="{07696254-F073-47E7-A3AE-924598E6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882D7D-4B39-4D6D-987C-827213754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49882D7D-4B39-4D6D-987C-827213754B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49882D7D-4B39-4D6D-987C-827213754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49882D7D-4B39-4D6D-987C-827213754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E1BE03-E583-4B01-9F24-F1F144B3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graphicEl>
                                              <a:dgm id="{99E1BE03-E583-4B01-9F24-F1F144B30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graphicEl>
                                              <a:dgm id="{99E1BE03-E583-4B01-9F24-F1F144B3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graphicEl>
                                              <a:dgm id="{99E1BE03-E583-4B01-9F24-F1F144B3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96FAAF-6D7A-484F-975A-15E003117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graphicEl>
                                              <a:dgm id="{EB96FAAF-6D7A-484F-975A-15E003117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graphicEl>
                                              <a:dgm id="{EB96FAAF-6D7A-484F-975A-15E003117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graphicEl>
                                              <a:dgm id="{EB96FAAF-6D7A-484F-975A-15E003117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34331B-10E1-4CF4-A1AC-F93ADDC9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graphicEl>
                                              <a:dgm id="{9134331B-10E1-4CF4-A1AC-F93ADDC97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graphicEl>
                                              <a:dgm id="{9134331B-10E1-4CF4-A1AC-F93ADDC9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graphicEl>
                                              <a:dgm id="{9134331B-10E1-4CF4-A1AC-F93ADDC9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3F4346-6FE7-4EC2-959E-2964D7053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graphicEl>
                                              <a:dgm id="{923F4346-6FE7-4EC2-959E-2964D70538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graphicEl>
                                              <a:dgm id="{923F4346-6FE7-4EC2-959E-2964D7053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graphicEl>
                                              <a:dgm id="{923F4346-6FE7-4EC2-959E-2964D7053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0D9454-3199-497E-84F6-8A2961188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graphicEl>
                                              <a:dgm id="{C60D9454-3199-497E-84F6-8A2961188F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graphicEl>
                                              <a:dgm id="{C60D9454-3199-497E-84F6-8A2961188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graphicEl>
                                              <a:dgm id="{C60D9454-3199-497E-84F6-8A2961188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C3C052-CDE4-4AF9-9555-114A6BDAE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graphicEl>
                                              <a:dgm id="{AAC3C052-CDE4-4AF9-9555-114A6BDAE0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graphicEl>
                                              <a:dgm id="{AAC3C052-CDE4-4AF9-9555-114A6BDAE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graphicEl>
                                              <a:dgm id="{AAC3C052-CDE4-4AF9-9555-114A6BDAE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504C30-E456-4346-9065-BAB38CF3C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graphicEl>
                                              <a:dgm id="{D4504C30-E456-4346-9065-BAB38CF3C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graphicEl>
                                              <a:dgm id="{D4504C30-E456-4346-9065-BAB38CF3C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>
                                            <p:graphicEl>
                                              <a:dgm id="{D4504C30-E456-4346-9065-BAB38CF3C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7268EE-DA4F-4A1F-AEFB-0F41445C6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dgm id="{B57268EE-DA4F-4A1F-AEFB-0F41445C69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graphicEl>
                                              <a:dgm id="{B57268EE-DA4F-4A1F-AEFB-0F41445C6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graphicEl>
                                              <a:dgm id="{B57268EE-DA4F-4A1F-AEFB-0F41445C6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B26B7E-ECB8-4766-B5F3-D9B77A7AA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dgm id="{A0B26B7E-ECB8-4766-B5F3-D9B77A7AA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>
                                            <p:graphicEl>
                                              <a:dgm id="{A0B26B7E-ECB8-4766-B5F3-D9B77A7AA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graphicEl>
                                              <a:dgm id="{A0B26B7E-ECB8-4766-B5F3-D9B77A7AA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A7449F-1D7E-490D-9405-D74DAD181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dgm id="{CEA7449F-1D7E-490D-9405-D74DAD181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>
                                            <p:graphicEl>
                                              <a:dgm id="{CEA7449F-1D7E-490D-9405-D74DAD181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>
                                            <p:graphicEl>
                                              <a:dgm id="{CEA7449F-1D7E-490D-9405-D74DAD181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B7BA04-58FF-4333-97A8-47C145442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dgm id="{4BB7BA04-58FF-4333-97A8-47C1454422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">
                                            <p:graphicEl>
                                              <a:dgm id="{4BB7BA04-58FF-4333-97A8-47C145442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">
                                            <p:graphicEl>
                                              <a:dgm id="{4BB7BA04-58FF-4333-97A8-47C145442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96" y="2888084"/>
            <a:ext cx="12192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672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chỉnh</a:t>
            </a:r>
            <a:endParaRPr lang="en-US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52" y="51816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WHERE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trùng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khớp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2696" y="5181599"/>
            <a:ext cx="4141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Chi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nhiêu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0218" y="4358309"/>
            <a:ext cx="18989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WHAT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7928" y="4322732"/>
            <a:ext cx="34495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HOW MUCH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136" y="2209800"/>
            <a:ext cx="32143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OPTIMIZER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73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10" y="2196549"/>
            <a:ext cx="7772400" cy="144779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tùy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ý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68" y="685800"/>
            <a:ext cx="8796132" cy="1020762"/>
          </a:xfrm>
        </p:spPr>
        <p:txBody>
          <a:bodyPr>
            <a:noAutofit/>
          </a:bodyPr>
          <a:lstStyle/>
          <a:p>
            <a:pPr lvl="0"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3600" cap="none" dirty="0" smtClean="0">
                <a:latin typeface="Arial" pitchFamily="34" charset="0"/>
                <a:cs typeface="Arial" pitchFamily="34" charset="0"/>
              </a:rPr>
            </a:b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chi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phí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ADT</a:t>
            </a:r>
            <a:br>
              <a:rPr lang="en-US" sz="3600" cap="none" dirty="0" smtClean="0">
                <a:latin typeface="Arial" pitchFamily="34" charset="0"/>
                <a:cs typeface="Arial" pitchFamily="34" charset="0"/>
              </a:rPr>
            </a:br>
            <a:endParaRPr lang="en-US" sz="3600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1693" y="4495800"/>
            <a:ext cx="7772400" cy="144779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tốt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chi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rank = (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-1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)/cost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Rank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hoãn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kết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0998" y="3667539"/>
            <a:ext cx="8232912" cy="10207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Tinh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chỉnh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chi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cao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endParaRPr lang="en-US" sz="3200" b="1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8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6999" y="2630670"/>
            <a:ext cx="2458001" cy="2956119"/>
            <a:chOff x="3452869" y="2869774"/>
            <a:chExt cx="1500131" cy="19308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869" y="2869774"/>
              <a:ext cx="1500131" cy="15001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22266" y="4431268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Camera type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1229" y="492059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34014" y="2465769"/>
            <a:ext cx="2051020" cy="2463238"/>
            <a:chOff x="3276600" y="2236566"/>
            <a:chExt cx="2051020" cy="24632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2236566"/>
              <a:ext cx="2051020" cy="203626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9064" y="4330472"/>
              <a:ext cx="1468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Video stream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1229" y="492059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3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229" y="492059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31160" y="3007312"/>
            <a:ext cx="1548494" cy="1950560"/>
            <a:chOff x="4891735" y="2718238"/>
            <a:chExt cx="1548494" cy="19505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735" y="2718238"/>
              <a:ext cx="1548494" cy="154849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334000" y="4299466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Time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1" y="2875256"/>
            <a:ext cx="3036409" cy="2086069"/>
            <a:chOff x="5901887" y="344558"/>
            <a:chExt cx="3292137" cy="21057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1" y="344558"/>
              <a:ext cx="1752600" cy="1752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01887" y="2077500"/>
              <a:ext cx="3292137" cy="372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Location (latitude, longitude)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43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838620"/>
            <a:ext cx="2008282" cy="1934545"/>
            <a:chOff x="571500" y="381000"/>
            <a:chExt cx="1696500" cy="2003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381000"/>
              <a:ext cx="1696500" cy="1696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5344" y="2112470"/>
              <a:ext cx="463185" cy="272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Probe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83756" y="2958569"/>
            <a:ext cx="1441359" cy="1731046"/>
            <a:chOff x="3276600" y="2236566"/>
            <a:chExt cx="2051020" cy="24632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2236566"/>
              <a:ext cx="2051020" cy="203626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09064" y="4330472"/>
              <a:ext cx="1468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Video stream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94261" y="3132348"/>
            <a:ext cx="1245164" cy="1640817"/>
            <a:chOff x="4891735" y="2718238"/>
            <a:chExt cx="1548494" cy="204053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735" y="2718238"/>
              <a:ext cx="1548494" cy="154849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334000" y="4299465"/>
              <a:ext cx="819729" cy="45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Time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40721" y="3023383"/>
            <a:ext cx="3036409" cy="1749782"/>
            <a:chOff x="5901887" y="344558"/>
            <a:chExt cx="4094124" cy="219658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1" y="344558"/>
              <a:ext cx="1752600" cy="1752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01887" y="2077499"/>
              <a:ext cx="4094124" cy="463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Location (latitude, longitude)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1229" y="492059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1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30" y="2751482"/>
            <a:ext cx="8686800" cy="12573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Probe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u="sng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: integer, time: timestamp, latitude: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real, longitude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: rea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l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camera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 video: BLOB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cap="none" dirty="0" err="1" smtClean="0"/>
              <a:t>Thiết</a:t>
            </a:r>
            <a:r>
              <a:rPr lang="en-US" cap="none" dirty="0" smtClean="0"/>
              <a:t> </a:t>
            </a:r>
            <a:r>
              <a:rPr lang="en-US" cap="none" dirty="0" err="1" smtClean="0"/>
              <a:t>kế</a:t>
            </a:r>
            <a:r>
              <a:rPr lang="en-US" cap="none" dirty="0" smtClean="0"/>
              <a:t> c</a:t>
            </a:r>
            <a:r>
              <a:rPr lang="vi-VN" cap="none" dirty="0" smtClean="0"/>
              <a:t>ơ sở dữ liệu</a:t>
            </a:r>
            <a:r>
              <a:rPr lang="en-US" cap="none" dirty="0" smtClean="0"/>
              <a:t> RDBMS</a:t>
            </a:r>
            <a:endParaRPr lang="en-US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4130" y="4028660"/>
            <a:ext cx="7772400" cy="13815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hàm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PTLN 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CV</a:t>
            </a:r>
          </a:p>
          <a:p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CV</a:t>
            </a: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5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362200"/>
            <a:ext cx="7772400" cy="990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Probes_Loc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integer, time: timestamp</a:t>
            </a:r>
            <a:r>
              <a:rPr lang="en-US" sz="24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marL="68580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latitude: real, longitude: rea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l)</a:t>
            </a:r>
          </a:p>
          <a:p>
            <a:pPr marL="6858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Probes_Video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u="sng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sz="24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camera: string:, video: BLOB)</a:t>
            </a:r>
          </a:p>
          <a:p>
            <a:pPr marL="68580" indent="0">
              <a:buNone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17146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probe 10,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hiển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video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1:10pm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1:15pm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10, 1996”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13486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tán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bộ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906798"/>
            <a:ext cx="626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tin video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location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tách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ra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cap="none" dirty="0" err="1" smtClean="0"/>
              <a:t>Thiết</a:t>
            </a:r>
            <a:r>
              <a:rPr lang="en-US" cap="none" dirty="0" smtClean="0"/>
              <a:t> </a:t>
            </a:r>
            <a:r>
              <a:rPr lang="en-US" cap="none" dirty="0" err="1" smtClean="0"/>
              <a:t>kế</a:t>
            </a:r>
            <a:r>
              <a:rPr lang="en-US" cap="none" dirty="0" smtClean="0"/>
              <a:t> c</a:t>
            </a:r>
            <a:r>
              <a:rPr lang="vi-VN" cap="none" dirty="0" smtClean="0"/>
              <a:t>ơ sở dữ liệu</a:t>
            </a:r>
            <a:r>
              <a:rPr lang="en-US" cap="none" dirty="0" smtClean="0"/>
              <a:t> RDBMS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758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2675467"/>
            <a:ext cx="8355000" cy="3450696"/>
          </a:xfrm>
        </p:spPr>
        <p:txBody>
          <a:bodyPr/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Probes_AllInfo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b="1" u="sng" dirty="0" err="1">
                <a:latin typeface="Arial" pitchFamily="34" charset="0"/>
                <a:cs typeface="Arial" pitchFamily="34" charset="0"/>
              </a:rPr>
              <a:t>pid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: integer, </a:t>
            </a:r>
            <a:r>
              <a:rPr lang="en-US" b="1" u="sng" dirty="0" err="1">
                <a:latin typeface="Arial" pitchFamily="34" charset="0"/>
                <a:cs typeface="Arial" pitchFamily="34" charset="0"/>
              </a:rPr>
              <a:t>locseq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: </a:t>
            </a:r>
            <a:r>
              <a:rPr lang="en-US" b="1" u="sng" dirty="0" err="1">
                <a:latin typeface="Arial" pitchFamily="34" charset="0"/>
                <a:cs typeface="Arial" pitchFamily="34" charset="0"/>
              </a:rPr>
              <a:t>location_seq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camera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 video: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mpeg_stream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960438"/>
          </a:xfrm>
        </p:spPr>
        <p:txBody>
          <a:bodyPr/>
          <a:lstStyle/>
          <a:p>
            <a:r>
              <a:rPr lang="en-US" cap="none" dirty="0" err="1" smtClean="0"/>
              <a:t>Thiết</a:t>
            </a:r>
            <a:r>
              <a:rPr lang="en-US" cap="none" dirty="0" smtClean="0"/>
              <a:t> </a:t>
            </a:r>
            <a:r>
              <a:rPr lang="en-US" cap="none" dirty="0" err="1" smtClean="0"/>
              <a:t>kế</a:t>
            </a:r>
            <a:r>
              <a:rPr lang="en-US" cap="none" dirty="0" smtClean="0"/>
              <a:t> c</a:t>
            </a:r>
            <a:r>
              <a:rPr lang="vi-VN" cap="none" dirty="0" smtClean="0"/>
              <a:t>ơ sở dữ liệu</a:t>
            </a:r>
            <a:r>
              <a:rPr lang="en-US" cap="none" dirty="0" smtClean="0"/>
              <a:t> ORDBMS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556590" y="3962400"/>
            <a:ext cx="7984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display (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P.video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1:10pm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May 10 1996,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1:15pm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May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10 1996)</a:t>
            </a:r>
          </a:p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Probes_Allinfo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</a:t>
            </a:r>
          </a:p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P.id =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366</TotalTime>
  <Words>3251</Words>
  <Application>Microsoft Office PowerPoint</Application>
  <PresentationFormat>On-screen Show (4:3)</PresentationFormat>
  <Paragraphs>209</Paragraphs>
  <Slides>25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 cơ sở dữ liệu RDBMS</vt:lpstr>
      <vt:lpstr>Thiết kế cơ sở dữ liệu RDBMS</vt:lpstr>
      <vt:lpstr>Thiết kế cơ sở dữ liệu ORDBMS</vt:lpstr>
      <vt:lpstr>Định danh đối tượng </vt:lpstr>
      <vt:lpstr>PowerPoint Presentation</vt:lpstr>
      <vt:lpstr>Mở rộng mô hình ER</vt:lpstr>
      <vt:lpstr>Sử dụng các tập hợp lồng nhau</vt:lpstr>
      <vt:lpstr>Các thách thức trong cài đặt ORDBMS</vt:lpstr>
      <vt:lpstr>Lưu trữ đối tượng có cấu trúc và ADT lớn</vt:lpstr>
      <vt:lpstr>Chỉ mục trên loại dữ liệu mới</vt:lpstr>
      <vt:lpstr>Chỉ mục trên loại dữ liệu mới</vt:lpstr>
      <vt:lpstr>Chỉ mục trên loại dữ liệu mới</vt:lpstr>
      <vt:lpstr>Xử lí truy vấn</vt:lpstr>
      <vt:lpstr>PowerPoint Presentation</vt:lpstr>
      <vt:lpstr>Độ tin cậy của phương thức</vt:lpstr>
      <vt:lpstr>Method Caching</vt:lpstr>
      <vt:lpstr>Tinh chỉnh truy vấn</vt:lpstr>
      <vt:lpstr>Đăng ký chỉ mục với bộ tinh chỉnh</vt:lpstr>
      <vt:lpstr>Hệ số giảm  và chi phí tính toán cho phương thức ADT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JML</dc:creator>
  <cp:lastModifiedBy>JML</cp:lastModifiedBy>
  <cp:revision>34</cp:revision>
  <dcterms:created xsi:type="dcterms:W3CDTF">2011-11-27T15:32:44Z</dcterms:created>
  <dcterms:modified xsi:type="dcterms:W3CDTF">2011-11-28T03:59:08Z</dcterms:modified>
</cp:coreProperties>
</file>