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81" r:id="rId3"/>
    <p:sldId id="382" r:id="rId4"/>
    <p:sldId id="383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405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ML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000"/>
    <a:srgbClr val="CC3300"/>
    <a:srgbClr val="C02E00"/>
    <a:srgbClr val="FF1919"/>
    <a:srgbClr val="FF3300"/>
    <a:srgbClr val="FE0000"/>
    <a:srgbClr val="FFBA9B"/>
    <a:srgbClr val="000099"/>
    <a:srgbClr val="10ADD2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8" autoAdjust="0"/>
    <p:restoredTop sz="69750" autoAdjust="0"/>
  </p:normalViewPr>
  <p:slideViewPr>
    <p:cSldViewPr>
      <p:cViewPr varScale="1">
        <p:scale>
          <a:sx n="46" d="100"/>
          <a:sy n="46" d="100"/>
        </p:scale>
        <p:origin x="-210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61"/>
    </p:cViewPr>
  </p:sorterViewPr>
  <p:notesViewPr>
    <p:cSldViewPr>
      <p:cViewPr varScale="1">
        <p:scale>
          <a:sx n="48" d="100"/>
          <a:sy n="48" d="100"/>
        </p:scale>
        <p:origin x="-1982" y="-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11-27T23:30:12.266" idx="1">
    <p:pos x="10" y="10"/>
    <p:text>nên đọc và làm thêm ở slide này trong tài liệu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E99CE4-9F98-4F79-BE02-2085EC724519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2F40B7-8A3E-490B-AB11-31BBB24C2B39}">
      <dgm:prSet phldrT="[Text]" custT="1"/>
      <dgm:spPr/>
      <dgm:t>
        <a:bodyPr/>
        <a:lstStyle/>
        <a:p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Xóa</a:t>
          </a:r>
          <a:endParaRPr lang="en-US" sz="24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978120CE-D5E6-4898-8127-D513846B593E}" type="parTrans" cxnId="{B0998BB1-6302-4D4E-B465-2C9CD083B0A9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830293E9-F4F9-4DA4-AE78-C972F2FD3312}" type="sibTrans" cxnId="{B0998BB1-6302-4D4E-B465-2C9CD083B0A9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D6E0781B-6860-4F8D-80C7-ECF1792DDA65}">
      <dgm:prSet phldrT="[Text]" phldr="1" custT="1"/>
      <dgm:spPr/>
      <dgm:t>
        <a:bodyPr/>
        <a:lstStyle/>
        <a:p>
          <a:endParaRPr lang="en-US" sz="24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12680A19-AB05-40B3-B756-65A1A9D38236}" type="parTrans" cxnId="{3DF407AD-36FC-4CCA-A913-14C45C5BEEA1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CD9A5977-F50A-4D4C-BB7B-89BBE8BB0F1B}" type="sibTrans" cxnId="{3DF407AD-36FC-4CCA-A913-14C45C5BEEA1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393CD46D-3A0E-4E72-81C5-7403AD79BEBF}">
      <dgm:prSet phldrT="[Text]" custT="1"/>
      <dgm:spPr/>
      <dgm:t>
        <a:bodyPr/>
        <a:lstStyle/>
        <a:p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Cập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nhật</a:t>
          </a:r>
          <a:endParaRPr lang="en-US" sz="24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80B28EC1-F06D-4301-BE61-0F687DD91A0B}" type="parTrans" cxnId="{B3FDDB95-A39D-4BEC-AF35-BDA4CEA39E9B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5C87B353-2FB4-481A-9F5B-18B71C22D63F}" type="sibTrans" cxnId="{B3FDDB95-A39D-4BEC-AF35-BDA4CEA39E9B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04FCA10F-0750-4D1F-8845-16E0593CAC86}">
      <dgm:prSet phldrT="[Text]" phldr="1" custT="1"/>
      <dgm:spPr/>
      <dgm:t>
        <a:bodyPr/>
        <a:lstStyle/>
        <a:p>
          <a:endParaRPr lang="en-US" sz="24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6D07F65F-B7F2-43F9-A0A6-6A9701927715}" type="parTrans" cxnId="{D0014845-78CC-4125-9869-DECB51A7C3C6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C63BB0A4-C143-45E9-93C2-3552AB77508F}" type="sibTrans" cxnId="{D0014845-78CC-4125-9869-DECB51A7C3C6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2FC13544-0515-466D-874D-BC6561CB6679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Chia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sẻ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và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copy</a:t>
          </a:r>
          <a:endParaRPr lang="en-US" sz="24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D9946D06-6DED-473C-9C9D-FF25577E6FDF}" type="parTrans" cxnId="{CD7B8028-6A2F-4CF7-BBE6-316552DA951F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F32B6090-D2C4-43B1-A82B-DE80EA8354BF}" type="sibTrans" cxnId="{CD7B8028-6A2F-4CF7-BBE6-316552DA951F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38AEFDBF-5DDA-4E3F-A5CF-3E981034A73D}">
      <dgm:prSet phldrT="[Text]" phldr="1" custT="1"/>
      <dgm:spPr/>
      <dgm:t>
        <a:bodyPr/>
        <a:lstStyle/>
        <a:p>
          <a:endParaRPr lang="en-US" sz="24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C8562A78-73F1-4BB1-A2BF-6B13E7442C09}" type="sibTrans" cxnId="{C9283F64-BE69-4BAE-92B5-2F902AEEAB19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AD16A668-2F9F-42BD-A70B-F479EDF02F81}" type="parTrans" cxnId="{C9283F64-BE69-4BAE-92B5-2F902AEEAB19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F1724CFA-EA14-4EE9-BD22-ECA36D138BA0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Chi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phí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lưu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trữ</a:t>
          </a:r>
          <a:endParaRPr lang="en-US" sz="24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7D5E5C12-8E3C-4782-A3A1-BF3CF7A6606E}" type="parTrans" cxnId="{F2C454C7-C9C7-4121-AFC3-8696FDB11366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6C38B1E7-EDCD-4A88-90A1-A17857DB0E8A}" type="sibTrans" cxnId="{F2C454C7-C9C7-4121-AFC3-8696FDB11366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3D58340A-CD12-4EAD-A866-367781E3D5BF}">
      <dgm:prSet phldrT="[Text]" custT="1"/>
      <dgm:spPr/>
      <dgm:t>
        <a:bodyPr/>
        <a:lstStyle/>
        <a:p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Phân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nhóm</a:t>
          </a:r>
          <a:endParaRPr lang="en-US" sz="24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4B1B4178-9A4D-43F3-8FB4-965D609EB644}" type="parTrans" cxnId="{1CDB05B5-A7BA-42F1-8F6D-8ADE03338FF5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A79786B8-20EB-472F-ABE1-48B4EDCA3251}" type="sibTrans" cxnId="{1CDB05B5-A7BA-42F1-8F6D-8ADE03338FF5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7FBD4AE3-1AAD-476F-9F40-08A3C6EAEDF6}">
      <dgm:prSet phldrT="[Text]" custT="1"/>
      <dgm:spPr/>
      <dgm:t>
        <a:bodyPr/>
        <a:lstStyle/>
        <a:p>
          <a:endParaRPr lang="en-US" sz="24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2D8AB68F-308D-4CB9-B881-375D0B44FEB8}" type="parTrans" cxnId="{5831F115-B01C-460E-AA68-E61132DC9CCC}">
      <dgm:prSet/>
      <dgm:spPr/>
      <dgm:t>
        <a:bodyPr/>
        <a:lstStyle/>
        <a:p>
          <a:endParaRPr lang="en-US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986F6E20-0406-4081-8D82-64DACDD3CAE0}" type="sibTrans" cxnId="{5831F115-B01C-460E-AA68-E61132DC9CCC}">
      <dgm:prSet/>
      <dgm:spPr/>
      <dgm:t>
        <a:bodyPr/>
        <a:lstStyle/>
        <a:p>
          <a:endParaRPr lang="en-US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D248268D-C275-445C-9461-D6B8B9971588}">
      <dgm:prSet phldrT="[Text]" custT="1"/>
      <dgm:spPr/>
      <dgm:t>
        <a:bodyPr/>
        <a:lstStyle/>
        <a:p>
          <a:endParaRPr lang="en-US" sz="24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69341604-DA25-475A-BC31-BEF3D1B9E4C9}" type="parTrans" cxnId="{D6684A26-F722-4651-A320-7D8B18DBC3C5}">
      <dgm:prSet/>
      <dgm:spPr/>
      <dgm:t>
        <a:bodyPr/>
        <a:lstStyle/>
        <a:p>
          <a:endParaRPr lang="en-US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FE88674F-F0AA-4BBB-81B3-EB176E1DF10A}" type="sibTrans" cxnId="{D6684A26-F722-4651-A320-7D8B18DBC3C5}">
      <dgm:prSet/>
      <dgm:spPr/>
      <dgm:t>
        <a:bodyPr/>
        <a:lstStyle/>
        <a:p>
          <a:endParaRPr lang="en-US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D67D353F-806C-477D-B5E8-5D1011C8AE2A}" type="pres">
      <dgm:prSet presAssocID="{68E99CE4-9F98-4F79-BE02-2085EC724519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2673EF24-664D-4AE3-B169-BACB4F786CD7}" type="pres">
      <dgm:prSet presAssocID="{38AEFDBF-5DDA-4E3F-A5CF-3E981034A73D}" presName="parenttextcomposite" presStyleCnt="0"/>
      <dgm:spPr/>
    </dgm:pt>
    <dgm:pt modelId="{D0CBBF78-54E0-43E2-8CDA-12DC8A57FF78}" type="pres">
      <dgm:prSet presAssocID="{38AEFDBF-5DDA-4E3F-A5CF-3E981034A73D}" presName="parenttext" presStyleLbl="revTx" presStyleIdx="0" presStyleCnt="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D9089B-F279-4C60-BE83-6E228BDBA24B}" type="pres">
      <dgm:prSet presAssocID="{38AEFDBF-5DDA-4E3F-A5CF-3E981034A73D}" presName="composite" presStyleCnt="0"/>
      <dgm:spPr/>
    </dgm:pt>
    <dgm:pt modelId="{161F36ED-43EE-4886-882A-81E23B0B8C8C}" type="pres">
      <dgm:prSet presAssocID="{38AEFDBF-5DDA-4E3F-A5CF-3E981034A73D}" presName="chevron1" presStyleLbl="alignNode1" presStyleIdx="0" presStyleCnt="35"/>
      <dgm:spPr/>
    </dgm:pt>
    <dgm:pt modelId="{57047FAB-2E7D-411E-888C-359663919D49}" type="pres">
      <dgm:prSet presAssocID="{38AEFDBF-5DDA-4E3F-A5CF-3E981034A73D}" presName="chevron2" presStyleLbl="alignNode1" presStyleIdx="1" presStyleCnt="35"/>
      <dgm:spPr/>
    </dgm:pt>
    <dgm:pt modelId="{A69DB7E8-B0D3-44EC-B652-72E294D5533F}" type="pres">
      <dgm:prSet presAssocID="{38AEFDBF-5DDA-4E3F-A5CF-3E981034A73D}" presName="chevron3" presStyleLbl="alignNode1" presStyleIdx="2" presStyleCnt="35"/>
      <dgm:spPr/>
    </dgm:pt>
    <dgm:pt modelId="{9E6285C4-A273-49E9-9BDC-D83D1A6C39AE}" type="pres">
      <dgm:prSet presAssocID="{38AEFDBF-5DDA-4E3F-A5CF-3E981034A73D}" presName="chevron4" presStyleLbl="alignNode1" presStyleIdx="3" presStyleCnt="35"/>
      <dgm:spPr/>
    </dgm:pt>
    <dgm:pt modelId="{E253299F-C98E-4FEE-B1CB-9762C0803F77}" type="pres">
      <dgm:prSet presAssocID="{38AEFDBF-5DDA-4E3F-A5CF-3E981034A73D}" presName="chevron5" presStyleLbl="alignNode1" presStyleIdx="4" presStyleCnt="35"/>
      <dgm:spPr/>
    </dgm:pt>
    <dgm:pt modelId="{24431B1F-18A8-49AD-BE0B-4093F5DB2307}" type="pres">
      <dgm:prSet presAssocID="{38AEFDBF-5DDA-4E3F-A5CF-3E981034A73D}" presName="chevron6" presStyleLbl="alignNode1" presStyleIdx="5" presStyleCnt="35"/>
      <dgm:spPr/>
    </dgm:pt>
    <dgm:pt modelId="{9E68CCA3-6EE6-4477-AF9D-54D0B2C62BD3}" type="pres">
      <dgm:prSet presAssocID="{38AEFDBF-5DDA-4E3F-A5CF-3E981034A73D}" presName="chevron7" presStyleLbl="alignNode1" presStyleIdx="6" presStyleCnt="35"/>
      <dgm:spPr/>
    </dgm:pt>
    <dgm:pt modelId="{D6F9CD8E-3011-4155-B622-26CB284C9BE1}" type="pres">
      <dgm:prSet presAssocID="{38AEFDBF-5DDA-4E3F-A5CF-3E981034A73D}" presName="childtext" presStyleLbl="solidFgAcc1" presStyleIdx="0" presStyleCnt="5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B30A1A-4FF8-4BE6-9270-3F7791FBFCAD}" type="pres">
      <dgm:prSet presAssocID="{C8562A78-73F1-4BB1-A2BF-6B13E7442C09}" presName="sibTrans" presStyleCnt="0"/>
      <dgm:spPr/>
    </dgm:pt>
    <dgm:pt modelId="{F7861900-260C-4C3D-8BBA-1C1878AFD02C}" type="pres">
      <dgm:prSet presAssocID="{D6E0781B-6860-4F8D-80C7-ECF1792DDA65}" presName="parenttextcomposite" presStyleCnt="0"/>
      <dgm:spPr/>
    </dgm:pt>
    <dgm:pt modelId="{4C125C06-E9DB-45F7-87BD-31A697111836}" type="pres">
      <dgm:prSet presAssocID="{D6E0781B-6860-4F8D-80C7-ECF1792DDA65}" presName="parenttext" presStyleLbl="revTx" presStyleIdx="1" presStyleCnt="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C0C789-3AF1-4E95-91A6-6F7A89390596}" type="pres">
      <dgm:prSet presAssocID="{D6E0781B-6860-4F8D-80C7-ECF1792DDA65}" presName="composite" presStyleCnt="0"/>
      <dgm:spPr/>
    </dgm:pt>
    <dgm:pt modelId="{67947D1D-22FD-4D69-82F4-E517D8319485}" type="pres">
      <dgm:prSet presAssocID="{D6E0781B-6860-4F8D-80C7-ECF1792DDA65}" presName="chevron1" presStyleLbl="alignNode1" presStyleIdx="7" presStyleCnt="35"/>
      <dgm:spPr/>
    </dgm:pt>
    <dgm:pt modelId="{E7C63EEF-AB48-44E7-80CA-63B5045EED5E}" type="pres">
      <dgm:prSet presAssocID="{D6E0781B-6860-4F8D-80C7-ECF1792DDA65}" presName="chevron2" presStyleLbl="alignNode1" presStyleIdx="8" presStyleCnt="35"/>
      <dgm:spPr/>
    </dgm:pt>
    <dgm:pt modelId="{400981C4-064F-4F86-B818-82A6B938791F}" type="pres">
      <dgm:prSet presAssocID="{D6E0781B-6860-4F8D-80C7-ECF1792DDA65}" presName="chevron3" presStyleLbl="alignNode1" presStyleIdx="9" presStyleCnt="35"/>
      <dgm:spPr/>
    </dgm:pt>
    <dgm:pt modelId="{3ECFD713-D44B-4000-B7E9-8283C2EAA5AD}" type="pres">
      <dgm:prSet presAssocID="{D6E0781B-6860-4F8D-80C7-ECF1792DDA65}" presName="chevron4" presStyleLbl="alignNode1" presStyleIdx="10" presStyleCnt="35"/>
      <dgm:spPr/>
    </dgm:pt>
    <dgm:pt modelId="{6C8E5314-A9CA-4660-9703-950EC3935274}" type="pres">
      <dgm:prSet presAssocID="{D6E0781B-6860-4F8D-80C7-ECF1792DDA65}" presName="chevron5" presStyleLbl="alignNode1" presStyleIdx="11" presStyleCnt="35"/>
      <dgm:spPr/>
    </dgm:pt>
    <dgm:pt modelId="{E57A2DA1-7429-4623-9CAB-8CDF6ED550AB}" type="pres">
      <dgm:prSet presAssocID="{D6E0781B-6860-4F8D-80C7-ECF1792DDA65}" presName="chevron6" presStyleLbl="alignNode1" presStyleIdx="12" presStyleCnt="35"/>
      <dgm:spPr/>
    </dgm:pt>
    <dgm:pt modelId="{13827D61-7C6E-49C0-B9CA-31D9233ACF42}" type="pres">
      <dgm:prSet presAssocID="{D6E0781B-6860-4F8D-80C7-ECF1792DDA65}" presName="chevron7" presStyleLbl="alignNode1" presStyleIdx="13" presStyleCnt="35"/>
      <dgm:spPr/>
    </dgm:pt>
    <dgm:pt modelId="{D744B14A-873F-4329-8813-9281FD3C8D6E}" type="pres">
      <dgm:prSet presAssocID="{D6E0781B-6860-4F8D-80C7-ECF1792DDA65}" presName="childtext" presStyleLbl="solidFgAcc1" presStyleIdx="1" presStyleCnt="5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F4E278-B178-49D3-A01E-3898F2315951}" type="pres">
      <dgm:prSet presAssocID="{CD9A5977-F50A-4D4C-BB7B-89BBE8BB0F1B}" presName="sibTrans" presStyleCnt="0"/>
      <dgm:spPr/>
    </dgm:pt>
    <dgm:pt modelId="{74852523-7B1A-4E65-B480-BA7E70D91DA3}" type="pres">
      <dgm:prSet presAssocID="{04FCA10F-0750-4D1F-8845-16E0593CAC86}" presName="parenttextcomposite" presStyleCnt="0"/>
      <dgm:spPr/>
    </dgm:pt>
    <dgm:pt modelId="{2ACCA400-0390-4B80-A6E0-B2C67B3BD276}" type="pres">
      <dgm:prSet presAssocID="{04FCA10F-0750-4D1F-8845-16E0593CAC86}" presName="parenttext" presStyleLbl="revTx" presStyleIdx="2" presStyleCnt="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D2FC50-18E0-4916-8487-02340D6B3AA8}" type="pres">
      <dgm:prSet presAssocID="{04FCA10F-0750-4D1F-8845-16E0593CAC86}" presName="composite" presStyleCnt="0"/>
      <dgm:spPr/>
    </dgm:pt>
    <dgm:pt modelId="{A15F8ACF-40DD-4F9E-9622-3FC72CCF5B56}" type="pres">
      <dgm:prSet presAssocID="{04FCA10F-0750-4D1F-8845-16E0593CAC86}" presName="chevron1" presStyleLbl="alignNode1" presStyleIdx="14" presStyleCnt="35"/>
      <dgm:spPr/>
    </dgm:pt>
    <dgm:pt modelId="{4EC0375D-E66D-4A91-8DB2-4417CD121D66}" type="pres">
      <dgm:prSet presAssocID="{04FCA10F-0750-4D1F-8845-16E0593CAC86}" presName="chevron2" presStyleLbl="alignNode1" presStyleIdx="15" presStyleCnt="35"/>
      <dgm:spPr/>
    </dgm:pt>
    <dgm:pt modelId="{6D5C77C8-896D-4765-AEE1-E5424070BD00}" type="pres">
      <dgm:prSet presAssocID="{04FCA10F-0750-4D1F-8845-16E0593CAC86}" presName="chevron3" presStyleLbl="alignNode1" presStyleIdx="16" presStyleCnt="35"/>
      <dgm:spPr/>
    </dgm:pt>
    <dgm:pt modelId="{E4E2FCB5-9858-4CDD-A483-C51022B48D88}" type="pres">
      <dgm:prSet presAssocID="{04FCA10F-0750-4D1F-8845-16E0593CAC86}" presName="chevron4" presStyleLbl="alignNode1" presStyleIdx="17" presStyleCnt="35"/>
      <dgm:spPr/>
    </dgm:pt>
    <dgm:pt modelId="{B98E0CB5-FA71-4111-BE56-AC7C04130BD6}" type="pres">
      <dgm:prSet presAssocID="{04FCA10F-0750-4D1F-8845-16E0593CAC86}" presName="chevron5" presStyleLbl="alignNode1" presStyleIdx="18" presStyleCnt="35"/>
      <dgm:spPr/>
    </dgm:pt>
    <dgm:pt modelId="{A5A2C846-301B-4139-866B-4C3729ABBA69}" type="pres">
      <dgm:prSet presAssocID="{04FCA10F-0750-4D1F-8845-16E0593CAC86}" presName="chevron6" presStyleLbl="alignNode1" presStyleIdx="19" presStyleCnt="35"/>
      <dgm:spPr/>
    </dgm:pt>
    <dgm:pt modelId="{8B103015-2704-47D1-9FC5-A4C18512F90A}" type="pres">
      <dgm:prSet presAssocID="{04FCA10F-0750-4D1F-8845-16E0593CAC86}" presName="chevron7" presStyleLbl="alignNode1" presStyleIdx="20" presStyleCnt="35"/>
      <dgm:spPr/>
    </dgm:pt>
    <dgm:pt modelId="{FEF9CF1D-6BDA-4A12-B608-78BAC27B21F4}" type="pres">
      <dgm:prSet presAssocID="{04FCA10F-0750-4D1F-8845-16E0593CAC86}" presName="childtext" presStyleLbl="solidFgAcc1" presStyleIdx="2" presStyleCnt="5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33B37-8F98-4FC9-81C9-F24AC1A5B0C6}" type="pres">
      <dgm:prSet presAssocID="{C63BB0A4-C143-45E9-93C2-3552AB77508F}" presName="sibTrans" presStyleCnt="0"/>
      <dgm:spPr/>
    </dgm:pt>
    <dgm:pt modelId="{E666A68F-47A7-4643-8949-5CAD9907C508}" type="pres">
      <dgm:prSet presAssocID="{7FBD4AE3-1AAD-476F-9F40-08A3C6EAEDF6}" presName="parenttextcomposite" presStyleCnt="0"/>
      <dgm:spPr/>
    </dgm:pt>
    <dgm:pt modelId="{780B94F5-62F0-41FA-88C3-220512C9CABB}" type="pres">
      <dgm:prSet presAssocID="{7FBD4AE3-1AAD-476F-9F40-08A3C6EAEDF6}" presName="parenttext" presStyleLbl="revTx" presStyleIdx="3" presStyleCnt="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C51C63-C77C-465F-BC37-F0019B7446A9}" type="pres">
      <dgm:prSet presAssocID="{7FBD4AE3-1AAD-476F-9F40-08A3C6EAEDF6}" presName="composite" presStyleCnt="0"/>
      <dgm:spPr/>
    </dgm:pt>
    <dgm:pt modelId="{1AE54046-603F-4E1B-813A-5BA727F00F40}" type="pres">
      <dgm:prSet presAssocID="{7FBD4AE3-1AAD-476F-9F40-08A3C6EAEDF6}" presName="chevron1" presStyleLbl="alignNode1" presStyleIdx="21" presStyleCnt="35"/>
      <dgm:spPr/>
    </dgm:pt>
    <dgm:pt modelId="{A0EFD23A-B666-4F30-8713-A8E33DFB6578}" type="pres">
      <dgm:prSet presAssocID="{7FBD4AE3-1AAD-476F-9F40-08A3C6EAEDF6}" presName="chevron2" presStyleLbl="alignNode1" presStyleIdx="22" presStyleCnt="35"/>
      <dgm:spPr/>
    </dgm:pt>
    <dgm:pt modelId="{A7EE94EC-DA77-4C52-8615-29EFB4709B07}" type="pres">
      <dgm:prSet presAssocID="{7FBD4AE3-1AAD-476F-9F40-08A3C6EAEDF6}" presName="chevron3" presStyleLbl="alignNode1" presStyleIdx="23" presStyleCnt="35"/>
      <dgm:spPr/>
    </dgm:pt>
    <dgm:pt modelId="{39AD4D40-BA22-4EC0-A494-586BF2EC97E7}" type="pres">
      <dgm:prSet presAssocID="{7FBD4AE3-1AAD-476F-9F40-08A3C6EAEDF6}" presName="chevron4" presStyleLbl="alignNode1" presStyleIdx="24" presStyleCnt="35"/>
      <dgm:spPr/>
    </dgm:pt>
    <dgm:pt modelId="{F191A46F-39B9-4B45-A589-F632BDC13997}" type="pres">
      <dgm:prSet presAssocID="{7FBD4AE3-1AAD-476F-9F40-08A3C6EAEDF6}" presName="chevron5" presStyleLbl="alignNode1" presStyleIdx="25" presStyleCnt="35"/>
      <dgm:spPr/>
    </dgm:pt>
    <dgm:pt modelId="{F1139160-A552-4E11-9C55-818D3BEF26F7}" type="pres">
      <dgm:prSet presAssocID="{7FBD4AE3-1AAD-476F-9F40-08A3C6EAEDF6}" presName="chevron6" presStyleLbl="alignNode1" presStyleIdx="26" presStyleCnt="35"/>
      <dgm:spPr/>
    </dgm:pt>
    <dgm:pt modelId="{C3C822D5-6291-409A-B080-370F24919FF6}" type="pres">
      <dgm:prSet presAssocID="{7FBD4AE3-1AAD-476F-9F40-08A3C6EAEDF6}" presName="chevron7" presStyleLbl="alignNode1" presStyleIdx="27" presStyleCnt="35"/>
      <dgm:spPr/>
    </dgm:pt>
    <dgm:pt modelId="{5907B47F-9109-4C9A-B67E-F2361141D7EC}" type="pres">
      <dgm:prSet presAssocID="{7FBD4AE3-1AAD-476F-9F40-08A3C6EAEDF6}" presName="childtext" presStyleLbl="solidFgAcc1" presStyleIdx="3" presStyleCnt="5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819F3-DFA8-438C-B37F-4A0F442418EC}" type="pres">
      <dgm:prSet presAssocID="{986F6E20-0406-4081-8D82-64DACDD3CAE0}" presName="sibTrans" presStyleCnt="0"/>
      <dgm:spPr/>
    </dgm:pt>
    <dgm:pt modelId="{F195A597-C119-4930-B216-BA3E7ADD607B}" type="pres">
      <dgm:prSet presAssocID="{D248268D-C275-445C-9461-D6B8B9971588}" presName="parenttextcomposite" presStyleCnt="0"/>
      <dgm:spPr/>
    </dgm:pt>
    <dgm:pt modelId="{9A2B7F3F-4ACD-40AD-A3F2-787D06945353}" type="pres">
      <dgm:prSet presAssocID="{D248268D-C275-445C-9461-D6B8B9971588}" presName="parenttext" presStyleLbl="revTx" presStyleIdx="4" presStyleCnt="5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A6B257-EDBB-4FA7-871A-9ADC0C45EC4A}" type="pres">
      <dgm:prSet presAssocID="{D248268D-C275-445C-9461-D6B8B9971588}" presName="composite" presStyleCnt="0"/>
      <dgm:spPr/>
    </dgm:pt>
    <dgm:pt modelId="{98E7F0F6-4B77-42F9-A5AE-6A17102C136A}" type="pres">
      <dgm:prSet presAssocID="{D248268D-C275-445C-9461-D6B8B9971588}" presName="chevron1" presStyleLbl="alignNode1" presStyleIdx="28" presStyleCnt="35"/>
      <dgm:spPr/>
    </dgm:pt>
    <dgm:pt modelId="{053EABC0-010F-4709-9373-B41ED6727431}" type="pres">
      <dgm:prSet presAssocID="{D248268D-C275-445C-9461-D6B8B9971588}" presName="chevron2" presStyleLbl="alignNode1" presStyleIdx="29" presStyleCnt="35"/>
      <dgm:spPr/>
    </dgm:pt>
    <dgm:pt modelId="{644D4B43-D73C-4CAA-9174-3CE78A2E67D9}" type="pres">
      <dgm:prSet presAssocID="{D248268D-C275-445C-9461-D6B8B9971588}" presName="chevron3" presStyleLbl="alignNode1" presStyleIdx="30" presStyleCnt="35"/>
      <dgm:spPr/>
    </dgm:pt>
    <dgm:pt modelId="{9FA35C6F-3056-4385-A746-F5D338649528}" type="pres">
      <dgm:prSet presAssocID="{D248268D-C275-445C-9461-D6B8B9971588}" presName="chevron4" presStyleLbl="alignNode1" presStyleIdx="31" presStyleCnt="35"/>
      <dgm:spPr/>
    </dgm:pt>
    <dgm:pt modelId="{19294069-9E38-4694-87F4-34D72D13313A}" type="pres">
      <dgm:prSet presAssocID="{D248268D-C275-445C-9461-D6B8B9971588}" presName="chevron5" presStyleLbl="alignNode1" presStyleIdx="32" presStyleCnt="35"/>
      <dgm:spPr/>
    </dgm:pt>
    <dgm:pt modelId="{B38F7037-FB9E-43EF-9147-C5F5F260BA70}" type="pres">
      <dgm:prSet presAssocID="{D248268D-C275-445C-9461-D6B8B9971588}" presName="chevron6" presStyleLbl="alignNode1" presStyleIdx="33" presStyleCnt="35"/>
      <dgm:spPr/>
    </dgm:pt>
    <dgm:pt modelId="{75035CF4-4D85-450C-9C94-E3EFFE220471}" type="pres">
      <dgm:prSet presAssocID="{D248268D-C275-445C-9461-D6B8B9971588}" presName="chevron7" presStyleLbl="alignNode1" presStyleIdx="34" presStyleCnt="35"/>
      <dgm:spPr/>
    </dgm:pt>
    <dgm:pt modelId="{2E0098EA-26BF-490F-B630-81F5C0B01750}" type="pres">
      <dgm:prSet presAssocID="{D248268D-C275-445C-9461-D6B8B9971588}" presName="childtext" presStyleLbl="solidFgAcc1" presStyleIdx="4" presStyleCnt="5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F407AD-36FC-4CCA-A913-14C45C5BEEA1}" srcId="{68E99CE4-9F98-4F79-BE02-2085EC724519}" destId="{D6E0781B-6860-4F8D-80C7-ECF1792DDA65}" srcOrd="1" destOrd="0" parTransId="{12680A19-AB05-40B3-B756-65A1A9D38236}" sibTransId="{CD9A5977-F50A-4D4C-BB7B-89BBE8BB0F1B}"/>
    <dgm:cxn modelId="{64F14858-F46E-4208-9DB0-76EC75C77773}" type="presOf" srcId="{F1724CFA-EA14-4EE9-BD22-ECA36D138BA0}" destId="{5907B47F-9109-4C9A-B67E-F2361141D7EC}" srcOrd="0" destOrd="0" presId="urn:microsoft.com/office/officeart/2008/layout/VerticalAccentList"/>
    <dgm:cxn modelId="{559AE546-9F89-4D2F-B8FF-BE4A2DC4267B}" type="presOf" srcId="{7FBD4AE3-1AAD-476F-9F40-08A3C6EAEDF6}" destId="{780B94F5-62F0-41FA-88C3-220512C9CABB}" srcOrd="0" destOrd="0" presId="urn:microsoft.com/office/officeart/2008/layout/VerticalAccentList"/>
    <dgm:cxn modelId="{B7ACCA83-0BD8-4D6A-AB98-2F7E0162D07A}" type="presOf" srcId="{D248268D-C275-445C-9461-D6B8B9971588}" destId="{9A2B7F3F-4ACD-40AD-A3F2-787D06945353}" srcOrd="0" destOrd="0" presId="urn:microsoft.com/office/officeart/2008/layout/VerticalAccentList"/>
    <dgm:cxn modelId="{6EC50E02-3009-4F51-A1A5-8CBBA8FDD3A1}" type="presOf" srcId="{D6E0781B-6860-4F8D-80C7-ECF1792DDA65}" destId="{4C125C06-E9DB-45F7-87BD-31A697111836}" srcOrd="0" destOrd="0" presId="urn:microsoft.com/office/officeart/2008/layout/VerticalAccentList"/>
    <dgm:cxn modelId="{670424E7-E525-403D-9188-27385C4929D2}" type="presOf" srcId="{393CD46D-3A0E-4E72-81C5-7403AD79BEBF}" destId="{D744B14A-873F-4329-8813-9281FD3C8D6E}" srcOrd="0" destOrd="0" presId="urn:microsoft.com/office/officeart/2008/layout/VerticalAccentList"/>
    <dgm:cxn modelId="{F2C454C7-C9C7-4121-AFC3-8696FDB11366}" srcId="{7FBD4AE3-1AAD-476F-9F40-08A3C6EAEDF6}" destId="{F1724CFA-EA14-4EE9-BD22-ECA36D138BA0}" srcOrd="0" destOrd="0" parTransId="{7D5E5C12-8E3C-4782-A3A1-BF3CF7A6606E}" sibTransId="{6C38B1E7-EDCD-4A88-90A1-A17857DB0E8A}"/>
    <dgm:cxn modelId="{1CDB05B5-A7BA-42F1-8F6D-8ADE03338FF5}" srcId="{D248268D-C275-445C-9461-D6B8B9971588}" destId="{3D58340A-CD12-4EAD-A866-367781E3D5BF}" srcOrd="0" destOrd="0" parTransId="{4B1B4178-9A4D-43F3-8FB4-965D609EB644}" sibTransId="{A79786B8-20EB-472F-ABE1-48B4EDCA3251}"/>
    <dgm:cxn modelId="{B971C7A4-7E0B-4B55-B57B-96E9A78742FD}" type="presOf" srcId="{172F40B7-8A3E-490B-AB11-31BBB24C2B39}" destId="{D6F9CD8E-3011-4155-B622-26CB284C9BE1}" srcOrd="0" destOrd="0" presId="urn:microsoft.com/office/officeart/2008/layout/VerticalAccentList"/>
    <dgm:cxn modelId="{3C0A34BB-2980-403F-A051-ECE69F29A12B}" type="presOf" srcId="{2FC13544-0515-466D-874D-BC6561CB6679}" destId="{FEF9CF1D-6BDA-4A12-B608-78BAC27B21F4}" srcOrd="0" destOrd="0" presId="urn:microsoft.com/office/officeart/2008/layout/VerticalAccentList"/>
    <dgm:cxn modelId="{CD7B8028-6A2F-4CF7-BBE6-316552DA951F}" srcId="{04FCA10F-0750-4D1F-8845-16E0593CAC86}" destId="{2FC13544-0515-466D-874D-BC6561CB6679}" srcOrd="0" destOrd="0" parTransId="{D9946D06-6DED-473C-9C9D-FF25577E6FDF}" sibTransId="{F32B6090-D2C4-43B1-A82B-DE80EA8354BF}"/>
    <dgm:cxn modelId="{9B216BD1-8BBB-4899-BBF9-06177E4228DF}" type="presOf" srcId="{04FCA10F-0750-4D1F-8845-16E0593CAC86}" destId="{2ACCA400-0390-4B80-A6E0-B2C67B3BD276}" srcOrd="0" destOrd="0" presId="urn:microsoft.com/office/officeart/2008/layout/VerticalAccentList"/>
    <dgm:cxn modelId="{C9283F64-BE69-4BAE-92B5-2F902AEEAB19}" srcId="{68E99CE4-9F98-4F79-BE02-2085EC724519}" destId="{38AEFDBF-5DDA-4E3F-A5CF-3E981034A73D}" srcOrd="0" destOrd="0" parTransId="{AD16A668-2F9F-42BD-A70B-F479EDF02F81}" sibTransId="{C8562A78-73F1-4BB1-A2BF-6B13E7442C09}"/>
    <dgm:cxn modelId="{5831F115-B01C-460E-AA68-E61132DC9CCC}" srcId="{68E99CE4-9F98-4F79-BE02-2085EC724519}" destId="{7FBD4AE3-1AAD-476F-9F40-08A3C6EAEDF6}" srcOrd="3" destOrd="0" parTransId="{2D8AB68F-308D-4CB9-B881-375D0B44FEB8}" sibTransId="{986F6E20-0406-4081-8D82-64DACDD3CAE0}"/>
    <dgm:cxn modelId="{D838B8A6-507F-43A1-8F01-A4B2B4781E66}" type="presOf" srcId="{68E99CE4-9F98-4F79-BE02-2085EC724519}" destId="{D67D353F-806C-477D-B5E8-5D1011C8AE2A}" srcOrd="0" destOrd="0" presId="urn:microsoft.com/office/officeart/2008/layout/VerticalAccentList"/>
    <dgm:cxn modelId="{95CB5B87-5380-496B-B43A-8186021C6818}" type="presOf" srcId="{3D58340A-CD12-4EAD-A866-367781E3D5BF}" destId="{2E0098EA-26BF-490F-B630-81F5C0B01750}" srcOrd="0" destOrd="0" presId="urn:microsoft.com/office/officeart/2008/layout/VerticalAccentList"/>
    <dgm:cxn modelId="{B3FDDB95-A39D-4BEC-AF35-BDA4CEA39E9B}" srcId="{D6E0781B-6860-4F8D-80C7-ECF1792DDA65}" destId="{393CD46D-3A0E-4E72-81C5-7403AD79BEBF}" srcOrd="0" destOrd="0" parTransId="{80B28EC1-F06D-4301-BE61-0F687DD91A0B}" sibTransId="{5C87B353-2FB4-481A-9F5B-18B71C22D63F}"/>
    <dgm:cxn modelId="{D0014845-78CC-4125-9869-DECB51A7C3C6}" srcId="{68E99CE4-9F98-4F79-BE02-2085EC724519}" destId="{04FCA10F-0750-4D1F-8845-16E0593CAC86}" srcOrd="2" destOrd="0" parTransId="{6D07F65F-B7F2-43F9-A0A6-6A9701927715}" sibTransId="{C63BB0A4-C143-45E9-93C2-3552AB77508F}"/>
    <dgm:cxn modelId="{D6684A26-F722-4651-A320-7D8B18DBC3C5}" srcId="{68E99CE4-9F98-4F79-BE02-2085EC724519}" destId="{D248268D-C275-445C-9461-D6B8B9971588}" srcOrd="4" destOrd="0" parTransId="{69341604-DA25-475A-BC31-BEF3D1B9E4C9}" sibTransId="{FE88674F-F0AA-4BBB-81B3-EB176E1DF10A}"/>
    <dgm:cxn modelId="{B0998BB1-6302-4D4E-B465-2C9CD083B0A9}" srcId="{38AEFDBF-5DDA-4E3F-A5CF-3E981034A73D}" destId="{172F40B7-8A3E-490B-AB11-31BBB24C2B39}" srcOrd="0" destOrd="0" parTransId="{978120CE-D5E6-4898-8127-D513846B593E}" sibTransId="{830293E9-F4F9-4DA4-AE78-C972F2FD3312}"/>
    <dgm:cxn modelId="{31C63A58-FBD0-4E48-B650-6C5207DCAE79}" type="presOf" srcId="{38AEFDBF-5DDA-4E3F-A5CF-3E981034A73D}" destId="{D0CBBF78-54E0-43E2-8CDA-12DC8A57FF78}" srcOrd="0" destOrd="0" presId="urn:microsoft.com/office/officeart/2008/layout/VerticalAccentList"/>
    <dgm:cxn modelId="{772E2189-7698-44EC-9A1B-8F27F598630F}" type="presParOf" srcId="{D67D353F-806C-477D-B5E8-5D1011C8AE2A}" destId="{2673EF24-664D-4AE3-B169-BACB4F786CD7}" srcOrd="0" destOrd="0" presId="urn:microsoft.com/office/officeart/2008/layout/VerticalAccentList"/>
    <dgm:cxn modelId="{8841086B-1718-4132-A6A5-34920B93B405}" type="presParOf" srcId="{2673EF24-664D-4AE3-B169-BACB4F786CD7}" destId="{D0CBBF78-54E0-43E2-8CDA-12DC8A57FF78}" srcOrd="0" destOrd="0" presId="urn:microsoft.com/office/officeart/2008/layout/VerticalAccentList"/>
    <dgm:cxn modelId="{E72D53A6-BAF3-4B24-A546-280D671885B8}" type="presParOf" srcId="{D67D353F-806C-477D-B5E8-5D1011C8AE2A}" destId="{66D9089B-F279-4C60-BE83-6E228BDBA24B}" srcOrd="1" destOrd="0" presId="urn:microsoft.com/office/officeart/2008/layout/VerticalAccentList"/>
    <dgm:cxn modelId="{9319575C-F01D-4A41-93B6-090F570F0035}" type="presParOf" srcId="{66D9089B-F279-4C60-BE83-6E228BDBA24B}" destId="{161F36ED-43EE-4886-882A-81E23B0B8C8C}" srcOrd="0" destOrd="0" presId="urn:microsoft.com/office/officeart/2008/layout/VerticalAccentList"/>
    <dgm:cxn modelId="{D7E61AC0-DD70-4745-829B-0E65EDD49B4F}" type="presParOf" srcId="{66D9089B-F279-4C60-BE83-6E228BDBA24B}" destId="{57047FAB-2E7D-411E-888C-359663919D49}" srcOrd="1" destOrd="0" presId="urn:microsoft.com/office/officeart/2008/layout/VerticalAccentList"/>
    <dgm:cxn modelId="{1AB9A8B3-7404-4829-9854-F66E2D34FA52}" type="presParOf" srcId="{66D9089B-F279-4C60-BE83-6E228BDBA24B}" destId="{A69DB7E8-B0D3-44EC-B652-72E294D5533F}" srcOrd="2" destOrd="0" presId="urn:microsoft.com/office/officeart/2008/layout/VerticalAccentList"/>
    <dgm:cxn modelId="{D56545C7-5F1C-4EB0-81D4-E291505DF373}" type="presParOf" srcId="{66D9089B-F279-4C60-BE83-6E228BDBA24B}" destId="{9E6285C4-A273-49E9-9BDC-D83D1A6C39AE}" srcOrd="3" destOrd="0" presId="urn:microsoft.com/office/officeart/2008/layout/VerticalAccentList"/>
    <dgm:cxn modelId="{1265511C-F517-4DAD-ABE1-AE0607580370}" type="presParOf" srcId="{66D9089B-F279-4C60-BE83-6E228BDBA24B}" destId="{E253299F-C98E-4FEE-B1CB-9762C0803F77}" srcOrd="4" destOrd="0" presId="urn:microsoft.com/office/officeart/2008/layout/VerticalAccentList"/>
    <dgm:cxn modelId="{DEED8E33-F53C-4E14-811E-7318257A1A6E}" type="presParOf" srcId="{66D9089B-F279-4C60-BE83-6E228BDBA24B}" destId="{24431B1F-18A8-49AD-BE0B-4093F5DB2307}" srcOrd="5" destOrd="0" presId="urn:microsoft.com/office/officeart/2008/layout/VerticalAccentList"/>
    <dgm:cxn modelId="{D6C6C803-E265-4A18-BF88-430DEDFEA2D7}" type="presParOf" srcId="{66D9089B-F279-4C60-BE83-6E228BDBA24B}" destId="{9E68CCA3-6EE6-4477-AF9D-54D0B2C62BD3}" srcOrd="6" destOrd="0" presId="urn:microsoft.com/office/officeart/2008/layout/VerticalAccentList"/>
    <dgm:cxn modelId="{2BADCA8E-4BE7-4F89-8364-E70F72A7C311}" type="presParOf" srcId="{66D9089B-F279-4C60-BE83-6E228BDBA24B}" destId="{D6F9CD8E-3011-4155-B622-26CB284C9BE1}" srcOrd="7" destOrd="0" presId="urn:microsoft.com/office/officeart/2008/layout/VerticalAccentList"/>
    <dgm:cxn modelId="{0AFEF714-B3DB-4639-A4FB-C189C7E6888F}" type="presParOf" srcId="{D67D353F-806C-477D-B5E8-5D1011C8AE2A}" destId="{0AB30A1A-4FF8-4BE6-9270-3F7791FBFCAD}" srcOrd="2" destOrd="0" presId="urn:microsoft.com/office/officeart/2008/layout/VerticalAccentList"/>
    <dgm:cxn modelId="{4B2D44BD-3477-4D9D-92BE-F8AB562205A2}" type="presParOf" srcId="{D67D353F-806C-477D-B5E8-5D1011C8AE2A}" destId="{F7861900-260C-4C3D-8BBA-1C1878AFD02C}" srcOrd="3" destOrd="0" presId="urn:microsoft.com/office/officeart/2008/layout/VerticalAccentList"/>
    <dgm:cxn modelId="{B911D109-0517-4755-9049-83100C4A62D8}" type="presParOf" srcId="{F7861900-260C-4C3D-8BBA-1C1878AFD02C}" destId="{4C125C06-E9DB-45F7-87BD-31A697111836}" srcOrd="0" destOrd="0" presId="urn:microsoft.com/office/officeart/2008/layout/VerticalAccentList"/>
    <dgm:cxn modelId="{D27DCE29-FD3E-4AA8-86E1-29D9F105747F}" type="presParOf" srcId="{D67D353F-806C-477D-B5E8-5D1011C8AE2A}" destId="{F4C0C789-3AF1-4E95-91A6-6F7A89390596}" srcOrd="4" destOrd="0" presId="urn:microsoft.com/office/officeart/2008/layout/VerticalAccentList"/>
    <dgm:cxn modelId="{4F509AC2-A193-4F3B-8621-7A655BAD094E}" type="presParOf" srcId="{F4C0C789-3AF1-4E95-91A6-6F7A89390596}" destId="{67947D1D-22FD-4D69-82F4-E517D8319485}" srcOrd="0" destOrd="0" presId="urn:microsoft.com/office/officeart/2008/layout/VerticalAccentList"/>
    <dgm:cxn modelId="{A8EC330A-468F-49CD-A620-1C2206806C62}" type="presParOf" srcId="{F4C0C789-3AF1-4E95-91A6-6F7A89390596}" destId="{E7C63EEF-AB48-44E7-80CA-63B5045EED5E}" srcOrd="1" destOrd="0" presId="urn:microsoft.com/office/officeart/2008/layout/VerticalAccentList"/>
    <dgm:cxn modelId="{311AEDA3-F49B-475D-83B6-08614367EE43}" type="presParOf" srcId="{F4C0C789-3AF1-4E95-91A6-6F7A89390596}" destId="{400981C4-064F-4F86-B818-82A6B938791F}" srcOrd="2" destOrd="0" presId="urn:microsoft.com/office/officeart/2008/layout/VerticalAccentList"/>
    <dgm:cxn modelId="{6E508675-0388-4DDB-A629-C56A2BBE2072}" type="presParOf" srcId="{F4C0C789-3AF1-4E95-91A6-6F7A89390596}" destId="{3ECFD713-D44B-4000-B7E9-8283C2EAA5AD}" srcOrd="3" destOrd="0" presId="urn:microsoft.com/office/officeart/2008/layout/VerticalAccentList"/>
    <dgm:cxn modelId="{CC44CAA4-A7D3-4C59-93CE-B3D174B7A179}" type="presParOf" srcId="{F4C0C789-3AF1-4E95-91A6-6F7A89390596}" destId="{6C8E5314-A9CA-4660-9703-950EC3935274}" srcOrd="4" destOrd="0" presId="urn:microsoft.com/office/officeart/2008/layout/VerticalAccentList"/>
    <dgm:cxn modelId="{8A0C1367-0763-479D-9189-D9E0BDF7856B}" type="presParOf" srcId="{F4C0C789-3AF1-4E95-91A6-6F7A89390596}" destId="{E57A2DA1-7429-4623-9CAB-8CDF6ED550AB}" srcOrd="5" destOrd="0" presId="urn:microsoft.com/office/officeart/2008/layout/VerticalAccentList"/>
    <dgm:cxn modelId="{355F990F-D689-49D2-8993-34DD6F08EBE7}" type="presParOf" srcId="{F4C0C789-3AF1-4E95-91A6-6F7A89390596}" destId="{13827D61-7C6E-49C0-B9CA-31D9233ACF42}" srcOrd="6" destOrd="0" presId="urn:microsoft.com/office/officeart/2008/layout/VerticalAccentList"/>
    <dgm:cxn modelId="{6085D934-28DB-42D6-A1A1-8AD6BAA9DDCB}" type="presParOf" srcId="{F4C0C789-3AF1-4E95-91A6-6F7A89390596}" destId="{D744B14A-873F-4329-8813-9281FD3C8D6E}" srcOrd="7" destOrd="0" presId="urn:microsoft.com/office/officeart/2008/layout/VerticalAccentList"/>
    <dgm:cxn modelId="{E994536D-AA0B-4506-8099-9C5E0C1B2DF6}" type="presParOf" srcId="{D67D353F-806C-477D-B5E8-5D1011C8AE2A}" destId="{81F4E278-B178-49D3-A01E-3898F2315951}" srcOrd="5" destOrd="0" presId="urn:microsoft.com/office/officeart/2008/layout/VerticalAccentList"/>
    <dgm:cxn modelId="{6DCB5EB7-9433-42C5-8C90-B04BC1275E03}" type="presParOf" srcId="{D67D353F-806C-477D-B5E8-5D1011C8AE2A}" destId="{74852523-7B1A-4E65-B480-BA7E70D91DA3}" srcOrd="6" destOrd="0" presId="urn:microsoft.com/office/officeart/2008/layout/VerticalAccentList"/>
    <dgm:cxn modelId="{D7A86DE1-BB76-4DF1-841B-EC6B785540DA}" type="presParOf" srcId="{74852523-7B1A-4E65-B480-BA7E70D91DA3}" destId="{2ACCA400-0390-4B80-A6E0-B2C67B3BD276}" srcOrd="0" destOrd="0" presId="urn:microsoft.com/office/officeart/2008/layout/VerticalAccentList"/>
    <dgm:cxn modelId="{98F25843-60A9-431B-B22D-07D02A57B5C8}" type="presParOf" srcId="{D67D353F-806C-477D-B5E8-5D1011C8AE2A}" destId="{6AD2FC50-18E0-4916-8487-02340D6B3AA8}" srcOrd="7" destOrd="0" presId="urn:microsoft.com/office/officeart/2008/layout/VerticalAccentList"/>
    <dgm:cxn modelId="{AE584665-DB23-473F-8A51-2F1FE449A483}" type="presParOf" srcId="{6AD2FC50-18E0-4916-8487-02340D6B3AA8}" destId="{A15F8ACF-40DD-4F9E-9622-3FC72CCF5B56}" srcOrd="0" destOrd="0" presId="urn:microsoft.com/office/officeart/2008/layout/VerticalAccentList"/>
    <dgm:cxn modelId="{9E5D0B60-7B8F-4A72-8B96-9B221190331D}" type="presParOf" srcId="{6AD2FC50-18E0-4916-8487-02340D6B3AA8}" destId="{4EC0375D-E66D-4A91-8DB2-4417CD121D66}" srcOrd="1" destOrd="0" presId="urn:microsoft.com/office/officeart/2008/layout/VerticalAccentList"/>
    <dgm:cxn modelId="{70459C79-F0F9-4A6D-A69C-8CE3CA6A96D0}" type="presParOf" srcId="{6AD2FC50-18E0-4916-8487-02340D6B3AA8}" destId="{6D5C77C8-896D-4765-AEE1-E5424070BD00}" srcOrd="2" destOrd="0" presId="urn:microsoft.com/office/officeart/2008/layout/VerticalAccentList"/>
    <dgm:cxn modelId="{C5186C55-5C78-4C6B-97CF-09635E4D36D1}" type="presParOf" srcId="{6AD2FC50-18E0-4916-8487-02340D6B3AA8}" destId="{E4E2FCB5-9858-4CDD-A483-C51022B48D88}" srcOrd="3" destOrd="0" presId="urn:microsoft.com/office/officeart/2008/layout/VerticalAccentList"/>
    <dgm:cxn modelId="{7FCD195E-B926-4392-AA1C-FEDF6663A2B5}" type="presParOf" srcId="{6AD2FC50-18E0-4916-8487-02340D6B3AA8}" destId="{B98E0CB5-FA71-4111-BE56-AC7C04130BD6}" srcOrd="4" destOrd="0" presId="urn:microsoft.com/office/officeart/2008/layout/VerticalAccentList"/>
    <dgm:cxn modelId="{E7DBF548-D43D-4B10-B9D6-29D9800B9603}" type="presParOf" srcId="{6AD2FC50-18E0-4916-8487-02340D6B3AA8}" destId="{A5A2C846-301B-4139-866B-4C3729ABBA69}" srcOrd="5" destOrd="0" presId="urn:microsoft.com/office/officeart/2008/layout/VerticalAccentList"/>
    <dgm:cxn modelId="{F932EA7C-BFB1-4311-9683-03A284418106}" type="presParOf" srcId="{6AD2FC50-18E0-4916-8487-02340D6B3AA8}" destId="{8B103015-2704-47D1-9FC5-A4C18512F90A}" srcOrd="6" destOrd="0" presId="urn:microsoft.com/office/officeart/2008/layout/VerticalAccentList"/>
    <dgm:cxn modelId="{7E9F98C5-0CBE-4FD9-AF77-B880D1EF6D82}" type="presParOf" srcId="{6AD2FC50-18E0-4916-8487-02340D6B3AA8}" destId="{FEF9CF1D-6BDA-4A12-B608-78BAC27B21F4}" srcOrd="7" destOrd="0" presId="urn:microsoft.com/office/officeart/2008/layout/VerticalAccentList"/>
    <dgm:cxn modelId="{7FAF7217-8353-453A-AA88-77C7259C94EE}" type="presParOf" srcId="{D67D353F-806C-477D-B5E8-5D1011C8AE2A}" destId="{22833B37-8F98-4FC9-81C9-F24AC1A5B0C6}" srcOrd="8" destOrd="0" presId="urn:microsoft.com/office/officeart/2008/layout/VerticalAccentList"/>
    <dgm:cxn modelId="{641E1C56-A351-4918-B5F5-2D6C0B5E7039}" type="presParOf" srcId="{D67D353F-806C-477D-B5E8-5D1011C8AE2A}" destId="{E666A68F-47A7-4643-8949-5CAD9907C508}" srcOrd="9" destOrd="0" presId="urn:microsoft.com/office/officeart/2008/layout/VerticalAccentList"/>
    <dgm:cxn modelId="{9FD4FD77-2A9A-4114-9D57-13ECD2559792}" type="presParOf" srcId="{E666A68F-47A7-4643-8949-5CAD9907C508}" destId="{780B94F5-62F0-41FA-88C3-220512C9CABB}" srcOrd="0" destOrd="0" presId="urn:microsoft.com/office/officeart/2008/layout/VerticalAccentList"/>
    <dgm:cxn modelId="{627C08F9-D0FA-4CDC-97A4-363961CCA1DC}" type="presParOf" srcId="{D67D353F-806C-477D-B5E8-5D1011C8AE2A}" destId="{70C51C63-C77C-465F-BC37-F0019B7446A9}" srcOrd="10" destOrd="0" presId="urn:microsoft.com/office/officeart/2008/layout/VerticalAccentList"/>
    <dgm:cxn modelId="{B6CF5EE8-1B75-4182-90BA-9C245BE36287}" type="presParOf" srcId="{70C51C63-C77C-465F-BC37-F0019B7446A9}" destId="{1AE54046-603F-4E1B-813A-5BA727F00F40}" srcOrd="0" destOrd="0" presId="urn:microsoft.com/office/officeart/2008/layout/VerticalAccentList"/>
    <dgm:cxn modelId="{6995191D-F070-40BB-AD9D-6920C0BB3ADB}" type="presParOf" srcId="{70C51C63-C77C-465F-BC37-F0019B7446A9}" destId="{A0EFD23A-B666-4F30-8713-A8E33DFB6578}" srcOrd="1" destOrd="0" presId="urn:microsoft.com/office/officeart/2008/layout/VerticalAccentList"/>
    <dgm:cxn modelId="{33A4C977-099E-47C7-9EBB-98555905ACA7}" type="presParOf" srcId="{70C51C63-C77C-465F-BC37-F0019B7446A9}" destId="{A7EE94EC-DA77-4C52-8615-29EFB4709B07}" srcOrd="2" destOrd="0" presId="urn:microsoft.com/office/officeart/2008/layout/VerticalAccentList"/>
    <dgm:cxn modelId="{3015E019-02DD-4646-BB17-D799A50AC861}" type="presParOf" srcId="{70C51C63-C77C-465F-BC37-F0019B7446A9}" destId="{39AD4D40-BA22-4EC0-A494-586BF2EC97E7}" srcOrd="3" destOrd="0" presId="urn:microsoft.com/office/officeart/2008/layout/VerticalAccentList"/>
    <dgm:cxn modelId="{2A47AF15-F42E-46F7-AD4A-DC085666FE35}" type="presParOf" srcId="{70C51C63-C77C-465F-BC37-F0019B7446A9}" destId="{F191A46F-39B9-4B45-A589-F632BDC13997}" srcOrd="4" destOrd="0" presId="urn:microsoft.com/office/officeart/2008/layout/VerticalAccentList"/>
    <dgm:cxn modelId="{3E6AAFFF-D9E9-4A2D-8CC5-A28ACADBCB7F}" type="presParOf" srcId="{70C51C63-C77C-465F-BC37-F0019B7446A9}" destId="{F1139160-A552-4E11-9C55-818D3BEF26F7}" srcOrd="5" destOrd="0" presId="urn:microsoft.com/office/officeart/2008/layout/VerticalAccentList"/>
    <dgm:cxn modelId="{6FADE526-F5E4-4A79-8236-70EA6E658BCF}" type="presParOf" srcId="{70C51C63-C77C-465F-BC37-F0019B7446A9}" destId="{C3C822D5-6291-409A-B080-370F24919FF6}" srcOrd="6" destOrd="0" presId="urn:microsoft.com/office/officeart/2008/layout/VerticalAccentList"/>
    <dgm:cxn modelId="{3EFFD795-3193-4479-BEC5-F6B24AA48E49}" type="presParOf" srcId="{70C51C63-C77C-465F-BC37-F0019B7446A9}" destId="{5907B47F-9109-4C9A-B67E-F2361141D7EC}" srcOrd="7" destOrd="0" presId="urn:microsoft.com/office/officeart/2008/layout/VerticalAccentList"/>
    <dgm:cxn modelId="{69C91B4B-4027-427E-8054-3444B7E86C97}" type="presParOf" srcId="{D67D353F-806C-477D-B5E8-5D1011C8AE2A}" destId="{F6E819F3-DFA8-438C-B37F-4A0F442418EC}" srcOrd="11" destOrd="0" presId="urn:microsoft.com/office/officeart/2008/layout/VerticalAccentList"/>
    <dgm:cxn modelId="{65AFFFDA-C67E-4A93-979D-5CA988A4BCDE}" type="presParOf" srcId="{D67D353F-806C-477D-B5E8-5D1011C8AE2A}" destId="{F195A597-C119-4930-B216-BA3E7ADD607B}" srcOrd="12" destOrd="0" presId="urn:microsoft.com/office/officeart/2008/layout/VerticalAccentList"/>
    <dgm:cxn modelId="{0C8AD190-61E9-40B7-A41F-177D22935F9F}" type="presParOf" srcId="{F195A597-C119-4930-B216-BA3E7ADD607B}" destId="{9A2B7F3F-4ACD-40AD-A3F2-787D06945353}" srcOrd="0" destOrd="0" presId="urn:microsoft.com/office/officeart/2008/layout/VerticalAccentList"/>
    <dgm:cxn modelId="{826C2760-000A-4065-95E5-A0B3FBA9949D}" type="presParOf" srcId="{D67D353F-806C-477D-B5E8-5D1011C8AE2A}" destId="{A7A6B257-EDBB-4FA7-871A-9ADC0C45EC4A}" srcOrd="13" destOrd="0" presId="urn:microsoft.com/office/officeart/2008/layout/VerticalAccentList"/>
    <dgm:cxn modelId="{FEE99635-14DA-4CAF-BCA6-EB9680AE3143}" type="presParOf" srcId="{A7A6B257-EDBB-4FA7-871A-9ADC0C45EC4A}" destId="{98E7F0F6-4B77-42F9-A5AE-6A17102C136A}" srcOrd="0" destOrd="0" presId="urn:microsoft.com/office/officeart/2008/layout/VerticalAccentList"/>
    <dgm:cxn modelId="{39DAC1C2-88DC-4349-83E8-D5B1AD71C6C3}" type="presParOf" srcId="{A7A6B257-EDBB-4FA7-871A-9ADC0C45EC4A}" destId="{053EABC0-010F-4709-9373-B41ED6727431}" srcOrd="1" destOrd="0" presId="urn:microsoft.com/office/officeart/2008/layout/VerticalAccentList"/>
    <dgm:cxn modelId="{C8EA1CBC-9BAF-4F8C-A68F-81C0E8295148}" type="presParOf" srcId="{A7A6B257-EDBB-4FA7-871A-9ADC0C45EC4A}" destId="{644D4B43-D73C-4CAA-9174-3CE78A2E67D9}" srcOrd="2" destOrd="0" presId="urn:microsoft.com/office/officeart/2008/layout/VerticalAccentList"/>
    <dgm:cxn modelId="{CE47CFC3-403D-40B6-B125-FC91E7BE0744}" type="presParOf" srcId="{A7A6B257-EDBB-4FA7-871A-9ADC0C45EC4A}" destId="{9FA35C6F-3056-4385-A746-F5D338649528}" srcOrd="3" destOrd="0" presId="urn:microsoft.com/office/officeart/2008/layout/VerticalAccentList"/>
    <dgm:cxn modelId="{D67BF576-C662-4E8B-93E1-297013316F3E}" type="presParOf" srcId="{A7A6B257-EDBB-4FA7-871A-9ADC0C45EC4A}" destId="{19294069-9E38-4694-87F4-34D72D13313A}" srcOrd="4" destOrd="0" presId="urn:microsoft.com/office/officeart/2008/layout/VerticalAccentList"/>
    <dgm:cxn modelId="{CE7507F1-BF84-425C-9B02-412F65EB7AAC}" type="presParOf" srcId="{A7A6B257-EDBB-4FA7-871A-9ADC0C45EC4A}" destId="{B38F7037-FB9E-43EF-9147-C5F5F260BA70}" srcOrd="5" destOrd="0" presId="urn:microsoft.com/office/officeart/2008/layout/VerticalAccentList"/>
    <dgm:cxn modelId="{7338FD04-688E-4298-AD05-1BA53291C247}" type="presParOf" srcId="{A7A6B257-EDBB-4FA7-871A-9ADC0C45EC4A}" destId="{75035CF4-4D85-450C-9C94-E3EFFE220471}" srcOrd="6" destOrd="0" presId="urn:microsoft.com/office/officeart/2008/layout/VerticalAccentList"/>
    <dgm:cxn modelId="{CB15425B-BDA7-4AB5-B111-F5D844D26C4B}" type="presParOf" srcId="{A7A6B257-EDBB-4FA7-871A-9ADC0C45EC4A}" destId="{2E0098EA-26BF-490F-B630-81F5C0B01750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700677-8467-444D-B83C-BBB3CE6DA6A1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C2D8D1-31AF-4E24-ABD8-CC836BA4F680}">
      <dgm:prSet phldrT="[Text]"/>
      <dgm:spPr/>
      <dgm:t>
        <a:bodyPr/>
        <a:lstStyle/>
        <a:p>
          <a:r>
            <a: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1</a:t>
          </a:r>
          <a:endParaRPr lang="en-US" b="1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6E8721E0-D930-438B-8DDB-AB4B759AE01E}" type="parTrans" cxnId="{78BADF8B-C435-4891-A83A-E91ED9EFE578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EDC48399-DC4F-4A6B-8A3B-B7811B75B743}" type="sibTrans" cxnId="{78BADF8B-C435-4891-A83A-E91ED9EFE578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0320981F-ED14-42D2-AC24-5668917FE826}">
      <dgm:prSet phldrT="[Text]"/>
      <dgm:spPr/>
      <dgm:t>
        <a:bodyPr/>
        <a:lstStyle/>
        <a:p>
          <a:r>
            <a:rPr lang="en-US" b="1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Lưu</a:t>
          </a:r>
          <a:r>
            <a: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b="1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trữ</a:t>
          </a:r>
          <a:r>
            <a: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b="1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và</a:t>
          </a:r>
          <a:r>
            <a: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b="1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phương</a:t>
          </a:r>
          <a:r>
            <a: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b="1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thức</a:t>
          </a:r>
          <a:r>
            <a: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b="1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truy</a:t>
          </a:r>
          <a:r>
            <a: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b="1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xuất</a:t>
          </a:r>
          <a:endParaRPr lang="en-US" b="1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5A780259-C71C-4FF5-BBA5-45456C3DDC9B}" type="parTrans" cxnId="{5B6BB5A2-9010-42A1-85B2-5B5FF761D52F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969AECAB-433F-4526-A2C2-E47996DAE819}" type="sibTrans" cxnId="{5B6BB5A2-9010-42A1-85B2-5B5FF761D52F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61EE414D-91FD-41B5-B95A-4F5E2A7DDF27}">
      <dgm:prSet phldrT="[Text]"/>
      <dgm:spPr/>
      <dgm:t>
        <a:bodyPr/>
        <a:lstStyle/>
        <a:p>
          <a:r>
            <a: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2</a:t>
          </a:r>
          <a:endParaRPr lang="en-US" b="1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24823ACE-5A63-4438-ADC0-48A19140AFB9}" type="parTrans" cxnId="{063EF68A-1E83-43C7-9626-10BFEF9550B8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F9AADD38-32EC-4D03-9DFF-329C048B8F8C}" type="sibTrans" cxnId="{063EF68A-1E83-43C7-9626-10BFEF9550B8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54A6753A-A7AD-423F-8A57-91A0F854DC66}">
      <dgm:prSet phldrT="[Text]"/>
      <dgm:spPr/>
      <dgm:t>
        <a:bodyPr/>
        <a:lstStyle/>
        <a:p>
          <a:r>
            <a:rPr lang="en-US" b="1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Xử</a:t>
          </a:r>
          <a:r>
            <a: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b="1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lý</a:t>
          </a:r>
          <a:r>
            <a: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b="1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truy</a:t>
          </a:r>
          <a:r>
            <a: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b="1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vấn</a:t>
          </a:r>
          <a:endParaRPr lang="en-US" b="1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48302992-3915-44F6-94E4-71151C0F4138}" type="parTrans" cxnId="{B1743B9A-223D-4309-8DD6-8803A74E7CA2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C80AC8B3-673C-45E8-8B28-2C875A43E193}" type="sibTrans" cxnId="{B1743B9A-223D-4309-8DD6-8803A74E7CA2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9696EDD5-0963-428C-96EF-EC838BB4B621}">
      <dgm:prSet phldrT="[Text]"/>
      <dgm:spPr/>
      <dgm:t>
        <a:bodyPr/>
        <a:lstStyle/>
        <a:p>
          <a:r>
            <a: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3</a:t>
          </a:r>
          <a:endParaRPr lang="en-US" b="1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FB72A208-6F08-4F85-8F2B-A0BEBABC3450}" type="parTrans" cxnId="{3C10FE01-8EF3-4D35-B7D0-CF11DD3823D1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C2B2D4C5-A6EE-430F-B4D6-0B51751DF624}" type="sibTrans" cxnId="{3C10FE01-8EF3-4D35-B7D0-CF11DD3823D1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00A2DF72-4D9F-44E0-B04D-20CC84154341}">
      <dgm:prSet phldrT="[Text]"/>
      <dgm:spPr/>
      <dgm:t>
        <a:bodyPr/>
        <a:lstStyle/>
        <a:p>
          <a:r>
            <a:rPr lang="en-US" b="1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Tinh</a:t>
          </a:r>
          <a:r>
            <a: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b="1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chỉnh</a:t>
          </a:r>
          <a:r>
            <a: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b="1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truy</a:t>
          </a:r>
          <a:r>
            <a: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b="1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vấn</a:t>
          </a:r>
          <a:endParaRPr lang="en-US" b="1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4B5B25E7-2C06-4F1D-A946-2F02FFFF7075}" type="parTrans" cxnId="{9D7214F6-0A51-42B4-968E-9247397413E1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B7F80940-3E45-4B58-A407-56E105B073CF}" type="sibTrans" cxnId="{9D7214F6-0A51-42B4-968E-9247397413E1}">
      <dgm:prSet/>
      <dgm:spPr/>
      <dgm:t>
        <a:bodyPr/>
        <a:lstStyle/>
        <a:p>
          <a:endParaRPr lang="en-US" b="1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DA294993-85BA-4516-9974-6D06F960EC47}" type="pres">
      <dgm:prSet presAssocID="{06700677-8467-444D-B83C-BBB3CE6DA6A1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B9179050-434E-4DE4-8691-7E48E1A8417E}" type="pres">
      <dgm:prSet presAssocID="{E1C2D8D1-31AF-4E24-ABD8-CC836BA4F680}" presName="parenttextcomposite" presStyleCnt="0"/>
      <dgm:spPr/>
    </dgm:pt>
    <dgm:pt modelId="{4B8FDB14-76FE-4973-92CA-9085D02FDBC5}" type="pres">
      <dgm:prSet presAssocID="{E1C2D8D1-31AF-4E24-ABD8-CC836BA4F680}" presName="parenttext" presStyleLbl="revTx" presStyleIdx="0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318F87-ECD8-4BF6-82F1-E0B4067E55CA}" type="pres">
      <dgm:prSet presAssocID="{E1C2D8D1-31AF-4E24-ABD8-CC836BA4F680}" presName="composite" presStyleCnt="0"/>
      <dgm:spPr/>
    </dgm:pt>
    <dgm:pt modelId="{79C68C4B-A103-4D26-874C-2632B4AF2B85}" type="pres">
      <dgm:prSet presAssocID="{E1C2D8D1-31AF-4E24-ABD8-CC836BA4F680}" presName="chevron1" presStyleLbl="alignNode1" presStyleIdx="0" presStyleCnt="21"/>
      <dgm:spPr/>
    </dgm:pt>
    <dgm:pt modelId="{9DF7FF83-E32F-49BC-A3F2-6D971B9F181A}" type="pres">
      <dgm:prSet presAssocID="{E1C2D8D1-31AF-4E24-ABD8-CC836BA4F680}" presName="chevron2" presStyleLbl="alignNode1" presStyleIdx="1" presStyleCnt="21"/>
      <dgm:spPr/>
    </dgm:pt>
    <dgm:pt modelId="{034B6A29-FC67-495F-93A7-69D569928219}" type="pres">
      <dgm:prSet presAssocID="{E1C2D8D1-31AF-4E24-ABD8-CC836BA4F680}" presName="chevron3" presStyleLbl="alignNode1" presStyleIdx="2" presStyleCnt="21"/>
      <dgm:spPr/>
    </dgm:pt>
    <dgm:pt modelId="{B870A4FE-1EE2-4229-832E-A264F2049C85}" type="pres">
      <dgm:prSet presAssocID="{E1C2D8D1-31AF-4E24-ABD8-CC836BA4F680}" presName="chevron4" presStyleLbl="alignNode1" presStyleIdx="3" presStyleCnt="21"/>
      <dgm:spPr/>
    </dgm:pt>
    <dgm:pt modelId="{279B5B79-EAF6-40E9-A908-6B01F236D5AD}" type="pres">
      <dgm:prSet presAssocID="{E1C2D8D1-31AF-4E24-ABD8-CC836BA4F680}" presName="chevron5" presStyleLbl="alignNode1" presStyleIdx="4" presStyleCnt="21"/>
      <dgm:spPr/>
    </dgm:pt>
    <dgm:pt modelId="{9B09A066-09FD-4FE6-8FDC-E20818D2311A}" type="pres">
      <dgm:prSet presAssocID="{E1C2D8D1-31AF-4E24-ABD8-CC836BA4F680}" presName="chevron6" presStyleLbl="alignNode1" presStyleIdx="5" presStyleCnt="21"/>
      <dgm:spPr/>
    </dgm:pt>
    <dgm:pt modelId="{D5C4491F-479F-4DD0-846D-56FCDBAD3857}" type="pres">
      <dgm:prSet presAssocID="{E1C2D8D1-31AF-4E24-ABD8-CC836BA4F680}" presName="chevron7" presStyleLbl="alignNode1" presStyleIdx="6" presStyleCnt="21"/>
      <dgm:spPr/>
    </dgm:pt>
    <dgm:pt modelId="{92CE87D2-C89E-4946-B42F-8580F6D80643}" type="pres">
      <dgm:prSet presAssocID="{E1C2D8D1-31AF-4E24-ABD8-CC836BA4F680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656AFD-9557-4ECB-83A8-F9173C0BF24A}" type="pres">
      <dgm:prSet presAssocID="{EDC48399-DC4F-4A6B-8A3B-B7811B75B743}" presName="sibTrans" presStyleCnt="0"/>
      <dgm:spPr/>
    </dgm:pt>
    <dgm:pt modelId="{6A0F27EE-42EF-4623-B92C-4ED768FEFB77}" type="pres">
      <dgm:prSet presAssocID="{61EE414D-91FD-41B5-B95A-4F5E2A7DDF27}" presName="parenttextcomposite" presStyleCnt="0"/>
      <dgm:spPr/>
    </dgm:pt>
    <dgm:pt modelId="{DDF23676-541F-4135-A8C5-976BFB244FEC}" type="pres">
      <dgm:prSet presAssocID="{61EE414D-91FD-41B5-B95A-4F5E2A7DDF27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6849F3-BCEE-4080-A0B7-B76CADF859ED}" type="pres">
      <dgm:prSet presAssocID="{61EE414D-91FD-41B5-B95A-4F5E2A7DDF27}" presName="composite" presStyleCnt="0"/>
      <dgm:spPr/>
    </dgm:pt>
    <dgm:pt modelId="{5EC7396F-1A3E-4C82-92C3-41A09D82144B}" type="pres">
      <dgm:prSet presAssocID="{61EE414D-91FD-41B5-B95A-4F5E2A7DDF27}" presName="chevron1" presStyleLbl="alignNode1" presStyleIdx="7" presStyleCnt="21"/>
      <dgm:spPr/>
    </dgm:pt>
    <dgm:pt modelId="{A33F8EB4-9F11-423D-B749-87B82406F1BE}" type="pres">
      <dgm:prSet presAssocID="{61EE414D-91FD-41B5-B95A-4F5E2A7DDF27}" presName="chevron2" presStyleLbl="alignNode1" presStyleIdx="8" presStyleCnt="21"/>
      <dgm:spPr/>
    </dgm:pt>
    <dgm:pt modelId="{2D1D0D10-9750-45CF-8A21-E4E9DECBF392}" type="pres">
      <dgm:prSet presAssocID="{61EE414D-91FD-41B5-B95A-4F5E2A7DDF27}" presName="chevron3" presStyleLbl="alignNode1" presStyleIdx="9" presStyleCnt="21"/>
      <dgm:spPr/>
    </dgm:pt>
    <dgm:pt modelId="{06B07E63-6B88-43E9-B95F-2EBF9A4D00D9}" type="pres">
      <dgm:prSet presAssocID="{61EE414D-91FD-41B5-B95A-4F5E2A7DDF27}" presName="chevron4" presStyleLbl="alignNode1" presStyleIdx="10" presStyleCnt="21"/>
      <dgm:spPr/>
    </dgm:pt>
    <dgm:pt modelId="{FBAF24C7-6276-4439-BB50-84A9BB6ACB2E}" type="pres">
      <dgm:prSet presAssocID="{61EE414D-91FD-41B5-B95A-4F5E2A7DDF27}" presName="chevron5" presStyleLbl="alignNode1" presStyleIdx="11" presStyleCnt="21"/>
      <dgm:spPr/>
    </dgm:pt>
    <dgm:pt modelId="{BAB169C6-AC29-4CE5-A45F-A54D7C4FE4E6}" type="pres">
      <dgm:prSet presAssocID="{61EE414D-91FD-41B5-B95A-4F5E2A7DDF27}" presName="chevron6" presStyleLbl="alignNode1" presStyleIdx="12" presStyleCnt="21"/>
      <dgm:spPr/>
    </dgm:pt>
    <dgm:pt modelId="{B2F48945-8477-492B-8099-4FAE4A4D6303}" type="pres">
      <dgm:prSet presAssocID="{61EE414D-91FD-41B5-B95A-4F5E2A7DDF27}" presName="chevron7" presStyleLbl="alignNode1" presStyleIdx="13" presStyleCnt="21"/>
      <dgm:spPr/>
    </dgm:pt>
    <dgm:pt modelId="{AC7518D1-350D-4F53-AA5E-011EF70E32AE}" type="pres">
      <dgm:prSet presAssocID="{61EE414D-91FD-41B5-B95A-4F5E2A7DDF27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A7BA5-2857-4294-AC66-4D14E20ECD31}" type="pres">
      <dgm:prSet presAssocID="{F9AADD38-32EC-4D03-9DFF-329C048B8F8C}" presName="sibTrans" presStyleCnt="0"/>
      <dgm:spPr/>
    </dgm:pt>
    <dgm:pt modelId="{0D20175D-6D38-414F-976D-973AA2D35069}" type="pres">
      <dgm:prSet presAssocID="{9696EDD5-0963-428C-96EF-EC838BB4B621}" presName="parenttextcomposite" presStyleCnt="0"/>
      <dgm:spPr/>
    </dgm:pt>
    <dgm:pt modelId="{EE8FBCF8-54EF-42B8-9CF6-895D6FCF4A22}" type="pres">
      <dgm:prSet presAssocID="{9696EDD5-0963-428C-96EF-EC838BB4B621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BD645E-3C12-4D23-8FD8-D60EE31D458D}" type="pres">
      <dgm:prSet presAssocID="{9696EDD5-0963-428C-96EF-EC838BB4B621}" presName="composite" presStyleCnt="0"/>
      <dgm:spPr/>
    </dgm:pt>
    <dgm:pt modelId="{2654C94A-221E-42E4-AB50-2CCB8C9C7873}" type="pres">
      <dgm:prSet presAssocID="{9696EDD5-0963-428C-96EF-EC838BB4B621}" presName="chevron1" presStyleLbl="alignNode1" presStyleIdx="14" presStyleCnt="21"/>
      <dgm:spPr/>
    </dgm:pt>
    <dgm:pt modelId="{C03CA887-2C2C-499B-A1DB-7F645D87A489}" type="pres">
      <dgm:prSet presAssocID="{9696EDD5-0963-428C-96EF-EC838BB4B621}" presName="chevron2" presStyleLbl="alignNode1" presStyleIdx="15" presStyleCnt="21"/>
      <dgm:spPr/>
    </dgm:pt>
    <dgm:pt modelId="{9FD84CD2-F7CF-442B-AA9B-2B0806F2D241}" type="pres">
      <dgm:prSet presAssocID="{9696EDD5-0963-428C-96EF-EC838BB4B621}" presName="chevron3" presStyleLbl="alignNode1" presStyleIdx="16" presStyleCnt="21"/>
      <dgm:spPr/>
    </dgm:pt>
    <dgm:pt modelId="{AC46A95A-B09C-4257-B7B7-4D0F1FE9795B}" type="pres">
      <dgm:prSet presAssocID="{9696EDD5-0963-428C-96EF-EC838BB4B621}" presName="chevron4" presStyleLbl="alignNode1" presStyleIdx="17" presStyleCnt="21"/>
      <dgm:spPr/>
    </dgm:pt>
    <dgm:pt modelId="{1C654149-02CE-4AEA-BA07-2181C523281E}" type="pres">
      <dgm:prSet presAssocID="{9696EDD5-0963-428C-96EF-EC838BB4B621}" presName="chevron5" presStyleLbl="alignNode1" presStyleIdx="18" presStyleCnt="21"/>
      <dgm:spPr/>
    </dgm:pt>
    <dgm:pt modelId="{699C3D7C-8D4C-4AF1-92DA-1D4A1915125E}" type="pres">
      <dgm:prSet presAssocID="{9696EDD5-0963-428C-96EF-EC838BB4B621}" presName="chevron6" presStyleLbl="alignNode1" presStyleIdx="19" presStyleCnt="21"/>
      <dgm:spPr/>
    </dgm:pt>
    <dgm:pt modelId="{F98EA4E7-2A35-4F7E-B5CE-7AE2208CA172}" type="pres">
      <dgm:prSet presAssocID="{9696EDD5-0963-428C-96EF-EC838BB4B621}" presName="chevron7" presStyleLbl="alignNode1" presStyleIdx="20" presStyleCnt="21"/>
      <dgm:spPr/>
    </dgm:pt>
    <dgm:pt modelId="{22ED65FD-8A58-4698-988C-DF25306A778B}" type="pres">
      <dgm:prSet presAssocID="{9696EDD5-0963-428C-96EF-EC838BB4B621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36D596-833E-478E-8FEB-687A99FC0436}" type="presOf" srcId="{61EE414D-91FD-41B5-B95A-4F5E2A7DDF27}" destId="{DDF23676-541F-4135-A8C5-976BFB244FEC}" srcOrd="0" destOrd="0" presId="urn:microsoft.com/office/officeart/2008/layout/VerticalAccentList"/>
    <dgm:cxn modelId="{38468083-6423-4470-BF8E-25E3375A2E6D}" type="presOf" srcId="{06700677-8467-444D-B83C-BBB3CE6DA6A1}" destId="{DA294993-85BA-4516-9974-6D06F960EC47}" srcOrd="0" destOrd="0" presId="urn:microsoft.com/office/officeart/2008/layout/VerticalAccentList"/>
    <dgm:cxn modelId="{00301FFE-4CF6-426C-B305-E1527354BCB4}" type="presOf" srcId="{9696EDD5-0963-428C-96EF-EC838BB4B621}" destId="{EE8FBCF8-54EF-42B8-9CF6-895D6FCF4A22}" srcOrd="0" destOrd="0" presId="urn:microsoft.com/office/officeart/2008/layout/VerticalAccentList"/>
    <dgm:cxn modelId="{EB55CB85-4B36-47F5-B5A0-EB23D1848D5D}" type="presOf" srcId="{E1C2D8D1-31AF-4E24-ABD8-CC836BA4F680}" destId="{4B8FDB14-76FE-4973-92CA-9085D02FDBC5}" srcOrd="0" destOrd="0" presId="urn:microsoft.com/office/officeart/2008/layout/VerticalAccentList"/>
    <dgm:cxn modelId="{B1743B9A-223D-4309-8DD6-8803A74E7CA2}" srcId="{61EE414D-91FD-41B5-B95A-4F5E2A7DDF27}" destId="{54A6753A-A7AD-423F-8A57-91A0F854DC66}" srcOrd="0" destOrd="0" parTransId="{48302992-3915-44F6-94E4-71151C0F4138}" sibTransId="{C80AC8B3-673C-45E8-8B28-2C875A43E193}"/>
    <dgm:cxn modelId="{063EF68A-1E83-43C7-9626-10BFEF9550B8}" srcId="{06700677-8467-444D-B83C-BBB3CE6DA6A1}" destId="{61EE414D-91FD-41B5-B95A-4F5E2A7DDF27}" srcOrd="1" destOrd="0" parTransId="{24823ACE-5A63-4438-ADC0-48A19140AFB9}" sibTransId="{F9AADD38-32EC-4D03-9DFF-329C048B8F8C}"/>
    <dgm:cxn modelId="{3C10FE01-8EF3-4D35-B7D0-CF11DD3823D1}" srcId="{06700677-8467-444D-B83C-BBB3CE6DA6A1}" destId="{9696EDD5-0963-428C-96EF-EC838BB4B621}" srcOrd="2" destOrd="0" parTransId="{FB72A208-6F08-4F85-8F2B-A0BEBABC3450}" sibTransId="{C2B2D4C5-A6EE-430F-B4D6-0B51751DF624}"/>
    <dgm:cxn modelId="{B1E46745-DBD8-4C03-B85A-EDF32E076183}" type="presOf" srcId="{54A6753A-A7AD-423F-8A57-91A0F854DC66}" destId="{AC7518D1-350D-4F53-AA5E-011EF70E32AE}" srcOrd="0" destOrd="0" presId="urn:microsoft.com/office/officeart/2008/layout/VerticalAccentList"/>
    <dgm:cxn modelId="{9D7214F6-0A51-42B4-968E-9247397413E1}" srcId="{9696EDD5-0963-428C-96EF-EC838BB4B621}" destId="{00A2DF72-4D9F-44E0-B04D-20CC84154341}" srcOrd="0" destOrd="0" parTransId="{4B5B25E7-2C06-4F1D-A946-2F02FFFF7075}" sibTransId="{B7F80940-3E45-4B58-A407-56E105B073CF}"/>
    <dgm:cxn modelId="{1DDD083D-355E-4189-A400-F7E787711F19}" type="presOf" srcId="{0320981F-ED14-42D2-AC24-5668917FE826}" destId="{92CE87D2-C89E-4946-B42F-8580F6D80643}" srcOrd="0" destOrd="0" presId="urn:microsoft.com/office/officeart/2008/layout/VerticalAccentList"/>
    <dgm:cxn modelId="{5B6BB5A2-9010-42A1-85B2-5B5FF761D52F}" srcId="{E1C2D8D1-31AF-4E24-ABD8-CC836BA4F680}" destId="{0320981F-ED14-42D2-AC24-5668917FE826}" srcOrd="0" destOrd="0" parTransId="{5A780259-C71C-4FF5-BBA5-45456C3DDC9B}" sibTransId="{969AECAB-433F-4526-A2C2-E47996DAE819}"/>
    <dgm:cxn modelId="{239A3BD7-2196-4311-8012-B07FAB0D01C2}" type="presOf" srcId="{00A2DF72-4D9F-44E0-B04D-20CC84154341}" destId="{22ED65FD-8A58-4698-988C-DF25306A778B}" srcOrd="0" destOrd="0" presId="urn:microsoft.com/office/officeart/2008/layout/VerticalAccentList"/>
    <dgm:cxn modelId="{78BADF8B-C435-4891-A83A-E91ED9EFE578}" srcId="{06700677-8467-444D-B83C-BBB3CE6DA6A1}" destId="{E1C2D8D1-31AF-4E24-ABD8-CC836BA4F680}" srcOrd="0" destOrd="0" parTransId="{6E8721E0-D930-438B-8DDB-AB4B759AE01E}" sibTransId="{EDC48399-DC4F-4A6B-8A3B-B7811B75B743}"/>
    <dgm:cxn modelId="{4188BEC8-2E33-4BDB-AB74-CF1BB470D8F8}" type="presParOf" srcId="{DA294993-85BA-4516-9974-6D06F960EC47}" destId="{B9179050-434E-4DE4-8691-7E48E1A8417E}" srcOrd="0" destOrd="0" presId="urn:microsoft.com/office/officeart/2008/layout/VerticalAccentList"/>
    <dgm:cxn modelId="{29B93396-D423-4358-9D2B-398A704572AC}" type="presParOf" srcId="{B9179050-434E-4DE4-8691-7E48E1A8417E}" destId="{4B8FDB14-76FE-4973-92CA-9085D02FDBC5}" srcOrd="0" destOrd="0" presId="urn:microsoft.com/office/officeart/2008/layout/VerticalAccentList"/>
    <dgm:cxn modelId="{4DCBFFF9-6C78-4371-BE83-800D54931F17}" type="presParOf" srcId="{DA294993-85BA-4516-9974-6D06F960EC47}" destId="{1B318F87-ECD8-4BF6-82F1-E0B4067E55CA}" srcOrd="1" destOrd="0" presId="urn:microsoft.com/office/officeart/2008/layout/VerticalAccentList"/>
    <dgm:cxn modelId="{F610BDC0-BD88-4F58-934F-84EC1C84D8A9}" type="presParOf" srcId="{1B318F87-ECD8-4BF6-82F1-E0B4067E55CA}" destId="{79C68C4B-A103-4D26-874C-2632B4AF2B85}" srcOrd="0" destOrd="0" presId="urn:microsoft.com/office/officeart/2008/layout/VerticalAccentList"/>
    <dgm:cxn modelId="{3BB9FCB6-BAAD-4E31-81C7-F93D942504AD}" type="presParOf" srcId="{1B318F87-ECD8-4BF6-82F1-E0B4067E55CA}" destId="{9DF7FF83-E32F-49BC-A3F2-6D971B9F181A}" srcOrd="1" destOrd="0" presId="urn:microsoft.com/office/officeart/2008/layout/VerticalAccentList"/>
    <dgm:cxn modelId="{6FB7A965-C1F4-4DED-9EB0-1414C76340DB}" type="presParOf" srcId="{1B318F87-ECD8-4BF6-82F1-E0B4067E55CA}" destId="{034B6A29-FC67-495F-93A7-69D569928219}" srcOrd="2" destOrd="0" presId="urn:microsoft.com/office/officeart/2008/layout/VerticalAccentList"/>
    <dgm:cxn modelId="{81F90D05-313C-440A-9889-B75543C44D68}" type="presParOf" srcId="{1B318F87-ECD8-4BF6-82F1-E0B4067E55CA}" destId="{B870A4FE-1EE2-4229-832E-A264F2049C85}" srcOrd="3" destOrd="0" presId="urn:microsoft.com/office/officeart/2008/layout/VerticalAccentList"/>
    <dgm:cxn modelId="{6DBD41E0-2336-481A-B9D0-D81CBE759581}" type="presParOf" srcId="{1B318F87-ECD8-4BF6-82F1-E0B4067E55CA}" destId="{279B5B79-EAF6-40E9-A908-6B01F236D5AD}" srcOrd="4" destOrd="0" presId="urn:microsoft.com/office/officeart/2008/layout/VerticalAccentList"/>
    <dgm:cxn modelId="{9BB960BD-B820-47A5-B116-260C9467BB97}" type="presParOf" srcId="{1B318F87-ECD8-4BF6-82F1-E0B4067E55CA}" destId="{9B09A066-09FD-4FE6-8FDC-E20818D2311A}" srcOrd="5" destOrd="0" presId="urn:microsoft.com/office/officeart/2008/layout/VerticalAccentList"/>
    <dgm:cxn modelId="{ADE0372B-792C-45CE-8EF9-CB361A8B5278}" type="presParOf" srcId="{1B318F87-ECD8-4BF6-82F1-E0B4067E55CA}" destId="{D5C4491F-479F-4DD0-846D-56FCDBAD3857}" srcOrd="6" destOrd="0" presId="urn:microsoft.com/office/officeart/2008/layout/VerticalAccentList"/>
    <dgm:cxn modelId="{F75C6482-BC4F-4BD2-8CE4-0449166561CD}" type="presParOf" srcId="{1B318F87-ECD8-4BF6-82F1-E0B4067E55CA}" destId="{92CE87D2-C89E-4946-B42F-8580F6D80643}" srcOrd="7" destOrd="0" presId="urn:microsoft.com/office/officeart/2008/layout/VerticalAccentList"/>
    <dgm:cxn modelId="{5D597EA8-D3DA-4777-AFA2-52975339687E}" type="presParOf" srcId="{DA294993-85BA-4516-9974-6D06F960EC47}" destId="{4A656AFD-9557-4ECB-83A8-F9173C0BF24A}" srcOrd="2" destOrd="0" presId="urn:microsoft.com/office/officeart/2008/layout/VerticalAccentList"/>
    <dgm:cxn modelId="{F8D734BE-2284-4D67-8D8A-CD43C091A7EB}" type="presParOf" srcId="{DA294993-85BA-4516-9974-6D06F960EC47}" destId="{6A0F27EE-42EF-4623-B92C-4ED768FEFB77}" srcOrd="3" destOrd="0" presId="urn:microsoft.com/office/officeart/2008/layout/VerticalAccentList"/>
    <dgm:cxn modelId="{B3D08FDE-CDA1-46AA-A6D1-6DF5F12CA290}" type="presParOf" srcId="{6A0F27EE-42EF-4623-B92C-4ED768FEFB77}" destId="{DDF23676-541F-4135-A8C5-976BFB244FEC}" srcOrd="0" destOrd="0" presId="urn:microsoft.com/office/officeart/2008/layout/VerticalAccentList"/>
    <dgm:cxn modelId="{CAEAED40-6150-40F7-BB9F-8EA9426E77E4}" type="presParOf" srcId="{DA294993-85BA-4516-9974-6D06F960EC47}" destId="{196849F3-BCEE-4080-A0B7-B76CADF859ED}" srcOrd="4" destOrd="0" presId="urn:microsoft.com/office/officeart/2008/layout/VerticalAccentList"/>
    <dgm:cxn modelId="{01D72EF3-B2FA-4241-BCB3-84A86E425592}" type="presParOf" srcId="{196849F3-BCEE-4080-A0B7-B76CADF859ED}" destId="{5EC7396F-1A3E-4C82-92C3-41A09D82144B}" srcOrd="0" destOrd="0" presId="urn:microsoft.com/office/officeart/2008/layout/VerticalAccentList"/>
    <dgm:cxn modelId="{388CAA66-153F-4C30-8C0F-C5477D94AE95}" type="presParOf" srcId="{196849F3-BCEE-4080-A0B7-B76CADF859ED}" destId="{A33F8EB4-9F11-423D-B749-87B82406F1BE}" srcOrd="1" destOrd="0" presId="urn:microsoft.com/office/officeart/2008/layout/VerticalAccentList"/>
    <dgm:cxn modelId="{74D3A40C-B521-4289-A6A2-56E3DAD0B8C2}" type="presParOf" srcId="{196849F3-BCEE-4080-A0B7-B76CADF859ED}" destId="{2D1D0D10-9750-45CF-8A21-E4E9DECBF392}" srcOrd="2" destOrd="0" presId="urn:microsoft.com/office/officeart/2008/layout/VerticalAccentList"/>
    <dgm:cxn modelId="{D6BDDC5F-4A7E-41CA-B023-C9AAC369BBB5}" type="presParOf" srcId="{196849F3-BCEE-4080-A0B7-B76CADF859ED}" destId="{06B07E63-6B88-43E9-B95F-2EBF9A4D00D9}" srcOrd="3" destOrd="0" presId="urn:microsoft.com/office/officeart/2008/layout/VerticalAccentList"/>
    <dgm:cxn modelId="{373B1CCF-2C64-4332-8590-2736A6C1F863}" type="presParOf" srcId="{196849F3-BCEE-4080-A0B7-B76CADF859ED}" destId="{FBAF24C7-6276-4439-BB50-84A9BB6ACB2E}" srcOrd="4" destOrd="0" presId="urn:microsoft.com/office/officeart/2008/layout/VerticalAccentList"/>
    <dgm:cxn modelId="{F512BAB1-9BEE-432D-91F6-380BFA8BFA91}" type="presParOf" srcId="{196849F3-BCEE-4080-A0B7-B76CADF859ED}" destId="{BAB169C6-AC29-4CE5-A45F-A54D7C4FE4E6}" srcOrd="5" destOrd="0" presId="urn:microsoft.com/office/officeart/2008/layout/VerticalAccentList"/>
    <dgm:cxn modelId="{C3409119-9D78-49BF-9817-BA2B8961933C}" type="presParOf" srcId="{196849F3-BCEE-4080-A0B7-B76CADF859ED}" destId="{B2F48945-8477-492B-8099-4FAE4A4D6303}" srcOrd="6" destOrd="0" presId="urn:microsoft.com/office/officeart/2008/layout/VerticalAccentList"/>
    <dgm:cxn modelId="{D3EB79B0-CB4E-4883-91C3-ECE72746D798}" type="presParOf" srcId="{196849F3-BCEE-4080-A0B7-B76CADF859ED}" destId="{AC7518D1-350D-4F53-AA5E-011EF70E32AE}" srcOrd="7" destOrd="0" presId="urn:microsoft.com/office/officeart/2008/layout/VerticalAccentList"/>
    <dgm:cxn modelId="{111DC249-CBFF-472E-9E24-D1590636D379}" type="presParOf" srcId="{DA294993-85BA-4516-9974-6D06F960EC47}" destId="{DB0A7BA5-2857-4294-AC66-4D14E20ECD31}" srcOrd="5" destOrd="0" presId="urn:microsoft.com/office/officeart/2008/layout/VerticalAccentList"/>
    <dgm:cxn modelId="{3D875ACB-7215-4CDB-94B9-044E89F88250}" type="presParOf" srcId="{DA294993-85BA-4516-9974-6D06F960EC47}" destId="{0D20175D-6D38-414F-976D-973AA2D35069}" srcOrd="6" destOrd="0" presId="urn:microsoft.com/office/officeart/2008/layout/VerticalAccentList"/>
    <dgm:cxn modelId="{449F724A-BF7C-4903-BA61-6EFB813F2C7B}" type="presParOf" srcId="{0D20175D-6D38-414F-976D-973AA2D35069}" destId="{EE8FBCF8-54EF-42B8-9CF6-895D6FCF4A22}" srcOrd="0" destOrd="0" presId="urn:microsoft.com/office/officeart/2008/layout/VerticalAccentList"/>
    <dgm:cxn modelId="{9E8429E2-CF41-4199-AE36-1C8D2887733D}" type="presParOf" srcId="{DA294993-85BA-4516-9974-6D06F960EC47}" destId="{0CBD645E-3C12-4D23-8FD8-D60EE31D458D}" srcOrd="7" destOrd="0" presId="urn:microsoft.com/office/officeart/2008/layout/VerticalAccentList"/>
    <dgm:cxn modelId="{CD4CE21E-5EAA-45DD-83A3-F4E77F46F4A9}" type="presParOf" srcId="{0CBD645E-3C12-4D23-8FD8-D60EE31D458D}" destId="{2654C94A-221E-42E4-AB50-2CCB8C9C7873}" srcOrd="0" destOrd="0" presId="urn:microsoft.com/office/officeart/2008/layout/VerticalAccentList"/>
    <dgm:cxn modelId="{AE961BC3-10CC-46A7-A7FB-D3660C858811}" type="presParOf" srcId="{0CBD645E-3C12-4D23-8FD8-D60EE31D458D}" destId="{C03CA887-2C2C-499B-A1DB-7F645D87A489}" srcOrd="1" destOrd="0" presId="urn:microsoft.com/office/officeart/2008/layout/VerticalAccentList"/>
    <dgm:cxn modelId="{66DD6594-10E9-4F8E-91CC-79E2EEB21658}" type="presParOf" srcId="{0CBD645E-3C12-4D23-8FD8-D60EE31D458D}" destId="{9FD84CD2-F7CF-442B-AA9B-2B0806F2D241}" srcOrd="2" destOrd="0" presId="urn:microsoft.com/office/officeart/2008/layout/VerticalAccentList"/>
    <dgm:cxn modelId="{A7777FB7-7E53-4979-B88F-49580DDAD65C}" type="presParOf" srcId="{0CBD645E-3C12-4D23-8FD8-D60EE31D458D}" destId="{AC46A95A-B09C-4257-B7B7-4D0F1FE9795B}" srcOrd="3" destOrd="0" presId="urn:microsoft.com/office/officeart/2008/layout/VerticalAccentList"/>
    <dgm:cxn modelId="{74C6483D-133B-4C77-9243-E0ABA6BA8A70}" type="presParOf" srcId="{0CBD645E-3C12-4D23-8FD8-D60EE31D458D}" destId="{1C654149-02CE-4AEA-BA07-2181C523281E}" srcOrd="4" destOrd="0" presId="urn:microsoft.com/office/officeart/2008/layout/VerticalAccentList"/>
    <dgm:cxn modelId="{4BB2ED3A-86D0-47E6-82D4-484D54DE88E3}" type="presParOf" srcId="{0CBD645E-3C12-4D23-8FD8-D60EE31D458D}" destId="{699C3D7C-8D4C-4AF1-92DA-1D4A1915125E}" srcOrd="5" destOrd="0" presId="urn:microsoft.com/office/officeart/2008/layout/VerticalAccentList"/>
    <dgm:cxn modelId="{DF3E5400-569E-4A33-8E9B-FC280BBCFAAE}" type="presParOf" srcId="{0CBD645E-3C12-4D23-8FD8-D60EE31D458D}" destId="{F98EA4E7-2A35-4F7E-B5CE-7AE2208CA172}" srcOrd="6" destOrd="0" presId="urn:microsoft.com/office/officeart/2008/layout/VerticalAccentList"/>
    <dgm:cxn modelId="{06864247-1FB5-45A9-BD16-2D6E0459E956}" type="presParOf" srcId="{0CBD645E-3C12-4D23-8FD8-D60EE31D458D}" destId="{22ED65FD-8A58-4698-988C-DF25306A778B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975E39-4E15-4D1A-8C42-22CB1493F074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05C792-7992-4A6C-94B5-D08BD84C3A36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ADT</a:t>
          </a:r>
          <a:endParaRPr lang="en-US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5E8BC819-8E2E-455F-9E81-D1F5EB928765}" type="parTrans" cxnId="{BC8B12AD-4EFC-4E86-97BB-DB5FA8A2A57A}">
      <dgm:prSet/>
      <dgm:spPr/>
      <dgm:t>
        <a:bodyPr/>
        <a:lstStyle/>
        <a:p>
          <a:endParaRPr lang="en-US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9FB2C4B7-8CCA-4255-8CBB-AE313FFF0221}" type="sibTrans" cxnId="{BC8B12AD-4EFC-4E86-97BB-DB5FA8A2A57A}">
      <dgm:prSet/>
      <dgm:spPr/>
      <dgm:t>
        <a:bodyPr/>
        <a:lstStyle/>
        <a:p>
          <a:endParaRPr lang="en-US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BEE9DEDA-98A9-482F-82EF-E7D8F8B880B9}">
      <dgm:prSet phldrT="[Text]"/>
      <dgm:spPr/>
      <dgm:t>
        <a:bodyPr/>
        <a:lstStyle/>
        <a:p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Khi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ADT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lớn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hơn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page </a:t>
          </a:r>
          <a:endParaRPr lang="en-US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FA0C4036-DEF7-48FF-ACB2-C28BD6BD0ADC}" type="parTrans" cxnId="{2E5838B4-CC5D-44C2-A815-82F1E015FCB3}">
      <dgm:prSet/>
      <dgm:spPr/>
      <dgm:t>
        <a:bodyPr/>
        <a:lstStyle/>
        <a:p>
          <a:endParaRPr lang="en-US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BA8FC88C-E71F-4D31-AD08-B7ACD4CBE556}" type="sibTrans" cxnId="{2E5838B4-CC5D-44C2-A815-82F1E015FCB3}">
      <dgm:prSet/>
      <dgm:spPr/>
      <dgm:t>
        <a:bodyPr/>
        <a:lstStyle/>
        <a:p>
          <a:endParaRPr lang="en-US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8319EF1D-82BF-4646-86D7-3F8A469D9A71}">
      <dgm:prSet phldrT="[Text]"/>
      <dgm:spPr/>
      <dgm:t>
        <a:bodyPr/>
        <a:lstStyle/>
        <a:p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Sử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dụng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disk-based pointer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được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duy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trì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từ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các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bộ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cho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đến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đối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tượng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mà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nó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chứa</a:t>
          </a:r>
          <a:endParaRPr lang="en-US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D0A1F54E-235E-447A-98FD-DC370146C7A7}" type="parTrans" cxnId="{3D1ABAA1-E7C8-4C9E-A24E-37CE9FB6835E}">
      <dgm:prSet/>
      <dgm:spPr/>
      <dgm:t>
        <a:bodyPr/>
        <a:lstStyle/>
        <a:p>
          <a:endParaRPr lang="en-US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34DC27F7-45E5-4888-8B18-7C66AAF99E11}" type="sibTrans" cxnId="{3D1ABAA1-E7C8-4C9E-A24E-37CE9FB6835E}">
      <dgm:prSet/>
      <dgm:spPr/>
      <dgm:t>
        <a:bodyPr/>
        <a:lstStyle/>
        <a:p>
          <a:endParaRPr lang="en-US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3BF98897-7495-4135-B2A6-67CA2B940DD8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Structured object</a:t>
          </a:r>
          <a:endParaRPr lang="en-US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C02A941F-8260-42A1-B187-FA4ABCB1A78D}" type="parTrans" cxnId="{3E171AA4-AC78-44D6-B0F8-D2DCF2338959}">
      <dgm:prSet/>
      <dgm:spPr/>
      <dgm:t>
        <a:bodyPr/>
        <a:lstStyle/>
        <a:p>
          <a:endParaRPr lang="en-US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A5823369-5970-4990-AFA6-55EB106EF90B}" type="sibTrans" cxnId="{3E171AA4-AC78-44D6-B0F8-D2DCF2338959}">
      <dgm:prSet/>
      <dgm:spPr/>
      <dgm:t>
        <a:bodyPr/>
        <a:lstStyle/>
        <a:p>
          <a:endParaRPr lang="en-US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4D9420AB-E62D-40DE-8913-D03805D1E859}">
      <dgm:prSet phldrT="[Text]"/>
      <dgm:spPr/>
      <dgm:t>
        <a:bodyPr/>
        <a:lstStyle/>
        <a:p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Kích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thước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biến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thiên</a:t>
          </a:r>
          <a:endParaRPr lang="en-US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DE8270F9-1410-493C-89BD-CBF98C74C0BB}" type="parTrans" cxnId="{DB0E532A-1CEA-4D4B-8538-069AC93ADD4C}">
      <dgm:prSet/>
      <dgm:spPr/>
      <dgm:t>
        <a:bodyPr/>
        <a:lstStyle/>
        <a:p>
          <a:endParaRPr lang="en-US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5C2C6120-F619-4A4B-B3E9-4615806CFFEF}" type="sibTrans" cxnId="{DB0E532A-1CEA-4D4B-8538-069AC93ADD4C}">
      <dgm:prSet/>
      <dgm:spPr/>
      <dgm:t>
        <a:bodyPr/>
        <a:lstStyle/>
        <a:p>
          <a:endParaRPr lang="en-US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4F881C8E-019B-4A58-AC2C-FDC10E6D2E71}">
      <dgm:prSet phldrT="[Text]"/>
      <dgm:spPr/>
      <dgm:t>
        <a:bodyPr/>
        <a:lstStyle/>
        <a:p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Đòi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hỏi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cơ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chế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sắp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xếp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đĩa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linh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hoạt</a:t>
          </a:r>
          <a:endParaRPr lang="en-US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28CB6C99-5217-4E7C-8516-24481FAC9D68}" type="parTrans" cxnId="{0238B26D-AECC-425C-8DDE-1E78A67936B8}">
      <dgm:prSet/>
      <dgm:spPr/>
      <dgm:t>
        <a:bodyPr/>
        <a:lstStyle/>
        <a:p>
          <a:endParaRPr lang="en-US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FFE425AE-D6AF-41E1-89C5-674F7756EBD9}" type="sibTrans" cxnId="{0238B26D-AECC-425C-8DDE-1E78A67936B8}">
      <dgm:prSet/>
      <dgm:spPr/>
      <dgm:t>
        <a:bodyPr/>
        <a:lstStyle/>
        <a:p>
          <a:endParaRPr lang="en-US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F287D989-860A-4EA2-8128-A60453C899A3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Array</a:t>
          </a:r>
          <a:endParaRPr lang="en-US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5960E3F1-134A-4571-8889-68FC5B0DF602}" type="parTrans" cxnId="{5292CE53-665D-4292-8199-EEE48FDF5B2C}">
      <dgm:prSet/>
      <dgm:spPr/>
      <dgm:t>
        <a:bodyPr/>
        <a:lstStyle/>
        <a:p>
          <a:endParaRPr lang="en-US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6C3B1821-234B-4B81-8853-414D659D907E}" type="sibTrans" cxnId="{5292CE53-665D-4292-8199-EEE48FDF5B2C}">
      <dgm:prSet/>
      <dgm:spPr/>
      <dgm:t>
        <a:bodyPr/>
        <a:lstStyle/>
        <a:p>
          <a:endParaRPr lang="en-US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1DBDC2AE-9FBE-4182-A519-9F36AB3202A8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Theo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truyền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thống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lưu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trữ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liên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tiếp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trên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đĩa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theo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từng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dòng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  <a:sym typeface="Wingdings" pitchFamily="2" charset="2"/>
            </a:rPr>
            <a:t> I/O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  <a:sym typeface="Wingdings" pitchFamily="2" charset="2"/>
            </a:rPr>
            <a:t>cao</a:t>
          </a:r>
          <a:endParaRPr lang="en-US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DC909A66-2954-413B-9D1B-F3B32254C8DE}" type="parTrans" cxnId="{86572B1E-3516-41EE-9E79-FBD94F92BD99}">
      <dgm:prSet/>
      <dgm:spPr/>
      <dgm:t>
        <a:bodyPr/>
        <a:lstStyle/>
        <a:p>
          <a:endParaRPr lang="en-US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8445CF32-2E82-41B0-928F-F538148FA2FB}" type="sibTrans" cxnId="{86572B1E-3516-41EE-9E79-FBD94F92BD99}">
      <dgm:prSet/>
      <dgm:spPr/>
      <dgm:t>
        <a:bodyPr/>
        <a:lstStyle/>
        <a:p>
          <a:endParaRPr lang="en-US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F8601F29-1C71-4021-B7AA-666EC2F4AC97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Chia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nhỏ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mảng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thành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các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khối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gọi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là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chunk</a:t>
          </a:r>
          <a:endParaRPr lang="en-US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0809F062-8693-48A1-AD60-BCC8E57CAE6C}" type="parTrans" cxnId="{7EC103C9-4D87-4ED0-BA59-7FF485444FEE}">
      <dgm:prSet/>
      <dgm:spPr/>
      <dgm:t>
        <a:bodyPr/>
        <a:lstStyle/>
        <a:p>
          <a:endParaRPr lang="en-US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203DB633-8DC5-4655-9DA6-5C0B69CE59D1}" type="sibTrans" cxnId="{7EC103C9-4D87-4ED0-BA59-7FF485444FEE}">
      <dgm:prSet/>
      <dgm:spPr/>
      <dgm:t>
        <a:bodyPr/>
        <a:lstStyle/>
        <a:p>
          <a:endParaRPr lang="en-US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3F14A7B5-F500-4D62-AAF9-ED74E716FCA5}">
      <dgm:prSet phldrT="[Text]"/>
      <dgm:spPr/>
      <dgm:t>
        <a:bodyPr/>
        <a:lstStyle/>
        <a:p>
          <a:endParaRPr lang="en-US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E292FFE2-9E5D-44C2-9A57-94C17FD54633}" type="parTrans" cxnId="{88233402-2758-4A73-9126-D38AF76C3761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D2E9CEE2-6EDB-4CE2-9CE5-142E5D964157}" type="sibTrans" cxnId="{88233402-2758-4A73-9126-D38AF76C3761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D0D389CD-3474-4F2E-A3A2-C3D12977A9D2}">
      <dgm:prSet phldrT="[Text]"/>
      <dgm:spPr/>
      <dgm:t>
        <a:bodyPr/>
        <a:lstStyle/>
        <a:p>
          <a:endParaRPr lang="en-US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D1A1E3B6-1296-463A-BE98-313BD6C97095}" type="parTrans" cxnId="{2D905091-B9FF-4220-9FE9-C5DA63A5BAA5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EDCF391F-872E-47DD-AA6B-0B319CF26448}" type="sibTrans" cxnId="{2D905091-B9FF-4220-9FE9-C5DA63A5BAA5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A48DE7C5-7E16-455C-BC7E-E00F1CC0B44D}">
      <dgm:prSet phldrT="[Text]"/>
      <dgm:spPr/>
      <dgm:t>
        <a:bodyPr/>
        <a:lstStyle/>
        <a:p>
          <a:endParaRPr lang="en-US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FCF54DC9-BF91-489B-B7D0-FE736F77FBA2}" type="parTrans" cxnId="{5F02FDCB-DDFF-4B32-8190-F5F00AC4D58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4B68B999-A67C-415C-B94C-D5F33CD2C5C2}" type="sibTrans" cxnId="{5F02FDCB-DDFF-4B32-8190-F5F00AC4D58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E797E5D3-2067-4CFF-A467-E000371C4D60}" type="pres">
      <dgm:prSet presAssocID="{95975E39-4E15-4D1A-8C42-22CB1493F074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3CA24AA-ECB4-4907-A05A-42BA7B1A7858}" type="pres">
      <dgm:prSet presAssocID="{1105C792-7992-4A6C-94B5-D08BD84C3A36}" presName="linNode" presStyleCnt="0"/>
      <dgm:spPr/>
    </dgm:pt>
    <dgm:pt modelId="{53E97D11-CD5B-4376-8816-4FD55DA3F195}" type="pres">
      <dgm:prSet presAssocID="{1105C792-7992-4A6C-94B5-D08BD84C3A36}" presName="parentShp" presStyleLbl="node1" presStyleIdx="0" presStyleCnt="3" custScaleX="71569" custLinFactNeighborX="-122" custLinFactNeighborY="6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F8A51C-7C67-4B32-9152-6380256F6D9A}" type="pres">
      <dgm:prSet presAssocID="{1105C792-7992-4A6C-94B5-D08BD84C3A36}" presName="childShp" presStyleLbl="bgAccFollowNode1" presStyleIdx="0" presStyleCnt="3" custScaleX="122876" custScaleY="1208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F5F448-F999-42DA-BED4-6DE361F3083F}" type="pres">
      <dgm:prSet presAssocID="{9FB2C4B7-8CCA-4255-8CBB-AE313FFF0221}" presName="spacing" presStyleCnt="0"/>
      <dgm:spPr/>
    </dgm:pt>
    <dgm:pt modelId="{4A88EE50-034A-4AF6-A484-93FCBA904C0F}" type="pres">
      <dgm:prSet presAssocID="{3BF98897-7495-4135-B2A6-67CA2B940DD8}" presName="linNode" presStyleCnt="0"/>
      <dgm:spPr/>
    </dgm:pt>
    <dgm:pt modelId="{D25FFEE4-714F-451F-BE28-8335DF416E67}" type="pres">
      <dgm:prSet presAssocID="{3BF98897-7495-4135-B2A6-67CA2B940DD8}" presName="parentShp" presStyleLbl="node1" presStyleIdx="1" presStyleCnt="3" custScaleX="958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1E1D94-F9CC-4DF6-A461-36926100D9D9}" type="pres">
      <dgm:prSet presAssocID="{3BF98897-7495-4135-B2A6-67CA2B940DD8}" presName="childShp" presStyleLbl="bgAccFollowNode1" presStyleIdx="1" presStyleCnt="3" custScaleX="163117" custScaleY="1114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6497E2-ECFA-43BF-B0CA-800258746A58}" type="pres">
      <dgm:prSet presAssocID="{A5823369-5970-4990-AFA6-55EB106EF90B}" presName="spacing" presStyleCnt="0"/>
      <dgm:spPr/>
    </dgm:pt>
    <dgm:pt modelId="{6C6BF14E-3EA1-4092-B27E-F37AD2CE9262}" type="pres">
      <dgm:prSet presAssocID="{F287D989-860A-4EA2-8128-A60453C899A3}" presName="linNode" presStyleCnt="0"/>
      <dgm:spPr/>
    </dgm:pt>
    <dgm:pt modelId="{13E38B2F-9FFB-4EF7-9CF6-F87E56143216}" type="pres">
      <dgm:prSet presAssocID="{F287D989-860A-4EA2-8128-A60453C899A3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A4DF3-1B1B-48D8-8E00-C4D1B7A08533}" type="pres">
      <dgm:prSet presAssocID="{F287D989-860A-4EA2-8128-A60453C899A3}" presName="childShp" presStyleLbl="bgAccFollowNode1" presStyleIdx="2" presStyleCnt="3" custScaleX="172536" custScaleY="1235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1FFCEA-C3C2-4153-AEF7-126FD60BF621}" type="presOf" srcId="{A48DE7C5-7E16-455C-BC7E-E00F1CC0B44D}" destId="{AADA4DF3-1B1B-48D8-8E00-C4D1B7A08533}" srcOrd="0" destOrd="0" presId="urn:microsoft.com/office/officeart/2005/8/layout/vList6"/>
    <dgm:cxn modelId="{194317ED-102D-4EDA-8937-4754EA251662}" type="presOf" srcId="{F287D989-860A-4EA2-8128-A60453C899A3}" destId="{13E38B2F-9FFB-4EF7-9CF6-F87E56143216}" srcOrd="0" destOrd="0" presId="urn:microsoft.com/office/officeart/2005/8/layout/vList6"/>
    <dgm:cxn modelId="{7EC103C9-4D87-4ED0-BA59-7FF485444FEE}" srcId="{F287D989-860A-4EA2-8128-A60453C899A3}" destId="{F8601F29-1C71-4021-B7AA-666EC2F4AC97}" srcOrd="2" destOrd="0" parTransId="{0809F062-8693-48A1-AD60-BCC8E57CAE6C}" sibTransId="{203DB633-8DC5-4655-9DA6-5C0B69CE59D1}"/>
    <dgm:cxn modelId="{4A315204-3EDC-43D1-98ED-C50C6DC40CD7}" type="presOf" srcId="{D0D389CD-3474-4F2E-A3A2-C3D12977A9D2}" destId="{C5F8A51C-7C67-4B32-9152-6380256F6D9A}" srcOrd="0" destOrd="0" presId="urn:microsoft.com/office/officeart/2005/8/layout/vList6"/>
    <dgm:cxn modelId="{0238B26D-AECC-425C-8DDE-1E78A67936B8}" srcId="{3BF98897-7495-4135-B2A6-67CA2B940DD8}" destId="{4F881C8E-019B-4A58-AC2C-FDC10E6D2E71}" srcOrd="2" destOrd="0" parTransId="{28CB6C99-5217-4E7C-8516-24481FAC9D68}" sibTransId="{FFE425AE-D6AF-41E1-89C5-674F7756EBD9}"/>
    <dgm:cxn modelId="{BC8B12AD-4EFC-4E86-97BB-DB5FA8A2A57A}" srcId="{95975E39-4E15-4D1A-8C42-22CB1493F074}" destId="{1105C792-7992-4A6C-94B5-D08BD84C3A36}" srcOrd="0" destOrd="0" parTransId="{5E8BC819-8E2E-455F-9E81-D1F5EB928765}" sibTransId="{9FB2C4B7-8CCA-4255-8CBB-AE313FFF0221}"/>
    <dgm:cxn modelId="{3D1ABAA1-E7C8-4C9E-A24E-37CE9FB6835E}" srcId="{1105C792-7992-4A6C-94B5-D08BD84C3A36}" destId="{8319EF1D-82BF-4646-86D7-3F8A469D9A71}" srcOrd="2" destOrd="0" parTransId="{D0A1F54E-235E-447A-98FD-DC370146C7A7}" sibTransId="{34DC27F7-45E5-4888-8B18-7C66AAF99E11}"/>
    <dgm:cxn modelId="{2E5838B4-CC5D-44C2-A815-82F1E015FCB3}" srcId="{1105C792-7992-4A6C-94B5-D08BD84C3A36}" destId="{BEE9DEDA-98A9-482F-82EF-E7D8F8B880B9}" srcOrd="1" destOrd="0" parTransId="{FA0C4036-DEF7-48FF-ACB2-C28BD6BD0ADC}" sibTransId="{BA8FC88C-E71F-4D31-AD08-B7ACD4CBE556}"/>
    <dgm:cxn modelId="{BE253269-B120-4D06-8E07-F92B581E0949}" type="presOf" srcId="{3F14A7B5-F500-4D62-AAF9-ED74E716FCA5}" destId="{641E1D94-F9CC-4DF6-A461-36926100D9D9}" srcOrd="0" destOrd="0" presId="urn:microsoft.com/office/officeart/2005/8/layout/vList6"/>
    <dgm:cxn modelId="{3E171AA4-AC78-44D6-B0F8-D2DCF2338959}" srcId="{95975E39-4E15-4D1A-8C42-22CB1493F074}" destId="{3BF98897-7495-4135-B2A6-67CA2B940DD8}" srcOrd="1" destOrd="0" parTransId="{C02A941F-8260-42A1-B187-FA4ABCB1A78D}" sibTransId="{A5823369-5970-4990-AFA6-55EB106EF90B}"/>
    <dgm:cxn modelId="{A082FAF1-5AB6-4207-A6E3-92A787F57939}" type="presOf" srcId="{8319EF1D-82BF-4646-86D7-3F8A469D9A71}" destId="{C5F8A51C-7C67-4B32-9152-6380256F6D9A}" srcOrd="0" destOrd="2" presId="urn:microsoft.com/office/officeart/2005/8/layout/vList6"/>
    <dgm:cxn modelId="{98D57D71-6567-464F-8164-FFA857AE0835}" type="presOf" srcId="{95975E39-4E15-4D1A-8C42-22CB1493F074}" destId="{E797E5D3-2067-4CFF-A467-E000371C4D60}" srcOrd="0" destOrd="0" presId="urn:microsoft.com/office/officeart/2005/8/layout/vList6"/>
    <dgm:cxn modelId="{E89D2720-9205-4BF5-BE16-6D47FDA9ECC6}" type="presOf" srcId="{1DBDC2AE-9FBE-4182-A519-9F36AB3202A8}" destId="{AADA4DF3-1B1B-48D8-8E00-C4D1B7A08533}" srcOrd="0" destOrd="1" presId="urn:microsoft.com/office/officeart/2005/8/layout/vList6"/>
    <dgm:cxn modelId="{3DB89F58-58F6-4FA5-B075-987D9F40A1DB}" type="presOf" srcId="{F8601F29-1C71-4021-B7AA-666EC2F4AC97}" destId="{AADA4DF3-1B1B-48D8-8E00-C4D1B7A08533}" srcOrd="0" destOrd="2" presId="urn:microsoft.com/office/officeart/2005/8/layout/vList6"/>
    <dgm:cxn modelId="{02D8024D-901C-406A-AFAD-E6BF953EBED9}" type="presOf" srcId="{3BF98897-7495-4135-B2A6-67CA2B940DD8}" destId="{D25FFEE4-714F-451F-BE28-8335DF416E67}" srcOrd="0" destOrd="0" presId="urn:microsoft.com/office/officeart/2005/8/layout/vList6"/>
    <dgm:cxn modelId="{16F7727A-25D9-4A62-AD9F-A37E079E6453}" type="presOf" srcId="{4D9420AB-E62D-40DE-8913-D03805D1E859}" destId="{641E1D94-F9CC-4DF6-A461-36926100D9D9}" srcOrd="0" destOrd="1" presId="urn:microsoft.com/office/officeart/2005/8/layout/vList6"/>
    <dgm:cxn modelId="{5F02FDCB-DDFF-4B32-8190-F5F00AC4D588}" srcId="{F287D989-860A-4EA2-8128-A60453C899A3}" destId="{A48DE7C5-7E16-455C-BC7E-E00F1CC0B44D}" srcOrd="0" destOrd="0" parTransId="{FCF54DC9-BF91-489B-B7D0-FE736F77FBA2}" sibTransId="{4B68B999-A67C-415C-B94C-D5F33CD2C5C2}"/>
    <dgm:cxn modelId="{5906E910-517B-4F61-BE31-B8143B1C8694}" type="presOf" srcId="{BEE9DEDA-98A9-482F-82EF-E7D8F8B880B9}" destId="{C5F8A51C-7C67-4B32-9152-6380256F6D9A}" srcOrd="0" destOrd="1" presId="urn:microsoft.com/office/officeart/2005/8/layout/vList6"/>
    <dgm:cxn modelId="{88233402-2758-4A73-9126-D38AF76C3761}" srcId="{3BF98897-7495-4135-B2A6-67CA2B940DD8}" destId="{3F14A7B5-F500-4D62-AAF9-ED74E716FCA5}" srcOrd="0" destOrd="0" parTransId="{E292FFE2-9E5D-44C2-9A57-94C17FD54633}" sibTransId="{D2E9CEE2-6EDB-4CE2-9CE5-142E5D964157}"/>
    <dgm:cxn modelId="{DB0E532A-1CEA-4D4B-8538-069AC93ADD4C}" srcId="{3BF98897-7495-4135-B2A6-67CA2B940DD8}" destId="{4D9420AB-E62D-40DE-8913-D03805D1E859}" srcOrd="1" destOrd="0" parTransId="{DE8270F9-1410-493C-89BD-CBF98C74C0BB}" sibTransId="{5C2C6120-F619-4A4B-B3E9-4615806CFFEF}"/>
    <dgm:cxn modelId="{5292CE53-665D-4292-8199-EEE48FDF5B2C}" srcId="{95975E39-4E15-4D1A-8C42-22CB1493F074}" destId="{F287D989-860A-4EA2-8128-A60453C899A3}" srcOrd="2" destOrd="0" parTransId="{5960E3F1-134A-4571-8889-68FC5B0DF602}" sibTransId="{6C3B1821-234B-4B81-8853-414D659D907E}"/>
    <dgm:cxn modelId="{2D905091-B9FF-4220-9FE9-C5DA63A5BAA5}" srcId="{1105C792-7992-4A6C-94B5-D08BD84C3A36}" destId="{D0D389CD-3474-4F2E-A3A2-C3D12977A9D2}" srcOrd="0" destOrd="0" parTransId="{D1A1E3B6-1296-463A-BE98-313BD6C97095}" sibTransId="{EDCF391F-872E-47DD-AA6B-0B319CF26448}"/>
    <dgm:cxn modelId="{86572B1E-3516-41EE-9E79-FBD94F92BD99}" srcId="{F287D989-860A-4EA2-8128-A60453C899A3}" destId="{1DBDC2AE-9FBE-4182-A519-9F36AB3202A8}" srcOrd="1" destOrd="0" parTransId="{DC909A66-2954-413B-9D1B-F3B32254C8DE}" sibTransId="{8445CF32-2E82-41B0-928F-F538148FA2FB}"/>
    <dgm:cxn modelId="{A0EABE49-1A90-4AB8-AB0C-57635F7650B0}" type="presOf" srcId="{4F881C8E-019B-4A58-AC2C-FDC10E6D2E71}" destId="{641E1D94-F9CC-4DF6-A461-36926100D9D9}" srcOrd="0" destOrd="2" presId="urn:microsoft.com/office/officeart/2005/8/layout/vList6"/>
    <dgm:cxn modelId="{07BD82CC-76EB-47BA-9C97-D09AE5176B55}" type="presOf" srcId="{1105C792-7992-4A6C-94B5-D08BD84C3A36}" destId="{53E97D11-CD5B-4376-8816-4FD55DA3F195}" srcOrd="0" destOrd="0" presId="urn:microsoft.com/office/officeart/2005/8/layout/vList6"/>
    <dgm:cxn modelId="{236C476D-324A-41B3-8CA6-F67C384DDDB1}" type="presParOf" srcId="{E797E5D3-2067-4CFF-A467-E000371C4D60}" destId="{33CA24AA-ECB4-4907-A05A-42BA7B1A7858}" srcOrd="0" destOrd="0" presId="urn:microsoft.com/office/officeart/2005/8/layout/vList6"/>
    <dgm:cxn modelId="{285798FF-9E5B-40AE-85B7-501170B37837}" type="presParOf" srcId="{33CA24AA-ECB4-4907-A05A-42BA7B1A7858}" destId="{53E97D11-CD5B-4376-8816-4FD55DA3F195}" srcOrd="0" destOrd="0" presId="urn:microsoft.com/office/officeart/2005/8/layout/vList6"/>
    <dgm:cxn modelId="{E29FEDDD-AB9D-4BD9-8252-D9CA2E7120C4}" type="presParOf" srcId="{33CA24AA-ECB4-4907-A05A-42BA7B1A7858}" destId="{C5F8A51C-7C67-4B32-9152-6380256F6D9A}" srcOrd="1" destOrd="0" presId="urn:microsoft.com/office/officeart/2005/8/layout/vList6"/>
    <dgm:cxn modelId="{E76F7E3E-6443-47F2-A41C-F446D82D0274}" type="presParOf" srcId="{E797E5D3-2067-4CFF-A467-E000371C4D60}" destId="{35F5F448-F999-42DA-BED4-6DE361F3083F}" srcOrd="1" destOrd="0" presId="urn:microsoft.com/office/officeart/2005/8/layout/vList6"/>
    <dgm:cxn modelId="{A53AD88B-63CF-4E79-A62E-6C9CE39081E4}" type="presParOf" srcId="{E797E5D3-2067-4CFF-A467-E000371C4D60}" destId="{4A88EE50-034A-4AF6-A484-93FCBA904C0F}" srcOrd="2" destOrd="0" presId="urn:microsoft.com/office/officeart/2005/8/layout/vList6"/>
    <dgm:cxn modelId="{17CF732F-01DB-4034-9866-31762DD64B20}" type="presParOf" srcId="{4A88EE50-034A-4AF6-A484-93FCBA904C0F}" destId="{D25FFEE4-714F-451F-BE28-8335DF416E67}" srcOrd="0" destOrd="0" presId="urn:microsoft.com/office/officeart/2005/8/layout/vList6"/>
    <dgm:cxn modelId="{B1EC5CA9-C797-457D-8C9F-F4A0B963D298}" type="presParOf" srcId="{4A88EE50-034A-4AF6-A484-93FCBA904C0F}" destId="{641E1D94-F9CC-4DF6-A461-36926100D9D9}" srcOrd="1" destOrd="0" presId="urn:microsoft.com/office/officeart/2005/8/layout/vList6"/>
    <dgm:cxn modelId="{32463F82-E3B2-4179-AA4E-18823EEEEB43}" type="presParOf" srcId="{E797E5D3-2067-4CFF-A467-E000371C4D60}" destId="{E06497E2-ECFA-43BF-B0CA-800258746A58}" srcOrd="3" destOrd="0" presId="urn:microsoft.com/office/officeart/2005/8/layout/vList6"/>
    <dgm:cxn modelId="{BCDF74A3-BB0F-442B-9EF7-819DB8914909}" type="presParOf" srcId="{E797E5D3-2067-4CFF-A467-E000371C4D60}" destId="{6C6BF14E-3EA1-4092-B27E-F37AD2CE9262}" srcOrd="4" destOrd="0" presId="urn:microsoft.com/office/officeart/2005/8/layout/vList6"/>
    <dgm:cxn modelId="{7E6A7E52-8961-4162-A104-9C4AE8BB1201}" type="presParOf" srcId="{6C6BF14E-3EA1-4092-B27E-F37AD2CE9262}" destId="{13E38B2F-9FFB-4EF7-9CF6-F87E56143216}" srcOrd="0" destOrd="0" presId="urn:microsoft.com/office/officeart/2005/8/layout/vList6"/>
    <dgm:cxn modelId="{AA12A688-6C90-4DBF-AE59-EEACA0046913}" type="presParOf" srcId="{6C6BF14E-3EA1-4092-B27E-F37AD2CE9262}" destId="{AADA4DF3-1B1B-48D8-8E00-C4D1B7A0853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C86631-13B0-489D-9A75-68538E9A2263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F59E8F-EDA8-4869-B36C-580CDF323BA9}">
      <dgm:prSet phldrT="[Text]" phldr="1"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21F74D0E-D3D1-4F02-B169-1C6C8CCF89EF}" type="parTrans" cxnId="{4DC7718F-2E6C-4E0A-9A30-EDD48765B51D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21AB40C3-5782-44F3-80D5-0FC26E63524B}" type="sibTrans" cxnId="{4DC7718F-2E6C-4E0A-9A30-EDD48765B51D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0A09AA11-2869-4BE8-90DA-303A4B1819F4}">
      <dgm:prSet phldrT="[Text]"/>
      <dgm:spPr/>
      <dgm:t>
        <a:bodyPr/>
        <a:lstStyle/>
        <a:p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Hàm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kết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hợp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người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dùng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định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nghĩa</a:t>
          </a:r>
          <a:endParaRPr lang="en-US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EA030558-C08D-45D8-94D8-16AA74768426}" type="parTrans" cxnId="{FB526B1E-F27A-4900-9A75-4836051B1C0E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02B789C2-5045-4B6E-A3D5-4DD643A51F15}" type="sibTrans" cxnId="{FB526B1E-F27A-4900-9A75-4836051B1C0E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4EE6552A-6EE4-4EC7-8B4D-6B2B2729FCE9}">
      <dgm:prSet phldrT="[Text]" phldr="1"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3163F1B0-62F7-44FA-80AD-4B9E5AEA302D}" type="parTrans" cxnId="{5D45752B-8FC8-413B-BA4D-DFAD3D3133C4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87251747-3D03-4C89-8205-1A5C44547DAD}" type="sibTrans" cxnId="{5D45752B-8FC8-413B-BA4D-DFAD3D3133C4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2DC86C15-2275-4165-8795-193ED2B4078B}">
      <dgm:prSet phldrT="[Text]"/>
      <dgm:spPr/>
      <dgm:t>
        <a:bodyPr/>
        <a:lstStyle/>
        <a:p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Độ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tin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cậy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của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phương</a:t>
          </a:r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thức</a:t>
          </a:r>
          <a:endParaRPr lang="en-US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477EEC26-2E5D-41FB-AAB3-FD26E5766269}" type="parTrans" cxnId="{6831531E-AA68-4EFF-B698-8FC6A21F385B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E43DC861-EC96-4167-91FA-5CEF80A712F7}" type="sibTrans" cxnId="{6831531E-AA68-4EFF-B698-8FC6A21F385B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6F532942-7504-4520-8DEF-D465771CE48A}">
      <dgm:prSet phldrT="[Text]" phldr="1"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77BE504D-EF1F-444D-9585-E936FE824524}" type="parTrans" cxnId="{F6060C4C-51DE-43AB-9F43-7F8B6757EB6A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E0FC01CF-E3BC-40CE-B10C-9459EEC7EBA5}" type="sibTrans" cxnId="{F6060C4C-51DE-43AB-9F43-7F8B6757EB6A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34A0F790-01FE-4F57-9564-D6ED85F1B2AC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Method Caching</a:t>
          </a:r>
          <a:endParaRPr lang="en-US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623C3FCB-68FC-4221-8374-F220D23955C8}" type="parTrans" cxnId="{E2CB30AE-2EEC-4756-802B-CD0FAE70F9F4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595EDF12-9401-4494-B335-6722195DAA70}" type="sibTrans" cxnId="{E2CB30AE-2EEC-4756-802B-CD0FAE70F9F4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9DA28D67-F37B-4BDD-A382-CCA878E90DCA}">
      <dgm:prSet phldrT="[Text]"/>
      <dgm:spPr/>
      <dgm:t>
        <a:bodyPr/>
        <a:lstStyle/>
        <a:p>
          <a:r>
            <a:rPr lang="en-US" dirty="0" smtClean="0">
              <a:solidFill>
                <a:schemeClr val="tx2"/>
              </a:solidFill>
            </a:rPr>
            <a:t>Pointer </a:t>
          </a:r>
          <a:r>
            <a:rPr lang="en-US" dirty="0" err="1" smtClean="0">
              <a:solidFill>
                <a:schemeClr val="tx2"/>
              </a:solidFill>
            </a:rPr>
            <a:t>Swizzling</a:t>
          </a:r>
          <a:endParaRPr lang="en-US" dirty="0">
            <a:solidFill>
              <a:schemeClr val="tx2"/>
            </a:solidFill>
          </a:endParaRPr>
        </a:p>
      </dgm:t>
    </dgm:pt>
    <dgm:pt modelId="{FBC84FFF-83A4-42D4-8183-4E07EB53D01B}" type="parTrans" cxnId="{A7DD3258-B6D2-41CE-B340-0B7C9331AE65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FE71023C-6362-4C83-A25C-6028C0D4417C}" type="sibTrans" cxnId="{A7DD3258-B6D2-41CE-B340-0B7C9331AE65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FAD4158A-2CB9-498C-8F34-11415D21E410}">
      <dgm:prSet phldrT="[Text]"/>
      <dgm:spPr/>
      <dgm:t>
        <a:bodyPr/>
        <a:lstStyle/>
        <a:p>
          <a:endParaRPr lang="en-US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B9BF79A0-AE63-46A2-B551-C58C5CB0F861}" type="parTrans" cxnId="{DBFF4C10-4B1A-44EF-AB8E-7CDA90705B7B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B1BACF47-CF97-40C2-A4B0-D4E535CF37A0}" type="sibTrans" cxnId="{DBFF4C10-4B1A-44EF-AB8E-7CDA90705B7B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14908C15-BB66-4F30-AC12-C61477DBFBB0}" type="pres">
      <dgm:prSet presAssocID="{6FC86631-13B0-489D-9A75-68538E9A226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193C279B-9ACD-40EC-ACD9-97538EE91CE4}" type="pres">
      <dgm:prSet presAssocID="{8DF59E8F-EDA8-4869-B36C-580CDF323BA9}" presName="parenttextcomposite" presStyleCnt="0"/>
      <dgm:spPr/>
    </dgm:pt>
    <dgm:pt modelId="{5638B43C-6177-415D-8FDB-07521CDDDC81}" type="pres">
      <dgm:prSet presAssocID="{8DF59E8F-EDA8-4869-B36C-580CDF323BA9}" presName="parenttext" presStyleLbl="revTx" presStyleIdx="0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7361A8-2CB6-4EE7-835B-4B578019709F}" type="pres">
      <dgm:prSet presAssocID="{8DF59E8F-EDA8-4869-B36C-580CDF323BA9}" presName="composite" presStyleCnt="0"/>
      <dgm:spPr/>
    </dgm:pt>
    <dgm:pt modelId="{B5F8DBFA-91EC-450D-84E4-96AF7AC090FD}" type="pres">
      <dgm:prSet presAssocID="{8DF59E8F-EDA8-4869-B36C-580CDF323BA9}" presName="chevron1" presStyleLbl="alignNode1" presStyleIdx="0" presStyleCnt="28"/>
      <dgm:spPr/>
    </dgm:pt>
    <dgm:pt modelId="{FFD9EDBA-5A59-4AA8-9FEC-9968024EAFE0}" type="pres">
      <dgm:prSet presAssocID="{8DF59E8F-EDA8-4869-B36C-580CDF323BA9}" presName="chevron2" presStyleLbl="alignNode1" presStyleIdx="1" presStyleCnt="28"/>
      <dgm:spPr/>
    </dgm:pt>
    <dgm:pt modelId="{7E5F389D-EDCD-417F-B3FF-4F3E4372ECA4}" type="pres">
      <dgm:prSet presAssocID="{8DF59E8F-EDA8-4869-B36C-580CDF323BA9}" presName="chevron3" presStyleLbl="alignNode1" presStyleIdx="2" presStyleCnt="28"/>
      <dgm:spPr/>
    </dgm:pt>
    <dgm:pt modelId="{69D053B2-2EE9-42C3-9403-061979950B00}" type="pres">
      <dgm:prSet presAssocID="{8DF59E8F-EDA8-4869-B36C-580CDF323BA9}" presName="chevron4" presStyleLbl="alignNode1" presStyleIdx="3" presStyleCnt="28"/>
      <dgm:spPr/>
    </dgm:pt>
    <dgm:pt modelId="{05C0FDC6-70FF-4A8F-BB7B-3DA5C7EBE899}" type="pres">
      <dgm:prSet presAssocID="{8DF59E8F-EDA8-4869-B36C-580CDF323BA9}" presName="chevron5" presStyleLbl="alignNode1" presStyleIdx="4" presStyleCnt="28"/>
      <dgm:spPr/>
    </dgm:pt>
    <dgm:pt modelId="{5135A3E0-8548-4366-B847-387F3ECB83FB}" type="pres">
      <dgm:prSet presAssocID="{8DF59E8F-EDA8-4869-B36C-580CDF323BA9}" presName="chevron6" presStyleLbl="alignNode1" presStyleIdx="5" presStyleCnt="28"/>
      <dgm:spPr/>
    </dgm:pt>
    <dgm:pt modelId="{00B7CE26-755C-479D-8DDA-522DBCFAFEC1}" type="pres">
      <dgm:prSet presAssocID="{8DF59E8F-EDA8-4869-B36C-580CDF323BA9}" presName="chevron7" presStyleLbl="alignNode1" presStyleIdx="6" presStyleCnt="28"/>
      <dgm:spPr/>
    </dgm:pt>
    <dgm:pt modelId="{09255157-DB59-4402-9C80-FB4E9C48E2BF}" type="pres">
      <dgm:prSet presAssocID="{8DF59E8F-EDA8-4869-B36C-580CDF323BA9}" presName="childtext" presStyleLbl="solidFgAcc1" presStyleIdx="0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A75C29-7C6A-4201-88B0-B839F137BD18}" type="pres">
      <dgm:prSet presAssocID="{21AB40C3-5782-44F3-80D5-0FC26E63524B}" presName="sibTrans" presStyleCnt="0"/>
      <dgm:spPr/>
    </dgm:pt>
    <dgm:pt modelId="{238508F2-C2B3-41F9-B475-3B8081F28959}" type="pres">
      <dgm:prSet presAssocID="{4EE6552A-6EE4-4EC7-8B4D-6B2B2729FCE9}" presName="parenttextcomposite" presStyleCnt="0"/>
      <dgm:spPr/>
    </dgm:pt>
    <dgm:pt modelId="{5751F05C-8934-4B63-8A91-70A894961F8E}" type="pres">
      <dgm:prSet presAssocID="{4EE6552A-6EE4-4EC7-8B4D-6B2B2729FCE9}" presName="parenttext" presStyleLbl="revTx" presStyleIdx="1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B9263B-41E8-42C0-93B8-7D9FAEFAC445}" type="pres">
      <dgm:prSet presAssocID="{4EE6552A-6EE4-4EC7-8B4D-6B2B2729FCE9}" presName="composite" presStyleCnt="0"/>
      <dgm:spPr/>
    </dgm:pt>
    <dgm:pt modelId="{A4418148-ABBA-4FEF-BF41-3A9D6490BCF2}" type="pres">
      <dgm:prSet presAssocID="{4EE6552A-6EE4-4EC7-8B4D-6B2B2729FCE9}" presName="chevron1" presStyleLbl="alignNode1" presStyleIdx="7" presStyleCnt="28"/>
      <dgm:spPr/>
    </dgm:pt>
    <dgm:pt modelId="{24D3D04B-4CE6-4F55-A172-4A3AD95BA03F}" type="pres">
      <dgm:prSet presAssocID="{4EE6552A-6EE4-4EC7-8B4D-6B2B2729FCE9}" presName="chevron2" presStyleLbl="alignNode1" presStyleIdx="8" presStyleCnt="28"/>
      <dgm:spPr/>
    </dgm:pt>
    <dgm:pt modelId="{3DBA1E73-65A2-402F-B1A0-DCC96CA627D4}" type="pres">
      <dgm:prSet presAssocID="{4EE6552A-6EE4-4EC7-8B4D-6B2B2729FCE9}" presName="chevron3" presStyleLbl="alignNode1" presStyleIdx="9" presStyleCnt="28"/>
      <dgm:spPr/>
    </dgm:pt>
    <dgm:pt modelId="{D435DC5A-1AD8-4823-828D-4A35AA6A1104}" type="pres">
      <dgm:prSet presAssocID="{4EE6552A-6EE4-4EC7-8B4D-6B2B2729FCE9}" presName="chevron4" presStyleLbl="alignNode1" presStyleIdx="10" presStyleCnt="28"/>
      <dgm:spPr/>
    </dgm:pt>
    <dgm:pt modelId="{BCFCA2C2-79C3-426E-B223-6C3143AAB758}" type="pres">
      <dgm:prSet presAssocID="{4EE6552A-6EE4-4EC7-8B4D-6B2B2729FCE9}" presName="chevron5" presStyleLbl="alignNode1" presStyleIdx="11" presStyleCnt="28"/>
      <dgm:spPr/>
    </dgm:pt>
    <dgm:pt modelId="{A3D57AF1-D3FB-46CD-99D6-C827A285548D}" type="pres">
      <dgm:prSet presAssocID="{4EE6552A-6EE4-4EC7-8B4D-6B2B2729FCE9}" presName="chevron6" presStyleLbl="alignNode1" presStyleIdx="12" presStyleCnt="28"/>
      <dgm:spPr/>
    </dgm:pt>
    <dgm:pt modelId="{06352EBF-9A10-4A02-9256-92B3B03730E2}" type="pres">
      <dgm:prSet presAssocID="{4EE6552A-6EE4-4EC7-8B4D-6B2B2729FCE9}" presName="chevron7" presStyleLbl="alignNode1" presStyleIdx="13" presStyleCnt="28"/>
      <dgm:spPr/>
    </dgm:pt>
    <dgm:pt modelId="{E85FD32C-11E9-40BA-8B6E-2767FF717370}" type="pres">
      <dgm:prSet presAssocID="{4EE6552A-6EE4-4EC7-8B4D-6B2B2729FCE9}" presName="childtext" presStyleLbl="solidFgAcc1" presStyleIdx="1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32C040-4A47-4E11-84B5-8788EC05713B}" type="pres">
      <dgm:prSet presAssocID="{87251747-3D03-4C89-8205-1A5C44547DAD}" presName="sibTrans" presStyleCnt="0"/>
      <dgm:spPr/>
    </dgm:pt>
    <dgm:pt modelId="{7D614B85-3E30-45E7-ADD5-35CF96E10578}" type="pres">
      <dgm:prSet presAssocID="{6F532942-7504-4520-8DEF-D465771CE48A}" presName="parenttextcomposite" presStyleCnt="0"/>
      <dgm:spPr/>
    </dgm:pt>
    <dgm:pt modelId="{FA8889BA-70C9-496E-B414-D67793E21E50}" type="pres">
      <dgm:prSet presAssocID="{6F532942-7504-4520-8DEF-D465771CE48A}" presName="parenttext" presStyleLbl="revTx" presStyleIdx="2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61F6C5-46BD-4ACC-A19B-65E14A0AB187}" type="pres">
      <dgm:prSet presAssocID="{6F532942-7504-4520-8DEF-D465771CE48A}" presName="composite" presStyleCnt="0"/>
      <dgm:spPr/>
    </dgm:pt>
    <dgm:pt modelId="{71F4059C-67EE-4059-AC2E-08523F91AAE9}" type="pres">
      <dgm:prSet presAssocID="{6F532942-7504-4520-8DEF-D465771CE48A}" presName="chevron1" presStyleLbl="alignNode1" presStyleIdx="14" presStyleCnt="28"/>
      <dgm:spPr/>
    </dgm:pt>
    <dgm:pt modelId="{997224F0-71DF-45AB-8215-403DFD8DFE08}" type="pres">
      <dgm:prSet presAssocID="{6F532942-7504-4520-8DEF-D465771CE48A}" presName="chevron2" presStyleLbl="alignNode1" presStyleIdx="15" presStyleCnt="28"/>
      <dgm:spPr/>
    </dgm:pt>
    <dgm:pt modelId="{FC800AB5-F4DF-446D-9399-568ABF98A7A4}" type="pres">
      <dgm:prSet presAssocID="{6F532942-7504-4520-8DEF-D465771CE48A}" presName="chevron3" presStyleLbl="alignNode1" presStyleIdx="16" presStyleCnt="28"/>
      <dgm:spPr/>
    </dgm:pt>
    <dgm:pt modelId="{BD579199-F84B-454F-B4D8-02F0DB6F1340}" type="pres">
      <dgm:prSet presAssocID="{6F532942-7504-4520-8DEF-D465771CE48A}" presName="chevron4" presStyleLbl="alignNode1" presStyleIdx="17" presStyleCnt="28"/>
      <dgm:spPr/>
    </dgm:pt>
    <dgm:pt modelId="{D12A5006-BE3C-4EA7-A483-FDFBE196CF5C}" type="pres">
      <dgm:prSet presAssocID="{6F532942-7504-4520-8DEF-D465771CE48A}" presName="chevron5" presStyleLbl="alignNode1" presStyleIdx="18" presStyleCnt="28"/>
      <dgm:spPr/>
    </dgm:pt>
    <dgm:pt modelId="{BF896072-6310-4EA1-86C4-80B410754E9D}" type="pres">
      <dgm:prSet presAssocID="{6F532942-7504-4520-8DEF-D465771CE48A}" presName="chevron6" presStyleLbl="alignNode1" presStyleIdx="19" presStyleCnt="28"/>
      <dgm:spPr/>
    </dgm:pt>
    <dgm:pt modelId="{3155D537-02F2-4558-932E-16BF4A31EE2F}" type="pres">
      <dgm:prSet presAssocID="{6F532942-7504-4520-8DEF-D465771CE48A}" presName="chevron7" presStyleLbl="alignNode1" presStyleIdx="20" presStyleCnt="28"/>
      <dgm:spPr/>
    </dgm:pt>
    <dgm:pt modelId="{F5BDFD82-408E-44D2-A32C-F7F7579D6868}" type="pres">
      <dgm:prSet presAssocID="{6F532942-7504-4520-8DEF-D465771CE48A}" presName="childtext" presStyleLbl="solidFgAcc1" presStyleIdx="2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9EE82C-DED0-414F-A64A-246755A68B29}" type="pres">
      <dgm:prSet presAssocID="{E0FC01CF-E3BC-40CE-B10C-9459EEC7EBA5}" presName="sibTrans" presStyleCnt="0"/>
      <dgm:spPr/>
    </dgm:pt>
    <dgm:pt modelId="{B052E3F2-69C6-4843-B5D7-3B65B5D3F2CE}" type="pres">
      <dgm:prSet presAssocID="{FAD4158A-2CB9-498C-8F34-11415D21E410}" presName="parenttextcomposite" presStyleCnt="0"/>
      <dgm:spPr/>
    </dgm:pt>
    <dgm:pt modelId="{509C8892-4549-4398-92E9-AD3178937A0C}" type="pres">
      <dgm:prSet presAssocID="{FAD4158A-2CB9-498C-8F34-11415D21E410}" presName="parenttext" presStyleLbl="revTx" presStyleIdx="3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E35EE-B69D-4865-92C2-0120E5D4DEF1}" type="pres">
      <dgm:prSet presAssocID="{FAD4158A-2CB9-498C-8F34-11415D21E410}" presName="composite" presStyleCnt="0"/>
      <dgm:spPr/>
    </dgm:pt>
    <dgm:pt modelId="{5B2D5EE1-133C-45E9-BC1F-CBBC9139E1C1}" type="pres">
      <dgm:prSet presAssocID="{FAD4158A-2CB9-498C-8F34-11415D21E410}" presName="chevron1" presStyleLbl="alignNode1" presStyleIdx="21" presStyleCnt="28"/>
      <dgm:spPr/>
    </dgm:pt>
    <dgm:pt modelId="{FB733D37-5FF1-4320-884B-11B3C573964B}" type="pres">
      <dgm:prSet presAssocID="{FAD4158A-2CB9-498C-8F34-11415D21E410}" presName="chevron2" presStyleLbl="alignNode1" presStyleIdx="22" presStyleCnt="28"/>
      <dgm:spPr/>
    </dgm:pt>
    <dgm:pt modelId="{6417A947-E315-40BD-9FC1-A027671BB3ED}" type="pres">
      <dgm:prSet presAssocID="{FAD4158A-2CB9-498C-8F34-11415D21E410}" presName="chevron3" presStyleLbl="alignNode1" presStyleIdx="23" presStyleCnt="28"/>
      <dgm:spPr/>
    </dgm:pt>
    <dgm:pt modelId="{EBAE7E98-4055-49D8-A19B-226540C50A04}" type="pres">
      <dgm:prSet presAssocID="{FAD4158A-2CB9-498C-8F34-11415D21E410}" presName="chevron4" presStyleLbl="alignNode1" presStyleIdx="24" presStyleCnt="28"/>
      <dgm:spPr/>
    </dgm:pt>
    <dgm:pt modelId="{11836409-3F67-4961-8155-4149A1DEFAE8}" type="pres">
      <dgm:prSet presAssocID="{FAD4158A-2CB9-498C-8F34-11415D21E410}" presName="chevron5" presStyleLbl="alignNode1" presStyleIdx="25" presStyleCnt="28"/>
      <dgm:spPr/>
    </dgm:pt>
    <dgm:pt modelId="{86256CEB-A33F-4EC6-A386-A11C224E7B4C}" type="pres">
      <dgm:prSet presAssocID="{FAD4158A-2CB9-498C-8F34-11415D21E410}" presName="chevron6" presStyleLbl="alignNode1" presStyleIdx="26" presStyleCnt="28"/>
      <dgm:spPr/>
    </dgm:pt>
    <dgm:pt modelId="{25098B54-8076-46C7-A518-7A4C5370A0AE}" type="pres">
      <dgm:prSet presAssocID="{FAD4158A-2CB9-498C-8F34-11415D21E410}" presName="chevron7" presStyleLbl="alignNode1" presStyleIdx="27" presStyleCnt="28"/>
      <dgm:spPr/>
    </dgm:pt>
    <dgm:pt modelId="{3358EE15-321A-47F2-9991-FC4A86737132}" type="pres">
      <dgm:prSet presAssocID="{FAD4158A-2CB9-498C-8F34-11415D21E410}" presName="childtext" presStyleLbl="solidFgAcc1" presStyleIdx="3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360203-93D1-4E05-90C7-6D117BDB65AF}" type="presOf" srcId="{6F532942-7504-4520-8DEF-D465771CE48A}" destId="{FA8889BA-70C9-496E-B414-D67793E21E50}" srcOrd="0" destOrd="0" presId="urn:microsoft.com/office/officeart/2008/layout/VerticalAccentList"/>
    <dgm:cxn modelId="{1EA194AC-6094-4D32-96F4-559E48AC479F}" type="presOf" srcId="{FAD4158A-2CB9-498C-8F34-11415D21E410}" destId="{509C8892-4549-4398-92E9-AD3178937A0C}" srcOrd="0" destOrd="0" presId="urn:microsoft.com/office/officeart/2008/layout/VerticalAccentList"/>
    <dgm:cxn modelId="{EC221A24-D3F7-432E-83DC-5F0DF75AE9B9}" type="presOf" srcId="{34A0F790-01FE-4F57-9564-D6ED85F1B2AC}" destId="{F5BDFD82-408E-44D2-A32C-F7F7579D6868}" srcOrd="0" destOrd="0" presId="urn:microsoft.com/office/officeart/2008/layout/VerticalAccentList"/>
    <dgm:cxn modelId="{E2CB30AE-2EEC-4756-802B-CD0FAE70F9F4}" srcId="{6F532942-7504-4520-8DEF-D465771CE48A}" destId="{34A0F790-01FE-4F57-9564-D6ED85F1B2AC}" srcOrd="0" destOrd="0" parTransId="{623C3FCB-68FC-4221-8374-F220D23955C8}" sibTransId="{595EDF12-9401-4494-B335-6722195DAA70}"/>
    <dgm:cxn modelId="{FB526B1E-F27A-4900-9A75-4836051B1C0E}" srcId="{8DF59E8F-EDA8-4869-B36C-580CDF323BA9}" destId="{0A09AA11-2869-4BE8-90DA-303A4B1819F4}" srcOrd="0" destOrd="0" parTransId="{EA030558-C08D-45D8-94D8-16AA74768426}" sibTransId="{02B789C2-5045-4B6E-A3D5-4DD643A51F15}"/>
    <dgm:cxn modelId="{844D70E8-ED11-42D8-96C4-05CF23E87906}" type="presOf" srcId="{4EE6552A-6EE4-4EC7-8B4D-6B2B2729FCE9}" destId="{5751F05C-8934-4B63-8A91-70A894961F8E}" srcOrd="0" destOrd="0" presId="urn:microsoft.com/office/officeart/2008/layout/VerticalAccentList"/>
    <dgm:cxn modelId="{9E30DCF4-44FC-4D42-BA50-08597FF5650F}" type="presOf" srcId="{9DA28D67-F37B-4BDD-A382-CCA878E90DCA}" destId="{3358EE15-321A-47F2-9991-FC4A86737132}" srcOrd="0" destOrd="0" presId="urn:microsoft.com/office/officeart/2008/layout/VerticalAccentList"/>
    <dgm:cxn modelId="{A7DD3258-B6D2-41CE-B340-0B7C9331AE65}" srcId="{FAD4158A-2CB9-498C-8F34-11415D21E410}" destId="{9DA28D67-F37B-4BDD-A382-CCA878E90DCA}" srcOrd="0" destOrd="0" parTransId="{FBC84FFF-83A4-42D4-8183-4E07EB53D01B}" sibTransId="{FE71023C-6362-4C83-A25C-6028C0D4417C}"/>
    <dgm:cxn modelId="{7A118F9E-42F6-4184-AAA8-ADFFA969EDB9}" type="presOf" srcId="{2DC86C15-2275-4165-8795-193ED2B4078B}" destId="{E85FD32C-11E9-40BA-8B6E-2767FF717370}" srcOrd="0" destOrd="0" presId="urn:microsoft.com/office/officeart/2008/layout/VerticalAccentList"/>
    <dgm:cxn modelId="{5D45752B-8FC8-413B-BA4D-DFAD3D3133C4}" srcId="{6FC86631-13B0-489D-9A75-68538E9A2263}" destId="{4EE6552A-6EE4-4EC7-8B4D-6B2B2729FCE9}" srcOrd="1" destOrd="0" parTransId="{3163F1B0-62F7-44FA-80AD-4B9E5AEA302D}" sibTransId="{87251747-3D03-4C89-8205-1A5C44547DAD}"/>
    <dgm:cxn modelId="{BD08BD02-D06E-41D4-877A-2D69456238C0}" type="presOf" srcId="{0A09AA11-2869-4BE8-90DA-303A4B1819F4}" destId="{09255157-DB59-4402-9C80-FB4E9C48E2BF}" srcOrd="0" destOrd="0" presId="urn:microsoft.com/office/officeart/2008/layout/VerticalAccentList"/>
    <dgm:cxn modelId="{F6060C4C-51DE-43AB-9F43-7F8B6757EB6A}" srcId="{6FC86631-13B0-489D-9A75-68538E9A2263}" destId="{6F532942-7504-4520-8DEF-D465771CE48A}" srcOrd="2" destOrd="0" parTransId="{77BE504D-EF1F-444D-9585-E936FE824524}" sibTransId="{E0FC01CF-E3BC-40CE-B10C-9459EEC7EBA5}"/>
    <dgm:cxn modelId="{4DC7718F-2E6C-4E0A-9A30-EDD48765B51D}" srcId="{6FC86631-13B0-489D-9A75-68538E9A2263}" destId="{8DF59E8F-EDA8-4869-B36C-580CDF323BA9}" srcOrd="0" destOrd="0" parTransId="{21F74D0E-D3D1-4F02-B169-1C6C8CCF89EF}" sibTransId="{21AB40C3-5782-44F3-80D5-0FC26E63524B}"/>
    <dgm:cxn modelId="{333FAD18-532F-4514-A060-F0BBEEDC790C}" type="presOf" srcId="{8DF59E8F-EDA8-4869-B36C-580CDF323BA9}" destId="{5638B43C-6177-415D-8FDB-07521CDDDC81}" srcOrd="0" destOrd="0" presId="urn:microsoft.com/office/officeart/2008/layout/VerticalAccentList"/>
    <dgm:cxn modelId="{F527A4C7-ECEE-4D67-B9F3-F8DBA136C831}" type="presOf" srcId="{6FC86631-13B0-489D-9A75-68538E9A2263}" destId="{14908C15-BB66-4F30-AC12-C61477DBFBB0}" srcOrd="0" destOrd="0" presId="urn:microsoft.com/office/officeart/2008/layout/VerticalAccentList"/>
    <dgm:cxn modelId="{6831531E-AA68-4EFF-B698-8FC6A21F385B}" srcId="{4EE6552A-6EE4-4EC7-8B4D-6B2B2729FCE9}" destId="{2DC86C15-2275-4165-8795-193ED2B4078B}" srcOrd="0" destOrd="0" parTransId="{477EEC26-2E5D-41FB-AAB3-FD26E5766269}" sibTransId="{E43DC861-EC96-4167-91FA-5CEF80A712F7}"/>
    <dgm:cxn modelId="{DBFF4C10-4B1A-44EF-AB8E-7CDA90705B7B}" srcId="{6FC86631-13B0-489D-9A75-68538E9A2263}" destId="{FAD4158A-2CB9-498C-8F34-11415D21E410}" srcOrd="3" destOrd="0" parTransId="{B9BF79A0-AE63-46A2-B551-C58C5CB0F861}" sibTransId="{B1BACF47-CF97-40C2-A4B0-D4E535CF37A0}"/>
    <dgm:cxn modelId="{39E3DEDC-D720-465A-AB1A-5A62398ABD5C}" type="presParOf" srcId="{14908C15-BB66-4F30-AC12-C61477DBFBB0}" destId="{193C279B-9ACD-40EC-ACD9-97538EE91CE4}" srcOrd="0" destOrd="0" presId="urn:microsoft.com/office/officeart/2008/layout/VerticalAccentList"/>
    <dgm:cxn modelId="{0B88218A-D6C7-43B5-9BF7-862A4407AC15}" type="presParOf" srcId="{193C279B-9ACD-40EC-ACD9-97538EE91CE4}" destId="{5638B43C-6177-415D-8FDB-07521CDDDC81}" srcOrd="0" destOrd="0" presId="urn:microsoft.com/office/officeart/2008/layout/VerticalAccentList"/>
    <dgm:cxn modelId="{99A402E6-E41B-48CE-B278-05248C3B85BF}" type="presParOf" srcId="{14908C15-BB66-4F30-AC12-C61477DBFBB0}" destId="{4B7361A8-2CB6-4EE7-835B-4B578019709F}" srcOrd="1" destOrd="0" presId="urn:microsoft.com/office/officeart/2008/layout/VerticalAccentList"/>
    <dgm:cxn modelId="{7BA79355-3C5D-4AFF-9491-F67370DC8F63}" type="presParOf" srcId="{4B7361A8-2CB6-4EE7-835B-4B578019709F}" destId="{B5F8DBFA-91EC-450D-84E4-96AF7AC090FD}" srcOrd="0" destOrd="0" presId="urn:microsoft.com/office/officeart/2008/layout/VerticalAccentList"/>
    <dgm:cxn modelId="{98074B73-0AC7-44F1-BFE9-8DFF87ACD6A8}" type="presParOf" srcId="{4B7361A8-2CB6-4EE7-835B-4B578019709F}" destId="{FFD9EDBA-5A59-4AA8-9FEC-9968024EAFE0}" srcOrd="1" destOrd="0" presId="urn:microsoft.com/office/officeart/2008/layout/VerticalAccentList"/>
    <dgm:cxn modelId="{6C1249A5-F357-49BD-99FB-D18C3B2D26EB}" type="presParOf" srcId="{4B7361A8-2CB6-4EE7-835B-4B578019709F}" destId="{7E5F389D-EDCD-417F-B3FF-4F3E4372ECA4}" srcOrd="2" destOrd="0" presId="urn:microsoft.com/office/officeart/2008/layout/VerticalAccentList"/>
    <dgm:cxn modelId="{638AD9C6-5427-4910-AF0B-E0658D57619C}" type="presParOf" srcId="{4B7361A8-2CB6-4EE7-835B-4B578019709F}" destId="{69D053B2-2EE9-42C3-9403-061979950B00}" srcOrd="3" destOrd="0" presId="urn:microsoft.com/office/officeart/2008/layout/VerticalAccentList"/>
    <dgm:cxn modelId="{544F16E0-4E96-4129-ADFF-987DD3858D55}" type="presParOf" srcId="{4B7361A8-2CB6-4EE7-835B-4B578019709F}" destId="{05C0FDC6-70FF-4A8F-BB7B-3DA5C7EBE899}" srcOrd="4" destOrd="0" presId="urn:microsoft.com/office/officeart/2008/layout/VerticalAccentList"/>
    <dgm:cxn modelId="{9675DAC8-1981-46B0-B0D5-CA762C306DD1}" type="presParOf" srcId="{4B7361A8-2CB6-4EE7-835B-4B578019709F}" destId="{5135A3E0-8548-4366-B847-387F3ECB83FB}" srcOrd="5" destOrd="0" presId="urn:microsoft.com/office/officeart/2008/layout/VerticalAccentList"/>
    <dgm:cxn modelId="{F3D8557B-F27B-45A5-B7C5-2144BBC2A341}" type="presParOf" srcId="{4B7361A8-2CB6-4EE7-835B-4B578019709F}" destId="{00B7CE26-755C-479D-8DDA-522DBCFAFEC1}" srcOrd="6" destOrd="0" presId="urn:microsoft.com/office/officeart/2008/layout/VerticalAccentList"/>
    <dgm:cxn modelId="{3813EB76-B22A-4DA4-B3B2-79B91B0E3EE3}" type="presParOf" srcId="{4B7361A8-2CB6-4EE7-835B-4B578019709F}" destId="{09255157-DB59-4402-9C80-FB4E9C48E2BF}" srcOrd="7" destOrd="0" presId="urn:microsoft.com/office/officeart/2008/layout/VerticalAccentList"/>
    <dgm:cxn modelId="{C228C748-4424-4725-B887-E081DC0F56CD}" type="presParOf" srcId="{14908C15-BB66-4F30-AC12-C61477DBFBB0}" destId="{4AA75C29-7C6A-4201-88B0-B839F137BD18}" srcOrd="2" destOrd="0" presId="urn:microsoft.com/office/officeart/2008/layout/VerticalAccentList"/>
    <dgm:cxn modelId="{BB9D3052-7563-4220-A943-53D5F047BA79}" type="presParOf" srcId="{14908C15-BB66-4F30-AC12-C61477DBFBB0}" destId="{238508F2-C2B3-41F9-B475-3B8081F28959}" srcOrd="3" destOrd="0" presId="urn:microsoft.com/office/officeart/2008/layout/VerticalAccentList"/>
    <dgm:cxn modelId="{EBA61BBB-28D7-4B5B-BA18-001EF20CC7AA}" type="presParOf" srcId="{238508F2-C2B3-41F9-B475-3B8081F28959}" destId="{5751F05C-8934-4B63-8A91-70A894961F8E}" srcOrd="0" destOrd="0" presId="urn:microsoft.com/office/officeart/2008/layout/VerticalAccentList"/>
    <dgm:cxn modelId="{C81ADB84-92FF-4B6D-AF28-ECB57456D42B}" type="presParOf" srcId="{14908C15-BB66-4F30-AC12-C61477DBFBB0}" destId="{90B9263B-41E8-42C0-93B8-7D9FAEFAC445}" srcOrd="4" destOrd="0" presId="urn:microsoft.com/office/officeart/2008/layout/VerticalAccentList"/>
    <dgm:cxn modelId="{341B950C-5D2E-4B0A-9C9E-12BA56F29DAE}" type="presParOf" srcId="{90B9263B-41E8-42C0-93B8-7D9FAEFAC445}" destId="{A4418148-ABBA-4FEF-BF41-3A9D6490BCF2}" srcOrd="0" destOrd="0" presId="urn:microsoft.com/office/officeart/2008/layout/VerticalAccentList"/>
    <dgm:cxn modelId="{3847744B-A156-427E-860B-D2E8EA65F8F8}" type="presParOf" srcId="{90B9263B-41E8-42C0-93B8-7D9FAEFAC445}" destId="{24D3D04B-4CE6-4F55-A172-4A3AD95BA03F}" srcOrd="1" destOrd="0" presId="urn:microsoft.com/office/officeart/2008/layout/VerticalAccentList"/>
    <dgm:cxn modelId="{19957E92-7765-460E-A422-3A86B5D20299}" type="presParOf" srcId="{90B9263B-41E8-42C0-93B8-7D9FAEFAC445}" destId="{3DBA1E73-65A2-402F-B1A0-DCC96CA627D4}" srcOrd="2" destOrd="0" presId="urn:microsoft.com/office/officeart/2008/layout/VerticalAccentList"/>
    <dgm:cxn modelId="{523EF525-1C0B-477C-AFD7-0EB13D9F64C4}" type="presParOf" srcId="{90B9263B-41E8-42C0-93B8-7D9FAEFAC445}" destId="{D435DC5A-1AD8-4823-828D-4A35AA6A1104}" srcOrd="3" destOrd="0" presId="urn:microsoft.com/office/officeart/2008/layout/VerticalAccentList"/>
    <dgm:cxn modelId="{AB97331E-3880-4829-B1F5-E097B97DD5AE}" type="presParOf" srcId="{90B9263B-41E8-42C0-93B8-7D9FAEFAC445}" destId="{BCFCA2C2-79C3-426E-B223-6C3143AAB758}" srcOrd="4" destOrd="0" presId="urn:microsoft.com/office/officeart/2008/layout/VerticalAccentList"/>
    <dgm:cxn modelId="{36C27306-7ABA-422F-9875-7C1D7C702922}" type="presParOf" srcId="{90B9263B-41E8-42C0-93B8-7D9FAEFAC445}" destId="{A3D57AF1-D3FB-46CD-99D6-C827A285548D}" srcOrd="5" destOrd="0" presId="urn:microsoft.com/office/officeart/2008/layout/VerticalAccentList"/>
    <dgm:cxn modelId="{88266DA0-EABB-4E09-8ED8-84D83B47A99E}" type="presParOf" srcId="{90B9263B-41E8-42C0-93B8-7D9FAEFAC445}" destId="{06352EBF-9A10-4A02-9256-92B3B03730E2}" srcOrd="6" destOrd="0" presId="urn:microsoft.com/office/officeart/2008/layout/VerticalAccentList"/>
    <dgm:cxn modelId="{A46F1453-1A3B-4BDD-A6D2-044C4F9F46E9}" type="presParOf" srcId="{90B9263B-41E8-42C0-93B8-7D9FAEFAC445}" destId="{E85FD32C-11E9-40BA-8B6E-2767FF717370}" srcOrd="7" destOrd="0" presId="urn:microsoft.com/office/officeart/2008/layout/VerticalAccentList"/>
    <dgm:cxn modelId="{E39BEB15-6205-4585-90AC-FF9973AD2E0C}" type="presParOf" srcId="{14908C15-BB66-4F30-AC12-C61477DBFBB0}" destId="{DA32C040-4A47-4E11-84B5-8788EC05713B}" srcOrd="5" destOrd="0" presId="urn:microsoft.com/office/officeart/2008/layout/VerticalAccentList"/>
    <dgm:cxn modelId="{DE7479E2-8CC1-49B0-B8BA-B8EA3A38ADF6}" type="presParOf" srcId="{14908C15-BB66-4F30-AC12-C61477DBFBB0}" destId="{7D614B85-3E30-45E7-ADD5-35CF96E10578}" srcOrd="6" destOrd="0" presId="urn:microsoft.com/office/officeart/2008/layout/VerticalAccentList"/>
    <dgm:cxn modelId="{795FF9C8-F80D-4C7E-8DDB-61D7837B9F38}" type="presParOf" srcId="{7D614B85-3E30-45E7-ADD5-35CF96E10578}" destId="{FA8889BA-70C9-496E-B414-D67793E21E50}" srcOrd="0" destOrd="0" presId="urn:microsoft.com/office/officeart/2008/layout/VerticalAccentList"/>
    <dgm:cxn modelId="{449F3E5E-20E6-4AF0-A4E6-77CFF4C2337F}" type="presParOf" srcId="{14908C15-BB66-4F30-AC12-C61477DBFBB0}" destId="{AB61F6C5-46BD-4ACC-A19B-65E14A0AB187}" srcOrd="7" destOrd="0" presId="urn:microsoft.com/office/officeart/2008/layout/VerticalAccentList"/>
    <dgm:cxn modelId="{8D3EEF99-EF36-478F-95B1-530E0327ED48}" type="presParOf" srcId="{AB61F6C5-46BD-4ACC-A19B-65E14A0AB187}" destId="{71F4059C-67EE-4059-AC2E-08523F91AAE9}" srcOrd="0" destOrd="0" presId="urn:microsoft.com/office/officeart/2008/layout/VerticalAccentList"/>
    <dgm:cxn modelId="{F99DDE47-0356-437C-8F29-B45B2E3145B7}" type="presParOf" srcId="{AB61F6C5-46BD-4ACC-A19B-65E14A0AB187}" destId="{997224F0-71DF-45AB-8215-403DFD8DFE08}" srcOrd="1" destOrd="0" presId="urn:microsoft.com/office/officeart/2008/layout/VerticalAccentList"/>
    <dgm:cxn modelId="{7370CB59-1AAC-4567-AC29-57AAABADAB80}" type="presParOf" srcId="{AB61F6C5-46BD-4ACC-A19B-65E14A0AB187}" destId="{FC800AB5-F4DF-446D-9399-568ABF98A7A4}" srcOrd="2" destOrd="0" presId="urn:microsoft.com/office/officeart/2008/layout/VerticalAccentList"/>
    <dgm:cxn modelId="{BC5023D1-D1ED-401B-8B3B-05CF0543B7EB}" type="presParOf" srcId="{AB61F6C5-46BD-4ACC-A19B-65E14A0AB187}" destId="{BD579199-F84B-454F-B4D8-02F0DB6F1340}" srcOrd="3" destOrd="0" presId="urn:microsoft.com/office/officeart/2008/layout/VerticalAccentList"/>
    <dgm:cxn modelId="{D0DB265E-0E5F-4A3C-9C17-8F3AD887C7C3}" type="presParOf" srcId="{AB61F6C5-46BD-4ACC-A19B-65E14A0AB187}" destId="{D12A5006-BE3C-4EA7-A483-FDFBE196CF5C}" srcOrd="4" destOrd="0" presId="urn:microsoft.com/office/officeart/2008/layout/VerticalAccentList"/>
    <dgm:cxn modelId="{45CC975C-05D0-4046-AA27-C86C15DA8DC4}" type="presParOf" srcId="{AB61F6C5-46BD-4ACC-A19B-65E14A0AB187}" destId="{BF896072-6310-4EA1-86C4-80B410754E9D}" srcOrd="5" destOrd="0" presId="urn:microsoft.com/office/officeart/2008/layout/VerticalAccentList"/>
    <dgm:cxn modelId="{006DD5B5-D1C6-418D-89E5-A3361AEFA3BE}" type="presParOf" srcId="{AB61F6C5-46BD-4ACC-A19B-65E14A0AB187}" destId="{3155D537-02F2-4558-932E-16BF4A31EE2F}" srcOrd="6" destOrd="0" presId="urn:microsoft.com/office/officeart/2008/layout/VerticalAccentList"/>
    <dgm:cxn modelId="{387C4A71-67C8-4FCF-956C-7AFF04ECEE29}" type="presParOf" srcId="{AB61F6C5-46BD-4ACC-A19B-65E14A0AB187}" destId="{F5BDFD82-408E-44D2-A32C-F7F7579D6868}" srcOrd="7" destOrd="0" presId="urn:microsoft.com/office/officeart/2008/layout/VerticalAccentList"/>
    <dgm:cxn modelId="{4E80DD93-18A9-4C34-AB9C-2EBC316524F3}" type="presParOf" srcId="{14908C15-BB66-4F30-AC12-C61477DBFBB0}" destId="{FC9EE82C-DED0-414F-A64A-246755A68B29}" srcOrd="8" destOrd="0" presId="urn:microsoft.com/office/officeart/2008/layout/VerticalAccentList"/>
    <dgm:cxn modelId="{1B7A7C1C-8AFC-4847-829A-0C53837A8809}" type="presParOf" srcId="{14908C15-BB66-4F30-AC12-C61477DBFBB0}" destId="{B052E3F2-69C6-4843-B5D7-3B65B5D3F2CE}" srcOrd="9" destOrd="0" presId="urn:microsoft.com/office/officeart/2008/layout/VerticalAccentList"/>
    <dgm:cxn modelId="{83535B80-3DA4-4974-883B-7E9DA807DF3B}" type="presParOf" srcId="{B052E3F2-69C6-4843-B5D7-3B65B5D3F2CE}" destId="{509C8892-4549-4398-92E9-AD3178937A0C}" srcOrd="0" destOrd="0" presId="urn:microsoft.com/office/officeart/2008/layout/VerticalAccentList"/>
    <dgm:cxn modelId="{0903B13A-0AEC-4007-8BFB-4BC983B6A842}" type="presParOf" srcId="{14908C15-BB66-4F30-AC12-C61477DBFBB0}" destId="{846E35EE-B69D-4865-92C2-0120E5D4DEF1}" srcOrd="10" destOrd="0" presId="urn:microsoft.com/office/officeart/2008/layout/VerticalAccentList"/>
    <dgm:cxn modelId="{D9DDAB9B-1DFD-497D-B220-4B123E56D4B8}" type="presParOf" srcId="{846E35EE-B69D-4865-92C2-0120E5D4DEF1}" destId="{5B2D5EE1-133C-45E9-BC1F-CBBC9139E1C1}" srcOrd="0" destOrd="0" presId="urn:microsoft.com/office/officeart/2008/layout/VerticalAccentList"/>
    <dgm:cxn modelId="{A7F41A47-2B5B-4568-99AB-30C6E33D25D0}" type="presParOf" srcId="{846E35EE-B69D-4865-92C2-0120E5D4DEF1}" destId="{FB733D37-5FF1-4320-884B-11B3C573964B}" srcOrd="1" destOrd="0" presId="urn:microsoft.com/office/officeart/2008/layout/VerticalAccentList"/>
    <dgm:cxn modelId="{26F37F37-7989-43BE-B35D-AF08A742D12A}" type="presParOf" srcId="{846E35EE-B69D-4865-92C2-0120E5D4DEF1}" destId="{6417A947-E315-40BD-9FC1-A027671BB3ED}" srcOrd="2" destOrd="0" presId="urn:microsoft.com/office/officeart/2008/layout/VerticalAccentList"/>
    <dgm:cxn modelId="{A9AD018A-E223-44CB-A9A7-B0825CE24881}" type="presParOf" srcId="{846E35EE-B69D-4865-92C2-0120E5D4DEF1}" destId="{EBAE7E98-4055-49D8-A19B-226540C50A04}" srcOrd="3" destOrd="0" presId="urn:microsoft.com/office/officeart/2008/layout/VerticalAccentList"/>
    <dgm:cxn modelId="{8C570F81-CE02-45CC-9FF6-20E11BF1BAB7}" type="presParOf" srcId="{846E35EE-B69D-4865-92C2-0120E5D4DEF1}" destId="{11836409-3F67-4961-8155-4149A1DEFAE8}" srcOrd="4" destOrd="0" presId="urn:microsoft.com/office/officeart/2008/layout/VerticalAccentList"/>
    <dgm:cxn modelId="{306E1488-800D-4048-AF02-7D8A1C1BBAA3}" type="presParOf" srcId="{846E35EE-B69D-4865-92C2-0120E5D4DEF1}" destId="{86256CEB-A33F-4EC6-A386-A11C224E7B4C}" srcOrd="5" destOrd="0" presId="urn:microsoft.com/office/officeart/2008/layout/VerticalAccentList"/>
    <dgm:cxn modelId="{EDCBB95C-E07D-4A88-B2F6-A0C266CD6AB5}" type="presParOf" srcId="{846E35EE-B69D-4865-92C2-0120E5D4DEF1}" destId="{25098B54-8076-46C7-A518-7A4C5370A0AE}" srcOrd="6" destOrd="0" presId="urn:microsoft.com/office/officeart/2008/layout/VerticalAccentList"/>
    <dgm:cxn modelId="{0F04B675-7D63-4593-8A44-7FA77A657388}" type="presParOf" srcId="{846E35EE-B69D-4865-92C2-0120E5D4DEF1}" destId="{3358EE15-321A-47F2-9991-FC4A86737132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46F5D9-081D-464F-90E0-ECDCF27E5E0A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F52648C9-4259-4718-BD1C-01741F5B5D18}">
      <dgm:prSet phldrT="[Text]" custT="1"/>
      <dgm:spPr/>
      <dgm:t>
        <a:bodyPr/>
        <a:lstStyle/>
        <a:p>
          <a:r>
            <a:rPr lang="en-US" sz="2000" b="1" dirty="0" smtClean="0">
              <a:latin typeface="Arial" pitchFamily="34" charset="0"/>
              <a:cs typeface="Arial" pitchFamily="34" charset="0"/>
            </a:rPr>
            <a:t>Initialize</a:t>
          </a:r>
          <a:endParaRPr lang="en-US" sz="2000" b="1" dirty="0">
            <a:latin typeface="Arial" pitchFamily="34" charset="0"/>
            <a:cs typeface="Arial" pitchFamily="34" charset="0"/>
          </a:endParaRPr>
        </a:p>
      </dgm:t>
    </dgm:pt>
    <dgm:pt modelId="{401226A0-2B8D-47FD-AC14-1485820E411F}" type="parTrans" cxnId="{947EF290-B316-47E7-812B-618812C79CC8}">
      <dgm:prSet/>
      <dgm:spPr/>
      <dgm:t>
        <a:bodyPr/>
        <a:lstStyle/>
        <a:p>
          <a:endParaRPr lang="en-US"/>
        </a:p>
      </dgm:t>
    </dgm:pt>
    <dgm:pt modelId="{CF545D50-5BFE-4D66-9CF1-5A04712D98DF}" type="sibTrans" cxnId="{947EF290-B316-47E7-812B-618812C79CC8}">
      <dgm:prSet custT="1"/>
      <dgm:spPr/>
      <dgm:t>
        <a:bodyPr/>
        <a:lstStyle/>
        <a:p>
          <a:endParaRPr lang="en-US" sz="2000"/>
        </a:p>
      </dgm:t>
    </dgm:pt>
    <dgm:pt modelId="{41A9DAFB-D7B5-4F2A-BC46-A686A7EDD735}">
      <dgm:prSet phldrT="[Text]" custT="1"/>
      <dgm:spPr/>
      <dgm:t>
        <a:bodyPr/>
        <a:lstStyle/>
        <a:p>
          <a:r>
            <a:rPr lang="en-US" sz="2000" b="1" dirty="0" smtClean="0"/>
            <a:t>Iterate</a:t>
          </a:r>
          <a:endParaRPr lang="en-US" sz="2000" b="1" dirty="0"/>
        </a:p>
      </dgm:t>
    </dgm:pt>
    <dgm:pt modelId="{EA72CEAF-9BAA-4A69-9E56-9544A3519AFF}" type="parTrans" cxnId="{6DF1D514-A3ED-44B5-9DB4-40A4A7D14E1A}">
      <dgm:prSet/>
      <dgm:spPr/>
      <dgm:t>
        <a:bodyPr/>
        <a:lstStyle/>
        <a:p>
          <a:endParaRPr lang="en-US"/>
        </a:p>
      </dgm:t>
    </dgm:pt>
    <dgm:pt modelId="{6A5808C8-22CE-4EC6-9E7E-9CF5C101FB64}" type="sibTrans" cxnId="{6DF1D514-A3ED-44B5-9DB4-40A4A7D14E1A}">
      <dgm:prSet custT="1"/>
      <dgm:spPr/>
      <dgm:t>
        <a:bodyPr/>
        <a:lstStyle/>
        <a:p>
          <a:endParaRPr lang="en-US" sz="2000"/>
        </a:p>
      </dgm:t>
    </dgm:pt>
    <dgm:pt modelId="{8FC379A0-6356-4C1C-982B-A5D309F8E77A}">
      <dgm:prSet phldrT="[Text]" custT="1"/>
      <dgm:spPr/>
      <dgm:t>
        <a:bodyPr/>
        <a:lstStyle/>
        <a:p>
          <a:r>
            <a:rPr lang="en-US" sz="2000" b="1" dirty="0" smtClean="0"/>
            <a:t>Terminate</a:t>
          </a:r>
          <a:endParaRPr lang="en-US" sz="2000" b="1" dirty="0"/>
        </a:p>
      </dgm:t>
    </dgm:pt>
    <dgm:pt modelId="{C9719B9A-A1A4-438A-9428-973A1AECC930}" type="parTrans" cxnId="{B8BA1BBA-A3B4-4320-AFAD-6C29074C12BD}">
      <dgm:prSet/>
      <dgm:spPr/>
      <dgm:t>
        <a:bodyPr/>
        <a:lstStyle/>
        <a:p>
          <a:endParaRPr lang="en-US"/>
        </a:p>
      </dgm:t>
    </dgm:pt>
    <dgm:pt modelId="{5AB95317-D29D-4784-BE1D-5B0C26C7D75F}" type="sibTrans" cxnId="{B8BA1BBA-A3B4-4320-AFAD-6C29074C12BD}">
      <dgm:prSet custT="1"/>
      <dgm:spPr/>
      <dgm:t>
        <a:bodyPr/>
        <a:lstStyle/>
        <a:p>
          <a:endParaRPr lang="en-US" sz="2000"/>
        </a:p>
      </dgm:t>
    </dgm:pt>
    <dgm:pt modelId="{51B1E7C9-438A-402E-99B8-FFB99598C38C}">
      <dgm:prSet phldrT="[Text]" custT="1"/>
      <dgm:spPr/>
      <dgm:t>
        <a:bodyPr/>
        <a:lstStyle/>
        <a:p>
          <a:r>
            <a:rPr lang="en-US" sz="2000" b="1" dirty="0" smtClean="0"/>
            <a:t>User-defined aggregation Function</a:t>
          </a:r>
          <a:endParaRPr lang="en-US" sz="2000" b="1" dirty="0"/>
        </a:p>
      </dgm:t>
    </dgm:pt>
    <dgm:pt modelId="{1528F317-F30D-4505-9E36-C344C46638D4}" type="parTrans" cxnId="{F780BAD1-913A-4162-B075-BE969D1B523A}">
      <dgm:prSet/>
      <dgm:spPr/>
      <dgm:t>
        <a:bodyPr/>
        <a:lstStyle/>
        <a:p>
          <a:endParaRPr lang="en-US"/>
        </a:p>
      </dgm:t>
    </dgm:pt>
    <dgm:pt modelId="{84648427-29C1-4C4C-A40C-78674EA434E4}" type="sibTrans" cxnId="{F780BAD1-913A-4162-B075-BE969D1B523A}">
      <dgm:prSet/>
      <dgm:spPr/>
      <dgm:t>
        <a:bodyPr/>
        <a:lstStyle/>
        <a:p>
          <a:endParaRPr lang="en-US"/>
        </a:p>
      </dgm:t>
    </dgm:pt>
    <dgm:pt modelId="{7253FD18-4C2F-4852-9B74-946AB0DA1FB3}" type="pres">
      <dgm:prSet presAssocID="{7046F5D9-081D-464F-90E0-ECDCF27E5E0A}" presName="linearFlow" presStyleCnt="0">
        <dgm:presLayoutVars>
          <dgm:dir/>
          <dgm:resizeHandles val="exact"/>
        </dgm:presLayoutVars>
      </dgm:prSet>
      <dgm:spPr/>
    </dgm:pt>
    <dgm:pt modelId="{EC68E6B4-D892-41AC-A71A-FEF97AE6836F}" type="pres">
      <dgm:prSet presAssocID="{F52648C9-4259-4718-BD1C-01741F5B5D18}" presName="node" presStyleLbl="node1" presStyleIdx="0" presStyleCnt="4" custScaleX="191970" custScaleY="191876" custLinFactX="1054" custLinFactNeighborX="100000" custLinFactNeighborY="-24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5FE423-3F94-4968-A8B1-6C6C619CB1DB}" type="pres">
      <dgm:prSet presAssocID="{CF545D50-5BFE-4D66-9CF1-5A04712D98DF}" presName="spacerL" presStyleCnt="0"/>
      <dgm:spPr/>
    </dgm:pt>
    <dgm:pt modelId="{96A2C2DB-2D52-4E8C-ABCF-0B7DCF349B4A}" type="pres">
      <dgm:prSet presAssocID="{CF545D50-5BFE-4D66-9CF1-5A04712D98DF}" presName="sibTrans" presStyleLbl="sibTrans2D1" presStyleIdx="0" presStyleCnt="3" custScaleX="82471" custScaleY="82471" custLinFactNeighborX="28211"/>
      <dgm:spPr/>
      <dgm:t>
        <a:bodyPr/>
        <a:lstStyle/>
        <a:p>
          <a:endParaRPr lang="en-US"/>
        </a:p>
      </dgm:t>
    </dgm:pt>
    <dgm:pt modelId="{9B6A2E5D-6785-44B3-B5E9-2DAAF0F097F7}" type="pres">
      <dgm:prSet presAssocID="{CF545D50-5BFE-4D66-9CF1-5A04712D98DF}" presName="spacerR" presStyleCnt="0"/>
      <dgm:spPr/>
    </dgm:pt>
    <dgm:pt modelId="{B33F1FC7-624D-4195-96BB-7FD19D11B713}" type="pres">
      <dgm:prSet presAssocID="{41A9DAFB-D7B5-4F2A-BC46-A686A7EDD735}" presName="node" presStyleLbl="node1" presStyleIdx="1" presStyleCnt="4" custScaleX="190461" custScaleY="190461" custLinFactNeighborX="-72732" custLinFactNeighborY="28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DC57F-1432-4C18-B6E9-E1AFC637D549}" type="pres">
      <dgm:prSet presAssocID="{6A5808C8-22CE-4EC6-9E7E-9CF5C101FB64}" presName="spacerL" presStyleCnt="0"/>
      <dgm:spPr/>
    </dgm:pt>
    <dgm:pt modelId="{A6F6D2B2-F9EA-4EC7-80BE-C2EA0FE61013}" type="pres">
      <dgm:prSet presAssocID="{6A5808C8-22CE-4EC6-9E7E-9CF5C101FB64}" presName="sibTrans" presStyleLbl="sibTrans2D1" presStyleIdx="1" presStyleCnt="3" custScaleX="74085" custScaleY="74085" custLinFactNeighborX="-45597" custLinFactNeighborY="5500"/>
      <dgm:spPr/>
      <dgm:t>
        <a:bodyPr/>
        <a:lstStyle/>
        <a:p>
          <a:endParaRPr lang="en-US"/>
        </a:p>
      </dgm:t>
    </dgm:pt>
    <dgm:pt modelId="{AF0CFE38-AE33-4356-9471-A395C5AB5796}" type="pres">
      <dgm:prSet presAssocID="{6A5808C8-22CE-4EC6-9E7E-9CF5C101FB64}" presName="spacerR" presStyleCnt="0"/>
      <dgm:spPr/>
    </dgm:pt>
    <dgm:pt modelId="{18308F16-5697-4DF8-85E3-826A17A3A6C7}" type="pres">
      <dgm:prSet presAssocID="{8FC379A0-6356-4C1C-982B-A5D309F8E77A}" presName="node" presStyleLbl="node1" presStyleIdx="2" presStyleCnt="4" custScaleX="277624" custScaleY="277624" custLinFactX="-8427" custLinFactNeighborX="-100000" custLinFactNeighborY="14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EAC087-9CFC-47F0-96B3-B8784A3F5DCF}" type="pres">
      <dgm:prSet presAssocID="{5AB95317-D29D-4784-BE1D-5B0C26C7D75F}" presName="spacerL" presStyleCnt="0"/>
      <dgm:spPr/>
    </dgm:pt>
    <dgm:pt modelId="{64C221EF-208B-4309-A71C-A95802B3B97E}" type="pres">
      <dgm:prSet presAssocID="{5AB95317-D29D-4784-BE1D-5B0C26C7D75F}" presName="sibTrans" presStyleLbl="sibTrans2D1" presStyleIdx="2" presStyleCnt="3" custScaleX="65795" custScaleY="65795" custLinFactX="-12649" custLinFactNeighborX="-100000" custLinFactNeighborY="685"/>
      <dgm:spPr/>
      <dgm:t>
        <a:bodyPr/>
        <a:lstStyle/>
        <a:p>
          <a:endParaRPr lang="en-US"/>
        </a:p>
      </dgm:t>
    </dgm:pt>
    <dgm:pt modelId="{C159DC5E-6F67-4EFA-8461-A4700952AD40}" type="pres">
      <dgm:prSet presAssocID="{5AB95317-D29D-4784-BE1D-5B0C26C7D75F}" presName="spacerR" presStyleCnt="0"/>
      <dgm:spPr/>
    </dgm:pt>
    <dgm:pt modelId="{8A1020B5-855A-4699-94B9-05228CFACC64}" type="pres">
      <dgm:prSet presAssocID="{51B1E7C9-438A-402E-99B8-FFB99598C38C}" presName="node" presStyleLbl="node1" presStyleIdx="3" presStyleCnt="4" custScaleX="320177" custScaleY="320177" custLinFactX="-909" custLinFactNeighborX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2E2AEA-6821-441B-A295-EA386BA231B2}" type="presOf" srcId="{6A5808C8-22CE-4EC6-9E7E-9CF5C101FB64}" destId="{A6F6D2B2-F9EA-4EC7-80BE-C2EA0FE61013}" srcOrd="0" destOrd="0" presId="urn:microsoft.com/office/officeart/2005/8/layout/equation1"/>
    <dgm:cxn modelId="{B8BA1BBA-A3B4-4320-AFAD-6C29074C12BD}" srcId="{7046F5D9-081D-464F-90E0-ECDCF27E5E0A}" destId="{8FC379A0-6356-4C1C-982B-A5D309F8E77A}" srcOrd="2" destOrd="0" parTransId="{C9719B9A-A1A4-438A-9428-973A1AECC930}" sibTransId="{5AB95317-D29D-4784-BE1D-5B0C26C7D75F}"/>
    <dgm:cxn modelId="{4AF31664-1742-4FA2-8480-428F2C4B15E6}" type="presOf" srcId="{51B1E7C9-438A-402E-99B8-FFB99598C38C}" destId="{8A1020B5-855A-4699-94B9-05228CFACC64}" srcOrd="0" destOrd="0" presId="urn:microsoft.com/office/officeart/2005/8/layout/equation1"/>
    <dgm:cxn modelId="{F780BAD1-913A-4162-B075-BE969D1B523A}" srcId="{7046F5D9-081D-464F-90E0-ECDCF27E5E0A}" destId="{51B1E7C9-438A-402E-99B8-FFB99598C38C}" srcOrd="3" destOrd="0" parTransId="{1528F317-F30D-4505-9E36-C344C46638D4}" sibTransId="{84648427-29C1-4C4C-A40C-78674EA434E4}"/>
    <dgm:cxn modelId="{947EF290-B316-47E7-812B-618812C79CC8}" srcId="{7046F5D9-081D-464F-90E0-ECDCF27E5E0A}" destId="{F52648C9-4259-4718-BD1C-01741F5B5D18}" srcOrd="0" destOrd="0" parTransId="{401226A0-2B8D-47FD-AC14-1485820E411F}" sibTransId="{CF545D50-5BFE-4D66-9CF1-5A04712D98DF}"/>
    <dgm:cxn modelId="{9EF89E55-8BC8-4C13-AFB8-611F0FAB89CE}" type="presOf" srcId="{8FC379A0-6356-4C1C-982B-A5D309F8E77A}" destId="{18308F16-5697-4DF8-85E3-826A17A3A6C7}" srcOrd="0" destOrd="0" presId="urn:microsoft.com/office/officeart/2005/8/layout/equation1"/>
    <dgm:cxn modelId="{6ABB0583-B9EF-4AD5-B72C-899FEC955B19}" type="presOf" srcId="{41A9DAFB-D7B5-4F2A-BC46-A686A7EDD735}" destId="{B33F1FC7-624D-4195-96BB-7FD19D11B713}" srcOrd="0" destOrd="0" presId="urn:microsoft.com/office/officeart/2005/8/layout/equation1"/>
    <dgm:cxn modelId="{7326036D-1921-4C9F-B154-8C9BFA1BAE13}" type="presOf" srcId="{F52648C9-4259-4718-BD1C-01741F5B5D18}" destId="{EC68E6B4-D892-41AC-A71A-FEF97AE6836F}" srcOrd="0" destOrd="0" presId="urn:microsoft.com/office/officeart/2005/8/layout/equation1"/>
    <dgm:cxn modelId="{519A6A36-B445-4E37-B02E-60139E135679}" type="presOf" srcId="{CF545D50-5BFE-4D66-9CF1-5A04712D98DF}" destId="{96A2C2DB-2D52-4E8C-ABCF-0B7DCF349B4A}" srcOrd="0" destOrd="0" presId="urn:microsoft.com/office/officeart/2005/8/layout/equation1"/>
    <dgm:cxn modelId="{6DF1D514-A3ED-44B5-9DB4-40A4A7D14E1A}" srcId="{7046F5D9-081D-464F-90E0-ECDCF27E5E0A}" destId="{41A9DAFB-D7B5-4F2A-BC46-A686A7EDD735}" srcOrd="1" destOrd="0" parTransId="{EA72CEAF-9BAA-4A69-9E56-9544A3519AFF}" sibTransId="{6A5808C8-22CE-4EC6-9E7E-9CF5C101FB64}"/>
    <dgm:cxn modelId="{DA41E6DE-7DFB-482A-BF60-DAF92835CFCF}" type="presOf" srcId="{7046F5D9-081D-464F-90E0-ECDCF27E5E0A}" destId="{7253FD18-4C2F-4852-9B74-946AB0DA1FB3}" srcOrd="0" destOrd="0" presId="urn:microsoft.com/office/officeart/2005/8/layout/equation1"/>
    <dgm:cxn modelId="{1D49EF74-1049-43F4-AAE2-EA90A2914262}" type="presOf" srcId="{5AB95317-D29D-4784-BE1D-5B0C26C7D75F}" destId="{64C221EF-208B-4309-A71C-A95802B3B97E}" srcOrd="0" destOrd="0" presId="urn:microsoft.com/office/officeart/2005/8/layout/equation1"/>
    <dgm:cxn modelId="{03833349-E0F2-4D4F-8117-85E580A10D95}" type="presParOf" srcId="{7253FD18-4C2F-4852-9B74-946AB0DA1FB3}" destId="{EC68E6B4-D892-41AC-A71A-FEF97AE6836F}" srcOrd="0" destOrd="0" presId="urn:microsoft.com/office/officeart/2005/8/layout/equation1"/>
    <dgm:cxn modelId="{FE5EECAE-DF5A-484D-9EFE-D97C2F47D6BD}" type="presParOf" srcId="{7253FD18-4C2F-4852-9B74-946AB0DA1FB3}" destId="{345FE423-3F94-4968-A8B1-6C6C619CB1DB}" srcOrd="1" destOrd="0" presId="urn:microsoft.com/office/officeart/2005/8/layout/equation1"/>
    <dgm:cxn modelId="{5CDD82FD-11AC-475C-A0BD-986D24B4AB42}" type="presParOf" srcId="{7253FD18-4C2F-4852-9B74-946AB0DA1FB3}" destId="{96A2C2DB-2D52-4E8C-ABCF-0B7DCF349B4A}" srcOrd="2" destOrd="0" presId="urn:microsoft.com/office/officeart/2005/8/layout/equation1"/>
    <dgm:cxn modelId="{8C32F869-E10D-49E7-9DD7-B074844AEF95}" type="presParOf" srcId="{7253FD18-4C2F-4852-9B74-946AB0DA1FB3}" destId="{9B6A2E5D-6785-44B3-B5E9-2DAAF0F097F7}" srcOrd="3" destOrd="0" presId="urn:microsoft.com/office/officeart/2005/8/layout/equation1"/>
    <dgm:cxn modelId="{31225CE0-30DF-4781-BDD4-958F5EA2AF18}" type="presParOf" srcId="{7253FD18-4C2F-4852-9B74-946AB0DA1FB3}" destId="{B33F1FC7-624D-4195-96BB-7FD19D11B713}" srcOrd="4" destOrd="0" presId="urn:microsoft.com/office/officeart/2005/8/layout/equation1"/>
    <dgm:cxn modelId="{A8C382E4-1CBE-48FE-BD7F-A62DE4A0BC1A}" type="presParOf" srcId="{7253FD18-4C2F-4852-9B74-946AB0DA1FB3}" destId="{417DC57F-1432-4C18-B6E9-E1AFC637D549}" srcOrd="5" destOrd="0" presId="urn:microsoft.com/office/officeart/2005/8/layout/equation1"/>
    <dgm:cxn modelId="{A7CBE7FC-06C6-49C9-BD95-626CE5A15E53}" type="presParOf" srcId="{7253FD18-4C2F-4852-9B74-946AB0DA1FB3}" destId="{A6F6D2B2-F9EA-4EC7-80BE-C2EA0FE61013}" srcOrd="6" destOrd="0" presId="urn:microsoft.com/office/officeart/2005/8/layout/equation1"/>
    <dgm:cxn modelId="{3343C686-FD64-46F1-97D7-7B8668C7F2E3}" type="presParOf" srcId="{7253FD18-4C2F-4852-9B74-946AB0DA1FB3}" destId="{AF0CFE38-AE33-4356-9471-A395C5AB5796}" srcOrd="7" destOrd="0" presId="urn:microsoft.com/office/officeart/2005/8/layout/equation1"/>
    <dgm:cxn modelId="{EE50FCFE-F1C2-4921-9BBC-D25DEFEBAFFD}" type="presParOf" srcId="{7253FD18-4C2F-4852-9B74-946AB0DA1FB3}" destId="{18308F16-5697-4DF8-85E3-826A17A3A6C7}" srcOrd="8" destOrd="0" presId="urn:microsoft.com/office/officeart/2005/8/layout/equation1"/>
    <dgm:cxn modelId="{818323A8-11AA-4894-A2E8-66B1E9C28931}" type="presParOf" srcId="{7253FD18-4C2F-4852-9B74-946AB0DA1FB3}" destId="{E3EAC087-9CFC-47F0-96B3-B8784A3F5DCF}" srcOrd="9" destOrd="0" presId="urn:microsoft.com/office/officeart/2005/8/layout/equation1"/>
    <dgm:cxn modelId="{1B06F23B-404E-44B1-9814-1DD5C30B612F}" type="presParOf" srcId="{7253FD18-4C2F-4852-9B74-946AB0DA1FB3}" destId="{64C221EF-208B-4309-A71C-A95802B3B97E}" srcOrd="10" destOrd="0" presId="urn:microsoft.com/office/officeart/2005/8/layout/equation1"/>
    <dgm:cxn modelId="{B0DCCB8C-E6DB-41E4-B4DC-9D35C76A5D28}" type="presParOf" srcId="{7253FD18-4C2F-4852-9B74-946AB0DA1FB3}" destId="{C159DC5E-6F67-4EFA-8461-A4700952AD40}" srcOrd="11" destOrd="0" presId="urn:microsoft.com/office/officeart/2005/8/layout/equation1"/>
    <dgm:cxn modelId="{28719AAB-2007-4C55-949B-4B479A764C0F}" type="presParOf" srcId="{7253FD18-4C2F-4852-9B74-946AB0DA1FB3}" destId="{8A1020B5-855A-4699-94B9-05228CFACC64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D1F294-E5CA-420D-ABBD-D05B6ADEB693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E626F8-64A3-4AE8-88C6-305AF28BCF0B}">
      <dgm:prSet phldrT="[Text]" phldr="1" custT="1"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3172BF94-79F3-4B9A-B4D6-4648C441F4B9}" type="parTrans" cxnId="{3E368280-4DA8-4DB4-9A6A-F3AC35D5EC21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9DFEDE8E-70E0-4092-B607-E48891FCAFE7}" type="sibTrans" cxnId="{3E368280-4DA8-4DB4-9A6A-F3AC35D5EC21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BA2753EF-E6C7-41E2-BC12-08A22AFAF5CD}">
      <dgm:prSet phldrT="[Text]" custT="1"/>
      <dgm:spPr/>
      <dgm:t>
        <a:bodyPr/>
        <a:lstStyle/>
        <a:p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Đăng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ký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chỉ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mục</a:t>
          </a:r>
          <a:endParaRPr lang="en-US" sz="24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9B7A6592-F79C-4680-A13F-4F8F32EE581F}" type="parTrans" cxnId="{15931AF8-70DF-41D1-98BC-34F097D73E3D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79C764B8-3AF1-461B-B5F0-2A81FD805F82}" type="sibTrans" cxnId="{15931AF8-70DF-41D1-98BC-34F097D73E3D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5678A001-CD7B-4726-93AB-0A230AE43D81}">
      <dgm:prSet phldrT="[Text]" phldr="1" custT="1"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48F17E7A-30CD-45FF-BA66-D3331BF35ACD}" type="parTrans" cxnId="{1A372ECD-9ED9-40B0-8385-B90CE5C44B46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9A3C2436-EA12-47A2-ACAE-DF22AC023FAF}" type="sibTrans" cxnId="{1A372ECD-9ED9-40B0-8385-B90CE5C44B46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60C5C136-493D-438D-9E14-86FDAD7D00FF}">
      <dgm:prSet phldrT="[Text]" custT="1"/>
      <dgm:spPr/>
      <dgm:t>
        <a:bodyPr/>
        <a:lstStyle/>
        <a:p>
          <a:pPr>
            <a:lnSpc>
              <a:spcPts val="2500"/>
            </a:lnSpc>
          </a:pP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Hệ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số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giảm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</a:p>
        <a:p>
          <a:pPr>
            <a:lnSpc>
              <a:spcPts val="2500"/>
            </a:lnSpc>
          </a:pP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và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chi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phí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tính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toán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cho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phương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thức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ADT</a:t>
          </a:r>
          <a:endParaRPr lang="en-US" sz="24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D670BDC4-5D45-42D2-9078-C9DCEF9EBF04}" type="parTrans" cxnId="{245557F1-90C3-46DC-A578-BE86395566CB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817B888A-06A5-4163-AD94-58760146B6D2}" type="sibTrans" cxnId="{245557F1-90C3-46DC-A578-BE86395566CB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C612C8BF-3B9E-42EF-9ADF-5DBB6125F9A5}">
      <dgm:prSet phldrT="[Text]" phldr="1" custT="1"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BF2F5222-E48D-4212-B1F4-14E011B4CB2A}" type="parTrans" cxnId="{69ECE88D-815B-4961-A238-BF664F15F8C1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3F5625E1-5BF0-46DF-B2D1-5D77ACA78E5E}" type="sibTrans" cxnId="{69ECE88D-815B-4961-A238-BF664F15F8C1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6CF1AB4E-E4C1-4185-B4B3-405C76FA2DD5}">
      <dgm:prSet phldrT="[Text]" custT="1"/>
      <dgm:spPr/>
      <dgm:t>
        <a:bodyPr/>
        <a:lstStyle/>
        <a:p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Tinh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chỉnh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phép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chọn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chi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phí</a:t>
          </a:r>
          <a:r>
            <a: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cao</a:t>
          </a:r>
          <a:endParaRPr lang="en-US" sz="24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CB0BF9E9-12F0-4179-B622-B4686A817904}" type="parTrans" cxnId="{D7AC36E4-4B2E-4B2E-ADF9-E718E2F59526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4E8B7B3B-ABD9-48C7-B5DD-2220FD4E9238}" type="sibTrans" cxnId="{D7AC36E4-4B2E-4B2E-ADF9-E718E2F59526}">
      <dgm:prSet/>
      <dgm:spPr/>
      <dgm:t>
        <a:bodyPr/>
        <a:lstStyle/>
        <a:p>
          <a:endParaRPr lang="en-US" sz="24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gm:t>
    </dgm:pt>
    <dgm:pt modelId="{82F454E1-0C12-4FEE-8B90-E7DCA02A2FB8}" type="pres">
      <dgm:prSet presAssocID="{E8D1F294-E5CA-420D-ABBD-D05B6ADEB69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429BFAFA-E5AC-4098-9706-36F2BF392C40}" type="pres">
      <dgm:prSet presAssocID="{D5E626F8-64A3-4AE8-88C6-305AF28BCF0B}" presName="parenttextcomposite" presStyleCnt="0"/>
      <dgm:spPr/>
    </dgm:pt>
    <dgm:pt modelId="{C5CF1469-192B-42A9-9A5B-0C8C20204911}" type="pres">
      <dgm:prSet presAssocID="{D5E626F8-64A3-4AE8-88C6-305AF28BCF0B}" presName="parenttext" presStyleLbl="revTx" presStyleIdx="0" presStyleCnt="3" custLinFactNeighborY="-14291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733062-8273-4873-9E9B-4D3BD56295A6}" type="pres">
      <dgm:prSet presAssocID="{D5E626F8-64A3-4AE8-88C6-305AF28BCF0B}" presName="composite" presStyleCnt="0"/>
      <dgm:spPr/>
    </dgm:pt>
    <dgm:pt modelId="{D180D456-61E2-4116-BC49-BDE4803D70F4}" type="pres">
      <dgm:prSet presAssocID="{D5E626F8-64A3-4AE8-88C6-305AF28BCF0B}" presName="chevron1" presStyleLbl="alignNode1" presStyleIdx="0" presStyleCnt="21"/>
      <dgm:spPr/>
    </dgm:pt>
    <dgm:pt modelId="{CFF87982-7B70-4E63-A710-1AD8F29DF7CB}" type="pres">
      <dgm:prSet presAssocID="{D5E626F8-64A3-4AE8-88C6-305AF28BCF0B}" presName="chevron2" presStyleLbl="alignNode1" presStyleIdx="1" presStyleCnt="21"/>
      <dgm:spPr/>
    </dgm:pt>
    <dgm:pt modelId="{05DAF625-0871-4B0A-8930-8736B0E12B75}" type="pres">
      <dgm:prSet presAssocID="{D5E626F8-64A3-4AE8-88C6-305AF28BCF0B}" presName="chevron3" presStyleLbl="alignNode1" presStyleIdx="2" presStyleCnt="21"/>
      <dgm:spPr/>
    </dgm:pt>
    <dgm:pt modelId="{D9447DD7-6F62-49A9-87D4-D4EC87F1F405}" type="pres">
      <dgm:prSet presAssocID="{D5E626F8-64A3-4AE8-88C6-305AF28BCF0B}" presName="chevron4" presStyleLbl="alignNode1" presStyleIdx="3" presStyleCnt="21"/>
      <dgm:spPr/>
    </dgm:pt>
    <dgm:pt modelId="{C20B0933-E2E8-4730-8176-60C49B3CA742}" type="pres">
      <dgm:prSet presAssocID="{D5E626F8-64A3-4AE8-88C6-305AF28BCF0B}" presName="chevron5" presStyleLbl="alignNode1" presStyleIdx="4" presStyleCnt="21"/>
      <dgm:spPr/>
    </dgm:pt>
    <dgm:pt modelId="{30931C92-E831-475C-B618-73ECFDE5C465}" type="pres">
      <dgm:prSet presAssocID="{D5E626F8-64A3-4AE8-88C6-305AF28BCF0B}" presName="chevron6" presStyleLbl="alignNode1" presStyleIdx="5" presStyleCnt="21"/>
      <dgm:spPr/>
    </dgm:pt>
    <dgm:pt modelId="{564D7197-3620-4671-8F43-160EB959DCE4}" type="pres">
      <dgm:prSet presAssocID="{D5E626F8-64A3-4AE8-88C6-305AF28BCF0B}" presName="chevron7" presStyleLbl="alignNode1" presStyleIdx="6" presStyleCnt="21"/>
      <dgm:spPr/>
    </dgm:pt>
    <dgm:pt modelId="{7B8888AD-9EB3-4431-8311-9968F05D6D3C}" type="pres">
      <dgm:prSet presAssocID="{D5E626F8-64A3-4AE8-88C6-305AF28BCF0B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11DB43-5F19-4F8A-8E69-38C3828CAA84}" type="pres">
      <dgm:prSet presAssocID="{9DFEDE8E-70E0-4092-B607-E48891FCAFE7}" presName="sibTrans" presStyleCnt="0"/>
      <dgm:spPr/>
    </dgm:pt>
    <dgm:pt modelId="{C48F84E2-A8C5-48CD-87D8-FFBA14134760}" type="pres">
      <dgm:prSet presAssocID="{5678A001-CD7B-4726-93AB-0A230AE43D81}" presName="parenttextcomposite" presStyleCnt="0"/>
      <dgm:spPr/>
    </dgm:pt>
    <dgm:pt modelId="{99E1BE03-E583-4B01-9F24-F1F144B30486}" type="pres">
      <dgm:prSet presAssocID="{5678A001-CD7B-4726-93AB-0A230AE43D81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736C6E-46D0-44A3-8615-A50AA70B6EB2}" type="pres">
      <dgm:prSet presAssocID="{5678A001-CD7B-4726-93AB-0A230AE43D81}" presName="composite" presStyleCnt="0"/>
      <dgm:spPr/>
    </dgm:pt>
    <dgm:pt modelId="{49882D7D-4B39-4D6D-987C-827213754B5B}" type="pres">
      <dgm:prSet presAssocID="{5678A001-CD7B-4726-93AB-0A230AE43D81}" presName="chevron1" presStyleLbl="alignNode1" presStyleIdx="7" presStyleCnt="21"/>
      <dgm:spPr/>
    </dgm:pt>
    <dgm:pt modelId="{3AA8F7FA-55D2-47DF-A39E-C90480C324ED}" type="pres">
      <dgm:prSet presAssocID="{5678A001-CD7B-4726-93AB-0A230AE43D81}" presName="chevron2" presStyleLbl="alignNode1" presStyleIdx="8" presStyleCnt="21"/>
      <dgm:spPr/>
    </dgm:pt>
    <dgm:pt modelId="{07696254-F073-47E7-A3AE-924598E6865C}" type="pres">
      <dgm:prSet presAssocID="{5678A001-CD7B-4726-93AB-0A230AE43D81}" presName="chevron3" presStyleLbl="alignNode1" presStyleIdx="9" presStyleCnt="21"/>
      <dgm:spPr/>
    </dgm:pt>
    <dgm:pt modelId="{35C6A694-28FB-4D29-A0B4-0D5DF407C4DC}" type="pres">
      <dgm:prSet presAssocID="{5678A001-CD7B-4726-93AB-0A230AE43D81}" presName="chevron4" presStyleLbl="alignNode1" presStyleIdx="10" presStyleCnt="21"/>
      <dgm:spPr/>
    </dgm:pt>
    <dgm:pt modelId="{9C64CA26-2623-47DD-AB36-282058C55F56}" type="pres">
      <dgm:prSet presAssocID="{5678A001-CD7B-4726-93AB-0A230AE43D81}" presName="chevron5" presStyleLbl="alignNode1" presStyleIdx="11" presStyleCnt="21"/>
      <dgm:spPr/>
    </dgm:pt>
    <dgm:pt modelId="{3E3F6C5B-7CAD-49C2-A19C-F8A46C6B3784}" type="pres">
      <dgm:prSet presAssocID="{5678A001-CD7B-4726-93AB-0A230AE43D81}" presName="chevron6" presStyleLbl="alignNode1" presStyleIdx="12" presStyleCnt="21"/>
      <dgm:spPr/>
    </dgm:pt>
    <dgm:pt modelId="{FA78E228-41FB-4E7A-8637-1E7444B9F271}" type="pres">
      <dgm:prSet presAssocID="{5678A001-CD7B-4726-93AB-0A230AE43D81}" presName="chevron7" presStyleLbl="alignNode1" presStyleIdx="13" presStyleCnt="21"/>
      <dgm:spPr/>
    </dgm:pt>
    <dgm:pt modelId="{EB96FAAF-6D7A-484F-975A-15E003117CF6}" type="pres">
      <dgm:prSet presAssocID="{5678A001-CD7B-4726-93AB-0A230AE43D81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EC1F5-A545-4E9B-99E3-641E70CD75CC}" type="pres">
      <dgm:prSet presAssocID="{9A3C2436-EA12-47A2-ACAE-DF22AC023FAF}" presName="sibTrans" presStyleCnt="0"/>
      <dgm:spPr/>
    </dgm:pt>
    <dgm:pt modelId="{4BA18570-BD2A-4694-AD92-9EFDB86F6203}" type="pres">
      <dgm:prSet presAssocID="{C612C8BF-3B9E-42EF-9ADF-5DBB6125F9A5}" presName="parenttextcomposite" presStyleCnt="0"/>
      <dgm:spPr/>
    </dgm:pt>
    <dgm:pt modelId="{CEA7449F-1D7E-490D-9405-D74DAD181135}" type="pres">
      <dgm:prSet presAssocID="{C612C8BF-3B9E-42EF-9ADF-5DBB6125F9A5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D8E45-36AA-4F49-8EA7-72F281A37515}" type="pres">
      <dgm:prSet presAssocID="{C612C8BF-3B9E-42EF-9ADF-5DBB6125F9A5}" presName="composite" presStyleCnt="0"/>
      <dgm:spPr/>
    </dgm:pt>
    <dgm:pt modelId="{A0B26B7E-ECB8-4766-B5F3-D9B77A7AAA79}" type="pres">
      <dgm:prSet presAssocID="{C612C8BF-3B9E-42EF-9ADF-5DBB6125F9A5}" presName="chevron1" presStyleLbl="alignNode1" presStyleIdx="14" presStyleCnt="21"/>
      <dgm:spPr/>
    </dgm:pt>
    <dgm:pt modelId="{9134331B-10E1-4CF4-A1AC-F93ADDC97E13}" type="pres">
      <dgm:prSet presAssocID="{C612C8BF-3B9E-42EF-9ADF-5DBB6125F9A5}" presName="chevron2" presStyleLbl="alignNode1" presStyleIdx="15" presStyleCnt="21"/>
      <dgm:spPr/>
    </dgm:pt>
    <dgm:pt modelId="{B57268EE-DA4F-4A1F-AEFB-0F41445C69D7}" type="pres">
      <dgm:prSet presAssocID="{C612C8BF-3B9E-42EF-9ADF-5DBB6125F9A5}" presName="chevron3" presStyleLbl="alignNode1" presStyleIdx="16" presStyleCnt="21"/>
      <dgm:spPr/>
    </dgm:pt>
    <dgm:pt modelId="{C60D9454-3199-497E-84F6-8A2961188FFB}" type="pres">
      <dgm:prSet presAssocID="{C612C8BF-3B9E-42EF-9ADF-5DBB6125F9A5}" presName="chevron4" presStyleLbl="alignNode1" presStyleIdx="17" presStyleCnt="21"/>
      <dgm:spPr/>
    </dgm:pt>
    <dgm:pt modelId="{AAC3C052-CDE4-4AF9-9555-114A6BDAE01F}" type="pres">
      <dgm:prSet presAssocID="{C612C8BF-3B9E-42EF-9ADF-5DBB6125F9A5}" presName="chevron5" presStyleLbl="alignNode1" presStyleIdx="18" presStyleCnt="21"/>
      <dgm:spPr/>
    </dgm:pt>
    <dgm:pt modelId="{D4504C30-E456-4346-9065-BAB38CF3C60E}" type="pres">
      <dgm:prSet presAssocID="{C612C8BF-3B9E-42EF-9ADF-5DBB6125F9A5}" presName="chevron6" presStyleLbl="alignNode1" presStyleIdx="19" presStyleCnt="21"/>
      <dgm:spPr/>
    </dgm:pt>
    <dgm:pt modelId="{923F4346-6FE7-4EC2-959E-2964D7053876}" type="pres">
      <dgm:prSet presAssocID="{C612C8BF-3B9E-42EF-9ADF-5DBB6125F9A5}" presName="chevron7" presStyleLbl="alignNode1" presStyleIdx="20" presStyleCnt="21"/>
      <dgm:spPr/>
    </dgm:pt>
    <dgm:pt modelId="{4BB7BA04-58FF-4333-97A8-47C1454422C6}" type="pres">
      <dgm:prSet presAssocID="{C612C8BF-3B9E-42EF-9ADF-5DBB6125F9A5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44D46D-7E5F-428B-9417-560A9BED08E6}" type="presOf" srcId="{E8D1F294-E5CA-420D-ABBD-D05B6ADEB693}" destId="{82F454E1-0C12-4FEE-8B90-E7DCA02A2FB8}" srcOrd="0" destOrd="0" presId="urn:microsoft.com/office/officeart/2008/layout/VerticalAccentList"/>
    <dgm:cxn modelId="{245557F1-90C3-46DC-A578-BE86395566CB}" srcId="{5678A001-CD7B-4726-93AB-0A230AE43D81}" destId="{60C5C136-493D-438D-9E14-86FDAD7D00FF}" srcOrd="0" destOrd="0" parTransId="{D670BDC4-5D45-42D2-9078-C9DCEF9EBF04}" sibTransId="{817B888A-06A5-4163-AD94-58760146B6D2}"/>
    <dgm:cxn modelId="{D23ABA69-FE63-4C9A-80EA-FE885D5AA87F}" type="presOf" srcId="{6CF1AB4E-E4C1-4185-B4B3-405C76FA2DD5}" destId="{4BB7BA04-58FF-4333-97A8-47C1454422C6}" srcOrd="0" destOrd="0" presId="urn:microsoft.com/office/officeart/2008/layout/VerticalAccentList"/>
    <dgm:cxn modelId="{69ECE88D-815B-4961-A238-BF664F15F8C1}" srcId="{E8D1F294-E5CA-420D-ABBD-D05B6ADEB693}" destId="{C612C8BF-3B9E-42EF-9ADF-5DBB6125F9A5}" srcOrd="2" destOrd="0" parTransId="{BF2F5222-E48D-4212-B1F4-14E011B4CB2A}" sibTransId="{3F5625E1-5BF0-46DF-B2D1-5D77ACA78E5E}"/>
    <dgm:cxn modelId="{1A372ECD-9ED9-40B0-8385-B90CE5C44B46}" srcId="{E8D1F294-E5CA-420D-ABBD-D05B6ADEB693}" destId="{5678A001-CD7B-4726-93AB-0A230AE43D81}" srcOrd="1" destOrd="0" parTransId="{48F17E7A-30CD-45FF-BA66-D3331BF35ACD}" sibTransId="{9A3C2436-EA12-47A2-ACAE-DF22AC023FAF}"/>
    <dgm:cxn modelId="{DDF417FF-1C77-4DAD-8AD3-82B9AA05D68F}" type="presOf" srcId="{BA2753EF-E6C7-41E2-BC12-08A22AFAF5CD}" destId="{7B8888AD-9EB3-4431-8311-9968F05D6D3C}" srcOrd="0" destOrd="0" presId="urn:microsoft.com/office/officeart/2008/layout/VerticalAccentList"/>
    <dgm:cxn modelId="{3E368280-4DA8-4DB4-9A6A-F3AC35D5EC21}" srcId="{E8D1F294-E5CA-420D-ABBD-D05B6ADEB693}" destId="{D5E626F8-64A3-4AE8-88C6-305AF28BCF0B}" srcOrd="0" destOrd="0" parTransId="{3172BF94-79F3-4B9A-B4D6-4648C441F4B9}" sibTransId="{9DFEDE8E-70E0-4092-B607-E48891FCAFE7}"/>
    <dgm:cxn modelId="{C4EC5E29-8B2A-4E2A-8C35-5CC9E6BDECA5}" type="presOf" srcId="{C612C8BF-3B9E-42EF-9ADF-5DBB6125F9A5}" destId="{CEA7449F-1D7E-490D-9405-D74DAD181135}" srcOrd="0" destOrd="0" presId="urn:microsoft.com/office/officeart/2008/layout/VerticalAccentList"/>
    <dgm:cxn modelId="{15931AF8-70DF-41D1-98BC-34F097D73E3D}" srcId="{D5E626F8-64A3-4AE8-88C6-305AF28BCF0B}" destId="{BA2753EF-E6C7-41E2-BC12-08A22AFAF5CD}" srcOrd="0" destOrd="0" parTransId="{9B7A6592-F79C-4680-A13F-4F8F32EE581F}" sibTransId="{79C764B8-3AF1-461B-B5F0-2A81FD805F82}"/>
    <dgm:cxn modelId="{284069BC-B9C2-4037-BF18-4312FCB2DE76}" type="presOf" srcId="{60C5C136-493D-438D-9E14-86FDAD7D00FF}" destId="{EB96FAAF-6D7A-484F-975A-15E003117CF6}" srcOrd="0" destOrd="0" presId="urn:microsoft.com/office/officeart/2008/layout/VerticalAccentList"/>
    <dgm:cxn modelId="{D7AC36E4-4B2E-4B2E-ADF9-E718E2F59526}" srcId="{C612C8BF-3B9E-42EF-9ADF-5DBB6125F9A5}" destId="{6CF1AB4E-E4C1-4185-B4B3-405C76FA2DD5}" srcOrd="0" destOrd="0" parTransId="{CB0BF9E9-12F0-4179-B622-B4686A817904}" sibTransId="{4E8B7B3B-ABD9-48C7-B5DD-2220FD4E9238}"/>
    <dgm:cxn modelId="{D4A55557-FFDD-45C3-8151-4A8E1FFE9DB9}" type="presOf" srcId="{D5E626F8-64A3-4AE8-88C6-305AF28BCF0B}" destId="{C5CF1469-192B-42A9-9A5B-0C8C20204911}" srcOrd="0" destOrd="0" presId="urn:microsoft.com/office/officeart/2008/layout/VerticalAccentList"/>
    <dgm:cxn modelId="{98468FA0-6331-47AB-BA63-00B78C606B9A}" type="presOf" srcId="{5678A001-CD7B-4726-93AB-0A230AE43D81}" destId="{99E1BE03-E583-4B01-9F24-F1F144B30486}" srcOrd="0" destOrd="0" presId="urn:microsoft.com/office/officeart/2008/layout/VerticalAccentList"/>
    <dgm:cxn modelId="{047DABBE-4B24-41B9-9700-67D7D60E179F}" type="presParOf" srcId="{82F454E1-0C12-4FEE-8B90-E7DCA02A2FB8}" destId="{429BFAFA-E5AC-4098-9706-36F2BF392C40}" srcOrd="0" destOrd="0" presId="urn:microsoft.com/office/officeart/2008/layout/VerticalAccentList"/>
    <dgm:cxn modelId="{C02132A2-BCA6-4F48-93E8-88D972D76A91}" type="presParOf" srcId="{429BFAFA-E5AC-4098-9706-36F2BF392C40}" destId="{C5CF1469-192B-42A9-9A5B-0C8C20204911}" srcOrd="0" destOrd="0" presId="urn:microsoft.com/office/officeart/2008/layout/VerticalAccentList"/>
    <dgm:cxn modelId="{A26DC02E-1579-4098-9AF9-574F2B5F56E1}" type="presParOf" srcId="{82F454E1-0C12-4FEE-8B90-E7DCA02A2FB8}" destId="{0A733062-8273-4873-9E9B-4D3BD56295A6}" srcOrd="1" destOrd="0" presId="urn:microsoft.com/office/officeart/2008/layout/VerticalAccentList"/>
    <dgm:cxn modelId="{03CDBC2A-EAB6-49F6-A64B-6FD014144907}" type="presParOf" srcId="{0A733062-8273-4873-9E9B-4D3BD56295A6}" destId="{D180D456-61E2-4116-BC49-BDE4803D70F4}" srcOrd="0" destOrd="0" presId="urn:microsoft.com/office/officeart/2008/layout/VerticalAccentList"/>
    <dgm:cxn modelId="{38483141-705C-4103-9C43-F7A11512A6F4}" type="presParOf" srcId="{0A733062-8273-4873-9E9B-4D3BD56295A6}" destId="{CFF87982-7B70-4E63-A710-1AD8F29DF7CB}" srcOrd="1" destOrd="0" presId="urn:microsoft.com/office/officeart/2008/layout/VerticalAccentList"/>
    <dgm:cxn modelId="{BDECBC7D-7DDD-48C5-9F84-2EBC480E1605}" type="presParOf" srcId="{0A733062-8273-4873-9E9B-4D3BD56295A6}" destId="{05DAF625-0871-4B0A-8930-8736B0E12B75}" srcOrd="2" destOrd="0" presId="urn:microsoft.com/office/officeart/2008/layout/VerticalAccentList"/>
    <dgm:cxn modelId="{97C0A86C-87C3-4CBE-96C4-4F3E80DA3A9B}" type="presParOf" srcId="{0A733062-8273-4873-9E9B-4D3BD56295A6}" destId="{D9447DD7-6F62-49A9-87D4-D4EC87F1F405}" srcOrd="3" destOrd="0" presId="urn:microsoft.com/office/officeart/2008/layout/VerticalAccentList"/>
    <dgm:cxn modelId="{EAC167AD-62D6-445F-B731-DEEFE947DD52}" type="presParOf" srcId="{0A733062-8273-4873-9E9B-4D3BD56295A6}" destId="{C20B0933-E2E8-4730-8176-60C49B3CA742}" srcOrd="4" destOrd="0" presId="urn:microsoft.com/office/officeart/2008/layout/VerticalAccentList"/>
    <dgm:cxn modelId="{8CFD92E4-315E-4ACB-9059-75EC85BC2ACB}" type="presParOf" srcId="{0A733062-8273-4873-9E9B-4D3BD56295A6}" destId="{30931C92-E831-475C-B618-73ECFDE5C465}" srcOrd="5" destOrd="0" presId="urn:microsoft.com/office/officeart/2008/layout/VerticalAccentList"/>
    <dgm:cxn modelId="{939767C8-AD45-4E08-A751-E403FE0088C4}" type="presParOf" srcId="{0A733062-8273-4873-9E9B-4D3BD56295A6}" destId="{564D7197-3620-4671-8F43-160EB959DCE4}" srcOrd="6" destOrd="0" presId="urn:microsoft.com/office/officeart/2008/layout/VerticalAccentList"/>
    <dgm:cxn modelId="{BCEFB93A-AAC8-4548-8BEF-E0299A4D290B}" type="presParOf" srcId="{0A733062-8273-4873-9E9B-4D3BD56295A6}" destId="{7B8888AD-9EB3-4431-8311-9968F05D6D3C}" srcOrd="7" destOrd="0" presId="urn:microsoft.com/office/officeart/2008/layout/VerticalAccentList"/>
    <dgm:cxn modelId="{CE0E3328-D271-417F-98ED-3349D4B5A2C1}" type="presParOf" srcId="{82F454E1-0C12-4FEE-8B90-E7DCA02A2FB8}" destId="{3911DB43-5F19-4F8A-8E69-38C3828CAA84}" srcOrd="2" destOrd="0" presId="urn:microsoft.com/office/officeart/2008/layout/VerticalAccentList"/>
    <dgm:cxn modelId="{6A148040-D142-4C2F-AFA3-3E34369FBA5E}" type="presParOf" srcId="{82F454E1-0C12-4FEE-8B90-E7DCA02A2FB8}" destId="{C48F84E2-A8C5-48CD-87D8-FFBA14134760}" srcOrd="3" destOrd="0" presId="urn:microsoft.com/office/officeart/2008/layout/VerticalAccentList"/>
    <dgm:cxn modelId="{2F9E4BEF-ABED-4535-9BE2-42B2824A7B27}" type="presParOf" srcId="{C48F84E2-A8C5-48CD-87D8-FFBA14134760}" destId="{99E1BE03-E583-4B01-9F24-F1F144B30486}" srcOrd="0" destOrd="0" presId="urn:microsoft.com/office/officeart/2008/layout/VerticalAccentList"/>
    <dgm:cxn modelId="{0710403A-3355-4FEF-BEED-AEE47BA24A9F}" type="presParOf" srcId="{82F454E1-0C12-4FEE-8B90-E7DCA02A2FB8}" destId="{D6736C6E-46D0-44A3-8615-A50AA70B6EB2}" srcOrd="4" destOrd="0" presId="urn:microsoft.com/office/officeart/2008/layout/VerticalAccentList"/>
    <dgm:cxn modelId="{38DE1DA3-0FB0-4331-9365-2C9969A49130}" type="presParOf" srcId="{D6736C6E-46D0-44A3-8615-A50AA70B6EB2}" destId="{49882D7D-4B39-4D6D-987C-827213754B5B}" srcOrd="0" destOrd="0" presId="urn:microsoft.com/office/officeart/2008/layout/VerticalAccentList"/>
    <dgm:cxn modelId="{A703F31B-35B8-463D-9D29-ED128AE19E83}" type="presParOf" srcId="{D6736C6E-46D0-44A3-8615-A50AA70B6EB2}" destId="{3AA8F7FA-55D2-47DF-A39E-C90480C324ED}" srcOrd="1" destOrd="0" presId="urn:microsoft.com/office/officeart/2008/layout/VerticalAccentList"/>
    <dgm:cxn modelId="{FD7DE44B-5BF7-4D5D-9432-F7B4184ED0B6}" type="presParOf" srcId="{D6736C6E-46D0-44A3-8615-A50AA70B6EB2}" destId="{07696254-F073-47E7-A3AE-924598E6865C}" srcOrd="2" destOrd="0" presId="urn:microsoft.com/office/officeart/2008/layout/VerticalAccentList"/>
    <dgm:cxn modelId="{E888AB00-F97B-44C4-B313-BCC0E0169F60}" type="presParOf" srcId="{D6736C6E-46D0-44A3-8615-A50AA70B6EB2}" destId="{35C6A694-28FB-4D29-A0B4-0D5DF407C4DC}" srcOrd="3" destOrd="0" presId="urn:microsoft.com/office/officeart/2008/layout/VerticalAccentList"/>
    <dgm:cxn modelId="{4259AB63-10D6-40F6-9F54-44350228AAD3}" type="presParOf" srcId="{D6736C6E-46D0-44A3-8615-A50AA70B6EB2}" destId="{9C64CA26-2623-47DD-AB36-282058C55F56}" srcOrd="4" destOrd="0" presId="urn:microsoft.com/office/officeart/2008/layout/VerticalAccentList"/>
    <dgm:cxn modelId="{4169D172-6056-4B48-BFED-4200098AFD44}" type="presParOf" srcId="{D6736C6E-46D0-44A3-8615-A50AA70B6EB2}" destId="{3E3F6C5B-7CAD-49C2-A19C-F8A46C6B3784}" srcOrd="5" destOrd="0" presId="urn:microsoft.com/office/officeart/2008/layout/VerticalAccentList"/>
    <dgm:cxn modelId="{EDA9A249-40EB-42C1-B325-0AB77B5915AC}" type="presParOf" srcId="{D6736C6E-46D0-44A3-8615-A50AA70B6EB2}" destId="{FA78E228-41FB-4E7A-8637-1E7444B9F271}" srcOrd="6" destOrd="0" presId="urn:microsoft.com/office/officeart/2008/layout/VerticalAccentList"/>
    <dgm:cxn modelId="{B3D6FB00-3BB2-412A-9A30-46F7E0FD8A75}" type="presParOf" srcId="{D6736C6E-46D0-44A3-8615-A50AA70B6EB2}" destId="{EB96FAAF-6D7A-484F-975A-15E003117CF6}" srcOrd="7" destOrd="0" presId="urn:microsoft.com/office/officeart/2008/layout/VerticalAccentList"/>
    <dgm:cxn modelId="{FD2DAE1B-ED28-4BAA-873E-30243AA7F3DD}" type="presParOf" srcId="{82F454E1-0C12-4FEE-8B90-E7DCA02A2FB8}" destId="{A89EC1F5-A545-4E9B-99E3-641E70CD75CC}" srcOrd="5" destOrd="0" presId="urn:microsoft.com/office/officeart/2008/layout/VerticalAccentList"/>
    <dgm:cxn modelId="{A2224764-CA26-4F92-8D62-2A87C6B5C1C1}" type="presParOf" srcId="{82F454E1-0C12-4FEE-8B90-E7DCA02A2FB8}" destId="{4BA18570-BD2A-4694-AD92-9EFDB86F6203}" srcOrd="6" destOrd="0" presId="urn:microsoft.com/office/officeart/2008/layout/VerticalAccentList"/>
    <dgm:cxn modelId="{48BD7B93-E04C-4842-98B5-276C52214732}" type="presParOf" srcId="{4BA18570-BD2A-4694-AD92-9EFDB86F6203}" destId="{CEA7449F-1D7E-490D-9405-D74DAD181135}" srcOrd="0" destOrd="0" presId="urn:microsoft.com/office/officeart/2008/layout/VerticalAccentList"/>
    <dgm:cxn modelId="{975B3A94-5120-4582-A6CB-B573C43F562C}" type="presParOf" srcId="{82F454E1-0C12-4FEE-8B90-E7DCA02A2FB8}" destId="{79BD8E45-36AA-4F49-8EA7-72F281A37515}" srcOrd="7" destOrd="0" presId="urn:microsoft.com/office/officeart/2008/layout/VerticalAccentList"/>
    <dgm:cxn modelId="{B3D6D6BD-B9BD-4BF8-B2B8-84EBC6CBAAE1}" type="presParOf" srcId="{79BD8E45-36AA-4F49-8EA7-72F281A37515}" destId="{A0B26B7E-ECB8-4766-B5F3-D9B77A7AAA79}" srcOrd="0" destOrd="0" presId="urn:microsoft.com/office/officeart/2008/layout/VerticalAccentList"/>
    <dgm:cxn modelId="{576019CE-C7CF-4484-A6E4-54382F0D6C68}" type="presParOf" srcId="{79BD8E45-36AA-4F49-8EA7-72F281A37515}" destId="{9134331B-10E1-4CF4-A1AC-F93ADDC97E13}" srcOrd="1" destOrd="0" presId="urn:microsoft.com/office/officeart/2008/layout/VerticalAccentList"/>
    <dgm:cxn modelId="{3C8BDAD1-C79B-4FCD-945B-C68DEDB98882}" type="presParOf" srcId="{79BD8E45-36AA-4F49-8EA7-72F281A37515}" destId="{B57268EE-DA4F-4A1F-AEFB-0F41445C69D7}" srcOrd="2" destOrd="0" presId="urn:microsoft.com/office/officeart/2008/layout/VerticalAccentList"/>
    <dgm:cxn modelId="{93BE4F64-BE99-4D3B-9B4A-8EBF35ED43DB}" type="presParOf" srcId="{79BD8E45-36AA-4F49-8EA7-72F281A37515}" destId="{C60D9454-3199-497E-84F6-8A2961188FFB}" srcOrd="3" destOrd="0" presId="urn:microsoft.com/office/officeart/2008/layout/VerticalAccentList"/>
    <dgm:cxn modelId="{6CBD3BF3-6D73-4B3B-A032-99D43399F1FF}" type="presParOf" srcId="{79BD8E45-36AA-4F49-8EA7-72F281A37515}" destId="{AAC3C052-CDE4-4AF9-9555-114A6BDAE01F}" srcOrd="4" destOrd="0" presId="urn:microsoft.com/office/officeart/2008/layout/VerticalAccentList"/>
    <dgm:cxn modelId="{2A0B5D65-C9A8-4098-B3C6-9D833F45C305}" type="presParOf" srcId="{79BD8E45-36AA-4F49-8EA7-72F281A37515}" destId="{D4504C30-E456-4346-9065-BAB38CF3C60E}" srcOrd="5" destOrd="0" presId="urn:microsoft.com/office/officeart/2008/layout/VerticalAccentList"/>
    <dgm:cxn modelId="{DF6E7B75-5618-47AD-80AC-27C108A653EC}" type="presParOf" srcId="{79BD8E45-36AA-4F49-8EA7-72F281A37515}" destId="{923F4346-6FE7-4EC2-959E-2964D7053876}" srcOrd="6" destOrd="0" presId="urn:microsoft.com/office/officeart/2008/layout/VerticalAccentList"/>
    <dgm:cxn modelId="{59E76DB0-9375-481F-81C5-E313630907B0}" type="presParOf" srcId="{79BD8E45-36AA-4F49-8EA7-72F281A37515}" destId="{4BB7BA04-58FF-4333-97A8-47C1454422C6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BBF78-54E0-43E2-8CDA-12DC8A57FF78}">
      <dsp:nvSpPr>
        <dsp:cNvPr id="0" name=""/>
        <dsp:cNvSpPr/>
      </dsp:nvSpPr>
      <dsp:spPr>
        <a:xfrm>
          <a:off x="407682" y="1436"/>
          <a:ext cx="3344480" cy="304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407682" y="1436"/>
        <a:ext cx="3344480" cy="304043"/>
      </dsp:txXfrm>
    </dsp:sp>
    <dsp:sp modelId="{161F36ED-43EE-4886-882A-81E23B0B8C8C}">
      <dsp:nvSpPr>
        <dsp:cNvPr id="0" name=""/>
        <dsp:cNvSpPr/>
      </dsp:nvSpPr>
      <dsp:spPr>
        <a:xfrm>
          <a:off x="407682" y="305480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047FAB-2E7D-411E-888C-359663919D49}">
      <dsp:nvSpPr>
        <dsp:cNvPr id="0" name=""/>
        <dsp:cNvSpPr/>
      </dsp:nvSpPr>
      <dsp:spPr>
        <a:xfrm>
          <a:off x="877767" y="305480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DB7E8-B0D3-44EC-B652-72E294D5533F}">
      <dsp:nvSpPr>
        <dsp:cNvPr id="0" name=""/>
        <dsp:cNvSpPr/>
      </dsp:nvSpPr>
      <dsp:spPr>
        <a:xfrm>
          <a:off x="1348224" y="305480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285C4-A273-49E9-9BDC-D83D1A6C39AE}">
      <dsp:nvSpPr>
        <dsp:cNvPr id="0" name=""/>
        <dsp:cNvSpPr/>
      </dsp:nvSpPr>
      <dsp:spPr>
        <a:xfrm>
          <a:off x="1818309" y="305480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3299F-C98E-4FEE-B1CB-9762C0803F77}">
      <dsp:nvSpPr>
        <dsp:cNvPr id="0" name=""/>
        <dsp:cNvSpPr/>
      </dsp:nvSpPr>
      <dsp:spPr>
        <a:xfrm>
          <a:off x="2288766" y="305480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31B1F-18A8-49AD-BE0B-4093F5DB2307}">
      <dsp:nvSpPr>
        <dsp:cNvPr id="0" name=""/>
        <dsp:cNvSpPr/>
      </dsp:nvSpPr>
      <dsp:spPr>
        <a:xfrm>
          <a:off x="2758852" y="305480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8CCA3-6EE6-4477-AF9D-54D0B2C62BD3}">
      <dsp:nvSpPr>
        <dsp:cNvPr id="0" name=""/>
        <dsp:cNvSpPr/>
      </dsp:nvSpPr>
      <dsp:spPr>
        <a:xfrm>
          <a:off x="3229309" y="305480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9CD8E-3011-4155-B622-26CB284C9BE1}">
      <dsp:nvSpPr>
        <dsp:cNvPr id="0" name=""/>
        <dsp:cNvSpPr/>
      </dsp:nvSpPr>
      <dsp:spPr>
        <a:xfrm>
          <a:off x="407682" y="367415"/>
          <a:ext cx="3387958" cy="495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Xóa</a:t>
          </a:r>
          <a:endParaRPr lang="en-US" sz="24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407682" y="367415"/>
        <a:ext cx="3387958" cy="495478"/>
      </dsp:txXfrm>
    </dsp:sp>
    <dsp:sp modelId="{4C125C06-E9DB-45F7-87BD-31A697111836}">
      <dsp:nvSpPr>
        <dsp:cNvPr id="0" name=""/>
        <dsp:cNvSpPr/>
      </dsp:nvSpPr>
      <dsp:spPr>
        <a:xfrm>
          <a:off x="407682" y="1008120"/>
          <a:ext cx="3344480" cy="304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407682" y="1008120"/>
        <a:ext cx="3344480" cy="304043"/>
      </dsp:txXfrm>
    </dsp:sp>
    <dsp:sp modelId="{67947D1D-22FD-4D69-82F4-E517D8319485}">
      <dsp:nvSpPr>
        <dsp:cNvPr id="0" name=""/>
        <dsp:cNvSpPr/>
      </dsp:nvSpPr>
      <dsp:spPr>
        <a:xfrm>
          <a:off x="407682" y="1312164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63EEF-AB48-44E7-80CA-63B5045EED5E}">
      <dsp:nvSpPr>
        <dsp:cNvPr id="0" name=""/>
        <dsp:cNvSpPr/>
      </dsp:nvSpPr>
      <dsp:spPr>
        <a:xfrm>
          <a:off x="877767" y="1312164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981C4-064F-4F86-B818-82A6B938791F}">
      <dsp:nvSpPr>
        <dsp:cNvPr id="0" name=""/>
        <dsp:cNvSpPr/>
      </dsp:nvSpPr>
      <dsp:spPr>
        <a:xfrm>
          <a:off x="1348224" y="1312164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FD713-D44B-4000-B7E9-8283C2EAA5AD}">
      <dsp:nvSpPr>
        <dsp:cNvPr id="0" name=""/>
        <dsp:cNvSpPr/>
      </dsp:nvSpPr>
      <dsp:spPr>
        <a:xfrm>
          <a:off x="1818309" y="1312164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E5314-A9CA-4660-9703-950EC3935274}">
      <dsp:nvSpPr>
        <dsp:cNvPr id="0" name=""/>
        <dsp:cNvSpPr/>
      </dsp:nvSpPr>
      <dsp:spPr>
        <a:xfrm>
          <a:off x="2288766" y="1312164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A2DA1-7429-4623-9CAB-8CDF6ED550AB}">
      <dsp:nvSpPr>
        <dsp:cNvPr id="0" name=""/>
        <dsp:cNvSpPr/>
      </dsp:nvSpPr>
      <dsp:spPr>
        <a:xfrm>
          <a:off x="2758852" y="1312164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27D61-7C6E-49C0-B9CA-31D9233ACF42}">
      <dsp:nvSpPr>
        <dsp:cNvPr id="0" name=""/>
        <dsp:cNvSpPr/>
      </dsp:nvSpPr>
      <dsp:spPr>
        <a:xfrm>
          <a:off x="3229309" y="1312164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4B14A-873F-4329-8813-9281FD3C8D6E}">
      <dsp:nvSpPr>
        <dsp:cNvPr id="0" name=""/>
        <dsp:cNvSpPr/>
      </dsp:nvSpPr>
      <dsp:spPr>
        <a:xfrm>
          <a:off x="407682" y="1374098"/>
          <a:ext cx="3387958" cy="495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Cập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nhật</a:t>
          </a:r>
          <a:endParaRPr lang="en-US" sz="24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407682" y="1374098"/>
        <a:ext cx="3387958" cy="495478"/>
      </dsp:txXfrm>
    </dsp:sp>
    <dsp:sp modelId="{2ACCA400-0390-4B80-A6E0-B2C67B3BD276}">
      <dsp:nvSpPr>
        <dsp:cNvPr id="0" name=""/>
        <dsp:cNvSpPr/>
      </dsp:nvSpPr>
      <dsp:spPr>
        <a:xfrm>
          <a:off x="407682" y="2014804"/>
          <a:ext cx="3344480" cy="304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407682" y="2014804"/>
        <a:ext cx="3344480" cy="304043"/>
      </dsp:txXfrm>
    </dsp:sp>
    <dsp:sp modelId="{A15F8ACF-40DD-4F9E-9622-3FC72CCF5B56}">
      <dsp:nvSpPr>
        <dsp:cNvPr id="0" name=""/>
        <dsp:cNvSpPr/>
      </dsp:nvSpPr>
      <dsp:spPr>
        <a:xfrm>
          <a:off x="407682" y="2318847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0375D-E66D-4A91-8DB2-4417CD121D66}">
      <dsp:nvSpPr>
        <dsp:cNvPr id="0" name=""/>
        <dsp:cNvSpPr/>
      </dsp:nvSpPr>
      <dsp:spPr>
        <a:xfrm>
          <a:off x="877767" y="2318847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C77C8-896D-4765-AEE1-E5424070BD00}">
      <dsp:nvSpPr>
        <dsp:cNvPr id="0" name=""/>
        <dsp:cNvSpPr/>
      </dsp:nvSpPr>
      <dsp:spPr>
        <a:xfrm>
          <a:off x="1348224" y="2318847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2FCB5-9858-4CDD-A483-C51022B48D88}">
      <dsp:nvSpPr>
        <dsp:cNvPr id="0" name=""/>
        <dsp:cNvSpPr/>
      </dsp:nvSpPr>
      <dsp:spPr>
        <a:xfrm>
          <a:off x="1818309" y="2318847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E0CB5-FA71-4111-BE56-AC7C04130BD6}">
      <dsp:nvSpPr>
        <dsp:cNvPr id="0" name=""/>
        <dsp:cNvSpPr/>
      </dsp:nvSpPr>
      <dsp:spPr>
        <a:xfrm>
          <a:off x="2288766" y="2318847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2C846-301B-4139-866B-4C3729ABBA69}">
      <dsp:nvSpPr>
        <dsp:cNvPr id="0" name=""/>
        <dsp:cNvSpPr/>
      </dsp:nvSpPr>
      <dsp:spPr>
        <a:xfrm>
          <a:off x="2758852" y="2318847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03015-2704-47D1-9FC5-A4C18512F90A}">
      <dsp:nvSpPr>
        <dsp:cNvPr id="0" name=""/>
        <dsp:cNvSpPr/>
      </dsp:nvSpPr>
      <dsp:spPr>
        <a:xfrm>
          <a:off x="3229309" y="2318847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9CF1D-6BDA-4A12-B608-78BAC27B21F4}">
      <dsp:nvSpPr>
        <dsp:cNvPr id="0" name=""/>
        <dsp:cNvSpPr/>
      </dsp:nvSpPr>
      <dsp:spPr>
        <a:xfrm>
          <a:off x="407682" y="2380782"/>
          <a:ext cx="3387958" cy="495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Chia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sẻ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và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copy</a:t>
          </a:r>
          <a:endParaRPr lang="en-US" sz="24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407682" y="2380782"/>
        <a:ext cx="3387958" cy="495478"/>
      </dsp:txXfrm>
    </dsp:sp>
    <dsp:sp modelId="{780B94F5-62F0-41FA-88C3-220512C9CABB}">
      <dsp:nvSpPr>
        <dsp:cNvPr id="0" name=""/>
        <dsp:cNvSpPr/>
      </dsp:nvSpPr>
      <dsp:spPr>
        <a:xfrm>
          <a:off x="407682" y="3021487"/>
          <a:ext cx="3344480" cy="304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407682" y="3021487"/>
        <a:ext cx="3344480" cy="304043"/>
      </dsp:txXfrm>
    </dsp:sp>
    <dsp:sp modelId="{1AE54046-603F-4E1B-813A-5BA727F00F40}">
      <dsp:nvSpPr>
        <dsp:cNvPr id="0" name=""/>
        <dsp:cNvSpPr/>
      </dsp:nvSpPr>
      <dsp:spPr>
        <a:xfrm>
          <a:off x="407682" y="3325531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FD23A-B666-4F30-8713-A8E33DFB6578}">
      <dsp:nvSpPr>
        <dsp:cNvPr id="0" name=""/>
        <dsp:cNvSpPr/>
      </dsp:nvSpPr>
      <dsp:spPr>
        <a:xfrm>
          <a:off x="877767" y="3325531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EE94EC-DA77-4C52-8615-29EFB4709B07}">
      <dsp:nvSpPr>
        <dsp:cNvPr id="0" name=""/>
        <dsp:cNvSpPr/>
      </dsp:nvSpPr>
      <dsp:spPr>
        <a:xfrm>
          <a:off x="1348224" y="3325531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D4D40-BA22-4EC0-A494-586BF2EC97E7}">
      <dsp:nvSpPr>
        <dsp:cNvPr id="0" name=""/>
        <dsp:cNvSpPr/>
      </dsp:nvSpPr>
      <dsp:spPr>
        <a:xfrm>
          <a:off x="1818309" y="3325531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1A46F-39B9-4B45-A589-F632BDC13997}">
      <dsp:nvSpPr>
        <dsp:cNvPr id="0" name=""/>
        <dsp:cNvSpPr/>
      </dsp:nvSpPr>
      <dsp:spPr>
        <a:xfrm>
          <a:off x="2288766" y="3325531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39160-A552-4E11-9C55-818D3BEF26F7}">
      <dsp:nvSpPr>
        <dsp:cNvPr id="0" name=""/>
        <dsp:cNvSpPr/>
      </dsp:nvSpPr>
      <dsp:spPr>
        <a:xfrm>
          <a:off x="2758852" y="3325531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822D5-6291-409A-B080-370F24919FF6}">
      <dsp:nvSpPr>
        <dsp:cNvPr id="0" name=""/>
        <dsp:cNvSpPr/>
      </dsp:nvSpPr>
      <dsp:spPr>
        <a:xfrm>
          <a:off x="3229309" y="3325531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7B47F-9109-4C9A-B67E-F2361141D7EC}">
      <dsp:nvSpPr>
        <dsp:cNvPr id="0" name=""/>
        <dsp:cNvSpPr/>
      </dsp:nvSpPr>
      <dsp:spPr>
        <a:xfrm>
          <a:off x="407682" y="3387466"/>
          <a:ext cx="3387958" cy="495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Chi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phí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lưu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trữ</a:t>
          </a:r>
          <a:endParaRPr lang="en-US" sz="24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407682" y="3387466"/>
        <a:ext cx="3387958" cy="495478"/>
      </dsp:txXfrm>
    </dsp:sp>
    <dsp:sp modelId="{9A2B7F3F-4ACD-40AD-A3F2-787D06945353}">
      <dsp:nvSpPr>
        <dsp:cNvPr id="0" name=""/>
        <dsp:cNvSpPr/>
      </dsp:nvSpPr>
      <dsp:spPr>
        <a:xfrm>
          <a:off x="407682" y="4028171"/>
          <a:ext cx="3344480" cy="304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407682" y="4028171"/>
        <a:ext cx="3344480" cy="304043"/>
      </dsp:txXfrm>
    </dsp:sp>
    <dsp:sp modelId="{98E7F0F6-4B77-42F9-A5AE-6A17102C136A}">
      <dsp:nvSpPr>
        <dsp:cNvPr id="0" name=""/>
        <dsp:cNvSpPr/>
      </dsp:nvSpPr>
      <dsp:spPr>
        <a:xfrm>
          <a:off x="407682" y="4332214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EABC0-010F-4709-9373-B41ED6727431}">
      <dsp:nvSpPr>
        <dsp:cNvPr id="0" name=""/>
        <dsp:cNvSpPr/>
      </dsp:nvSpPr>
      <dsp:spPr>
        <a:xfrm>
          <a:off x="877767" y="4332214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D4B43-D73C-4CAA-9174-3CE78A2E67D9}">
      <dsp:nvSpPr>
        <dsp:cNvPr id="0" name=""/>
        <dsp:cNvSpPr/>
      </dsp:nvSpPr>
      <dsp:spPr>
        <a:xfrm>
          <a:off x="1348224" y="4332214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35C6F-3056-4385-A746-F5D338649528}">
      <dsp:nvSpPr>
        <dsp:cNvPr id="0" name=""/>
        <dsp:cNvSpPr/>
      </dsp:nvSpPr>
      <dsp:spPr>
        <a:xfrm>
          <a:off x="1818309" y="4332214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94069-9E38-4694-87F4-34D72D13313A}">
      <dsp:nvSpPr>
        <dsp:cNvPr id="0" name=""/>
        <dsp:cNvSpPr/>
      </dsp:nvSpPr>
      <dsp:spPr>
        <a:xfrm>
          <a:off x="2288766" y="4332214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F7037-FB9E-43EF-9147-C5F5F260BA70}">
      <dsp:nvSpPr>
        <dsp:cNvPr id="0" name=""/>
        <dsp:cNvSpPr/>
      </dsp:nvSpPr>
      <dsp:spPr>
        <a:xfrm>
          <a:off x="2758852" y="4332214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35CF4-4D85-450C-9C94-E3EFFE220471}">
      <dsp:nvSpPr>
        <dsp:cNvPr id="0" name=""/>
        <dsp:cNvSpPr/>
      </dsp:nvSpPr>
      <dsp:spPr>
        <a:xfrm>
          <a:off x="3229309" y="4332214"/>
          <a:ext cx="782608" cy="6193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098EA-26BF-490F-B630-81F5C0B01750}">
      <dsp:nvSpPr>
        <dsp:cNvPr id="0" name=""/>
        <dsp:cNvSpPr/>
      </dsp:nvSpPr>
      <dsp:spPr>
        <a:xfrm>
          <a:off x="407682" y="4394149"/>
          <a:ext cx="3387958" cy="495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Phân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nhóm</a:t>
          </a:r>
          <a:endParaRPr lang="en-US" sz="24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407682" y="4394149"/>
        <a:ext cx="3387958" cy="4954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FDB14-76FE-4973-92CA-9085D02FDBC5}">
      <dsp:nvSpPr>
        <dsp:cNvPr id="0" name=""/>
        <dsp:cNvSpPr/>
      </dsp:nvSpPr>
      <dsp:spPr>
        <a:xfrm>
          <a:off x="1423973" y="408"/>
          <a:ext cx="4923092" cy="447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1</a:t>
          </a:r>
          <a:endParaRPr lang="en-US" sz="2100" b="1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1423973" y="408"/>
        <a:ext cx="4923092" cy="447553"/>
      </dsp:txXfrm>
    </dsp:sp>
    <dsp:sp modelId="{79C68C4B-A103-4D26-874C-2632B4AF2B85}">
      <dsp:nvSpPr>
        <dsp:cNvPr id="0" name=""/>
        <dsp:cNvSpPr/>
      </dsp:nvSpPr>
      <dsp:spPr>
        <a:xfrm>
          <a:off x="1423973" y="447962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7FF83-E32F-49BC-A3F2-6D971B9F181A}">
      <dsp:nvSpPr>
        <dsp:cNvPr id="0" name=""/>
        <dsp:cNvSpPr/>
      </dsp:nvSpPr>
      <dsp:spPr>
        <a:xfrm>
          <a:off x="2115941" y="447962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B6A29-FC67-495F-93A7-69D569928219}">
      <dsp:nvSpPr>
        <dsp:cNvPr id="0" name=""/>
        <dsp:cNvSpPr/>
      </dsp:nvSpPr>
      <dsp:spPr>
        <a:xfrm>
          <a:off x="2808456" y="447962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0A4FE-1EE2-4229-832E-A264F2049C85}">
      <dsp:nvSpPr>
        <dsp:cNvPr id="0" name=""/>
        <dsp:cNvSpPr/>
      </dsp:nvSpPr>
      <dsp:spPr>
        <a:xfrm>
          <a:off x="3500424" y="447962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B5B79-EAF6-40E9-A908-6B01F236D5AD}">
      <dsp:nvSpPr>
        <dsp:cNvPr id="0" name=""/>
        <dsp:cNvSpPr/>
      </dsp:nvSpPr>
      <dsp:spPr>
        <a:xfrm>
          <a:off x="4192939" y="447962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9A066-09FD-4FE6-8FDC-E20818D2311A}">
      <dsp:nvSpPr>
        <dsp:cNvPr id="0" name=""/>
        <dsp:cNvSpPr/>
      </dsp:nvSpPr>
      <dsp:spPr>
        <a:xfrm>
          <a:off x="4884907" y="447962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4491F-479F-4DD0-846D-56FCDBAD3857}">
      <dsp:nvSpPr>
        <dsp:cNvPr id="0" name=""/>
        <dsp:cNvSpPr/>
      </dsp:nvSpPr>
      <dsp:spPr>
        <a:xfrm>
          <a:off x="5577422" y="447962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E87D2-C89E-4946-B42F-8580F6D80643}">
      <dsp:nvSpPr>
        <dsp:cNvPr id="0" name=""/>
        <dsp:cNvSpPr/>
      </dsp:nvSpPr>
      <dsp:spPr>
        <a:xfrm>
          <a:off x="1423973" y="539130"/>
          <a:ext cx="4987093" cy="729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Lưu</a:t>
          </a:r>
          <a:r>
            <a:rPr lang="en-US" sz="2100" b="1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100" b="1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trữ</a:t>
          </a:r>
          <a:r>
            <a:rPr lang="en-US" sz="2100" b="1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100" b="1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và</a:t>
          </a:r>
          <a:r>
            <a:rPr lang="en-US" sz="2100" b="1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100" b="1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phương</a:t>
          </a:r>
          <a:r>
            <a:rPr lang="en-US" sz="2100" b="1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100" b="1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thức</a:t>
          </a:r>
          <a:r>
            <a:rPr lang="en-US" sz="2100" b="1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100" b="1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truy</a:t>
          </a:r>
          <a:r>
            <a:rPr lang="en-US" sz="2100" b="1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100" b="1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xuất</a:t>
          </a:r>
          <a:endParaRPr lang="en-US" sz="2100" b="1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1423973" y="539130"/>
        <a:ext cx="4987093" cy="729347"/>
      </dsp:txXfrm>
    </dsp:sp>
    <dsp:sp modelId="{DDF23676-541F-4135-A8C5-976BFB244FEC}">
      <dsp:nvSpPr>
        <dsp:cNvPr id="0" name=""/>
        <dsp:cNvSpPr/>
      </dsp:nvSpPr>
      <dsp:spPr>
        <a:xfrm>
          <a:off x="1423973" y="1415881"/>
          <a:ext cx="4923092" cy="447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2</a:t>
          </a:r>
          <a:endParaRPr lang="en-US" sz="2100" b="1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1423973" y="1415881"/>
        <a:ext cx="4923092" cy="447553"/>
      </dsp:txXfrm>
    </dsp:sp>
    <dsp:sp modelId="{5EC7396F-1A3E-4C82-92C3-41A09D82144B}">
      <dsp:nvSpPr>
        <dsp:cNvPr id="0" name=""/>
        <dsp:cNvSpPr/>
      </dsp:nvSpPr>
      <dsp:spPr>
        <a:xfrm>
          <a:off x="1423973" y="1863435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F8EB4-9F11-423D-B749-87B82406F1BE}">
      <dsp:nvSpPr>
        <dsp:cNvPr id="0" name=""/>
        <dsp:cNvSpPr/>
      </dsp:nvSpPr>
      <dsp:spPr>
        <a:xfrm>
          <a:off x="2115941" y="1863435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D0D10-9750-45CF-8A21-E4E9DECBF392}">
      <dsp:nvSpPr>
        <dsp:cNvPr id="0" name=""/>
        <dsp:cNvSpPr/>
      </dsp:nvSpPr>
      <dsp:spPr>
        <a:xfrm>
          <a:off x="2808456" y="1863435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07E63-6B88-43E9-B95F-2EBF9A4D00D9}">
      <dsp:nvSpPr>
        <dsp:cNvPr id="0" name=""/>
        <dsp:cNvSpPr/>
      </dsp:nvSpPr>
      <dsp:spPr>
        <a:xfrm>
          <a:off x="3500424" y="1863435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F24C7-6276-4439-BB50-84A9BB6ACB2E}">
      <dsp:nvSpPr>
        <dsp:cNvPr id="0" name=""/>
        <dsp:cNvSpPr/>
      </dsp:nvSpPr>
      <dsp:spPr>
        <a:xfrm>
          <a:off x="4192939" y="1863435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169C6-AC29-4CE5-A45F-A54D7C4FE4E6}">
      <dsp:nvSpPr>
        <dsp:cNvPr id="0" name=""/>
        <dsp:cNvSpPr/>
      </dsp:nvSpPr>
      <dsp:spPr>
        <a:xfrm>
          <a:off x="4884907" y="1863435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48945-8477-492B-8099-4FAE4A4D6303}">
      <dsp:nvSpPr>
        <dsp:cNvPr id="0" name=""/>
        <dsp:cNvSpPr/>
      </dsp:nvSpPr>
      <dsp:spPr>
        <a:xfrm>
          <a:off x="5577422" y="1863435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518D1-350D-4F53-AA5E-011EF70E32AE}">
      <dsp:nvSpPr>
        <dsp:cNvPr id="0" name=""/>
        <dsp:cNvSpPr/>
      </dsp:nvSpPr>
      <dsp:spPr>
        <a:xfrm>
          <a:off x="1423973" y="1954603"/>
          <a:ext cx="4987093" cy="729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Xử</a:t>
          </a:r>
          <a:r>
            <a:rPr lang="en-US" sz="2100" b="1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100" b="1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lý</a:t>
          </a:r>
          <a:r>
            <a:rPr lang="en-US" sz="2100" b="1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100" b="1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truy</a:t>
          </a:r>
          <a:r>
            <a:rPr lang="en-US" sz="2100" b="1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100" b="1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vấn</a:t>
          </a:r>
          <a:endParaRPr lang="en-US" sz="2100" b="1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1423973" y="1954603"/>
        <a:ext cx="4987093" cy="729347"/>
      </dsp:txXfrm>
    </dsp:sp>
    <dsp:sp modelId="{EE8FBCF8-54EF-42B8-9CF6-895D6FCF4A22}">
      <dsp:nvSpPr>
        <dsp:cNvPr id="0" name=""/>
        <dsp:cNvSpPr/>
      </dsp:nvSpPr>
      <dsp:spPr>
        <a:xfrm>
          <a:off x="1423973" y="2831353"/>
          <a:ext cx="4923092" cy="447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3</a:t>
          </a:r>
          <a:endParaRPr lang="en-US" sz="2100" b="1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1423973" y="2831353"/>
        <a:ext cx="4923092" cy="447553"/>
      </dsp:txXfrm>
    </dsp:sp>
    <dsp:sp modelId="{2654C94A-221E-42E4-AB50-2CCB8C9C7873}">
      <dsp:nvSpPr>
        <dsp:cNvPr id="0" name=""/>
        <dsp:cNvSpPr/>
      </dsp:nvSpPr>
      <dsp:spPr>
        <a:xfrm>
          <a:off x="1423973" y="3278907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CA887-2C2C-499B-A1DB-7F645D87A489}">
      <dsp:nvSpPr>
        <dsp:cNvPr id="0" name=""/>
        <dsp:cNvSpPr/>
      </dsp:nvSpPr>
      <dsp:spPr>
        <a:xfrm>
          <a:off x="2115941" y="3278907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84CD2-F7CF-442B-AA9B-2B0806F2D241}">
      <dsp:nvSpPr>
        <dsp:cNvPr id="0" name=""/>
        <dsp:cNvSpPr/>
      </dsp:nvSpPr>
      <dsp:spPr>
        <a:xfrm>
          <a:off x="2808456" y="3278907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6A95A-B09C-4257-B7B7-4D0F1FE9795B}">
      <dsp:nvSpPr>
        <dsp:cNvPr id="0" name=""/>
        <dsp:cNvSpPr/>
      </dsp:nvSpPr>
      <dsp:spPr>
        <a:xfrm>
          <a:off x="3500424" y="3278907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54149-02CE-4AEA-BA07-2181C523281E}">
      <dsp:nvSpPr>
        <dsp:cNvPr id="0" name=""/>
        <dsp:cNvSpPr/>
      </dsp:nvSpPr>
      <dsp:spPr>
        <a:xfrm>
          <a:off x="4192939" y="3278907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C3D7C-8D4C-4AF1-92DA-1D4A1915125E}">
      <dsp:nvSpPr>
        <dsp:cNvPr id="0" name=""/>
        <dsp:cNvSpPr/>
      </dsp:nvSpPr>
      <dsp:spPr>
        <a:xfrm>
          <a:off x="4884907" y="3278907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8EA4E7-2A35-4F7E-B5CE-7AE2208CA172}">
      <dsp:nvSpPr>
        <dsp:cNvPr id="0" name=""/>
        <dsp:cNvSpPr/>
      </dsp:nvSpPr>
      <dsp:spPr>
        <a:xfrm>
          <a:off x="5577422" y="3278907"/>
          <a:ext cx="1152003" cy="91168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D65FD-8A58-4698-988C-DF25306A778B}">
      <dsp:nvSpPr>
        <dsp:cNvPr id="0" name=""/>
        <dsp:cNvSpPr/>
      </dsp:nvSpPr>
      <dsp:spPr>
        <a:xfrm>
          <a:off x="1423973" y="3370075"/>
          <a:ext cx="4987093" cy="729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Tinh</a:t>
          </a:r>
          <a:r>
            <a:rPr lang="en-US" sz="2100" b="1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100" b="1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chỉnh</a:t>
          </a:r>
          <a:r>
            <a:rPr lang="en-US" sz="2100" b="1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100" b="1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truy</a:t>
          </a:r>
          <a:r>
            <a:rPr lang="en-US" sz="2100" b="1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100" b="1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vấn</a:t>
          </a:r>
          <a:endParaRPr lang="en-US" sz="2100" b="1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1423973" y="3370075"/>
        <a:ext cx="4987093" cy="7293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8A51C-7C67-4B32-9152-6380256F6D9A}">
      <dsp:nvSpPr>
        <dsp:cNvPr id="0" name=""/>
        <dsp:cNvSpPr/>
      </dsp:nvSpPr>
      <dsp:spPr>
        <a:xfrm>
          <a:off x="2176349" y="4529"/>
          <a:ext cx="5590481" cy="176063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Khi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ADT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lớn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hơn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page </a:t>
          </a:r>
          <a:endParaRPr lang="en-US" sz="19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Sử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dụng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disk-based pointer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được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duy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trì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từ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các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bộ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cho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đến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đối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tượng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mà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nó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chứa</a:t>
          </a:r>
          <a:endParaRPr lang="en-US" sz="19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2176349" y="224609"/>
        <a:ext cx="4930242" cy="1320478"/>
      </dsp:txXfrm>
    </dsp:sp>
    <dsp:sp modelId="{53E97D11-CD5B-4376-8816-4FD55DA3F195}">
      <dsp:nvSpPr>
        <dsp:cNvPr id="0" name=""/>
        <dsp:cNvSpPr/>
      </dsp:nvSpPr>
      <dsp:spPr>
        <a:xfrm>
          <a:off x="18" y="165964"/>
          <a:ext cx="2170779" cy="14573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ADT</a:t>
          </a:r>
          <a:endParaRPr lang="en-US" sz="29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71159" y="237105"/>
        <a:ext cx="2028497" cy="1315042"/>
      </dsp:txXfrm>
    </dsp:sp>
    <dsp:sp modelId="{641E1D94-F9CC-4DF6-A461-36926100D9D9}">
      <dsp:nvSpPr>
        <dsp:cNvPr id="0" name=""/>
        <dsp:cNvSpPr/>
      </dsp:nvSpPr>
      <dsp:spPr>
        <a:xfrm>
          <a:off x="2191121" y="1910899"/>
          <a:ext cx="5573413" cy="162427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Kích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thước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biến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thiên</a:t>
          </a:r>
          <a:endParaRPr lang="en-US" sz="19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Đòi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hỏi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cơ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chế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sắp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xếp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đĩa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linh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hoạt</a:t>
          </a:r>
          <a:endParaRPr lang="en-US" sz="19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2191121" y="2113934"/>
        <a:ext cx="4964310" cy="1218207"/>
      </dsp:txXfrm>
    </dsp:sp>
    <dsp:sp modelId="{D25FFEE4-714F-451F-BE28-8335DF416E67}">
      <dsp:nvSpPr>
        <dsp:cNvPr id="0" name=""/>
        <dsp:cNvSpPr/>
      </dsp:nvSpPr>
      <dsp:spPr>
        <a:xfrm>
          <a:off x="7864" y="1994375"/>
          <a:ext cx="2183256" cy="14573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Structured object</a:t>
          </a:r>
          <a:endParaRPr lang="en-US" sz="29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79005" y="2065516"/>
        <a:ext cx="2040974" cy="1315042"/>
      </dsp:txXfrm>
    </dsp:sp>
    <dsp:sp modelId="{AADA4DF3-1B1B-48D8-8E00-C4D1B7A08533}">
      <dsp:nvSpPr>
        <dsp:cNvPr id="0" name=""/>
        <dsp:cNvSpPr/>
      </dsp:nvSpPr>
      <dsp:spPr>
        <a:xfrm>
          <a:off x="2169035" y="3680908"/>
          <a:ext cx="5596949" cy="18009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Theo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truyền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thống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lưu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trữ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liên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tiếp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trên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đĩa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theo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từng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dòng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  <a:sym typeface="Wingdings" pitchFamily="2" charset="2"/>
            </a:rPr>
            <a:t> I/O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  <a:sym typeface="Wingdings" pitchFamily="2" charset="2"/>
            </a:rPr>
            <a:t>cao</a:t>
          </a:r>
          <a:endParaRPr lang="en-US" sz="19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Chia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nhỏ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mảng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thành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các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khối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gọi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19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là</a:t>
          </a:r>
          <a:r>
            <a:rPr lang="en-US" sz="1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chunk</a:t>
          </a:r>
          <a:endParaRPr lang="en-US" sz="19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2169035" y="3906028"/>
        <a:ext cx="4921588" cy="1350722"/>
      </dsp:txXfrm>
    </dsp:sp>
    <dsp:sp modelId="{13E38B2F-9FFB-4EF7-9CF6-F87E56143216}">
      <dsp:nvSpPr>
        <dsp:cNvPr id="0" name=""/>
        <dsp:cNvSpPr/>
      </dsp:nvSpPr>
      <dsp:spPr>
        <a:xfrm>
          <a:off x="6414" y="3852727"/>
          <a:ext cx="2162620" cy="14573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Array</a:t>
          </a:r>
          <a:endParaRPr lang="en-US" sz="29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77555" y="3923868"/>
        <a:ext cx="2020338" cy="13150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8B43C-6177-415D-8FDB-07521CDDDC81}">
      <dsp:nvSpPr>
        <dsp:cNvPr id="0" name=""/>
        <dsp:cNvSpPr/>
      </dsp:nvSpPr>
      <dsp:spPr>
        <a:xfrm>
          <a:off x="1580395" y="1814"/>
          <a:ext cx="4774212" cy="434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solidFill>
              <a:schemeClr val="tx2"/>
            </a:solidFill>
          </a:endParaRPr>
        </a:p>
      </dsp:txBody>
      <dsp:txXfrm>
        <a:off x="1580395" y="1814"/>
        <a:ext cx="4774212" cy="434019"/>
      </dsp:txXfrm>
    </dsp:sp>
    <dsp:sp modelId="{B5F8DBFA-91EC-450D-84E4-96AF7AC090FD}">
      <dsp:nvSpPr>
        <dsp:cNvPr id="0" name=""/>
        <dsp:cNvSpPr/>
      </dsp:nvSpPr>
      <dsp:spPr>
        <a:xfrm>
          <a:off x="1580395" y="435833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9EDBA-5A59-4AA8-9FEC-9968024EAFE0}">
      <dsp:nvSpPr>
        <dsp:cNvPr id="0" name=""/>
        <dsp:cNvSpPr/>
      </dsp:nvSpPr>
      <dsp:spPr>
        <a:xfrm>
          <a:off x="2251437" y="435833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F389D-EDCD-417F-B3FF-4F3E4372ECA4}">
      <dsp:nvSpPr>
        <dsp:cNvPr id="0" name=""/>
        <dsp:cNvSpPr/>
      </dsp:nvSpPr>
      <dsp:spPr>
        <a:xfrm>
          <a:off x="2923009" y="435833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053B2-2EE9-42C3-9403-061979950B00}">
      <dsp:nvSpPr>
        <dsp:cNvPr id="0" name=""/>
        <dsp:cNvSpPr/>
      </dsp:nvSpPr>
      <dsp:spPr>
        <a:xfrm>
          <a:off x="3594051" y="435833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0FDC6-70FF-4A8F-BB7B-3DA5C7EBE899}">
      <dsp:nvSpPr>
        <dsp:cNvPr id="0" name=""/>
        <dsp:cNvSpPr/>
      </dsp:nvSpPr>
      <dsp:spPr>
        <a:xfrm>
          <a:off x="4265624" y="435833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5A3E0-8548-4366-B847-387F3ECB83FB}">
      <dsp:nvSpPr>
        <dsp:cNvPr id="0" name=""/>
        <dsp:cNvSpPr/>
      </dsp:nvSpPr>
      <dsp:spPr>
        <a:xfrm>
          <a:off x="4936666" y="435833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7CE26-755C-479D-8DDA-522DBCFAFEC1}">
      <dsp:nvSpPr>
        <dsp:cNvPr id="0" name=""/>
        <dsp:cNvSpPr/>
      </dsp:nvSpPr>
      <dsp:spPr>
        <a:xfrm>
          <a:off x="5608239" y="435833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55157-DB59-4402-9C80-FB4E9C48E2BF}">
      <dsp:nvSpPr>
        <dsp:cNvPr id="0" name=""/>
        <dsp:cNvSpPr/>
      </dsp:nvSpPr>
      <dsp:spPr>
        <a:xfrm>
          <a:off x="1580395" y="524244"/>
          <a:ext cx="4836277" cy="7072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Hàm</a:t>
          </a:r>
          <a:r>
            <a:rPr lang="en-US" sz="22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2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kết</a:t>
          </a:r>
          <a:r>
            <a:rPr lang="en-US" sz="22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2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hợp</a:t>
          </a:r>
          <a:r>
            <a:rPr lang="en-US" sz="22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2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người</a:t>
          </a:r>
          <a:r>
            <a:rPr lang="en-US" sz="22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2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dùng</a:t>
          </a:r>
          <a:r>
            <a:rPr lang="en-US" sz="22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2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định</a:t>
          </a:r>
          <a:r>
            <a:rPr lang="en-US" sz="22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2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nghĩa</a:t>
          </a:r>
          <a:endParaRPr lang="en-US" sz="22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1580395" y="524244"/>
        <a:ext cx="4836277" cy="707290"/>
      </dsp:txXfrm>
    </dsp:sp>
    <dsp:sp modelId="{5751F05C-8934-4B63-8A91-70A894961F8E}">
      <dsp:nvSpPr>
        <dsp:cNvPr id="0" name=""/>
        <dsp:cNvSpPr/>
      </dsp:nvSpPr>
      <dsp:spPr>
        <a:xfrm>
          <a:off x="1580395" y="1390027"/>
          <a:ext cx="4774212" cy="434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solidFill>
              <a:schemeClr val="tx2"/>
            </a:solidFill>
          </a:endParaRPr>
        </a:p>
      </dsp:txBody>
      <dsp:txXfrm>
        <a:off x="1580395" y="1390027"/>
        <a:ext cx="4774212" cy="434019"/>
      </dsp:txXfrm>
    </dsp:sp>
    <dsp:sp modelId="{A4418148-ABBA-4FEF-BF41-3A9D6490BCF2}">
      <dsp:nvSpPr>
        <dsp:cNvPr id="0" name=""/>
        <dsp:cNvSpPr/>
      </dsp:nvSpPr>
      <dsp:spPr>
        <a:xfrm>
          <a:off x="1580395" y="1824046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3D04B-4CE6-4F55-A172-4A3AD95BA03F}">
      <dsp:nvSpPr>
        <dsp:cNvPr id="0" name=""/>
        <dsp:cNvSpPr/>
      </dsp:nvSpPr>
      <dsp:spPr>
        <a:xfrm>
          <a:off x="2251437" y="1824046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A1E73-65A2-402F-B1A0-DCC96CA627D4}">
      <dsp:nvSpPr>
        <dsp:cNvPr id="0" name=""/>
        <dsp:cNvSpPr/>
      </dsp:nvSpPr>
      <dsp:spPr>
        <a:xfrm>
          <a:off x="2923009" y="1824046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5DC5A-1AD8-4823-828D-4A35AA6A1104}">
      <dsp:nvSpPr>
        <dsp:cNvPr id="0" name=""/>
        <dsp:cNvSpPr/>
      </dsp:nvSpPr>
      <dsp:spPr>
        <a:xfrm>
          <a:off x="3594051" y="1824046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CA2C2-79C3-426E-B223-6C3143AAB758}">
      <dsp:nvSpPr>
        <dsp:cNvPr id="0" name=""/>
        <dsp:cNvSpPr/>
      </dsp:nvSpPr>
      <dsp:spPr>
        <a:xfrm>
          <a:off x="4265624" y="1824046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57AF1-D3FB-46CD-99D6-C827A285548D}">
      <dsp:nvSpPr>
        <dsp:cNvPr id="0" name=""/>
        <dsp:cNvSpPr/>
      </dsp:nvSpPr>
      <dsp:spPr>
        <a:xfrm>
          <a:off x="4936666" y="1824046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52EBF-9A10-4A02-9256-92B3B03730E2}">
      <dsp:nvSpPr>
        <dsp:cNvPr id="0" name=""/>
        <dsp:cNvSpPr/>
      </dsp:nvSpPr>
      <dsp:spPr>
        <a:xfrm>
          <a:off x="5608239" y="1824046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FD32C-11E9-40BA-8B6E-2767FF717370}">
      <dsp:nvSpPr>
        <dsp:cNvPr id="0" name=""/>
        <dsp:cNvSpPr/>
      </dsp:nvSpPr>
      <dsp:spPr>
        <a:xfrm>
          <a:off x="1580395" y="1912457"/>
          <a:ext cx="4836277" cy="7072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Độ</a:t>
          </a:r>
          <a:r>
            <a:rPr lang="en-US" sz="22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tin </a:t>
          </a:r>
          <a:r>
            <a:rPr lang="en-US" sz="22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cậy</a:t>
          </a:r>
          <a:r>
            <a:rPr lang="en-US" sz="22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2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của</a:t>
          </a:r>
          <a:r>
            <a:rPr lang="en-US" sz="22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2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phương</a:t>
          </a:r>
          <a:r>
            <a:rPr lang="en-US" sz="22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2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thức</a:t>
          </a:r>
          <a:endParaRPr lang="en-US" sz="22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1580395" y="1912457"/>
        <a:ext cx="4836277" cy="707290"/>
      </dsp:txXfrm>
    </dsp:sp>
    <dsp:sp modelId="{FA8889BA-70C9-496E-B414-D67793E21E50}">
      <dsp:nvSpPr>
        <dsp:cNvPr id="0" name=""/>
        <dsp:cNvSpPr/>
      </dsp:nvSpPr>
      <dsp:spPr>
        <a:xfrm>
          <a:off x="1580395" y="2778240"/>
          <a:ext cx="4774212" cy="434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>
            <a:solidFill>
              <a:schemeClr val="tx2"/>
            </a:solidFill>
          </a:endParaRPr>
        </a:p>
      </dsp:txBody>
      <dsp:txXfrm>
        <a:off x="1580395" y="2778240"/>
        <a:ext cx="4774212" cy="434019"/>
      </dsp:txXfrm>
    </dsp:sp>
    <dsp:sp modelId="{71F4059C-67EE-4059-AC2E-08523F91AAE9}">
      <dsp:nvSpPr>
        <dsp:cNvPr id="0" name=""/>
        <dsp:cNvSpPr/>
      </dsp:nvSpPr>
      <dsp:spPr>
        <a:xfrm>
          <a:off x="1580395" y="3212259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224F0-71DF-45AB-8215-403DFD8DFE08}">
      <dsp:nvSpPr>
        <dsp:cNvPr id="0" name=""/>
        <dsp:cNvSpPr/>
      </dsp:nvSpPr>
      <dsp:spPr>
        <a:xfrm>
          <a:off x="2251437" y="3212259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00AB5-F4DF-446D-9399-568ABF98A7A4}">
      <dsp:nvSpPr>
        <dsp:cNvPr id="0" name=""/>
        <dsp:cNvSpPr/>
      </dsp:nvSpPr>
      <dsp:spPr>
        <a:xfrm>
          <a:off x="2923009" y="3212259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79199-F84B-454F-B4D8-02F0DB6F1340}">
      <dsp:nvSpPr>
        <dsp:cNvPr id="0" name=""/>
        <dsp:cNvSpPr/>
      </dsp:nvSpPr>
      <dsp:spPr>
        <a:xfrm>
          <a:off x="3594051" y="3212259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A5006-BE3C-4EA7-A483-FDFBE196CF5C}">
      <dsp:nvSpPr>
        <dsp:cNvPr id="0" name=""/>
        <dsp:cNvSpPr/>
      </dsp:nvSpPr>
      <dsp:spPr>
        <a:xfrm>
          <a:off x="4265624" y="3212259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896072-6310-4EA1-86C4-80B410754E9D}">
      <dsp:nvSpPr>
        <dsp:cNvPr id="0" name=""/>
        <dsp:cNvSpPr/>
      </dsp:nvSpPr>
      <dsp:spPr>
        <a:xfrm>
          <a:off x="4936666" y="3212259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5D537-02F2-4558-932E-16BF4A31EE2F}">
      <dsp:nvSpPr>
        <dsp:cNvPr id="0" name=""/>
        <dsp:cNvSpPr/>
      </dsp:nvSpPr>
      <dsp:spPr>
        <a:xfrm>
          <a:off x="5608239" y="3212259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DFD82-408E-44D2-A32C-F7F7579D6868}">
      <dsp:nvSpPr>
        <dsp:cNvPr id="0" name=""/>
        <dsp:cNvSpPr/>
      </dsp:nvSpPr>
      <dsp:spPr>
        <a:xfrm>
          <a:off x="1580395" y="3300670"/>
          <a:ext cx="4836277" cy="7072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Method Caching</a:t>
          </a:r>
          <a:endParaRPr lang="en-US" sz="22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1580395" y="3300670"/>
        <a:ext cx="4836277" cy="707290"/>
      </dsp:txXfrm>
    </dsp:sp>
    <dsp:sp modelId="{509C8892-4549-4398-92E9-AD3178937A0C}">
      <dsp:nvSpPr>
        <dsp:cNvPr id="0" name=""/>
        <dsp:cNvSpPr/>
      </dsp:nvSpPr>
      <dsp:spPr>
        <a:xfrm>
          <a:off x="1580395" y="4166453"/>
          <a:ext cx="4774212" cy="434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1580395" y="4166453"/>
        <a:ext cx="4774212" cy="434019"/>
      </dsp:txXfrm>
    </dsp:sp>
    <dsp:sp modelId="{5B2D5EE1-133C-45E9-BC1F-CBBC9139E1C1}">
      <dsp:nvSpPr>
        <dsp:cNvPr id="0" name=""/>
        <dsp:cNvSpPr/>
      </dsp:nvSpPr>
      <dsp:spPr>
        <a:xfrm>
          <a:off x="1580395" y="4600472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33D37-5FF1-4320-884B-11B3C573964B}">
      <dsp:nvSpPr>
        <dsp:cNvPr id="0" name=""/>
        <dsp:cNvSpPr/>
      </dsp:nvSpPr>
      <dsp:spPr>
        <a:xfrm>
          <a:off x="2251437" y="4600472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7A947-E315-40BD-9FC1-A027671BB3ED}">
      <dsp:nvSpPr>
        <dsp:cNvPr id="0" name=""/>
        <dsp:cNvSpPr/>
      </dsp:nvSpPr>
      <dsp:spPr>
        <a:xfrm>
          <a:off x="2923009" y="4600472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E7E98-4055-49D8-A19B-226540C50A04}">
      <dsp:nvSpPr>
        <dsp:cNvPr id="0" name=""/>
        <dsp:cNvSpPr/>
      </dsp:nvSpPr>
      <dsp:spPr>
        <a:xfrm>
          <a:off x="3594051" y="4600472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36409-3F67-4961-8155-4149A1DEFAE8}">
      <dsp:nvSpPr>
        <dsp:cNvPr id="0" name=""/>
        <dsp:cNvSpPr/>
      </dsp:nvSpPr>
      <dsp:spPr>
        <a:xfrm>
          <a:off x="4265624" y="4600472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56CEB-A33F-4EC6-A386-A11C224E7B4C}">
      <dsp:nvSpPr>
        <dsp:cNvPr id="0" name=""/>
        <dsp:cNvSpPr/>
      </dsp:nvSpPr>
      <dsp:spPr>
        <a:xfrm>
          <a:off x="4936666" y="4600472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98B54-8076-46C7-A518-7A4C5370A0AE}">
      <dsp:nvSpPr>
        <dsp:cNvPr id="0" name=""/>
        <dsp:cNvSpPr/>
      </dsp:nvSpPr>
      <dsp:spPr>
        <a:xfrm>
          <a:off x="5608239" y="4600472"/>
          <a:ext cx="1117165" cy="884113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8EE15-321A-47F2-9991-FC4A86737132}">
      <dsp:nvSpPr>
        <dsp:cNvPr id="0" name=""/>
        <dsp:cNvSpPr/>
      </dsp:nvSpPr>
      <dsp:spPr>
        <a:xfrm>
          <a:off x="1580395" y="4688883"/>
          <a:ext cx="4836277" cy="7072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tx2"/>
              </a:solidFill>
            </a:rPr>
            <a:t>Pointer </a:t>
          </a:r>
          <a:r>
            <a:rPr lang="en-US" sz="2200" kern="1200" dirty="0" err="1" smtClean="0">
              <a:solidFill>
                <a:schemeClr val="tx2"/>
              </a:solidFill>
            </a:rPr>
            <a:t>Swizzling</a:t>
          </a:r>
          <a:endParaRPr lang="en-US" sz="2200" kern="1200" dirty="0">
            <a:solidFill>
              <a:schemeClr val="tx2"/>
            </a:solidFill>
          </a:endParaRPr>
        </a:p>
      </dsp:txBody>
      <dsp:txXfrm>
        <a:off x="1580395" y="4688883"/>
        <a:ext cx="4836277" cy="7072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8E6B4-D892-41AC-A71A-FEF97AE6836F}">
      <dsp:nvSpPr>
        <dsp:cNvPr id="0" name=""/>
        <dsp:cNvSpPr/>
      </dsp:nvSpPr>
      <dsp:spPr>
        <a:xfrm>
          <a:off x="75487" y="1381660"/>
          <a:ext cx="1514952" cy="15142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Arial" pitchFamily="34" charset="0"/>
              <a:cs typeface="Arial" pitchFamily="34" charset="0"/>
            </a:rPr>
            <a:t>Initialize</a:t>
          </a:r>
          <a:endParaRPr lang="en-US" sz="2000" b="1" kern="1200" dirty="0">
            <a:latin typeface="Arial" pitchFamily="34" charset="0"/>
            <a:cs typeface="Arial" pitchFamily="34" charset="0"/>
          </a:endParaRPr>
        </a:p>
      </dsp:txBody>
      <dsp:txXfrm>
        <a:off x="297347" y="1603411"/>
        <a:ext cx="1071232" cy="1070708"/>
      </dsp:txXfrm>
    </dsp:sp>
    <dsp:sp modelId="{96A2C2DB-2D52-4E8C-ABCF-0B7DCF349B4A}">
      <dsp:nvSpPr>
        <dsp:cNvPr id="0" name=""/>
        <dsp:cNvSpPr/>
      </dsp:nvSpPr>
      <dsp:spPr>
        <a:xfrm>
          <a:off x="1600200" y="1969099"/>
          <a:ext cx="377480" cy="37748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1650235" y="2113447"/>
        <a:ext cx="277410" cy="88784"/>
      </dsp:txXfrm>
    </dsp:sp>
    <dsp:sp modelId="{B33F1FC7-624D-4195-96BB-7FD19D11B713}">
      <dsp:nvSpPr>
        <dsp:cNvPr id="0" name=""/>
        <dsp:cNvSpPr/>
      </dsp:nvSpPr>
      <dsp:spPr>
        <a:xfrm>
          <a:off x="1977076" y="1428982"/>
          <a:ext cx="1503044" cy="15030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Iterate</a:t>
          </a:r>
          <a:endParaRPr lang="en-US" sz="2000" b="1" kern="1200" dirty="0"/>
        </a:p>
      </dsp:txBody>
      <dsp:txXfrm>
        <a:off x="2197192" y="1649098"/>
        <a:ext cx="1062812" cy="1062812"/>
      </dsp:txXfrm>
    </dsp:sp>
    <dsp:sp modelId="{A6F6D2B2-F9EA-4EC7-80BE-C2EA0FE61013}">
      <dsp:nvSpPr>
        <dsp:cNvPr id="0" name=""/>
        <dsp:cNvSpPr/>
      </dsp:nvSpPr>
      <dsp:spPr>
        <a:xfrm>
          <a:off x="3561588" y="2013465"/>
          <a:ext cx="339097" cy="33909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606535" y="2143136"/>
        <a:ext cx="249203" cy="79755"/>
      </dsp:txXfrm>
    </dsp:sp>
    <dsp:sp modelId="{18308F16-5697-4DF8-85E3-826A17A3A6C7}">
      <dsp:nvSpPr>
        <dsp:cNvPr id="0" name=""/>
        <dsp:cNvSpPr/>
      </dsp:nvSpPr>
      <dsp:spPr>
        <a:xfrm>
          <a:off x="3863401" y="1074045"/>
          <a:ext cx="2190900" cy="2190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Terminate</a:t>
          </a:r>
          <a:endParaRPr lang="en-US" sz="2000" b="1" kern="1200" dirty="0"/>
        </a:p>
      </dsp:txBody>
      <dsp:txXfrm>
        <a:off x="4184251" y="1394895"/>
        <a:ext cx="1549200" cy="1549200"/>
      </dsp:txXfrm>
    </dsp:sp>
    <dsp:sp modelId="{64C221EF-208B-4309-A71C-A95802B3B97E}">
      <dsp:nvSpPr>
        <dsp:cNvPr id="0" name=""/>
        <dsp:cNvSpPr/>
      </dsp:nvSpPr>
      <dsp:spPr>
        <a:xfrm>
          <a:off x="6126988" y="2010398"/>
          <a:ext cx="301152" cy="301152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6166906" y="2072435"/>
        <a:ext cx="221316" cy="177078"/>
      </dsp:txXfrm>
    </dsp:sp>
    <dsp:sp modelId="{8A1020B5-855A-4699-94B9-05228CFACC64}">
      <dsp:nvSpPr>
        <dsp:cNvPr id="0" name=""/>
        <dsp:cNvSpPr/>
      </dsp:nvSpPr>
      <dsp:spPr>
        <a:xfrm>
          <a:off x="6542944" y="894483"/>
          <a:ext cx="2526712" cy="25267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User-defined aggregation Function</a:t>
          </a:r>
          <a:endParaRPr lang="en-US" sz="2000" b="1" kern="1200" dirty="0"/>
        </a:p>
      </dsp:txBody>
      <dsp:txXfrm>
        <a:off x="6912972" y="1264511"/>
        <a:ext cx="1786656" cy="17866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F1469-192B-42A9-9A5B-0C8C20204911}">
      <dsp:nvSpPr>
        <dsp:cNvPr id="0" name=""/>
        <dsp:cNvSpPr/>
      </dsp:nvSpPr>
      <dsp:spPr>
        <a:xfrm>
          <a:off x="724320" y="0"/>
          <a:ext cx="5868010" cy="53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724320" y="0"/>
        <a:ext cx="5868010" cy="533455"/>
      </dsp:txXfrm>
    </dsp:sp>
    <dsp:sp modelId="{D180D456-61E2-4116-BC49-BDE4803D70F4}">
      <dsp:nvSpPr>
        <dsp:cNvPr id="0" name=""/>
        <dsp:cNvSpPr/>
      </dsp:nvSpPr>
      <dsp:spPr>
        <a:xfrm>
          <a:off x="724320" y="533492"/>
          <a:ext cx="1373114" cy="108666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F87982-7B70-4E63-A710-1AD8F29DF7CB}">
      <dsp:nvSpPr>
        <dsp:cNvPr id="0" name=""/>
        <dsp:cNvSpPr/>
      </dsp:nvSpPr>
      <dsp:spPr>
        <a:xfrm>
          <a:off x="1549101" y="533492"/>
          <a:ext cx="1373114" cy="108666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AF625-0871-4B0A-8930-8736B0E12B75}">
      <dsp:nvSpPr>
        <dsp:cNvPr id="0" name=""/>
        <dsp:cNvSpPr/>
      </dsp:nvSpPr>
      <dsp:spPr>
        <a:xfrm>
          <a:off x="2374535" y="533492"/>
          <a:ext cx="1373114" cy="108666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47DD7-6F62-49A9-87D4-D4EC87F1F405}">
      <dsp:nvSpPr>
        <dsp:cNvPr id="0" name=""/>
        <dsp:cNvSpPr/>
      </dsp:nvSpPr>
      <dsp:spPr>
        <a:xfrm>
          <a:off x="3199316" y="533492"/>
          <a:ext cx="1373114" cy="108666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B0933-E2E8-4730-8176-60C49B3CA742}">
      <dsp:nvSpPr>
        <dsp:cNvPr id="0" name=""/>
        <dsp:cNvSpPr/>
      </dsp:nvSpPr>
      <dsp:spPr>
        <a:xfrm>
          <a:off x="4024750" y="533492"/>
          <a:ext cx="1373114" cy="108666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31C92-E831-475C-B618-73ECFDE5C465}">
      <dsp:nvSpPr>
        <dsp:cNvPr id="0" name=""/>
        <dsp:cNvSpPr/>
      </dsp:nvSpPr>
      <dsp:spPr>
        <a:xfrm>
          <a:off x="4849531" y="533492"/>
          <a:ext cx="1373114" cy="108666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D7197-3620-4671-8F43-160EB959DCE4}">
      <dsp:nvSpPr>
        <dsp:cNvPr id="0" name=""/>
        <dsp:cNvSpPr/>
      </dsp:nvSpPr>
      <dsp:spPr>
        <a:xfrm>
          <a:off x="5674965" y="533492"/>
          <a:ext cx="1373114" cy="108666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888AD-9EB3-4431-8311-9968F05D6D3C}">
      <dsp:nvSpPr>
        <dsp:cNvPr id="0" name=""/>
        <dsp:cNvSpPr/>
      </dsp:nvSpPr>
      <dsp:spPr>
        <a:xfrm>
          <a:off x="724320" y="642159"/>
          <a:ext cx="5944294" cy="8693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Đăng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ký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chỉ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mục</a:t>
          </a:r>
          <a:endParaRPr lang="en-US" sz="24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724320" y="642159"/>
        <a:ext cx="5944294" cy="869334"/>
      </dsp:txXfrm>
    </dsp:sp>
    <dsp:sp modelId="{99E1BE03-E583-4B01-9F24-F1F144B30486}">
      <dsp:nvSpPr>
        <dsp:cNvPr id="0" name=""/>
        <dsp:cNvSpPr/>
      </dsp:nvSpPr>
      <dsp:spPr>
        <a:xfrm>
          <a:off x="724320" y="1704537"/>
          <a:ext cx="5868010" cy="53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724320" y="1704537"/>
        <a:ext cx="5868010" cy="533455"/>
      </dsp:txXfrm>
    </dsp:sp>
    <dsp:sp modelId="{49882D7D-4B39-4D6D-987C-827213754B5B}">
      <dsp:nvSpPr>
        <dsp:cNvPr id="0" name=""/>
        <dsp:cNvSpPr/>
      </dsp:nvSpPr>
      <dsp:spPr>
        <a:xfrm>
          <a:off x="724320" y="2237993"/>
          <a:ext cx="1373114" cy="108666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8F7FA-55D2-47DF-A39E-C90480C324ED}">
      <dsp:nvSpPr>
        <dsp:cNvPr id="0" name=""/>
        <dsp:cNvSpPr/>
      </dsp:nvSpPr>
      <dsp:spPr>
        <a:xfrm>
          <a:off x="1549101" y="2237993"/>
          <a:ext cx="1373114" cy="108666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96254-F073-47E7-A3AE-924598E6865C}">
      <dsp:nvSpPr>
        <dsp:cNvPr id="0" name=""/>
        <dsp:cNvSpPr/>
      </dsp:nvSpPr>
      <dsp:spPr>
        <a:xfrm>
          <a:off x="2374535" y="2237993"/>
          <a:ext cx="1373114" cy="108666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6A694-28FB-4D29-A0B4-0D5DF407C4DC}">
      <dsp:nvSpPr>
        <dsp:cNvPr id="0" name=""/>
        <dsp:cNvSpPr/>
      </dsp:nvSpPr>
      <dsp:spPr>
        <a:xfrm>
          <a:off x="3199316" y="2237993"/>
          <a:ext cx="1373114" cy="108666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64CA26-2623-47DD-AB36-282058C55F56}">
      <dsp:nvSpPr>
        <dsp:cNvPr id="0" name=""/>
        <dsp:cNvSpPr/>
      </dsp:nvSpPr>
      <dsp:spPr>
        <a:xfrm>
          <a:off x="4024750" y="2237993"/>
          <a:ext cx="1373114" cy="108666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F6C5B-7CAD-49C2-A19C-F8A46C6B3784}">
      <dsp:nvSpPr>
        <dsp:cNvPr id="0" name=""/>
        <dsp:cNvSpPr/>
      </dsp:nvSpPr>
      <dsp:spPr>
        <a:xfrm>
          <a:off x="4849531" y="2237993"/>
          <a:ext cx="1373114" cy="108666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8E228-41FB-4E7A-8637-1E7444B9F271}">
      <dsp:nvSpPr>
        <dsp:cNvPr id="0" name=""/>
        <dsp:cNvSpPr/>
      </dsp:nvSpPr>
      <dsp:spPr>
        <a:xfrm>
          <a:off x="5674965" y="2237993"/>
          <a:ext cx="1373114" cy="108666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6FAAF-6D7A-484F-975A-15E003117CF6}">
      <dsp:nvSpPr>
        <dsp:cNvPr id="0" name=""/>
        <dsp:cNvSpPr/>
      </dsp:nvSpPr>
      <dsp:spPr>
        <a:xfrm>
          <a:off x="724320" y="2346660"/>
          <a:ext cx="5944294" cy="8693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1066800">
            <a:lnSpc>
              <a:spcPts val="25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Hệ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số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giảm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</a:p>
        <a:p>
          <a:pPr lvl="0" algn="l" defTabSz="1066800">
            <a:lnSpc>
              <a:spcPts val="25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và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chi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phí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tính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toán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cho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phương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thức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ADT</a:t>
          </a:r>
          <a:endParaRPr lang="en-US" sz="24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724320" y="2346660"/>
        <a:ext cx="5944294" cy="869334"/>
      </dsp:txXfrm>
    </dsp:sp>
    <dsp:sp modelId="{CEA7449F-1D7E-490D-9405-D74DAD181135}">
      <dsp:nvSpPr>
        <dsp:cNvPr id="0" name=""/>
        <dsp:cNvSpPr/>
      </dsp:nvSpPr>
      <dsp:spPr>
        <a:xfrm>
          <a:off x="724320" y="3409038"/>
          <a:ext cx="5868010" cy="53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724320" y="3409038"/>
        <a:ext cx="5868010" cy="533455"/>
      </dsp:txXfrm>
    </dsp:sp>
    <dsp:sp modelId="{A0B26B7E-ECB8-4766-B5F3-D9B77A7AAA79}">
      <dsp:nvSpPr>
        <dsp:cNvPr id="0" name=""/>
        <dsp:cNvSpPr/>
      </dsp:nvSpPr>
      <dsp:spPr>
        <a:xfrm>
          <a:off x="724320" y="3942494"/>
          <a:ext cx="1373114" cy="108666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4331B-10E1-4CF4-A1AC-F93ADDC97E13}">
      <dsp:nvSpPr>
        <dsp:cNvPr id="0" name=""/>
        <dsp:cNvSpPr/>
      </dsp:nvSpPr>
      <dsp:spPr>
        <a:xfrm>
          <a:off x="1549101" y="3942494"/>
          <a:ext cx="1373114" cy="108666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268EE-DA4F-4A1F-AEFB-0F41445C69D7}">
      <dsp:nvSpPr>
        <dsp:cNvPr id="0" name=""/>
        <dsp:cNvSpPr/>
      </dsp:nvSpPr>
      <dsp:spPr>
        <a:xfrm>
          <a:off x="2374535" y="3942494"/>
          <a:ext cx="1373114" cy="108666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D9454-3199-497E-84F6-8A2961188FFB}">
      <dsp:nvSpPr>
        <dsp:cNvPr id="0" name=""/>
        <dsp:cNvSpPr/>
      </dsp:nvSpPr>
      <dsp:spPr>
        <a:xfrm>
          <a:off x="3199316" y="3942494"/>
          <a:ext cx="1373114" cy="108666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3C052-CDE4-4AF9-9555-114A6BDAE01F}">
      <dsp:nvSpPr>
        <dsp:cNvPr id="0" name=""/>
        <dsp:cNvSpPr/>
      </dsp:nvSpPr>
      <dsp:spPr>
        <a:xfrm>
          <a:off x="4024750" y="3942494"/>
          <a:ext cx="1373114" cy="108666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04C30-E456-4346-9065-BAB38CF3C60E}">
      <dsp:nvSpPr>
        <dsp:cNvPr id="0" name=""/>
        <dsp:cNvSpPr/>
      </dsp:nvSpPr>
      <dsp:spPr>
        <a:xfrm>
          <a:off x="4849531" y="3942494"/>
          <a:ext cx="1373114" cy="108666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F4346-6FE7-4EC2-959E-2964D7053876}">
      <dsp:nvSpPr>
        <dsp:cNvPr id="0" name=""/>
        <dsp:cNvSpPr/>
      </dsp:nvSpPr>
      <dsp:spPr>
        <a:xfrm>
          <a:off x="5674965" y="3942494"/>
          <a:ext cx="1373114" cy="108666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7BA04-58FF-4333-97A8-47C1454422C6}">
      <dsp:nvSpPr>
        <dsp:cNvPr id="0" name=""/>
        <dsp:cNvSpPr/>
      </dsp:nvSpPr>
      <dsp:spPr>
        <a:xfrm>
          <a:off x="724320" y="4051160"/>
          <a:ext cx="5944294" cy="8693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Tinh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chỉnh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phép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chọn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chi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phí</a:t>
          </a:r>
          <a:r>
            <a:rPr lang="en-US" sz="2400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 </a:t>
          </a:r>
          <a:r>
            <a:rPr lang="en-US" sz="2400" kern="1200" dirty="0" err="1" smtClean="0">
              <a:solidFill>
                <a:schemeClr val="tx2"/>
              </a:solidFill>
              <a:latin typeface="Arial" pitchFamily="34" charset="0"/>
              <a:cs typeface="Arial" pitchFamily="34" charset="0"/>
            </a:rPr>
            <a:t>cao</a:t>
          </a:r>
          <a:endParaRPr lang="en-US" sz="2400" kern="1200" dirty="0">
            <a:solidFill>
              <a:schemeClr val="tx2"/>
            </a:solidFill>
            <a:latin typeface="Arial" pitchFamily="34" charset="0"/>
            <a:cs typeface="Arial" pitchFamily="34" charset="0"/>
          </a:endParaRPr>
        </a:p>
      </dsp:txBody>
      <dsp:txXfrm>
        <a:off x="724320" y="4051160"/>
        <a:ext cx="5944294" cy="869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757F6-C249-406D-9C0B-A7ED7AF42791}" type="datetimeFigureOut">
              <a:rPr lang="en-US" smtClean="0"/>
              <a:t>12/13/2011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7B6CA-9234-42D4-8E5D-C216D2123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21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721CE07C-34FD-40CE-AA3E-4E2DBCD9F3DA}" type="datetimeFigureOut">
              <a:rPr lang="en-US"/>
              <a:pPr>
                <a:defRPr/>
              </a:pPr>
              <a:t>12/13/2011</a:t>
            </a:fld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DAA75F57-B746-48C9-9E2B-32C5F97303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547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A75F57-B746-48C9-9E2B-32C5F973035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65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ORDBMS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location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Probes_AllInfo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integer,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locseq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location_seq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camera: string, video: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mpeg_stream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locseq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ADT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location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latitdue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longitude)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Do </a:t>
            </a:r>
            <a:r>
              <a:rPr lang="en-US" dirty="0" err="1" smtClean="0"/>
              <a:t>đó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3C909-2522-4DAE-B71F-D83DF49B10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06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Xóa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hưởng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null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thủ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chiếu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Chia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sẻ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sao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chép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do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nơi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đòi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copy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copy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hưởng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đĩa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đệm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biệt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copy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lúc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gần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đĩa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Do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khiến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đĩa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lâu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ý,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lựa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xét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hưởng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3C909-2522-4DAE-B71F-D83DF49B10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07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itchFamily="34" charset="0"/>
              <a:buNone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nữa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Oid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hay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ngoại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Arial" pitchFamily="34" charset="0"/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DBMS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buộc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trỏ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Oid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xóa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cẩn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3C909-2522-4DAE-B71F-D83DF49B10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8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3C909-2522-4DAE-B71F-D83DF49B10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65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Probes1 (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integer,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locseq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location_seq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hãy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sớm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camera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Probes2 (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integer,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time:timestamp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latitude: real, longitude: real)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sớm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latitude =5,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longitude =10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workload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cẩn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trọng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3C909-2522-4DAE-B71F-D83DF49B10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51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vi-VN" dirty="0" smtClean="0"/>
              <a:t>ơ sở dữ liệu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A75F57-B746-48C9-9E2B-32C5F973035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33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BLOB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Solution: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(disk-based pointer)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star,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diễn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Dinky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đòi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tùy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ý,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đòi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đòi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I/O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(chunk)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cột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3C909-2522-4DAE-B71F-D83DF49B10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82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RDBMS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chuẩn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B+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hash index)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B+).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web search …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ORDBMS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ORDBMS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3C909-2522-4DAE-B71F-D83DF49B10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04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 1: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DBMS.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system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DBMS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lặp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open, next, close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=&gt;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DBMS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3C909-2522-4DAE-B71F-D83DF49B10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29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Solution 2: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template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trúc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chung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đáp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tổng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quát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hầu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hết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trúc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ra.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trúc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DBMS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khắc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phục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phục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hồi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. =&gt;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Generalised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Search Tree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GiST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trúc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template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B+,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hầu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hết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trúc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cài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vài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ADT code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nghĩa</a:t>
            </a:r>
            <a:endParaRPr lang="en-US" sz="1200" kern="1200" dirty="0" smtClean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A75F57-B746-48C9-9E2B-32C5F973035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3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A75F57-B746-48C9-9E2B-32C5F973035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89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A75F57-B746-48C9-9E2B-32C5F973035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158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ORDBMS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Initialize: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Iterate: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nhìn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thấy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Terminate: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dẹp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field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Initialize: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Iterate: 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Terminate: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copy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3C909-2522-4DAE-B71F-D83DF49B10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625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chế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interpret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compile. DBMS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chế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C++,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DBMS.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DBMS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(IPC –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interprocess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communication –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IPC.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khắc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chặn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DBMS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3C909-2522-4DAE-B71F-D83DF49B10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274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caching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cache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input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output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khớp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input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input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cache table.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12.7.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Pointer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Swizzling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nhớ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xuyên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nhớ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nhớ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nhớ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swizzling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 out,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nhớ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3C909-2522-4DAE-B71F-D83DF49B10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247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A75F57-B746-48C9-9E2B-32C5F973035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7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??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mệnh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WHERE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khớp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nhiêu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3C909-2522-4DAE-B71F-D83DF49B104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317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số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giảm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tính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toán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chi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phí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cho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phương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thức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ADT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Việc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tính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toán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số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giảm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đối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với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kiện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do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dùng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định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nghĩa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là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vấn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đề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khó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vẫn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còn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đang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nghiên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cứu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Cách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tiếp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cận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thông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thường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hiện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nay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là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để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dùng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tự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tính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toán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dùng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có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thể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phương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thức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thì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cũng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có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hàm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bổ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trọ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việc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tính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toán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số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giảm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của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phương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thức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đó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Nếu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như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hàm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tính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toán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đó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không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đăng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kí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thì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tinh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chỉnh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sử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số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tùy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ý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như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1/10.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dùng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có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thể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tính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toán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bằng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chi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phí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I/O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trong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thống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Ngoài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ORDBMS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có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thể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thực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phương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thức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trên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nhiều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đối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tượng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có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kích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thước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khác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nhau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để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cố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gắng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tính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toán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chi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phí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cách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tự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nhưng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cách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này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vẫn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chưa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xem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xét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chi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tiết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lvl="0"/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Tinh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chỉnh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các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phép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chọn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chi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phí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cao</a:t>
                </a:r>
                <a:endParaRPr lang="en-US" sz="1200" b="1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cơ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sở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dữ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liệu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quan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phép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chọn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như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thao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gian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Ví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emp.salary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cần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I/O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chỉ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kỳ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CPU,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nhưng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đối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is_herbert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Frames.image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thì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khá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đắt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đỏ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vì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nó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phải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lượng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lớn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đối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tượng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từ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đĩa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xử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lí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chúng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bằng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cách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phức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đó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chỉnh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DBMS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phải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xét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cẩn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thận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để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sắp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xếp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thứ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tự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kiện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chọn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</a:p>
              <a:p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Ví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Frames.frameno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&lt; 100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kern="1200">
                        <a:solidFill>
                          <a:schemeClr val="tx1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Λ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is_herbert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Frames.image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</a:p>
              <a:p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cách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tổng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quát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thứ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tự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nhất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phép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chọn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hàm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của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chi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phí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giảm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rank =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giảm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-1 )/ cost.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Nếu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rank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truy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vấn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bảng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lớn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thì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hoãn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phép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chọn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hiện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phép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kết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này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quan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niệm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hiện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phép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chọn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càng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sớm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càng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cơ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sở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dữ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liệu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quan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số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giảm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tính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toán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chi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phí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cho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phương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thức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ADT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Việc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tính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toán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số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giảm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đối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với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kiện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do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dùng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định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nghĩa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là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vấn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đề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khó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vẫn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còn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đang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nghiên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cứu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Cách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tiếp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cận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thông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thường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hiện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nay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là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để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dùng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tự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tính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toán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dùng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có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thể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phương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thức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thì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cũng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có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tạo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hàm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bổ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trọ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việc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tính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toán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số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giảm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của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phương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thức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đó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Nếu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như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hàm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tính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toán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đó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không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đăng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kí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thì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tinh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chỉnh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sử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số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tùy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ý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như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1/10. 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Người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dùng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có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thể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tính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toán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bằng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chi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phí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I/O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trong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thống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Ngoài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ORDBMS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có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thể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thực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phương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thức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trên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nhiều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đối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tượng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có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kích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thước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khác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nhau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để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cố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gắng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tính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toán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chi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phí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cách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tự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động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nhưng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cách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này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vẫn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chưa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xem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xét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chi </a:t>
                </a:r>
                <a:r>
                  <a:rPr lang="en-US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tiết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lvl="0"/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Tinh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chỉnh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các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phép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chọn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chi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phí</a:t>
                </a:r>
                <a:r>
                  <a:rPr lang="en-US" sz="1200" b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cao</a:t>
                </a:r>
                <a:endParaRPr lang="en-US" sz="1200" b="1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cơ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sở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dữ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liệu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quan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phép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chọn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như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thao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thời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gian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Ví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emp.salary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không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cần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I/O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chỉ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kỳ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CPU,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nhưng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đối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is_herbert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Frames.image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thì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khá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đắt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đỏ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vì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nó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phải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lượng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lớn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đối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tượng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từ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đĩa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xử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lí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chúng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bằng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cách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phức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tạp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marL="171450" indent="-171450">
                  <a:buFont typeface="Arial" pitchFamily="34" charset="0"/>
                  <a:buChar char="•"/>
                </a:pP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Do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đó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bộ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chỉnh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DBMS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phải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xem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xét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cẩn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thận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để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sắp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xếp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thứ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tự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các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kiện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chọn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</a:p>
              <a:p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Ví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dụ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Frames.frameno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&lt; 100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Λ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is_herbert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Frames.image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</a:p>
              <a:p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cách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tổng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quát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thứ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tự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nhất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phép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chọn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hàm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của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chi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phí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và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giảm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rank = (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số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giảm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-1 )/ cost.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Nếu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rank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một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truy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vấn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nhiều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bảng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lớn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thì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nên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hoãn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phép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chọn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sau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khi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đã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hiện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phép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kết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Điều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này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trái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ngược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với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quan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niệm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thực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hiện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phép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chọn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càng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sớm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càng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tốt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trong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cơ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sở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dữ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liệu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quan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hệ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3C909-2522-4DAE-B71F-D83DF49B104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0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trụ</a:t>
            </a:r>
            <a:r>
              <a:rPr lang="en-US" baseline="0" dirty="0" smtClean="0"/>
              <a:t> (probe),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probe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camera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video</a:t>
            </a:r>
          </a:p>
          <a:p>
            <a:r>
              <a:rPr lang="en-US" baseline="0" dirty="0" err="1" smtClean="0"/>
              <a:t>Mỗi</a:t>
            </a:r>
            <a:r>
              <a:rPr lang="en-US" baseline="0" dirty="0" smtClean="0"/>
              <a:t> video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endParaRPr lang="en-US" baseline="0" dirty="0" smtClean="0"/>
          </a:p>
          <a:p>
            <a:r>
              <a:rPr lang="en-US" dirty="0" smtClean="0"/>
              <a:t>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yếu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probe_id</a:t>
            </a:r>
            <a:r>
              <a:rPr lang="en-US" baseline="0" dirty="0" smtClean="0"/>
              <a:t>, video stream, &lt;time, location&gt;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3C909-2522-4DAE-B71F-D83DF49B10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27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A75F57-B746-48C9-9E2B-32C5F973035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18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A75F57-B746-48C9-9E2B-32C5F973035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9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A75F57-B746-48C9-9E2B-32C5F973035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34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A75F57-B746-48C9-9E2B-32C5F973035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37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2 PTH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Probe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BCNF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BCNF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Probes_Loc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integer, time: timestamp, latitude: real, longitude: real)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Probes_Video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integer, camera: string:, video: BLOB)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3C909-2522-4DAE-B71F-D83DF49B10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71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probe 10,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video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1:10pm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1:15pm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10, 1996”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video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probe 10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dòng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location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itchFamily="34" charset="0"/>
              <a:buChar char="•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probe.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hãy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sớm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camera”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3C909-2522-4DAE-B71F-D83DF49B10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67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Untitled-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816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 txBox="1">
            <a:spLocks noChangeArrowheads="1"/>
          </p:cNvSpPr>
          <p:nvPr userDrawn="1"/>
        </p:nvSpPr>
        <p:spPr bwMode="auto">
          <a:xfrm>
            <a:off x="762000" y="5410200"/>
            <a:ext cx="7620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Myriad Pro" pitchFamily="34" charset="0"/>
              </a:rPr>
              <a:t>You know my</a:t>
            </a:r>
            <a:r>
              <a:rPr lang="en-US" sz="2800" b="1" baseline="0" dirty="0" smtClean="0">
                <a:solidFill>
                  <a:schemeClr val="bg1"/>
                </a:solidFill>
                <a:latin typeface="Myriad Pro" pitchFamily="34" charset="0"/>
              </a:rPr>
              <a:t> method, Watson. Apply them.</a:t>
            </a:r>
            <a:endParaRPr lang="en-US" sz="2800" b="1" dirty="0" smtClean="0">
              <a:solidFill>
                <a:schemeClr val="bg1"/>
              </a:solidFill>
              <a:latin typeface="Myriad Pro" pitchFamily="34" charset="0"/>
            </a:endParaRPr>
          </a:p>
        </p:txBody>
      </p:sp>
      <p:pic>
        <p:nvPicPr>
          <p:cNvPr id="4" name="Picture 4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005" y="109538"/>
            <a:ext cx="1291827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0" y="6400800"/>
            <a:ext cx="1933575" cy="244475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www.hcmus.edu.vn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0" y="6400800"/>
            <a:ext cx="2667000" cy="228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86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6DE805-3A5A-48B6-89AC-D0158B5940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700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 userDrawn="1"/>
        </p:nvSpPr>
        <p:spPr bwMode="auto">
          <a:xfrm>
            <a:off x="4038600" y="116775"/>
            <a:ext cx="259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NỘI</a:t>
            </a:r>
            <a:r>
              <a:rPr lang="en-US" sz="2800" b="1" kern="0" baseline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 DUNG</a:t>
            </a:r>
            <a:endParaRPr lang="en-US" sz="2800" b="1" kern="0" dirty="0">
              <a:solidFill>
                <a:srgbClr val="C00000"/>
              </a:solidFill>
              <a:latin typeface="Myriad Pro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382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Untitled-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8"/>
          <p:cNvSpPr>
            <a:spLocks noChangeArrowheads="1"/>
          </p:cNvSpPr>
          <p:nvPr/>
        </p:nvSpPr>
        <p:spPr bwMode="blackWhite">
          <a:xfrm>
            <a:off x="1524000" y="152400"/>
            <a:ext cx="7086600" cy="533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7" name="Picture 2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057" y="0"/>
            <a:ext cx="859235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 userDrawn="1"/>
        </p:nvSpPr>
        <p:spPr bwMode="auto">
          <a:xfrm>
            <a:off x="3657600" y="116775"/>
            <a:ext cx="327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 baseline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HOW ODB WORK?</a:t>
            </a:r>
            <a:endParaRPr lang="en-US" sz="2800" b="1" kern="0" dirty="0">
              <a:solidFill>
                <a:srgbClr val="C00000"/>
              </a:solidFill>
              <a:latin typeface="Myriad Pro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774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0" y="6400800"/>
            <a:ext cx="1933575" cy="244475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www.hcmus.edu.vn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0" y="6400800"/>
            <a:ext cx="2667000" cy="228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78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0" y="6400800"/>
            <a:ext cx="1933575" cy="244475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www.hcmus.edu.vn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0" y="6400800"/>
            <a:ext cx="2667000" cy="228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 userDrawn="1"/>
        </p:nvSpPr>
        <p:spPr bwMode="auto">
          <a:xfrm>
            <a:off x="3352800" y="116775"/>
            <a:ext cx="396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 baseline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MOTIVATING EXAMPLE</a:t>
            </a:r>
            <a:endParaRPr lang="en-US" sz="2800" b="1" kern="0" dirty="0">
              <a:solidFill>
                <a:srgbClr val="C00000"/>
              </a:solidFill>
              <a:latin typeface="Myriad Pro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8467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 userDrawn="1"/>
        </p:nvSpPr>
        <p:spPr bwMode="auto">
          <a:xfrm>
            <a:off x="4038600" y="116775"/>
            <a:ext cx="259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NỘI</a:t>
            </a:r>
            <a:r>
              <a:rPr lang="en-US" sz="2800" b="1" kern="0" baseline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 DUNG</a:t>
            </a:r>
            <a:endParaRPr lang="en-US" sz="2800" b="1" kern="0" dirty="0">
              <a:solidFill>
                <a:srgbClr val="C00000"/>
              </a:solidFill>
              <a:latin typeface="Myriad Pro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33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0" y="6400800"/>
            <a:ext cx="1933575" cy="244475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www.hcmus.edu.vn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0" y="6400800"/>
            <a:ext cx="2667000" cy="228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 bwMode="auto">
          <a:xfrm>
            <a:off x="4038600" y="116775"/>
            <a:ext cx="411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GIỚI</a:t>
            </a:r>
            <a:r>
              <a:rPr lang="en-US" sz="2800" b="1" kern="0" baseline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 THIỆU</a:t>
            </a:r>
            <a:endParaRPr lang="en-US" sz="2800" b="1" kern="0" dirty="0">
              <a:solidFill>
                <a:srgbClr val="C00000"/>
              </a:solidFill>
              <a:latin typeface="Myriad Pro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4176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0" y="6400800"/>
            <a:ext cx="1933575" cy="244475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www.hcmus.edu.vn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0" y="6400800"/>
            <a:ext cx="2667000" cy="228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 userDrawn="1"/>
        </p:nvSpPr>
        <p:spPr bwMode="auto">
          <a:xfrm>
            <a:off x="3657600" y="116775"/>
            <a:ext cx="327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 baseline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HOW ODB WORK?</a:t>
            </a:r>
            <a:endParaRPr lang="en-US" sz="2800" b="1" kern="0" dirty="0">
              <a:solidFill>
                <a:srgbClr val="C00000"/>
              </a:solidFill>
              <a:latin typeface="Myriad Pro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320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0" y="6400800"/>
            <a:ext cx="1933575" cy="244475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rgbClr val="C00000"/>
                </a:solidFill>
                <a:latin typeface="Myriad Pro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www.hcmus.edu.vn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0" y="6400800"/>
            <a:ext cx="2667000" cy="228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rgbClr val="C00000"/>
                </a:solidFill>
                <a:latin typeface="Myriad Pro" pitchFamily="34" charset="0"/>
              </a:defRPr>
            </a:lvl1pPr>
          </a:lstStyle>
          <a:p>
            <a:pPr>
              <a:defRPr/>
            </a:pP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 userDrawn="1"/>
        </p:nvSpPr>
        <p:spPr bwMode="auto">
          <a:xfrm>
            <a:off x="3200400" y="116775"/>
            <a:ext cx="411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 baseline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OBJECT </a:t>
            </a:r>
            <a:r>
              <a:rPr lang="en-US" sz="2800" b="1" kern="0" baseline="0" dirty="0" err="1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vs</a:t>
            </a:r>
            <a:r>
              <a:rPr lang="en-US" sz="2800" b="1" kern="0" baseline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 RELATIONAL</a:t>
            </a:r>
            <a:endParaRPr lang="en-US" sz="2800" b="1" kern="0" dirty="0">
              <a:solidFill>
                <a:srgbClr val="C00000"/>
              </a:solidFill>
              <a:latin typeface="Myriad Pro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8634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0" y="6400800"/>
            <a:ext cx="1933575" cy="244475"/>
          </a:xfrm>
          <a:prstGeom prst="rect">
            <a:avLst/>
          </a:prstGeom>
        </p:spPr>
        <p:txBody>
          <a:bodyPr/>
          <a:lstStyle>
            <a:lvl1pPr>
              <a:defRPr sz="1200" b="1" i="1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www.hcmus.edu.vn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0" y="6400800"/>
            <a:ext cx="2667000" cy="228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 userDrawn="1"/>
        </p:nvSpPr>
        <p:spPr bwMode="auto">
          <a:xfrm>
            <a:off x="4419600" y="116775"/>
            <a:ext cx="1676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800" b="1" kern="0" baseline="0" dirty="0" smtClean="0">
                <a:solidFill>
                  <a:srgbClr val="C00000"/>
                </a:solidFill>
                <a:latin typeface="Myriad Pro" pitchFamily="34" charset="0"/>
                <a:cs typeface="Tahoma" pitchFamily="34" charset="0"/>
              </a:rPr>
              <a:t>THE END</a:t>
            </a:r>
            <a:endParaRPr lang="en-US" sz="2800" b="1" kern="0" dirty="0">
              <a:solidFill>
                <a:srgbClr val="C00000"/>
              </a:solidFill>
              <a:latin typeface="Myriad Pro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656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2" descr="Untitled-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575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AutoShape 18"/>
          <p:cNvSpPr>
            <a:spLocks noChangeArrowheads="1"/>
          </p:cNvSpPr>
          <p:nvPr/>
        </p:nvSpPr>
        <p:spPr bwMode="blackWhite">
          <a:xfrm>
            <a:off x="1524000" y="76200"/>
            <a:ext cx="7151688" cy="5683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685800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600200" y="152400"/>
            <a:ext cx="699611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1036" name="Picture 23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057" y="23750"/>
            <a:ext cx="859235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902" r:id="rId8"/>
    <p:sldLayoutId id="2147483899" r:id="rId9"/>
    <p:sldLayoutId id="2147483904" r:id="rId10"/>
    <p:sldLayoutId id="2147483906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Myriad Pro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rgbClr val="002060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rgbClr val="002060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2060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060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2060"/>
          </a:solidFill>
          <a:latin typeface="Myriad Pro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114800" y="533400"/>
            <a:ext cx="3498056" cy="563563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sz="28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yriad Pro" pitchFamily="34" charset="0"/>
                <a:ea typeface="+mj-ea"/>
                <a:cs typeface="+mj-cs"/>
              </a:rPr>
              <a:t>SEMINAR</a:t>
            </a:r>
            <a:endParaRPr lang="en-US" sz="2800" b="1" kern="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yriad Pro" pitchFamily="34" charset="0"/>
              <a:ea typeface="+mj-ea"/>
              <a:cs typeface="+mj-c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2209800" y="122238"/>
            <a:ext cx="7239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yriad Pro" pitchFamily="34" charset="0"/>
              </a:rPr>
              <a:t>BỘ MÔN: CƠ SỞ DỮ LIỆU NÂNG CAO</a:t>
            </a:r>
            <a:endParaRPr lang="en-US" sz="20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yriad Pro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5812" y="2131874"/>
            <a:ext cx="746998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OBJECT-DATABASE</a:t>
            </a:r>
          </a:p>
          <a:p>
            <a:pPr algn="ctr"/>
            <a:r>
              <a:rPr lang="en-US" sz="5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SYSTEMS</a:t>
            </a:r>
            <a:endParaRPr lang="en-US" sz="5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999" y="1676400"/>
            <a:ext cx="8355000" cy="1828800"/>
          </a:xfrm>
        </p:spPr>
        <p:txBody>
          <a:bodyPr/>
          <a:lstStyle/>
          <a:p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Probes_AllInfo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1" u="sng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pid</a:t>
            </a:r>
            <a:r>
              <a:rPr lang="en-US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 integer, </a:t>
            </a:r>
            <a:r>
              <a:rPr lang="en-US" b="1" u="sng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locseq</a:t>
            </a:r>
            <a:r>
              <a:rPr lang="en-US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b="1" u="sng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location_seq</a:t>
            </a:r>
            <a:r>
              <a:rPr lang="en-US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camera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 string, video: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mpeg_stream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123" y="-98854"/>
            <a:ext cx="7772400" cy="960438"/>
          </a:xfrm>
        </p:spPr>
        <p:txBody>
          <a:bodyPr/>
          <a:lstStyle/>
          <a:p>
            <a:r>
              <a:rPr lang="en-US" cap="none" dirty="0" err="1" smtClean="0"/>
              <a:t>Thiết</a:t>
            </a:r>
            <a:r>
              <a:rPr lang="en-US" cap="none" dirty="0" smtClean="0"/>
              <a:t> </a:t>
            </a:r>
            <a:r>
              <a:rPr lang="en-US" cap="none" dirty="0" err="1" smtClean="0"/>
              <a:t>kế</a:t>
            </a:r>
            <a:r>
              <a:rPr lang="en-US" cap="none" dirty="0" smtClean="0"/>
              <a:t> c</a:t>
            </a:r>
            <a:r>
              <a:rPr lang="vi-VN" cap="none" dirty="0" smtClean="0"/>
              <a:t>ơ sở dữ liệu</a:t>
            </a:r>
            <a:r>
              <a:rPr lang="en-US" cap="none" dirty="0" smtClean="0"/>
              <a:t> ORDBMS</a:t>
            </a:r>
            <a:endParaRPr lang="en-US" cap="none" dirty="0"/>
          </a:p>
        </p:txBody>
      </p:sp>
      <p:sp>
        <p:nvSpPr>
          <p:cNvPr id="4" name="TextBox 3"/>
          <p:cNvSpPr txBox="1"/>
          <p:nvPr/>
        </p:nvSpPr>
        <p:spPr>
          <a:xfrm>
            <a:off x="556589" y="3733800"/>
            <a:ext cx="7984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SELECT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display (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P.video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1:10pm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 May 10 1996, 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1:15pm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		May 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10 1996)</a:t>
            </a:r>
          </a:p>
          <a:p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Probes_Allinfo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P</a:t>
            </a:r>
          </a:p>
          <a:p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WHERE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P.id = 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55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489989"/>
              </p:ext>
            </p:extLst>
          </p:nvPr>
        </p:nvGraphicFramePr>
        <p:xfrm>
          <a:off x="2286000" y="914400"/>
          <a:ext cx="4419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772400" cy="868362"/>
          </a:xfrm>
        </p:spPr>
        <p:txBody>
          <a:bodyPr/>
          <a:lstStyle/>
          <a:p>
            <a:pPr algn="l"/>
            <a:r>
              <a:rPr lang="en-US" cap="none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cap="none" dirty="0" err="1" smtClean="0">
                <a:latin typeface="Arial" pitchFamily="34" charset="0"/>
                <a:cs typeface="Arial" pitchFamily="34" charset="0"/>
              </a:rPr>
              <a:t>danh</a:t>
            </a:r>
            <a:r>
              <a:rPr lang="en-US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cap="none" dirty="0" err="1" smtClean="0">
                <a:latin typeface="Arial" pitchFamily="34" charset="0"/>
                <a:cs typeface="Arial" pitchFamily="34" charset="0"/>
              </a:rPr>
              <a:t>đối</a:t>
            </a:r>
            <a:r>
              <a:rPr lang="en-US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cap="none" dirty="0" err="1" smtClean="0">
                <a:latin typeface="Arial" pitchFamily="34" charset="0"/>
                <a:cs typeface="Arial" pitchFamily="34" charset="0"/>
              </a:rPr>
              <a:t>tượng</a:t>
            </a:r>
            <a:r>
              <a:rPr lang="en-US" cap="none" dirty="0" smtClean="0">
                <a:latin typeface="Arial" pitchFamily="34" charset="0"/>
                <a:cs typeface="Arial" pitchFamily="34" charset="0"/>
              </a:rPr>
              <a:t>(Object identity)</a:t>
            </a:r>
            <a:endParaRPr lang="en-US" cap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41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53299F-C98E-4FEE-B1CB-9762C0803F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E253299F-C98E-4FEE-B1CB-9762C0803F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E253299F-C98E-4FEE-B1CB-9762C0803F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E253299F-C98E-4FEE-B1CB-9762C0803F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E6285C4-A273-49E9-9BDC-D83D1A6C39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9E6285C4-A273-49E9-9BDC-D83D1A6C39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9E6285C4-A273-49E9-9BDC-D83D1A6C39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9E6285C4-A273-49E9-9BDC-D83D1A6C39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E68CCA3-6EE6-4477-AF9D-54D0B2C62B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graphicEl>
                                              <a:dgm id="{9E68CCA3-6EE6-4477-AF9D-54D0B2C62B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graphicEl>
                                              <a:dgm id="{9E68CCA3-6EE6-4477-AF9D-54D0B2C62B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graphicEl>
                                              <a:dgm id="{9E68CCA3-6EE6-4477-AF9D-54D0B2C62B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047FAB-2E7D-411E-888C-359663919D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graphicEl>
                                              <a:dgm id="{57047FAB-2E7D-411E-888C-359663919D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57047FAB-2E7D-411E-888C-359663919D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graphicEl>
                                              <a:dgm id="{57047FAB-2E7D-411E-888C-359663919D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431B1F-18A8-49AD-BE0B-4093F5DB2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graphicEl>
                                              <a:dgm id="{24431B1F-18A8-49AD-BE0B-4093F5DB23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graphicEl>
                                              <a:dgm id="{24431B1F-18A8-49AD-BE0B-4093F5DB2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graphicEl>
                                              <a:dgm id="{24431B1F-18A8-49AD-BE0B-4093F5DB2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61F36ED-43EE-4886-882A-81E23B0B8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graphicEl>
                                              <a:dgm id="{161F36ED-43EE-4886-882A-81E23B0B8C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161F36ED-43EE-4886-882A-81E23B0B8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graphicEl>
                                              <a:dgm id="{161F36ED-43EE-4886-882A-81E23B0B8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9DB7E8-B0D3-44EC-B652-72E294D553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graphicEl>
                                              <a:dgm id="{A69DB7E8-B0D3-44EC-B652-72E294D553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A69DB7E8-B0D3-44EC-B652-72E294D553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A69DB7E8-B0D3-44EC-B652-72E294D553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CBBF78-54E0-43E2-8CDA-12DC8A57FF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graphicEl>
                                              <a:dgm id="{D0CBBF78-54E0-43E2-8CDA-12DC8A57FF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D0CBBF78-54E0-43E2-8CDA-12DC8A57FF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D0CBBF78-54E0-43E2-8CDA-12DC8A57FF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6F9CD8E-3011-4155-B622-26CB284C9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graphicEl>
                                              <a:dgm id="{D6F9CD8E-3011-4155-B622-26CB284C9B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graphicEl>
                                              <a:dgm id="{D6F9CD8E-3011-4155-B622-26CB284C9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graphicEl>
                                              <a:dgm id="{D6F9CD8E-3011-4155-B622-26CB284C9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0981C4-064F-4F86-B818-82A6B93879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graphicEl>
                                              <a:dgm id="{400981C4-064F-4F86-B818-82A6B93879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graphicEl>
                                              <a:dgm id="{400981C4-064F-4F86-B818-82A6B93879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graphicEl>
                                              <a:dgm id="{400981C4-064F-4F86-B818-82A6B93879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947D1D-22FD-4D69-82F4-E517D83194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graphicEl>
                                              <a:dgm id="{67947D1D-22FD-4D69-82F4-E517D83194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graphicEl>
                                              <a:dgm id="{67947D1D-22FD-4D69-82F4-E517D83194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graphicEl>
                                              <a:dgm id="{67947D1D-22FD-4D69-82F4-E517D83194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57A2DA1-7429-4623-9CAB-8CDF6ED550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>
                                            <p:graphicEl>
                                              <a:dgm id="{E57A2DA1-7429-4623-9CAB-8CDF6ED550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graphicEl>
                                              <a:dgm id="{E57A2DA1-7429-4623-9CAB-8CDF6ED550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graphicEl>
                                              <a:dgm id="{E57A2DA1-7429-4623-9CAB-8CDF6ED550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C63EEF-AB48-44E7-80CA-63B5045EED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>
                                            <p:graphicEl>
                                              <a:dgm id="{E7C63EEF-AB48-44E7-80CA-63B5045EED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graphicEl>
                                              <a:dgm id="{E7C63EEF-AB48-44E7-80CA-63B5045EED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graphicEl>
                                              <a:dgm id="{E7C63EEF-AB48-44E7-80CA-63B5045EED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CFD713-D44B-4000-B7E9-8283C2EAA5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>
                                            <p:graphicEl>
                                              <a:dgm id="{3ECFD713-D44B-4000-B7E9-8283C2EAA5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graphicEl>
                                              <a:dgm id="{3ECFD713-D44B-4000-B7E9-8283C2EAA5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graphicEl>
                                              <a:dgm id="{3ECFD713-D44B-4000-B7E9-8283C2EAA5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8E5314-A9CA-4660-9703-950EC3935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">
                                            <p:graphicEl>
                                              <a:dgm id="{6C8E5314-A9CA-4660-9703-950EC39352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>
                                            <p:graphicEl>
                                              <a:dgm id="{6C8E5314-A9CA-4660-9703-950EC3935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graphicEl>
                                              <a:dgm id="{6C8E5314-A9CA-4660-9703-950EC3935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827D61-7C6E-49C0-B9CA-31D9233ACF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graphicEl>
                                              <a:dgm id="{13827D61-7C6E-49C0-B9CA-31D9233ACF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graphicEl>
                                              <a:dgm id="{13827D61-7C6E-49C0-B9CA-31D9233ACF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graphicEl>
                                              <a:dgm id="{13827D61-7C6E-49C0-B9CA-31D9233ACF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125C06-E9DB-45F7-87BD-31A6971118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">
                                            <p:graphicEl>
                                              <a:dgm id="{4C125C06-E9DB-45F7-87BD-31A6971118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>
                                            <p:graphicEl>
                                              <a:dgm id="{4C125C06-E9DB-45F7-87BD-31A6971118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>
                                            <p:graphicEl>
                                              <a:dgm id="{4C125C06-E9DB-45F7-87BD-31A6971118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44B14A-873F-4329-8813-9281FD3C8D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">
                                            <p:graphicEl>
                                              <a:dgm id="{D744B14A-873F-4329-8813-9281FD3C8D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">
                                            <p:graphicEl>
                                              <a:dgm id="{D744B14A-873F-4329-8813-9281FD3C8D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">
                                            <p:graphicEl>
                                              <a:dgm id="{D744B14A-873F-4329-8813-9281FD3C8D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A2C846-301B-4139-866B-4C3729ABBA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">
                                            <p:graphicEl>
                                              <a:dgm id="{A5A2C846-301B-4139-866B-4C3729ABBA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">
                                            <p:graphicEl>
                                              <a:dgm id="{A5A2C846-301B-4139-866B-4C3729ABBA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">
                                            <p:graphicEl>
                                              <a:dgm id="{A5A2C846-301B-4139-866B-4C3729ABBA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E2FCB5-9858-4CDD-A483-C51022B48D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">
                                            <p:graphicEl>
                                              <a:dgm id="{E4E2FCB5-9858-4CDD-A483-C51022B48D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">
                                            <p:graphicEl>
                                              <a:dgm id="{E4E2FCB5-9858-4CDD-A483-C51022B48D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">
                                            <p:graphicEl>
                                              <a:dgm id="{E4E2FCB5-9858-4CDD-A483-C51022B48D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D5C77C8-896D-4765-AEE1-E5424070BD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">
                                            <p:graphicEl>
                                              <a:dgm id="{6D5C77C8-896D-4765-AEE1-E5424070BD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">
                                            <p:graphicEl>
                                              <a:dgm id="{6D5C77C8-896D-4765-AEE1-E5424070BD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">
                                            <p:graphicEl>
                                              <a:dgm id="{6D5C77C8-896D-4765-AEE1-E5424070BD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98E0CB5-FA71-4111-BE56-AC7C04130B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">
                                            <p:graphicEl>
                                              <a:dgm id="{B98E0CB5-FA71-4111-BE56-AC7C04130B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">
                                            <p:graphicEl>
                                              <a:dgm id="{B98E0CB5-FA71-4111-BE56-AC7C04130B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">
                                            <p:graphicEl>
                                              <a:dgm id="{B98E0CB5-FA71-4111-BE56-AC7C04130B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B103015-2704-47D1-9FC5-A4C18512F9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">
                                            <p:graphicEl>
                                              <a:dgm id="{8B103015-2704-47D1-9FC5-A4C18512F9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">
                                            <p:graphicEl>
                                              <a:dgm id="{8B103015-2704-47D1-9FC5-A4C18512F9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">
                                            <p:graphicEl>
                                              <a:dgm id="{8B103015-2704-47D1-9FC5-A4C18512F9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15F8ACF-40DD-4F9E-9622-3FC72CCF5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">
                                            <p:graphicEl>
                                              <a:dgm id="{A15F8ACF-40DD-4F9E-9622-3FC72CCF5B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">
                                            <p:graphicEl>
                                              <a:dgm id="{A15F8ACF-40DD-4F9E-9622-3FC72CCF5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">
                                            <p:graphicEl>
                                              <a:dgm id="{A15F8ACF-40DD-4F9E-9622-3FC72CCF5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C0375D-E66D-4A91-8DB2-4417CD121D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">
                                            <p:graphicEl>
                                              <a:dgm id="{4EC0375D-E66D-4A91-8DB2-4417CD121D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">
                                            <p:graphicEl>
                                              <a:dgm id="{4EC0375D-E66D-4A91-8DB2-4417CD121D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">
                                            <p:graphicEl>
                                              <a:dgm id="{4EC0375D-E66D-4A91-8DB2-4417CD121D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CCA400-0390-4B80-A6E0-B2C67B3BD2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">
                                            <p:graphicEl>
                                              <a:dgm id="{2ACCA400-0390-4B80-A6E0-B2C67B3BD2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">
                                            <p:graphicEl>
                                              <a:dgm id="{2ACCA400-0390-4B80-A6E0-B2C67B3BD2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">
                                            <p:graphicEl>
                                              <a:dgm id="{2ACCA400-0390-4B80-A6E0-B2C67B3BD2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EF9CF1D-6BDA-4A12-B608-78BAC27B21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">
                                            <p:graphicEl>
                                              <a:dgm id="{FEF9CF1D-6BDA-4A12-B608-78BAC27B21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">
                                            <p:graphicEl>
                                              <a:dgm id="{FEF9CF1D-6BDA-4A12-B608-78BAC27B21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">
                                            <p:graphicEl>
                                              <a:dgm id="{FEF9CF1D-6BDA-4A12-B608-78BAC27B21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EFD23A-B666-4F30-8713-A8E33DFB6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4">
                                            <p:graphicEl>
                                              <a:dgm id="{A0EFD23A-B666-4F30-8713-A8E33DFB65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">
                                            <p:graphicEl>
                                              <a:dgm id="{A0EFD23A-B666-4F30-8713-A8E33DFB6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">
                                            <p:graphicEl>
                                              <a:dgm id="{A0EFD23A-B666-4F30-8713-A8E33DFB6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E54046-603F-4E1B-813A-5BA727F00F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4">
                                            <p:graphicEl>
                                              <a:dgm id="{1AE54046-603F-4E1B-813A-5BA727F00F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">
                                            <p:graphicEl>
                                              <a:dgm id="{1AE54046-603F-4E1B-813A-5BA727F00F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">
                                            <p:graphicEl>
                                              <a:dgm id="{1AE54046-603F-4E1B-813A-5BA727F00F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139160-A552-4E11-9C55-818D3BEF26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4">
                                            <p:graphicEl>
                                              <a:dgm id="{F1139160-A552-4E11-9C55-818D3BEF26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">
                                            <p:graphicEl>
                                              <a:dgm id="{F1139160-A552-4E11-9C55-818D3BEF26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">
                                            <p:graphicEl>
                                              <a:dgm id="{F1139160-A552-4E11-9C55-818D3BEF26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C822D5-6291-409A-B080-370F24919F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4">
                                            <p:graphicEl>
                                              <a:dgm id="{C3C822D5-6291-409A-B080-370F24919F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">
                                            <p:graphicEl>
                                              <a:dgm id="{C3C822D5-6291-409A-B080-370F24919F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">
                                            <p:graphicEl>
                                              <a:dgm id="{C3C822D5-6291-409A-B080-370F24919F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EE94EC-DA77-4C52-8615-29EFB4709B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">
                                            <p:graphicEl>
                                              <a:dgm id="{A7EE94EC-DA77-4C52-8615-29EFB4709B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">
                                            <p:graphicEl>
                                              <a:dgm id="{A7EE94EC-DA77-4C52-8615-29EFB4709B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">
                                            <p:graphicEl>
                                              <a:dgm id="{A7EE94EC-DA77-4C52-8615-29EFB4709B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91A46F-39B9-4B45-A589-F632BDC139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4">
                                            <p:graphicEl>
                                              <a:dgm id="{F191A46F-39B9-4B45-A589-F632BDC139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">
                                            <p:graphicEl>
                                              <a:dgm id="{F191A46F-39B9-4B45-A589-F632BDC139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">
                                            <p:graphicEl>
                                              <a:dgm id="{F191A46F-39B9-4B45-A589-F632BDC139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9AD4D40-BA22-4EC0-A494-586BF2EC97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4">
                                            <p:graphicEl>
                                              <a:dgm id="{39AD4D40-BA22-4EC0-A494-586BF2EC97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4">
                                            <p:graphicEl>
                                              <a:dgm id="{39AD4D40-BA22-4EC0-A494-586BF2EC97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">
                                            <p:graphicEl>
                                              <a:dgm id="{39AD4D40-BA22-4EC0-A494-586BF2EC97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0B94F5-62F0-41FA-88C3-220512C9C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4">
                                            <p:graphicEl>
                                              <a:dgm id="{780B94F5-62F0-41FA-88C3-220512C9CA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4">
                                            <p:graphicEl>
                                              <a:dgm id="{780B94F5-62F0-41FA-88C3-220512C9C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4">
                                            <p:graphicEl>
                                              <a:dgm id="{780B94F5-62F0-41FA-88C3-220512C9CA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07B47F-9109-4C9A-B67E-F2361141D7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4">
                                            <p:graphicEl>
                                              <a:dgm id="{5907B47F-9109-4C9A-B67E-F2361141D7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">
                                            <p:graphicEl>
                                              <a:dgm id="{5907B47F-9109-4C9A-B67E-F2361141D7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4">
                                            <p:graphicEl>
                                              <a:dgm id="{5907B47F-9109-4C9A-B67E-F2361141D7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4D4B43-D73C-4CAA-9174-3CE78A2E67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4">
                                            <p:graphicEl>
                                              <a:dgm id="{644D4B43-D73C-4CAA-9174-3CE78A2E67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">
                                            <p:graphicEl>
                                              <a:dgm id="{644D4B43-D73C-4CAA-9174-3CE78A2E67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4">
                                            <p:graphicEl>
                                              <a:dgm id="{644D4B43-D73C-4CAA-9174-3CE78A2E67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035CF4-4D85-450C-9C94-E3EFFE2204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4">
                                            <p:graphicEl>
                                              <a:dgm id="{75035CF4-4D85-450C-9C94-E3EFFE2204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">
                                            <p:graphicEl>
                                              <a:dgm id="{75035CF4-4D85-450C-9C94-E3EFFE2204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4">
                                            <p:graphicEl>
                                              <a:dgm id="{75035CF4-4D85-450C-9C94-E3EFFE2204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A35C6F-3056-4385-A746-F5D3386495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4">
                                            <p:graphicEl>
                                              <a:dgm id="{9FA35C6F-3056-4385-A746-F5D3386495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4">
                                            <p:graphicEl>
                                              <a:dgm id="{9FA35C6F-3056-4385-A746-F5D3386495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4">
                                            <p:graphicEl>
                                              <a:dgm id="{9FA35C6F-3056-4385-A746-F5D3386495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8F7037-FB9E-43EF-9147-C5F5F260BA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4">
                                            <p:graphicEl>
                                              <a:dgm id="{B38F7037-FB9E-43EF-9147-C5F5F260BA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4">
                                            <p:graphicEl>
                                              <a:dgm id="{B38F7037-FB9E-43EF-9147-C5F5F260BA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4">
                                            <p:graphicEl>
                                              <a:dgm id="{B38F7037-FB9E-43EF-9147-C5F5F260BA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E7F0F6-4B77-42F9-A5AE-6A17102C13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4">
                                            <p:graphicEl>
                                              <a:dgm id="{98E7F0F6-4B77-42F9-A5AE-6A17102C13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4">
                                            <p:graphicEl>
                                              <a:dgm id="{98E7F0F6-4B77-42F9-A5AE-6A17102C13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4">
                                            <p:graphicEl>
                                              <a:dgm id="{98E7F0F6-4B77-42F9-A5AE-6A17102C13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294069-9E38-4694-87F4-34D72D1331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4">
                                            <p:graphicEl>
                                              <a:dgm id="{19294069-9E38-4694-87F4-34D72D1331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4">
                                            <p:graphicEl>
                                              <a:dgm id="{19294069-9E38-4694-87F4-34D72D1331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4">
                                            <p:graphicEl>
                                              <a:dgm id="{19294069-9E38-4694-87F4-34D72D1331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3EABC0-010F-4709-9373-B41ED67274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4">
                                            <p:graphicEl>
                                              <a:dgm id="{053EABC0-010F-4709-9373-B41ED67274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4">
                                            <p:graphicEl>
                                              <a:dgm id="{053EABC0-010F-4709-9373-B41ED67274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4">
                                            <p:graphicEl>
                                              <a:dgm id="{053EABC0-010F-4709-9373-B41ED67274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2B7F3F-4ACD-40AD-A3F2-787D069453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4">
                                            <p:graphicEl>
                                              <a:dgm id="{9A2B7F3F-4ACD-40AD-A3F2-787D069453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">
                                            <p:graphicEl>
                                              <a:dgm id="{9A2B7F3F-4ACD-40AD-A3F2-787D069453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4">
                                            <p:graphicEl>
                                              <a:dgm id="{9A2B7F3F-4ACD-40AD-A3F2-787D069453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0098EA-26BF-490F-B630-81F5C0B01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4">
                                            <p:graphicEl>
                                              <a:dgm id="{2E0098EA-26BF-490F-B630-81F5C0B017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">
                                            <p:graphicEl>
                                              <a:dgm id="{2E0098EA-26BF-490F-B630-81F5C0B01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">
                                            <p:graphicEl>
                                              <a:dgm id="{2E0098EA-26BF-490F-B630-81F5C0B01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inus 2"/>
          <p:cNvSpPr/>
          <p:nvPr/>
        </p:nvSpPr>
        <p:spPr>
          <a:xfrm rot="21300000">
            <a:off x="1239309" y="2906028"/>
            <a:ext cx="6512980" cy="745834"/>
          </a:xfrm>
          <a:prstGeom prst="mathMinus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2005584" y="1427286"/>
            <a:ext cx="1965960" cy="1645920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364736" y="1373948"/>
            <a:ext cx="2752344" cy="1423410"/>
          </a:xfrm>
          <a:custGeom>
            <a:avLst/>
            <a:gdLst>
              <a:gd name="connsiteX0" fmla="*/ 0 w 2752344"/>
              <a:gd name="connsiteY0" fmla="*/ 0 h 1423410"/>
              <a:gd name="connsiteX1" fmla="*/ 2752344 w 2752344"/>
              <a:gd name="connsiteY1" fmla="*/ 0 h 1423410"/>
              <a:gd name="connsiteX2" fmla="*/ 2752344 w 2752344"/>
              <a:gd name="connsiteY2" fmla="*/ 1423410 h 1423410"/>
              <a:gd name="connsiteX3" fmla="*/ 0 w 2752344"/>
              <a:gd name="connsiteY3" fmla="*/ 1423410 h 1423410"/>
              <a:gd name="connsiteX4" fmla="*/ 0 w 2752344"/>
              <a:gd name="connsiteY4" fmla="*/ 0 h 14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2344" h="1423410">
                <a:moveTo>
                  <a:pt x="0" y="0"/>
                </a:moveTo>
                <a:lnTo>
                  <a:pt x="2752344" y="0"/>
                </a:lnTo>
                <a:lnTo>
                  <a:pt x="2752344" y="1423410"/>
                </a:lnTo>
                <a:lnTo>
                  <a:pt x="0" y="142341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170688" rIns="170688" bIns="170688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sz="2400" b="1" kern="1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kern="12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danh</a:t>
            </a:r>
            <a:r>
              <a:rPr lang="en-US" sz="2400" b="1" kern="1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en-US" sz="2400" b="1" kern="1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kern="12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tượng</a:t>
            </a:r>
            <a:endParaRPr lang="en-US" sz="2400" b="1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kern="12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Oid</a:t>
            </a:r>
            <a:r>
              <a:rPr lang="en-US" sz="2400" b="1" kern="1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2400" b="1" kern="12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Up Arrow 6"/>
          <p:cNvSpPr/>
          <p:nvPr/>
        </p:nvSpPr>
        <p:spPr>
          <a:xfrm>
            <a:off x="5020056" y="3484686"/>
            <a:ext cx="1965960" cy="1645920"/>
          </a:xfrm>
          <a:prstGeom prst="up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Freeform 7"/>
          <p:cNvSpPr/>
          <p:nvPr/>
        </p:nvSpPr>
        <p:spPr>
          <a:xfrm>
            <a:off x="1437636" y="4031145"/>
            <a:ext cx="3626110" cy="882185"/>
          </a:xfrm>
          <a:custGeom>
            <a:avLst/>
            <a:gdLst>
              <a:gd name="connsiteX0" fmla="*/ 0 w 3626110"/>
              <a:gd name="connsiteY0" fmla="*/ 0 h 882185"/>
              <a:gd name="connsiteX1" fmla="*/ 3626110 w 3626110"/>
              <a:gd name="connsiteY1" fmla="*/ 0 h 882185"/>
              <a:gd name="connsiteX2" fmla="*/ 3626110 w 3626110"/>
              <a:gd name="connsiteY2" fmla="*/ 882185 h 882185"/>
              <a:gd name="connsiteX3" fmla="*/ 0 w 3626110"/>
              <a:gd name="connsiteY3" fmla="*/ 882185 h 882185"/>
              <a:gd name="connsiteX4" fmla="*/ 0 w 3626110"/>
              <a:gd name="connsiteY4" fmla="*/ 0 h 88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6110" h="882185">
                <a:moveTo>
                  <a:pt x="0" y="0"/>
                </a:moveTo>
                <a:lnTo>
                  <a:pt x="3626110" y="0"/>
                </a:lnTo>
                <a:lnTo>
                  <a:pt x="3626110" y="882185"/>
                </a:lnTo>
                <a:lnTo>
                  <a:pt x="0" y="88218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688" tIns="170688" rIns="170688" bIns="170688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Khóa</a:t>
            </a:r>
            <a:r>
              <a:rPr lang="en-US" sz="2400" b="1" kern="1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kern="12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ngoại</a:t>
            </a:r>
            <a:endParaRPr lang="en-US" sz="2400" b="1" kern="12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(Foreign key)</a:t>
            </a:r>
            <a:endParaRPr lang="en-US" sz="2400" b="1" kern="12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72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59259E-6 L -3.61111E-6 -0.1849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5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22014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2482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6996113" cy="563563"/>
          </a:xfrm>
        </p:spPr>
        <p:txBody>
          <a:bodyPr/>
          <a:lstStyle/>
          <a:p>
            <a:r>
              <a:rPr lang="en-US" cap="none" dirty="0" err="1" smtClean="0"/>
              <a:t>Mở</a:t>
            </a:r>
            <a:r>
              <a:rPr lang="en-US" cap="none" dirty="0" smtClean="0"/>
              <a:t> </a:t>
            </a:r>
            <a:r>
              <a:rPr lang="en-US" cap="none" dirty="0" err="1" smtClean="0"/>
              <a:t>rộng</a:t>
            </a:r>
            <a:r>
              <a:rPr lang="en-US" cap="none" dirty="0" smtClean="0"/>
              <a:t> </a:t>
            </a:r>
            <a:r>
              <a:rPr lang="en-US" cap="none" dirty="0" err="1" smtClean="0"/>
              <a:t>mô</a:t>
            </a:r>
            <a:r>
              <a:rPr lang="en-US" cap="none" dirty="0" smtClean="0"/>
              <a:t> </a:t>
            </a:r>
            <a:r>
              <a:rPr lang="en-US" cap="none" dirty="0" err="1" smtClean="0"/>
              <a:t>hình</a:t>
            </a:r>
            <a:r>
              <a:rPr lang="en-US" cap="none" dirty="0" smtClean="0"/>
              <a:t> </a:t>
            </a:r>
            <a:r>
              <a:rPr lang="en-US" dirty="0" smtClean="0"/>
              <a:t>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8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14" y="1295400"/>
            <a:ext cx="7772400" cy="91439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mỗi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probe,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hãy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xuất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ra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gian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sớm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nhất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ghi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lại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loại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camera</a:t>
            </a:r>
          </a:p>
          <a:p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5630" y="-30892"/>
            <a:ext cx="7315200" cy="884238"/>
          </a:xfrm>
        </p:spPr>
        <p:txBody>
          <a:bodyPr>
            <a:noAutofit/>
          </a:bodyPr>
          <a:lstStyle/>
          <a:p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tập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lồng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nhau</a:t>
            </a:r>
            <a:endParaRPr lang="en-US" sz="3600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9540" y="2859443"/>
            <a:ext cx="7772400" cy="5912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Tìm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thời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điểm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sớm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nhất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ghi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ở latitude =5,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longitude =10</a:t>
            </a:r>
          </a:p>
          <a:p>
            <a:pPr marL="68580" indent="0">
              <a:buNone/>
            </a:pPr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2757" y="2213111"/>
            <a:ext cx="65588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Probes1 (</a:t>
            </a:r>
            <a:r>
              <a:rPr lang="en-US" sz="24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pid</a:t>
            </a:r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 integer, </a:t>
            </a:r>
            <a:r>
              <a:rPr lang="en-US" sz="24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locseq</a:t>
            </a:r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4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location_seq</a:t>
            </a:r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2939" y="3740712"/>
            <a:ext cx="7820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Probes2 (</a:t>
            </a:r>
            <a:r>
              <a:rPr lang="en-US" sz="24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pid</a:t>
            </a:r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 integer, </a:t>
            </a:r>
            <a:r>
              <a:rPr lang="en-US" sz="24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time:timestamp</a:t>
            </a:r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 latitude: real, 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longitude</a:t>
            </a:r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 real)</a:t>
            </a:r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853" y="4602540"/>
            <a:ext cx="83506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 </a:t>
            </a:r>
            <a:r>
              <a:rPr lang="en-US" sz="24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Sự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lựa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chọn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kế</a:t>
            </a:r>
            <a:r>
              <a:rPr lang="en-US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lược</a:t>
            </a:r>
            <a:r>
              <a:rPr lang="en-US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đồ</a:t>
            </a:r>
            <a:r>
              <a:rPr lang="en-US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phải</a:t>
            </a:r>
            <a:r>
              <a:rPr lang="en-US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phụ</a:t>
            </a:r>
            <a:r>
              <a:rPr lang="en-US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vào</a:t>
            </a:r>
            <a:r>
              <a:rPr lang="en-US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lượng</a:t>
            </a:r>
            <a:r>
              <a:rPr lang="en-US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workload </a:t>
            </a:r>
            <a:r>
              <a:rPr lang="en-US" sz="24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mong</a:t>
            </a:r>
            <a:r>
              <a:rPr lang="en-US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muốn</a:t>
            </a:r>
            <a:endParaRPr lang="en-US" sz="24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 </a:t>
            </a:r>
            <a:r>
              <a:rPr lang="en-US" sz="24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Tránh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lạm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dụng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tập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hợp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lồng</a:t>
            </a:r>
            <a:r>
              <a:rPr lang="en-US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nhau</a:t>
            </a:r>
            <a:endParaRPr lang="en-US" sz="24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9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874892"/>
              </p:ext>
            </p:extLst>
          </p:nvPr>
        </p:nvGraphicFramePr>
        <p:xfrm>
          <a:off x="609600" y="1143000"/>
          <a:ext cx="81534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315200" cy="715963"/>
          </a:xfrm>
        </p:spPr>
        <p:txBody>
          <a:bodyPr>
            <a:normAutofit/>
          </a:bodyPr>
          <a:lstStyle/>
          <a:p>
            <a:pPr algn="l"/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thách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thức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cài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ORDBMS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78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353119"/>
              </p:ext>
            </p:extLst>
          </p:nvPr>
        </p:nvGraphicFramePr>
        <p:xfrm>
          <a:off x="685800" y="1371600"/>
          <a:ext cx="77724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04800"/>
            <a:ext cx="8915400" cy="1371600"/>
          </a:xfrm>
        </p:spPr>
        <p:txBody>
          <a:bodyPr>
            <a:noAutofit/>
          </a:bodyPr>
          <a:lstStyle/>
          <a:p>
            <a:r>
              <a:rPr lang="en-US" sz="2800" cap="none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sz="28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cap="none" dirty="0" err="1" smtClean="0">
                <a:latin typeface="Arial" pitchFamily="34" charset="0"/>
                <a:cs typeface="Arial" pitchFamily="34" charset="0"/>
              </a:rPr>
              <a:t>trữ</a:t>
            </a:r>
            <a:r>
              <a:rPr lang="en-US" sz="28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cap="none" dirty="0" err="1" smtClean="0">
                <a:latin typeface="Arial" pitchFamily="34" charset="0"/>
                <a:cs typeface="Arial" pitchFamily="34" charset="0"/>
              </a:rPr>
              <a:t>đối</a:t>
            </a:r>
            <a:r>
              <a:rPr lang="en-US" sz="28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cap="none" dirty="0" err="1" smtClean="0">
                <a:latin typeface="Arial" pitchFamily="34" charset="0"/>
                <a:cs typeface="Arial" pitchFamily="34" charset="0"/>
              </a:rPr>
              <a:t>tượng</a:t>
            </a:r>
            <a:r>
              <a:rPr lang="en-US" sz="28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cap="none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8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cap="none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28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cap="none" dirty="0" err="1" smtClean="0">
                <a:latin typeface="Arial" pitchFamily="34" charset="0"/>
                <a:cs typeface="Arial" pitchFamily="34" charset="0"/>
              </a:rPr>
              <a:t>trúc</a:t>
            </a:r>
            <a:r>
              <a:rPr lang="en-US" sz="28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cap="none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800" cap="none" dirty="0" smtClean="0">
                <a:latin typeface="Arial" pitchFamily="34" charset="0"/>
                <a:cs typeface="Arial" pitchFamily="34" charset="0"/>
              </a:rPr>
              <a:t> ADT </a:t>
            </a:r>
            <a:r>
              <a:rPr lang="en-US" sz="2800" cap="none" dirty="0" err="1" smtClean="0">
                <a:latin typeface="Arial" pitchFamily="34" charset="0"/>
                <a:cs typeface="Arial" pitchFamily="34" charset="0"/>
              </a:rPr>
              <a:t>lớn</a:t>
            </a:r>
            <a:endParaRPr lang="en-US" sz="2800" cap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86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3E97D11-CD5B-4376-8816-4FD55DA3F1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>
                                            <p:graphicEl>
                                              <a:dgm id="{53E97D11-CD5B-4376-8816-4FD55DA3F1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>
                                            <p:graphicEl>
                                              <a:dgm id="{53E97D11-CD5B-4376-8816-4FD55DA3F1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5FFEE4-714F-451F-BE28-8335DF416E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">
                                            <p:graphicEl>
                                              <a:dgm id="{D25FFEE4-714F-451F-BE28-8335DF416E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4">
                                            <p:graphicEl>
                                              <a:dgm id="{D25FFEE4-714F-451F-BE28-8335DF416E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E38B2F-9FFB-4EF7-9CF6-F87E561432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">
                                            <p:graphicEl>
                                              <a:dgm id="{13E38B2F-9FFB-4EF7-9CF6-F87E561432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>
                                            <p:graphicEl>
                                              <a:dgm id="{13E38B2F-9FFB-4EF7-9CF6-F87E561432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5F8A51C-7C67-4B32-9152-6380256F6D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4">
                                            <p:graphicEl>
                                              <a:dgm id="{C5F8A51C-7C67-4B32-9152-6380256F6D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4">
                                            <p:graphicEl>
                                              <a:dgm id="{C5F8A51C-7C67-4B32-9152-6380256F6D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1E1D94-F9CC-4DF6-A461-36926100D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4">
                                            <p:graphicEl>
                                              <a:dgm id="{641E1D94-F9CC-4DF6-A461-36926100D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">
                                            <p:graphicEl>
                                              <a:dgm id="{641E1D94-F9CC-4DF6-A461-36926100D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DA4DF3-1B1B-48D8-8E00-C4D1B7A085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">
                                            <p:graphicEl>
                                              <a:dgm id="{AADA4DF3-1B1B-48D8-8E00-C4D1B7A085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">
                                            <p:graphicEl>
                                              <a:dgm id="{AADA4DF3-1B1B-48D8-8E00-C4D1B7A085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AtOnc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829" y="0"/>
            <a:ext cx="7772400" cy="792162"/>
          </a:xfrm>
        </p:spPr>
        <p:txBody>
          <a:bodyPr>
            <a:normAutofit/>
          </a:bodyPr>
          <a:lstStyle/>
          <a:p>
            <a:pPr algn="l"/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loại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mới</a:t>
            </a:r>
            <a:endParaRPr lang="en-US" sz="3600" cap="none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9" y="2065366"/>
            <a:ext cx="1447800" cy="1323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409" y="2187666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809" y="1942500"/>
            <a:ext cx="1678800" cy="144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009" y="206536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609" y="5173531"/>
            <a:ext cx="1219200" cy="12192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1578209" y="3623028"/>
            <a:ext cx="1828800" cy="1573695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37418" y="5459966"/>
            <a:ext cx="18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INDEX</a:t>
            </a:r>
            <a:endParaRPr lang="en-US" sz="3600" dirty="0">
              <a:solidFill>
                <a:schemeClr val="tx2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635609" y="3623028"/>
            <a:ext cx="609600" cy="155050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572000" y="3623028"/>
            <a:ext cx="1122209" cy="1550503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953000" y="3851628"/>
            <a:ext cx="2187809" cy="160833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94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670" y="1066800"/>
            <a:ext cx="7772400" cy="5466522"/>
          </a:xfrm>
        </p:spPr>
        <p:txBody>
          <a:bodyPr>
            <a:normAutofit fontScale="70000" lnSpcReduction="20000"/>
          </a:bodyPr>
          <a:lstStyle/>
          <a:p>
            <a:pPr lvl="0">
              <a:lnSpc>
                <a:spcPct val="210000"/>
              </a:lnSpc>
            </a:pPr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Xây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dựng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interface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phương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truy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vấn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10000"/>
              </a:lnSpc>
            </a:pP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Cho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dùng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cài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đặt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trúc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mục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bên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ngoài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DBMS. </a:t>
            </a:r>
            <a:endPara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10000"/>
              </a:lnSpc>
            </a:pPr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đó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mục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dữ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lưu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file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system</a:t>
            </a:r>
          </a:p>
          <a:p>
            <a:pPr lvl="0">
              <a:lnSpc>
                <a:spcPct val="210000"/>
              </a:lnSpc>
            </a:pP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DBMS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đưa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ra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yêu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cầu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lặp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đi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lặp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lại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open, next, close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đến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đoạn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mã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mục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bên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ngoài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dùng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68580" lvl="0" indent="0">
              <a:lnSpc>
                <a:spcPct val="21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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T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uy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nhiên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dữ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liệu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ở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mục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bên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ngoài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bảo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vệ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bởi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DBMS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tính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đồng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thời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phục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hồi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0" y="1199322"/>
            <a:ext cx="838200" cy="8382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792162"/>
          </a:xfrm>
        </p:spPr>
        <p:txBody>
          <a:bodyPr>
            <a:normAutofit/>
          </a:bodyPr>
          <a:lstStyle/>
          <a:p>
            <a:pPr algn="l"/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loại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mới</a:t>
            </a:r>
            <a:endParaRPr lang="en-US" sz="3600" cap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84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7" y="1298889"/>
            <a:ext cx="838200" cy="8382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50557" y="1159742"/>
            <a:ext cx="7772400" cy="4734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200000"/>
              </a:lnSpc>
            </a:pPr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Xây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dựng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template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trúc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mục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chung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</a:pPr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Cài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đặt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trực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tiếp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DBMS </a:t>
            </a:r>
            <a:endParaRPr lang="en-US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</a:pP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Khắc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phục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vấn</a:t>
            </a:r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đồng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thời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phục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hồi</a:t>
            </a:r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lvl="0">
              <a:lnSpc>
                <a:spcPct val="200000"/>
              </a:lnSpc>
            </a:pPr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Ví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dụ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Generalised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Search Tree (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GiST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trúc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như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vậy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Nó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template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dựa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trên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cây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B+,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hầu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hết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trúc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mục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cài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đặt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vài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dòng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ADT code do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dùng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nghĩa</a:t>
            </a:r>
            <a:endParaRPr lang="en-US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792162"/>
          </a:xfrm>
        </p:spPr>
        <p:txBody>
          <a:bodyPr>
            <a:normAutofit/>
          </a:bodyPr>
          <a:lstStyle/>
          <a:p>
            <a:pPr algn="l"/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loại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mới</a:t>
            </a:r>
            <a:endParaRPr lang="en-US" sz="3600" cap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03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429000" y="2743200"/>
            <a:ext cx="2569518" cy="2176323"/>
            <a:chOff x="3429000" y="3005277"/>
            <a:chExt cx="2569518" cy="217632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369" y="3005277"/>
              <a:ext cx="1560733" cy="1830541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429000" y="4719935"/>
              <a:ext cx="25695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Myriad Pro" pitchFamily="34" charset="0"/>
                </a:rPr>
                <a:t>Object-Database</a:t>
              </a:r>
              <a:endParaRPr lang="en-US" sz="2400" b="1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53686" y="1219200"/>
            <a:ext cx="1333754" cy="1434698"/>
            <a:chOff x="4853686" y="1219200"/>
            <a:chExt cx="1333754" cy="143469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686" y="1219200"/>
              <a:ext cx="1144832" cy="1247354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4892040" y="2192233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Extend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63640" y="2590800"/>
            <a:ext cx="1508760" cy="1414316"/>
            <a:chOff x="6263640" y="2590800"/>
            <a:chExt cx="1508760" cy="141431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754" y="2590800"/>
              <a:ext cx="986745" cy="986745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6263640" y="3543451"/>
              <a:ext cx="150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New data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39840" y="4066671"/>
            <a:ext cx="1280160" cy="1434374"/>
            <a:chOff x="6339840" y="4066671"/>
            <a:chExt cx="1280160" cy="143437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520" y="4066671"/>
              <a:ext cx="944880" cy="962529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6339840" y="5039380"/>
              <a:ext cx="128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Identity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63440" y="5359566"/>
            <a:ext cx="1661160" cy="1421639"/>
            <a:chOff x="4663440" y="5359566"/>
            <a:chExt cx="1661160" cy="142163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0" y="5359566"/>
              <a:ext cx="972027" cy="965034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663440" y="6319540"/>
              <a:ext cx="1661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Inheritance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932434" y="5220979"/>
            <a:ext cx="1371600" cy="1528465"/>
            <a:chOff x="3200400" y="5257800"/>
            <a:chExt cx="1371600" cy="152846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5257800"/>
              <a:ext cx="1295400" cy="1129427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332628" y="6324600"/>
              <a:ext cx="1239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Design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295401" y="4086937"/>
            <a:ext cx="1856637" cy="1368388"/>
            <a:chOff x="1600200" y="4086937"/>
            <a:chExt cx="1551838" cy="136838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8183" y="4086937"/>
              <a:ext cx="941217" cy="942263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1600200" y="4993660"/>
              <a:ext cx="1551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Challenge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4336" name="Group 14335"/>
          <p:cNvGrpSpPr/>
          <p:nvPr/>
        </p:nvGrpSpPr>
        <p:grpSpPr>
          <a:xfrm>
            <a:off x="1295401" y="2590800"/>
            <a:ext cx="1856638" cy="1429556"/>
            <a:chOff x="1620723" y="2590800"/>
            <a:chExt cx="1531315" cy="142955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4039" y="2590800"/>
              <a:ext cx="990600" cy="986745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620723" y="3558691"/>
              <a:ext cx="1531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ODL, OQL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21558" y="1219200"/>
            <a:ext cx="1419962" cy="1432560"/>
            <a:chOff x="3121558" y="1219200"/>
            <a:chExt cx="1419962" cy="143256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7603" y="1219200"/>
              <a:ext cx="1015797" cy="1015797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3121558" y="2190095"/>
              <a:ext cx="14199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  <a:latin typeface="Myriad Pro" pitchFamily="34" charset="0"/>
                </a:rPr>
                <a:t>Compare</a:t>
              </a:r>
              <a:endParaRPr lang="en-US" sz="2400" dirty="0">
                <a:solidFill>
                  <a:srgbClr val="0070C0"/>
                </a:solidFill>
                <a:latin typeface="Myriad Pro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853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4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4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43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14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166759"/>
              </p:ext>
            </p:extLst>
          </p:nvPr>
        </p:nvGraphicFramePr>
        <p:xfrm>
          <a:off x="838200" y="838200"/>
          <a:ext cx="8305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7772400" cy="792162"/>
          </a:xfrm>
        </p:spPr>
        <p:txBody>
          <a:bodyPr>
            <a:normAutofit/>
          </a:bodyPr>
          <a:lstStyle/>
          <a:p>
            <a:pPr algn="l"/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lí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truy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vấn</a:t>
            </a:r>
            <a:endParaRPr lang="en-US" sz="3600" cap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23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F8DBFA-91EC-450D-84E4-96AF7AC090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>
                                            <p:graphicEl>
                                              <a:dgm id="{B5F8DBFA-91EC-450D-84E4-96AF7AC090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>
                                            <p:graphicEl>
                                              <a:dgm id="{B5F8DBFA-91EC-450D-84E4-96AF7AC090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D053B2-2EE9-42C3-9403-061979950B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>
                                            <p:graphicEl>
                                              <a:dgm id="{69D053B2-2EE9-42C3-9403-061979950B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>
                                            <p:graphicEl>
                                              <a:dgm id="{69D053B2-2EE9-42C3-9403-061979950B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5F389D-EDCD-417F-B3FF-4F3E4372EC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>
                                            <p:graphicEl>
                                              <a:dgm id="{7E5F389D-EDCD-417F-B3FF-4F3E4372EC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>
                                            <p:graphicEl>
                                              <a:dgm id="{7E5F389D-EDCD-417F-B3FF-4F3E4372EC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B7CE26-755C-479D-8DDA-522DBCFAFE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">
                                            <p:graphicEl>
                                              <a:dgm id="{00B7CE26-755C-479D-8DDA-522DBCFAFE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>
                                            <p:graphicEl>
                                              <a:dgm id="{00B7CE26-755C-479D-8DDA-522DBCFAFE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D9EDBA-5A59-4AA8-9FEC-9968024EAF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">
                                            <p:graphicEl>
                                              <a:dgm id="{FFD9EDBA-5A59-4AA8-9FEC-9968024EAF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">
                                            <p:graphicEl>
                                              <a:dgm id="{FFD9EDBA-5A59-4AA8-9FEC-9968024EAF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C0FDC6-70FF-4A8F-BB7B-3DA5C7EBE8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4">
                                            <p:graphicEl>
                                              <a:dgm id="{05C0FDC6-70FF-4A8F-BB7B-3DA5C7EBE8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4">
                                            <p:graphicEl>
                                              <a:dgm id="{05C0FDC6-70FF-4A8F-BB7B-3DA5C7EBE8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35A3E0-8548-4366-B847-387F3ECB83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4">
                                            <p:graphicEl>
                                              <a:dgm id="{5135A3E0-8548-4366-B847-387F3ECB83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">
                                            <p:graphicEl>
                                              <a:dgm id="{5135A3E0-8548-4366-B847-387F3ECB83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38B43C-6177-415D-8FDB-07521CDDDC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">
                                            <p:graphicEl>
                                              <a:dgm id="{5638B43C-6177-415D-8FDB-07521CDDDC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">
                                            <p:graphicEl>
                                              <a:dgm id="{5638B43C-6177-415D-8FDB-07521CDDDC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9255157-DB59-4402-9C80-FB4E9C48E2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">
                                            <p:graphicEl>
                                              <a:dgm id="{09255157-DB59-4402-9C80-FB4E9C48E2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4">
                                            <p:graphicEl>
                                              <a:dgm id="{09255157-DB59-4402-9C80-FB4E9C48E2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352EBF-9A10-4A02-9256-92B3B03730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4">
                                            <p:graphicEl>
                                              <a:dgm id="{06352EBF-9A10-4A02-9256-92B3B03730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4">
                                            <p:graphicEl>
                                              <a:dgm id="{06352EBF-9A10-4A02-9256-92B3B03730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CFCA2C2-79C3-426E-B223-6C3143AAB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4">
                                            <p:graphicEl>
                                              <a:dgm id="{BCFCA2C2-79C3-426E-B223-6C3143AAB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4">
                                            <p:graphicEl>
                                              <a:dgm id="{BCFCA2C2-79C3-426E-B223-6C3143AAB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35DC5A-1AD8-4823-828D-4A35AA6A11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4">
                                            <p:graphicEl>
                                              <a:dgm id="{D435DC5A-1AD8-4823-828D-4A35AA6A11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4">
                                            <p:graphicEl>
                                              <a:dgm id="{D435DC5A-1AD8-4823-828D-4A35AA6A11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D3D04B-4CE6-4F55-A172-4A3AD95BA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4">
                                            <p:graphicEl>
                                              <a:dgm id="{24D3D04B-4CE6-4F55-A172-4A3AD95BA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4">
                                            <p:graphicEl>
                                              <a:dgm id="{24D3D04B-4CE6-4F55-A172-4A3AD95BA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BA1E73-65A2-402F-B1A0-DCC96CA627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">
                                            <p:graphicEl>
                                              <a:dgm id="{3DBA1E73-65A2-402F-B1A0-DCC96CA627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">
                                            <p:graphicEl>
                                              <a:dgm id="{3DBA1E73-65A2-402F-B1A0-DCC96CA627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D57AF1-D3FB-46CD-99D6-C827A28554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4">
                                            <p:graphicEl>
                                              <a:dgm id="{A3D57AF1-D3FB-46CD-99D6-C827A28554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4">
                                            <p:graphicEl>
                                              <a:dgm id="{A3D57AF1-D3FB-46CD-99D6-C827A28554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4418148-ABBA-4FEF-BF41-3A9D6490BC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4">
                                            <p:graphicEl>
                                              <a:dgm id="{A4418148-ABBA-4FEF-BF41-3A9D6490BC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">
                                            <p:graphicEl>
                                              <a:dgm id="{A4418148-ABBA-4FEF-BF41-3A9D6490BC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51F05C-8934-4B63-8A91-70A894961F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">
                                            <p:graphicEl>
                                              <a:dgm id="{5751F05C-8934-4B63-8A91-70A894961F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">
                                            <p:graphicEl>
                                              <a:dgm id="{5751F05C-8934-4B63-8A91-70A894961F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5FD32C-11E9-40BA-8B6E-2767FF7173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">
                                            <p:graphicEl>
                                              <a:dgm id="{E85FD32C-11E9-40BA-8B6E-2767FF7173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">
                                            <p:graphicEl>
                                              <a:dgm id="{E85FD32C-11E9-40BA-8B6E-2767FF7173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1F4059C-67EE-4059-AC2E-08523F91AA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">
                                            <p:graphicEl>
                                              <a:dgm id="{71F4059C-67EE-4059-AC2E-08523F91AA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">
                                            <p:graphicEl>
                                              <a:dgm id="{71F4059C-67EE-4059-AC2E-08523F91AA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2A5006-BE3C-4EA7-A483-FDFBE196CF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">
                                            <p:graphicEl>
                                              <a:dgm id="{D12A5006-BE3C-4EA7-A483-FDFBE196CF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">
                                            <p:graphicEl>
                                              <a:dgm id="{D12A5006-BE3C-4EA7-A483-FDFBE196CF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7224F0-71DF-45AB-8215-403DFD8DFE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">
                                            <p:graphicEl>
                                              <a:dgm id="{997224F0-71DF-45AB-8215-403DFD8DFE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">
                                            <p:graphicEl>
                                              <a:dgm id="{997224F0-71DF-45AB-8215-403DFD8DFE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55D537-02F2-4558-932E-16BF4A31EE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">
                                            <p:graphicEl>
                                              <a:dgm id="{3155D537-02F2-4558-932E-16BF4A31EE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">
                                            <p:graphicEl>
                                              <a:dgm id="{3155D537-02F2-4558-932E-16BF4A31EE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F896072-6310-4EA1-86C4-80B410754E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">
                                            <p:graphicEl>
                                              <a:dgm id="{BF896072-6310-4EA1-86C4-80B410754E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">
                                            <p:graphicEl>
                                              <a:dgm id="{BF896072-6310-4EA1-86C4-80B410754E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579199-F84B-454F-B4D8-02F0DB6F13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">
                                            <p:graphicEl>
                                              <a:dgm id="{BD579199-F84B-454F-B4D8-02F0DB6F13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">
                                            <p:graphicEl>
                                              <a:dgm id="{BD579199-F84B-454F-B4D8-02F0DB6F13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800AB5-F4DF-446D-9399-568ABF98A7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4">
                                            <p:graphicEl>
                                              <a:dgm id="{FC800AB5-F4DF-446D-9399-568ABF98A7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4">
                                            <p:graphicEl>
                                              <a:dgm id="{FC800AB5-F4DF-446D-9399-568ABF98A7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8889BA-70C9-496E-B414-D67793E21E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4">
                                            <p:graphicEl>
                                              <a:dgm id="{FA8889BA-70C9-496E-B414-D67793E21E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4">
                                            <p:graphicEl>
                                              <a:dgm id="{FA8889BA-70C9-496E-B414-D67793E21E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BDFD82-408E-44D2-A32C-F7F7579D68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">
                                            <p:graphicEl>
                                              <a:dgm id="{F5BDFD82-408E-44D2-A32C-F7F7579D68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">
                                            <p:graphicEl>
                                              <a:dgm id="{F5BDFD82-408E-44D2-A32C-F7F7579D68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098B54-8076-46C7-A518-7A4C5370A0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4">
                                            <p:graphicEl>
                                              <a:dgm id="{25098B54-8076-46C7-A518-7A4C5370A0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4">
                                            <p:graphicEl>
                                              <a:dgm id="{25098B54-8076-46C7-A518-7A4C5370A0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256CEB-A33F-4EC6-A386-A11C224E7B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750" fill="hold"/>
                                        <p:tgtEl>
                                          <p:spTgt spid="4">
                                            <p:graphicEl>
                                              <a:dgm id="{86256CEB-A33F-4EC6-A386-A11C224E7B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750" fill="hold"/>
                                        <p:tgtEl>
                                          <p:spTgt spid="4">
                                            <p:graphicEl>
                                              <a:dgm id="{86256CEB-A33F-4EC6-A386-A11C224E7B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733D37-5FF1-4320-884B-11B3C57396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750" fill="hold"/>
                                        <p:tgtEl>
                                          <p:spTgt spid="4">
                                            <p:graphicEl>
                                              <a:dgm id="{FB733D37-5FF1-4320-884B-11B3C57396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4">
                                            <p:graphicEl>
                                              <a:dgm id="{FB733D37-5FF1-4320-884B-11B3C57396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AE7E98-4055-49D8-A19B-226540C50A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4">
                                            <p:graphicEl>
                                              <a:dgm id="{EBAE7E98-4055-49D8-A19B-226540C50A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750" fill="hold"/>
                                        <p:tgtEl>
                                          <p:spTgt spid="4">
                                            <p:graphicEl>
                                              <a:dgm id="{EBAE7E98-4055-49D8-A19B-226540C50A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836409-3F67-4961-8155-4149A1DEFA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4">
                                            <p:graphicEl>
                                              <a:dgm id="{11836409-3F67-4961-8155-4149A1DEFA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750" fill="hold"/>
                                        <p:tgtEl>
                                          <p:spTgt spid="4">
                                            <p:graphicEl>
                                              <a:dgm id="{11836409-3F67-4961-8155-4149A1DEFA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17A947-E315-40BD-9FC1-A027671BB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4">
                                            <p:graphicEl>
                                              <a:dgm id="{6417A947-E315-40BD-9FC1-A027671BB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750" fill="hold"/>
                                        <p:tgtEl>
                                          <p:spTgt spid="4">
                                            <p:graphicEl>
                                              <a:dgm id="{6417A947-E315-40BD-9FC1-A027671BB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2D5EE1-133C-45E9-BC1F-CBBC9139E1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4">
                                            <p:graphicEl>
                                              <a:dgm id="{5B2D5EE1-133C-45E9-BC1F-CBBC9139E1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750" fill="hold"/>
                                        <p:tgtEl>
                                          <p:spTgt spid="4">
                                            <p:graphicEl>
                                              <a:dgm id="{5B2D5EE1-133C-45E9-BC1F-CBBC9139E1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9C8892-4549-4398-92E9-AD3178937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4">
                                            <p:graphicEl>
                                              <a:dgm id="{509C8892-4549-4398-92E9-AD3178937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750" fill="hold"/>
                                        <p:tgtEl>
                                          <p:spTgt spid="4">
                                            <p:graphicEl>
                                              <a:dgm id="{509C8892-4549-4398-92E9-AD3178937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58EE15-321A-47F2-9991-FC4A867371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4">
                                            <p:graphicEl>
                                              <a:dgm id="{3358EE15-321A-47F2-9991-FC4A867371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4">
                                            <p:graphicEl>
                                              <a:dgm id="{3358EE15-321A-47F2-9991-FC4A867371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47800" y="80318"/>
            <a:ext cx="726910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User-defined </a:t>
            </a:r>
            <a:r>
              <a:rPr lang="en-US" sz="3200" b="1" dirty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3200" b="1" dirty="0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ggregation Functions</a:t>
            </a:r>
            <a:endParaRPr lang="en-US" sz="3200" b="1" dirty="0">
              <a:solidFill>
                <a:srgbClr val="C02E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983963813"/>
              </p:ext>
            </p:extLst>
          </p:nvPr>
        </p:nvGraphicFramePr>
        <p:xfrm>
          <a:off x="0" y="1981200"/>
          <a:ext cx="9144000" cy="4315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572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C68E6B4-D892-41AC-A71A-FEF97AE683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graphicEl>
                                              <a:dgm id="{EC68E6B4-D892-41AC-A71A-FEF97AE683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graphicEl>
                                              <a:dgm id="{EC68E6B4-D892-41AC-A71A-FEF97AE683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graphicEl>
                                              <a:dgm id="{EC68E6B4-D892-41AC-A71A-FEF97AE683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6A2C2DB-2D52-4E8C-ABCF-0B7DCF349B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graphicEl>
                                              <a:dgm id="{96A2C2DB-2D52-4E8C-ABCF-0B7DCF349B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graphicEl>
                                              <a:dgm id="{96A2C2DB-2D52-4E8C-ABCF-0B7DCF349B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graphicEl>
                                              <a:dgm id="{96A2C2DB-2D52-4E8C-ABCF-0B7DCF349B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33F1FC7-624D-4195-96BB-7FD19D11B7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graphicEl>
                                              <a:dgm id="{B33F1FC7-624D-4195-96BB-7FD19D11B7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graphicEl>
                                              <a:dgm id="{B33F1FC7-624D-4195-96BB-7FD19D11B7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graphicEl>
                                              <a:dgm id="{B33F1FC7-624D-4195-96BB-7FD19D11B7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6F6D2B2-F9EA-4EC7-80BE-C2EA0FE610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graphicEl>
                                              <a:dgm id="{A6F6D2B2-F9EA-4EC7-80BE-C2EA0FE610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graphicEl>
                                              <a:dgm id="{A6F6D2B2-F9EA-4EC7-80BE-C2EA0FE610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graphicEl>
                                              <a:dgm id="{A6F6D2B2-F9EA-4EC7-80BE-C2EA0FE610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8308F16-5697-4DF8-85E3-826A17A3A6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graphicEl>
                                              <a:dgm id="{18308F16-5697-4DF8-85E3-826A17A3A6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graphicEl>
                                              <a:dgm id="{18308F16-5697-4DF8-85E3-826A17A3A6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graphicEl>
                                              <a:dgm id="{18308F16-5697-4DF8-85E3-826A17A3A6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4C221EF-208B-4309-A71C-A95802B3B9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>
                                            <p:graphicEl>
                                              <a:dgm id="{64C221EF-208B-4309-A71C-A95802B3B9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graphicEl>
                                              <a:dgm id="{64C221EF-208B-4309-A71C-A95802B3B9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graphicEl>
                                              <a:dgm id="{64C221EF-208B-4309-A71C-A95802B3B9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A1020B5-855A-4699-94B9-05228CFACC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>
                                            <p:graphicEl>
                                              <a:dgm id="{8A1020B5-855A-4699-94B9-05228CFACC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graphicEl>
                                              <a:dgm id="{8A1020B5-855A-4699-94B9-05228CFACC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>
                                            <p:graphicEl>
                                              <a:dgm id="{8A1020B5-855A-4699-94B9-05228CFACC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9">
                                            <p:graphicEl>
                                              <a:dgm id="{EC68E6B4-D892-41AC-A71A-FEF97AE683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9">
                                            <p:graphicEl>
                                              <a:dgm id="{EC68E6B4-D892-41AC-A71A-FEF97AE6836F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9">
                                            <p:graphicEl>
                                              <a:dgm id="{96A2C2DB-2D52-4E8C-ABCF-0B7DCF349B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9">
                                            <p:graphicEl>
                                              <a:dgm id="{96A2C2DB-2D52-4E8C-ABCF-0B7DCF349B4A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9">
                                            <p:graphicEl>
                                              <a:dgm id="{B33F1FC7-624D-4195-96BB-7FD19D11B7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9">
                                            <p:graphicEl>
                                              <a:dgm id="{B33F1FC7-624D-4195-96BB-7FD19D11B713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9">
                                            <p:graphicEl>
                                              <a:dgm id="{A6F6D2B2-F9EA-4EC7-80BE-C2EA0FE610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9">
                                            <p:graphicEl>
                                              <a:dgm id="{A6F6D2B2-F9EA-4EC7-80BE-C2EA0FE61013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9">
                                            <p:graphicEl>
                                              <a:dgm id="{18308F16-5697-4DF8-85E3-826A17A3A6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9">
                                            <p:graphicEl>
                                              <a:dgm id="{18308F16-5697-4DF8-85E3-826A17A3A6C7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9">
                                            <p:graphicEl>
                                              <a:dgm id="{64C221EF-208B-4309-A71C-A95802B3B9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9">
                                            <p:graphicEl>
                                              <a:dgm id="{64C221EF-208B-4309-A71C-A95802B3B97E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9">
                                            <p:graphicEl>
                                              <a:dgm id="{8A1020B5-855A-4699-94B9-05228CFACC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9">
                                            <p:graphicEl>
                                              <a:dgm id="{8A1020B5-855A-4699-94B9-05228CFACC64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  <p:bldGraphic spid="9" grpId="1">
        <p:bldSub>
          <a:bldDgm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674" y="1136374"/>
            <a:ext cx="7772400" cy="1600200"/>
          </a:xfrm>
        </p:spPr>
        <p:txBody>
          <a:bodyPr>
            <a:noAutofit/>
          </a:bodyPr>
          <a:lstStyle/>
          <a:p>
            <a:r>
              <a:rPr lang="en-US" sz="2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interpret 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dịch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phương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hơn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compile. </a:t>
            </a:r>
            <a:endParaRPr lang="en-US" sz="20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DBMS 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kiểm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tra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phương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tốt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hay 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trước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khi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thi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nó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sz="20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thông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dịch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điển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hình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Java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8242" y="0"/>
            <a:ext cx="5943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tin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cậy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phương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thức</a:t>
            </a:r>
            <a:endParaRPr lang="en-US" sz="3600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3431" y="3276600"/>
            <a:ext cx="7772400" cy="30480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Cho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dùng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biên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dịch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trên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lập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như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C++,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nhưng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thi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phương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đó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ở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gian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địa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khác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DBMS. </a:t>
            </a:r>
            <a:endPara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DBMS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sẽ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gửi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giao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tiếp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liên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tiến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(IPC)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đến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phương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dùng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phương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trả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về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IPC. </a:t>
            </a:r>
            <a:endPara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Khắc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phục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vấn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làm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hư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hỏng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hệ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thống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ngăn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chặn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phương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nguy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hiểm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đọc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chỉnh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sửa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cơ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sở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dữ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Chú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ý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dùng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khi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viết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phương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cần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biết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DBMS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đang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thi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phương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ở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tiến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khác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9" y="1123122"/>
            <a:ext cx="838200" cy="83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6" y="327660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350" fill="hold">
                                          <p:stCondLst>
                                            <p:cond delay="3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350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350" fill="hold">
                                          <p:stCondLst>
                                            <p:cond delay="10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35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0800"/>
            <a:ext cx="7772400" cy="137159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Sắp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xếp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bảng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trên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cột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đó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hoặc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lược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đồ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dựa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trên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hash </a:t>
            </a:r>
          </a:p>
          <a:p>
            <a:r>
              <a:rPr lang="en-US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Duy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trì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cache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phương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input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những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output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trùng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khớp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như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bảng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cơ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sở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dữ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852" y="914400"/>
            <a:ext cx="7772400" cy="868362"/>
          </a:xfrm>
        </p:spPr>
        <p:txBody>
          <a:bodyPr>
            <a:normAutofit/>
          </a:bodyPr>
          <a:lstStyle/>
          <a:p>
            <a:pPr algn="l"/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Method Caching</a:t>
            </a:r>
            <a:endParaRPr lang="en-US" sz="3600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4456216"/>
            <a:ext cx="7772400" cy="86836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cap="none" dirty="0" smtClean="0">
                <a:solidFill>
                  <a:srgbClr val="9E0000"/>
                </a:solidFill>
              </a:rPr>
              <a:t>Pointer </a:t>
            </a:r>
            <a:r>
              <a:rPr lang="en-US" cap="none" dirty="0" err="1" smtClean="0">
                <a:solidFill>
                  <a:srgbClr val="9E0000"/>
                </a:solidFill>
              </a:rPr>
              <a:t>Swizzling</a:t>
            </a:r>
            <a:endParaRPr lang="en-US" cap="none" dirty="0">
              <a:solidFill>
                <a:srgbClr val="9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20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690709"/>
              </p:ext>
            </p:extLst>
          </p:nvPr>
        </p:nvGraphicFramePr>
        <p:xfrm>
          <a:off x="762000" y="914400"/>
          <a:ext cx="77724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-228600"/>
            <a:ext cx="47244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Tinh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chỉnh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truy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latin typeface="Arial" pitchFamily="34" charset="0"/>
                <a:cs typeface="Arial" pitchFamily="34" charset="0"/>
              </a:rPr>
              <a:t>vấn</a:t>
            </a:r>
            <a:endParaRPr lang="en-US" sz="3600" cap="non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447DD7-6F62-49A9-87D4-D4EC87F1F4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D9447DD7-6F62-49A9-87D4-D4EC87F1F4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D9447DD7-6F62-49A9-87D4-D4EC87F1F4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graphicEl>
                                              <a:dgm id="{D9447DD7-6F62-49A9-87D4-D4EC87F1F4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80D456-61E2-4116-BC49-BDE4803D70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D180D456-61E2-4116-BC49-BDE4803D70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D180D456-61E2-4116-BC49-BDE4803D70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D180D456-61E2-4116-BC49-BDE4803D70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4D7197-3620-4671-8F43-160EB959D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564D7197-3620-4671-8F43-160EB959D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564D7197-3620-4671-8F43-160EB959D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564D7197-3620-4671-8F43-160EB959D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0B0933-E2E8-4730-8176-60C49B3CA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C20B0933-E2E8-4730-8176-60C49B3CA7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C20B0933-E2E8-4730-8176-60C49B3CA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C20B0933-E2E8-4730-8176-60C49B3CA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DAF625-0871-4B0A-8930-8736B0E12B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05DAF625-0871-4B0A-8930-8736B0E12B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05DAF625-0871-4B0A-8930-8736B0E12B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05DAF625-0871-4B0A-8930-8736B0E12B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931C92-E831-475C-B618-73ECFDE5C4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30931C92-E831-475C-B618-73ECFDE5C4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30931C92-E831-475C-B618-73ECFDE5C4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30931C92-E831-475C-B618-73ECFDE5C4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F87982-7B70-4E63-A710-1AD8F29DF7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CFF87982-7B70-4E63-A710-1AD8F29DF7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CFF87982-7B70-4E63-A710-1AD8F29DF7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graphicEl>
                                              <a:dgm id="{CFF87982-7B70-4E63-A710-1AD8F29DF7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5CF1469-192B-42A9-9A5B-0C8C202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C5CF1469-192B-42A9-9A5B-0C8C202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C5CF1469-192B-42A9-9A5B-0C8C202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C5CF1469-192B-42A9-9A5B-0C8C202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8888AD-9EB3-4431-8311-9968F05D6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7B8888AD-9EB3-4431-8311-9968F05D6D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graphicEl>
                                              <a:dgm id="{7B8888AD-9EB3-4431-8311-9968F05D6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7B8888AD-9EB3-4431-8311-9968F05D6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78E228-41FB-4E7A-8637-1E7444B9F2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graphicEl>
                                              <a:dgm id="{FA78E228-41FB-4E7A-8637-1E7444B9F2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FA78E228-41FB-4E7A-8637-1E7444B9F2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FA78E228-41FB-4E7A-8637-1E7444B9F2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A8F7FA-55D2-47DF-A39E-C90480C324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graphicEl>
                                              <a:dgm id="{3AA8F7FA-55D2-47DF-A39E-C90480C324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graphicEl>
                                              <a:dgm id="{3AA8F7FA-55D2-47DF-A39E-C90480C324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3AA8F7FA-55D2-47DF-A39E-C90480C324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C6A694-28FB-4D29-A0B4-0D5DF407C4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graphicEl>
                                              <a:dgm id="{35C6A694-28FB-4D29-A0B4-0D5DF407C4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graphicEl>
                                              <a:dgm id="{35C6A694-28FB-4D29-A0B4-0D5DF407C4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graphicEl>
                                              <a:dgm id="{35C6A694-28FB-4D29-A0B4-0D5DF407C4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3F6C5B-7CAD-49C2-A19C-F8A46C6B37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graphicEl>
                                              <a:dgm id="{3E3F6C5B-7CAD-49C2-A19C-F8A46C6B37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graphicEl>
                                              <a:dgm id="{3E3F6C5B-7CAD-49C2-A19C-F8A46C6B37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graphicEl>
                                              <a:dgm id="{3E3F6C5B-7CAD-49C2-A19C-F8A46C6B37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64CA26-2623-47DD-AB36-282058C55F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graphicEl>
                                              <a:dgm id="{9C64CA26-2623-47DD-AB36-282058C55F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>
                                            <p:graphicEl>
                                              <a:dgm id="{9C64CA26-2623-47DD-AB36-282058C55F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">
                                            <p:graphicEl>
                                              <a:dgm id="{9C64CA26-2623-47DD-AB36-282058C55F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7696254-F073-47E7-A3AE-924598E6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graphicEl>
                                              <a:dgm id="{07696254-F073-47E7-A3AE-924598E686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">
                                            <p:graphicEl>
                                              <a:dgm id="{07696254-F073-47E7-A3AE-924598E6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">
                                            <p:graphicEl>
                                              <a:dgm id="{07696254-F073-47E7-A3AE-924598E68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882D7D-4B39-4D6D-987C-827213754B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graphicEl>
                                              <a:dgm id="{49882D7D-4B39-4D6D-987C-827213754B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graphicEl>
                                              <a:dgm id="{49882D7D-4B39-4D6D-987C-827213754B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graphicEl>
                                              <a:dgm id="{49882D7D-4B39-4D6D-987C-827213754B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E1BE03-E583-4B01-9F24-F1F144B30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graphicEl>
                                              <a:dgm id="{99E1BE03-E583-4B01-9F24-F1F144B304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">
                                            <p:graphicEl>
                                              <a:dgm id="{99E1BE03-E583-4B01-9F24-F1F144B30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graphicEl>
                                              <a:dgm id="{99E1BE03-E583-4B01-9F24-F1F144B304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96FAAF-6D7A-484F-975A-15E003117C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graphicEl>
                                              <a:dgm id="{EB96FAAF-6D7A-484F-975A-15E003117C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">
                                            <p:graphicEl>
                                              <a:dgm id="{EB96FAAF-6D7A-484F-975A-15E003117C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">
                                            <p:graphicEl>
                                              <a:dgm id="{EB96FAAF-6D7A-484F-975A-15E003117C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134331B-10E1-4CF4-A1AC-F93ADDC97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graphicEl>
                                              <a:dgm id="{9134331B-10E1-4CF4-A1AC-F93ADDC97E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">
                                            <p:graphicEl>
                                              <a:dgm id="{9134331B-10E1-4CF4-A1AC-F93ADDC97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">
                                            <p:graphicEl>
                                              <a:dgm id="{9134331B-10E1-4CF4-A1AC-F93ADDC97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3F4346-6FE7-4EC2-959E-2964D70538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">
                                            <p:graphicEl>
                                              <a:dgm id="{923F4346-6FE7-4EC2-959E-2964D70538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">
                                            <p:graphicEl>
                                              <a:dgm id="{923F4346-6FE7-4EC2-959E-2964D70538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">
                                            <p:graphicEl>
                                              <a:dgm id="{923F4346-6FE7-4EC2-959E-2964D70538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60D9454-3199-497E-84F6-8A2961188F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">
                                            <p:graphicEl>
                                              <a:dgm id="{C60D9454-3199-497E-84F6-8A2961188F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">
                                            <p:graphicEl>
                                              <a:dgm id="{C60D9454-3199-497E-84F6-8A2961188F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">
                                            <p:graphicEl>
                                              <a:dgm id="{C60D9454-3199-497E-84F6-8A2961188F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C3C052-CDE4-4AF9-9555-114A6BDAE0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graphicEl>
                                              <a:dgm id="{AAC3C052-CDE4-4AF9-9555-114A6BDAE0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">
                                            <p:graphicEl>
                                              <a:dgm id="{AAC3C052-CDE4-4AF9-9555-114A6BDAE0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">
                                            <p:graphicEl>
                                              <a:dgm id="{AAC3C052-CDE4-4AF9-9555-114A6BDAE0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504C30-E456-4346-9065-BAB38CF3C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">
                                            <p:graphicEl>
                                              <a:dgm id="{D4504C30-E456-4346-9065-BAB38CF3C6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">
                                            <p:graphicEl>
                                              <a:dgm id="{D4504C30-E456-4346-9065-BAB38CF3C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">
                                            <p:graphicEl>
                                              <a:dgm id="{D4504C30-E456-4346-9065-BAB38CF3C6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7268EE-DA4F-4A1F-AEFB-0F41445C69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">
                                            <p:graphicEl>
                                              <a:dgm id="{B57268EE-DA4F-4A1F-AEFB-0F41445C69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">
                                            <p:graphicEl>
                                              <a:dgm id="{B57268EE-DA4F-4A1F-AEFB-0F41445C69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">
                                            <p:graphicEl>
                                              <a:dgm id="{B57268EE-DA4F-4A1F-AEFB-0F41445C69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B26B7E-ECB8-4766-B5F3-D9B77A7AAA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">
                                            <p:graphicEl>
                                              <a:dgm id="{A0B26B7E-ECB8-4766-B5F3-D9B77A7AAA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">
                                            <p:graphicEl>
                                              <a:dgm id="{A0B26B7E-ECB8-4766-B5F3-D9B77A7AAA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">
                                            <p:graphicEl>
                                              <a:dgm id="{A0B26B7E-ECB8-4766-B5F3-D9B77A7AAA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A7449F-1D7E-490D-9405-D74DAD1811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">
                                            <p:graphicEl>
                                              <a:dgm id="{CEA7449F-1D7E-490D-9405-D74DAD1811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">
                                            <p:graphicEl>
                                              <a:dgm id="{CEA7449F-1D7E-490D-9405-D74DAD1811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">
                                            <p:graphicEl>
                                              <a:dgm id="{CEA7449F-1D7E-490D-9405-D74DAD1811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B7BA04-58FF-4333-97A8-47C1454422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">
                                            <p:graphicEl>
                                              <a:dgm id="{4BB7BA04-58FF-4333-97A8-47C1454422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">
                                            <p:graphicEl>
                                              <a:dgm id="{4BB7BA04-58FF-4333-97A8-47C1454422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">
                                            <p:graphicEl>
                                              <a:dgm id="{4BB7BA04-58FF-4333-97A8-47C1454422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96" y="2126084"/>
            <a:ext cx="1219200" cy="121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228600"/>
            <a:ext cx="8229600" cy="1252728"/>
          </a:xfrm>
        </p:spPr>
        <p:txBody>
          <a:bodyPr>
            <a:normAutofit/>
          </a:bodyPr>
          <a:lstStyle/>
          <a:p>
            <a:pPr algn="l"/>
            <a:r>
              <a:rPr lang="en-US" cap="none" dirty="0" err="1" smtClean="0">
                <a:latin typeface="Arial" pitchFamily="34" charset="0"/>
                <a:cs typeface="Arial" pitchFamily="34" charset="0"/>
              </a:rPr>
              <a:t>Đăng</a:t>
            </a:r>
            <a:r>
              <a:rPr lang="en-US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cap="none" dirty="0" err="1" smtClean="0">
                <a:latin typeface="Arial" pitchFamily="34" charset="0"/>
                <a:cs typeface="Arial" pitchFamily="34" charset="0"/>
              </a:rPr>
              <a:t>ký</a:t>
            </a:r>
            <a:r>
              <a:rPr lang="en-US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cap="none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cap="none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cap="none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cap="none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cap="none" dirty="0" err="1" smtClean="0">
                <a:latin typeface="Arial" pitchFamily="34" charset="0"/>
                <a:cs typeface="Arial" pitchFamily="34" charset="0"/>
              </a:rPr>
              <a:t>tinh</a:t>
            </a:r>
            <a:r>
              <a:rPr lang="en-US" cap="non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cap="none" dirty="0" err="1" smtClean="0">
                <a:latin typeface="Arial" pitchFamily="34" charset="0"/>
                <a:cs typeface="Arial" pitchFamily="34" charset="0"/>
              </a:rPr>
              <a:t>chỉnh</a:t>
            </a:r>
            <a:endParaRPr lang="en-US" cap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252" y="4419600"/>
            <a:ext cx="472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Điều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kiện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nào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mệnh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WHERE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trùng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khớp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mục</a:t>
            </a:r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02696" y="4419599"/>
            <a:ext cx="4141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Chi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phí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nạp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bộ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mục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bao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nhiêu</a:t>
            </a:r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0218" y="3596309"/>
            <a:ext cx="18989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WHAT</a:t>
            </a:r>
            <a:endParaRPr lang="en-US" sz="36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07928" y="3560732"/>
            <a:ext cx="34495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HOW MUCH</a:t>
            </a:r>
            <a:endParaRPr lang="en-US" sz="36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19136" y="1447800"/>
            <a:ext cx="32143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OPTIMIZER</a:t>
            </a:r>
            <a:endParaRPr lang="en-US" sz="36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244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510" y="2196549"/>
            <a:ext cx="7772400" cy="1447799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dùng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toán</a:t>
            </a:r>
            <a:endPara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Nếu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như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hàm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tính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đó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đăng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kí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bộ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tinh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chỉnh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giảm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tùy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ý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8" y="1112838"/>
            <a:ext cx="9906002" cy="1020762"/>
          </a:xfrm>
        </p:spPr>
        <p:txBody>
          <a:bodyPr>
            <a:noAutofit/>
          </a:bodyPr>
          <a:lstStyle/>
          <a:p>
            <a:pPr lvl="0" algn="l"/>
            <a:r>
              <a:rPr lang="en-US" sz="3600" cap="none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Hệ</a:t>
            </a:r>
            <a:r>
              <a:rPr lang="en-US" sz="3600" cap="none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sz="3600" cap="none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giảm</a:t>
            </a:r>
            <a:r>
              <a:rPr lang="en-US" sz="3600" cap="none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3600" cap="none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3600" cap="none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cap="none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chi </a:t>
            </a:r>
            <a:r>
              <a:rPr lang="en-US" sz="3600" cap="none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phí</a:t>
            </a:r>
            <a:r>
              <a:rPr lang="en-US" sz="3600" cap="none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tính</a:t>
            </a:r>
            <a:r>
              <a:rPr lang="en-US" sz="3600" cap="none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3600" cap="none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sz="3600" cap="none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phương</a:t>
            </a:r>
            <a:r>
              <a:rPr lang="en-US" sz="3600" cap="none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cap="none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thức</a:t>
            </a:r>
            <a:r>
              <a:rPr lang="en-US" sz="3600" cap="none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ADT</a:t>
            </a:r>
            <a:r>
              <a:rPr lang="en-US" sz="3600" cap="none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3600" cap="none" dirty="0" smtClean="0">
                <a:latin typeface="Arial" pitchFamily="34" charset="0"/>
                <a:cs typeface="Arial" pitchFamily="34" charset="0"/>
              </a:rPr>
            </a:br>
            <a:endParaRPr lang="en-US" sz="3600" cap="non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11693" y="4495800"/>
            <a:ext cx="7772400" cy="144779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Thứ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tốt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nhất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chọn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hàm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chi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phí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giảm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 rank = (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hệ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giảm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-1 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)/cost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Rank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lớn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hoãn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chọn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lại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sau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khi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đã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kết</a:t>
            </a:r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0998" y="3667539"/>
            <a:ext cx="8232912" cy="1020762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cap="none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Tinh</a:t>
            </a:r>
            <a:r>
              <a:rPr lang="en-US" sz="3200" b="1" cap="none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cap="none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chỉnh</a:t>
            </a:r>
            <a:r>
              <a:rPr lang="en-US" sz="3200" b="1" cap="none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cap="none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3200" b="1" cap="none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cap="none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sz="3200" b="1" cap="none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cap="none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chọn</a:t>
            </a:r>
            <a:r>
              <a:rPr lang="en-US" sz="3200" b="1" cap="none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chi </a:t>
            </a:r>
            <a:r>
              <a:rPr lang="en-US" sz="3200" b="1" cap="none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phí</a:t>
            </a:r>
            <a:r>
              <a:rPr lang="en-US" sz="3200" b="1" cap="none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cap="none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cao</a:t>
            </a:r>
            <a:r>
              <a:rPr lang="en-US" sz="3200" b="1" cap="none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200" b="1" cap="none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</a:br>
            <a:endParaRPr lang="en-US" sz="3200" b="1" cap="non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0634" y="39469"/>
            <a:ext cx="4468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Loại</a:t>
            </a:r>
            <a:r>
              <a:rPr lang="en-US" sz="3600" dirty="0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3600" dirty="0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trúc</a:t>
            </a:r>
            <a:r>
              <a:rPr lang="en-US" sz="3600" dirty="0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3600" dirty="0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 ADT</a:t>
            </a:r>
            <a:endParaRPr lang="en-US" sz="3600" dirty="0">
              <a:solidFill>
                <a:srgbClr val="C02E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08649" y="2555980"/>
            <a:ext cx="2819400" cy="2715882"/>
            <a:chOff x="571500" y="381000"/>
            <a:chExt cx="1696500" cy="200399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00" y="381000"/>
              <a:ext cx="1696500" cy="16965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75344" y="2112470"/>
              <a:ext cx="463185" cy="272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Probe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297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56999" y="2630670"/>
            <a:ext cx="2458001" cy="2956119"/>
            <a:chOff x="3452869" y="2869774"/>
            <a:chExt cx="1500131" cy="19308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2869" y="2869774"/>
              <a:ext cx="1500131" cy="150013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522266" y="4431268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Camera type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75517" y="76200"/>
            <a:ext cx="4468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Loại</a:t>
            </a:r>
            <a:r>
              <a:rPr lang="en-US" sz="3600" dirty="0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3600" dirty="0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trúc</a:t>
            </a:r>
            <a:r>
              <a:rPr lang="en-US" sz="3600" dirty="0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3600" dirty="0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 ADT</a:t>
            </a:r>
            <a:endParaRPr lang="en-US" sz="3600" dirty="0">
              <a:solidFill>
                <a:srgbClr val="C02E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71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434014" y="2465769"/>
            <a:ext cx="2051020" cy="2463238"/>
            <a:chOff x="3276600" y="2236566"/>
            <a:chExt cx="2051020" cy="24632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6600" y="2236566"/>
              <a:ext cx="2051020" cy="203626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609064" y="4330472"/>
              <a:ext cx="1468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Video stream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27917" y="76200"/>
            <a:ext cx="4468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Loại</a:t>
            </a:r>
            <a:r>
              <a:rPr lang="en-US" sz="3600" dirty="0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3600" dirty="0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trúc</a:t>
            </a:r>
            <a:r>
              <a:rPr lang="en-US" sz="3600" dirty="0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3600" dirty="0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 ADT</a:t>
            </a:r>
            <a:endParaRPr lang="en-US" sz="3600" dirty="0">
              <a:solidFill>
                <a:srgbClr val="C02E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99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517" y="76200"/>
            <a:ext cx="4468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Loại</a:t>
            </a:r>
            <a:r>
              <a:rPr lang="en-US" sz="3600" dirty="0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3600" dirty="0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trúc</a:t>
            </a:r>
            <a:r>
              <a:rPr lang="en-US" sz="3600" dirty="0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3600" dirty="0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 ADT</a:t>
            </a:r>
            <a:endParaRPr lang="en-US" sz="3600" dirty="0">
              <a:solidFill>
                <a:srgbClr val="C02E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31160" y="2265656"/>
            <a:ext cx="1548494" cy="1950560"/>
            <a:chOff x="4891735" y="2718238"/>
            <a:chExt cx="1548494" cy="195056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1735" y="2718238"/>
              <a:ext cx="1548494" cy="154849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334000" y="4299466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Time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72001" y="2133600"/>
            <a:ext cx="3036409" cy="2086069"/>
            <a:chOff x="5901887" y="344558"/>
            <a:chExt cx="3292137" cy="21057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801" y="344558"/>
              <a:ext cx="1752600" cy="1752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901887" y="2077500"/>
              <a:ext cx="3292137" cy="372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Location (latitude, longitude)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286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4800" y="1828800"/>
            <a:ext cx="2008282" cy="1934545"/>
            <a:chOff x="571500" y="381000"/>
            <a:chExt cx="1696500" cy="20039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00" y="381000"/>
              <a:ext cx="1696500" cy="16965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75344" y="2112470"/>
              <a:ext cx="463185" cy="2725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Probe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83756" y="1948749"/>
            <a:ext cx="1441359" cy="1731046"/>
            <a:chOff x="3276600" y="2236566"/>
            <a:chExt cx="2051020" cy="246323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6600" y="2236566"/>
              <a:ext cx="2051020" cy="203626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609064" y="4330472"/>
              <a:ext cx="1468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</a:rPr>
                <a:t>Video stream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94261" y="2122528"/>
            <a:ext cx="1245164" cy="1640817"/>
            <a:chOff x="4891735" y="2718238"/>
            <a:chExt cx="1548494" cy="204053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1735" y="2718238"/>
              <a:ext cx="1548494" cy="154849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334000" y="4299465"/>
              <a:ext cx="819729" cy="459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Time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40721" y="2013563"/>
            <a:ext cx="3036409" cy="1749782"/>
            <a:chOff x="5901887" y="344558"/>
            <a:chExt cx="4094124" cy="219658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801" y="344558"/>
              <a:ext cx="1752600" cy="17526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901887" y="2077499"/>
              <a:ext cx="4094124" cy="463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Location (latitude, longitude)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51717" y="76200"/>
            <a:ext cx="4468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Loại</a:t>
            </a:r>
            <a:r>
              <a:rPr lang="en-US" sz="3600" dirty="0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cấu</a:t>
            </a:r>
            <a:r>
              <a:rPr lang="en-US" sz="3600" dirty="0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trúc</a:t>
            </a:r>
            <a:r>
              <a:rPr lang="en-US" sz="3600" dirty="0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3600" dirty="0" smtClean="0">
                <a:solidFill>
                  <a:srgbClr val="C02E00"/>
                </a:solidFill>
                <a:latin typeface="Arial" pitchFamily="34" charset="0"/>
                <a:cs typeface="Arial" pitchFamily="34" charset="0"/>
              </a:rPr>
              <a:t> ADT</a:t>
            </a:r>
            <a:endParaRPr lang="en-US" sz="3600" dirty="0">
              <a:solidFill>
                <a:srgbClr val="C02E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18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130" y="1524000"/>
            <a:ext cx="8686800" cy="12573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Probe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1" u="sng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pid</a:t>
            </a:r>
            <a:r>
              <a:rPr lang="en-US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 integer, time: timestamp, latitude: </a:t>
            </a:r>
            <a:r>
              <a:rPr lang="en-US" b="1" u="sng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real, longitude</a:t>
            </a:r>
            <a:r>
              <a:rPr lang="en-US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 rea</a:t>
            </a:r>
            <a:r>
              <a:rPr lang="en-US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camera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 string, video: BLOB</a:t>
            </a:r>
            <a:r>
              <a:rPr lang="en-US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-228600"/>
            <a:ext cx="7239000" cy="1143000"/>
          </a:xfrm>
        </p:spPr>
        <p:txBody>
          <a:bodyPr>
            <a:normAutofit/>
          </a:bodyPr>
          <a:lstStyle/>
          <a:p>
            <a:pPr algn="l"/>
            <a:r>
              <a:rPr lang="en-US" cap="none" dirty="0" err="1" smtClean="0"/>
              <a:t>Thiết</a:t>
            </a:r>
            <a:r>
              <a:rPr lang="en-US" cap="none" dirty="0" smtClean="0"/>
              <a:t> </a:t>
            </a:r>
            <a:r>
              <a:rPr lang="en-US" cap="none" dirty="0" err="1" smtClean="0"/>
              <a:t>kế</a:t>
            </a:r>
            <a:r>
              <a:rPr lang="en-US" cap="none" dirty="0" smtClean="0"/>
              <a:t> c</a:t>
            </a:r>
            <a:r>
              <a:rPr lang="vi-VN" cap="none" dirty="0" smtClean="0"/>
              <a:t>ơ sở dữ liệu</a:t>
            </a:r>
            <a:r>
              <a:rPr lang="en-US" cap="none" dirty="0" smtClean="0"/>
              <a:t> RDBMS</a:t>
            </a:r>
            <a:endParaRPr lang="en-US" cap="non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891985"/>
            <a:ext cx="7772400" cy="138153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sz="28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Phụ</a:t>
            </a: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thuộc</a:t>
            </a: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hàm</a:t>
            </a:r>
            <a:endParaRPr lang="en-US" sz="28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PTLN </a:t>
            </a:r>
            <a:r>
              <a:rPr lang="en-US" sz="2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/>
              </a:rPr>
              <a:t></a:t>
            </a:r>
            <a:r>
              <a:rPr lang="en-US" sz="2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CV</a:t>
            </a:r>
          </a:p>
          <a:p>
            <a:r>
              <a:rPr lang="en-US" sz="2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 </a:t>
            </a:r>
            <a:r>
              <a:rPr lang="en-US" sz="2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/>
              </a:rPr>
              <a:t></a:t>
            </a:r>
            <a:r>
              <a:rPr lang="en-US" sz="2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CV</a:t>
            </a:r>
            <a:endParaRPr lang="en-US" sz="28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56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1219200"/>
            <a:ext cx="7772400" cy="9906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sz="24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Probes_Loc</a:t>
            </a:r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u="sng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pid</a:t>
            </a:r>
            <a:r>
              <a:rPr lang="en-US" sz="24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 integer, time: timestamp</a:t>
            </a:r>
            <a:r>
              <a:rPr lang="en-US" sz="2400" b="1" u="sng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pPr marL="68580" indent="0">
              <a:buNone/>
            </a:pP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400" b="1" u="sng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latitude: real, longitude: rea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l)</a:t>
            </a:r>
          </a:p>
          <a:p>
            <a:pPr marL="68580" indent="0">
              <a:buNone/>
            </a:pPr>
            <a:r>
              <a:rPr lang="en-US" sz="24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Probes_Video</a:t>
            </a:r>
            <a:r>
              <a:rPr lang="en-US" sz="2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u="sng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pid</a:t>
            </a:r>
            <a:r>
              <a:rPr lang="en-US" sz="2400" b="1" u="sng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 integer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 camera: string:, video: BLOB)</a:t>
            </a:r>
          </a:p>
          <a:p>
            <a:pPr marL="68580" indent="0">
              <a:buNone/>
            </a:pPr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074146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probe 10,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hiển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thị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đoạn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video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thu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1:10pm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đến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1:15pm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vào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ngày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10, 1996”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991860"/>
            <a:ext cx="610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Thông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tin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liên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tiếp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bị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tán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qua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bộ</a:t>
            </a:r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763798"/>
            <a:ext cx="6260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Thông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tin video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location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bị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phân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tách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ra</a:t>
            </a:r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24000" y="-152400"/>
            <a:ext cx="7239000" cy="1143000"/>
          </a:xfrm>
        </p:spPr>
        <p:txBody>
          <a:bodyPr>
            <a:normAutofit/>
          </a:bodyPr>
          <a:lstStyle/>
          <a:p>
            <a:pPr algn="l"/>
            <a:r>
              <a:rPr lang="en-US" cap="none" dirty="0" err="1" smtClean="0"/>
              <a:t>Thiết</a:t>
            </a:r>
            <a:r>
              <a:rPr lang="en-US" cap="none" dirty="0" smtClean="0"/>
              <a:t> </a:t>
            </a:r>
            <a:r>
              <a:rPr lang="en-US" cap="none" dirty="0" err="1" smtClean="0"/>
              <a:t>kế</a:t>
            </a:r>
            <a:r>
              <a:rPr lang="en-US" cap="none" dirty="0" smtClean="0"/>
              <a:t> c</a:t>
            </a:r>
            <a:r>
              <a:rPr lang="vi-VN" cap="none" dirty="0" smtClean="0"/>
              <a:t>ơ sở dữ liệu</a:t>
            </a:r>
            <a:r>
              <a:rPr lang="en-US" cap="none" dirty="0" smtClean="0"/>
              <a:t> RDBMS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41459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cdb2004134l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134TGp_report_diagr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4TGp_report_diagram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cdb2004134l</Template>
  <TotalTime>13910</TotalTime>
  <Words>3336</Words>
  <Application>Microsoft Office PowerPoint</Application>
  <PresentationFormat>On-screen Show (4:3)</PresentationFormat>
  <Paragraphs>233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cdb2004134l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Thiết kế cơ sở dữ liệu RDBMS</vt:lpstr>
      <vt:lpstr>Thiết kế cơ sở dữ liệu RDBMS</vt:lpstr>
      <vt:lpstr>Thiết kế cơ sở dữ liệu ORDBMS</vt:lpstr>
      <vt:lpstr>Định danh đối tượng(Object identity)</vt:lpstr>
      <vt:lpstr>PowerPoint Presentation</vt:lpstr>
      <vt:lpstr>Mở rộng mô hình ER</vt:lpstr>
      <vt:lpstr>Sử dụng các tập hợp lồng nhau</vt:lpstr>
      <vt:lpstr>Các thách thức cài đặt ORDBMS</vt:lpstr>
      <vt:lpstr>Lưu trữ đối tượng có cấu trúc và ADT lớn</vt:lpstr>
      <vt:lpstr>Chỉ mục trên loại dữ liệu mới</vt:lpstr>
      <vt:lpstr>Chỉ mục trên loại dữ liệu mới</vt:lpstr>
      <vt:lpstr>Chỉ mục trên loại dữ liệu mới</vt:lpstr>
      <vt:lpstr>Xử lí truy vấn</vt:lpstr>
      <vt:lpstr>PowerPoint Presentation</vt:lpstr>
      <vt:lpstr>Độ tin cậy của phương thức</vt:lpstr>
      <vt:lpstr>Method Caching</vt:lpstr>
      <vt:lpstr>Tinh chỉnh truy vấn</vt:lpstr>
      <vt:lpstr>Đăng ký chỉ mục với bộ tinh chỉnh</vt:lpstr>
      <vt:lpstr>Hệ số giảm và  chi phí tính toán cho phương thức ADT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Template</dc:title>
  <dc:creator>Yen Thanh</dc:creator>
  <cp:lastModifiedBy>JML</cp:lastModifiedBy>
  <cp:revision>947</cp:revision>
  <dcterms:created xsi:type="dcterms:W3CDTF">2009-05-16T03:18:24Z</dcterms:created>
  <dcterms:modified xsi:type="dcterms:W3CDTF">2011-12-13T00:57:37Z</dcterms:modified>
</cp:coreProperties>
</file>