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19812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ODMG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DBMS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ODMG </a:t>
            </a:r>
            <a:r>
              <a:rPr lang="en-US" dirty="0" err="1" smtClean="0"/>
              <a:t>năm</a:t>
            </a:r>
            <a:r>
              <a:rPr lang="en-US" dirty="0" smtClean="0"/>
              <a:t> 1991.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ODL.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OQL.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b="1" dirty="0" smtClean="0"/>
              <a:t>Object Data Language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1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ER hay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MOVIE</a:t>
                      </a:r>
                      <a:endParaRPr lang="en-US" sz="2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movieName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start:</a:t>
                      </a:r>
                      <a:r>
                        <a:rPr lang="en-US" sz="2400" baseline="0" dirty="0" smtClean="0"/>
                        <a:t> date</a:t>
                      </a:r>
                    </a:p>
                    <a:p>
                      <a:r>
                        <a:rPr lang="en-US" sz="2400" baseline="0" dirty="0" smtClean="0"/>
                        <a:t>end: date</a:t>
                      </a:r>
                    </a:p>
                    <a:p>
                      <a:r>
                        <a:rPr lang="en-US" sz="2400" baseline="0" dirty="0" err="1" smtClean="0"/>
                        <a:t>movieName</a:t>
                      </a:r>
                      <a:r>
                        <a:rPr lang="en-US" sz="2400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THEATER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theaterName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theaterName</a:t>
                      </a:r>
                      <a:r>
                        <a:rPr lang="en-US" sz="2400" baseline="0" dirty="0" smtClean="0"/>
                        <a:t>: string</a:t>
                      </a:r>
                    </a:p>
                    <a:p>
                      <a:r>
                        <a:rPr lang="en-US" sz="2400" baseline="0" dirty="0" smtClean="0"/>
                        <a:t>address: string</a:t>
                      </a:r>
                    </a:p>
                    <a:p>
                      <a:r>
                        <a:rPr lang="en-US" sz="2400" baseline="0" dirty="0" err="1" smtClean="0"/>
                        <a:t>ticketPrice</a:t>
                      </a:r>
                      <a:r>
                        <a:rPr lang="en-US" sz="2400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numshowing</a:t>
                      </a:r>
                      <a:r>
                        <a:rPr lang="en-US" sz="2400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770</Words>
  <Application>Microsoft Office PowerPoint</Application>
  <PresentationFormat>On-screen Show (4:3)</PresentationFormat>
  <Paragraphs>129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Ví dụ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83</cp:revision>
  <dcterms:created xsi:type="dcterms:W3CDTF">2011-11-29T07:36:52Z</dcterms:created>
  <dcterms:modified xsi:type="dcterms:W3CDTF">2011-12-14T18:51:44Z</dcterms:modified>
</cp:coreProperties>
</file>