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ODMG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smtClean="0"/>
              <a:t>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ODMG </a:t>
            </a:r>
            <a:r>
              <a:rPr lang="en-US" dirty="0" err="1" smtClean="0"/>
              <a:t>năm</a:t>
            </a:r>
            <a:r>
              <a:rPr lang="en-US" dirty="0" smtClean="0"/>
              <a:t> 1991.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ODL.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OQL.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type constructor.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b="1" dirty="0" smtClean="0"/>
              <a:t>Object Data Language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lớp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1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ER hay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class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772</Words>
  <Application>Microsoft Office PowerPoint</Application>
  <PresentationFormat>On-screen Show (4:3)</PresentationFormat>
  <Paragraphs>130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73</cp:revision>
  <dcterms:created xsi:type="dcterms:W3CDTF">2011-11-29T07:36:52Z</dcterms:created>
  <dcterms:modified xsi:type="dcterms:W3CDTF">2011-12-13T08:45:28Z</dcterms:modified>
</cp:coreProperties>
</file>