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comment1.xml" ContentType="application/vnd.openxmlformats-officedocument.presentationml.comments+xml"/>
  <Override PartName="/ppt/notesSlides/notesSlide3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256" r:id="rId2"/>
    <p:sldId id="369" r:id="rId3"/>
    <p:sldId id="370" r:id="rId4"/>
    <p:sldId id="384" r:id="rId5"/>
    <p:sldId id="381" r:id="rId6"/>
    <p:sldId id="260" r:id="rId7"/>
    <p:sldId id="460" r:id="rId8"/>
    <p:sldId id="364" r:id="rId9"/>
    <p:sldId id="375" r:id="rId10"/>
    <p:sldId id="389" r:id="rId11"/>
    <p:sldId id="387" r:id="rId12"/>
    <p:sldId id="386" r:id="rId13"/>
    <p:sldId id="400" r:id="rId14"/>
    <p:sldId id="388" r:id="rId15"/>
    <p:sldId id="377" r:id="rId16"/>
    <p:sldId id="390" r:id="rId17"/>
    <p:sldId id="461" r:id="rId18"/>
    <p:sldId id="395" r:id="rId19"/>
    <p:sldId id="396" r:id="rId20"/>
    <p:sldId id="397" r:id="rId21"/>
    <p:sldId id="398" r:id="rId22"/>
    <p:sldId id="399"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04" r:id="rId67"/>
    <p:sldId id="505" r:id="rId68"/>
    <p:sldId id="506" r:id="rId69"/>
    <p:sldId id="507" r:id="rId70"/>
    <p:sldId id="508" r:id="rId71"/>
    <p:sldId id="509" r:id="rId72"/>
    <p:sldId id="510" r:id="rId73"/>
    <p:sldId id="511" r:id="rId74"/>
    <p:sldId id="512" r:id="rId75"/>
    <p:sldId id="513" r:id="rId76"/>
    <p:sldId id="514" r:id="rId77"/>
    <p:sldId id="515" r:id="rId78"/>
    <p:sldId id="516" r:id="rId79"/>
    <p:sldId id="517" r:id="rId80"/>
    <p:sldId id="518" r:id="rId81"/>
    <p:sldId id="519" r:id="rId82"/>
    <p:sldId id="520" r:id="rId83"/>
    <p:sldId id="521" r:id="rId84"/>
    <p:sldId id="522" r:id="rId85"/>
    <p:sldId id="523" r:id="rId86"/>
    <p:sldId id="524" r:id="rId87"/>
    <p:sldId id="525" r:id="rId88"/>
    <p:sldId id="526" r:id="rId89"/>
    <p:sldId id="527" r:id="rId90"/>
    <p:sldId id="528" r:id="rId91"/>
    <p:sldId id="363"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ML" initials="J"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C02E00"/>
    <a:srgbClr val="FF1919"/>
    <a:srgbClr val="FF3300"/>
    <a:srgbClr val="FE0000"/>
    <a:srgbClr val="9E0000"/>
    <a:srgbClr val="FFBA9B"/>
    <a:srgbClr val="000099"/>
    <a:srgbClr val="10ADD2"/>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5" autoAdjust="0"/>
    <p:restoredTop sz="74247" autoAdjust="0"/>
  </p:normalViewPr>
  <p:slideViewPr>
    <p:cSldViewPr>
      <p:cViewPr>
        <p:scale>
          <a:sx n="50" d="100"/>
          <a:sy n="50" d="100"/>
        </p:scale>
        <p:origin x="-2010" y="-84"/>
      </p:cViewPr>
      <p:guideLst>
        <p:guide orient="horz" pos="2160"/>
        <p:guide pos="2880"/>
      </p:guideLst>
    </p:cSldViewPr>
  </p:slideViewPr>
  <p:outlineViewPr>
    <p:cViewPr>
      <p:scale>
        <a:sx n="33" d="100"/>
        <a:sy n="33" d="100"/>
      </p:scale>
      <p:origin x="0" y="749"/>
    </p:cViewPr>
  </p:outlineViewPr>
  <p:notesTextViewPr>
    <p:cViewPr>
      <p:scale>
        <a:sx n="100" d="100"/>
        <a:sy n="100" d="100"/>
      </p:scale>
      <p:origin x="0" y="0"/>
    </p:cViewPr>
  </p:notesTextViewPr>
  <p:sorterViewPr>
    <p:cViewPr>
      <p:scale>
        <a:sx n="100" d="100"/>
        <a:sy n="100" d="100"/>
      </p:scale>
      <p:origin x="0" y="6510"/>
    </p:cViewPr>
  </p:sorterViewPr>
  <p:notesViewPr>
    <p:cSldViewPr>
      <p:cViewPr varScale="1">
        <p:scale>
          <a:sx n="48" d="100"/>
          <a:sy n="48" d="100"/>
        </p:scale>
        <p:origin x="-1982"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11-27T23:30:12.266" idx="3">
    <p:pos x="10" y="10"/>
    <p:text>nên đọc và làm thêm ở slide này trong tài liệu</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B6D7FD-F9BC-4297-9E58-D25261E5D4A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89F7E50-52F0-4B97-A375-D262EB5315FD}">
      <dgm:prSet phldrT="[Text]" custT="1"/>
      <dgm:spPr/>
      <dgm:t>
        <a:bodyPr/>
        <a:lstStyle/>
        <a:p>
          <a:r>
            <a:rPr lang="en-US" sz="2000" dirty="0" err="1" smtClean="0">
              <a:solidFill>
                <a:srgbClr val="000099"/>
              </a:solidFill>
            </a:rPr>
            <a:t>Xác</a:t>
          </a:r>
          <a:r>
            <a:rPr lang="en-US" sz="2000" dirty="0" smtClean="0">
              <a:solidFill>
                <a:srgbClr val="000099"/>
              </a:solidFill>
            </a:rPr>
            <a:t> </a:t>
          </a:r>
          <a:r>
            <a:rPr lang="en-US" sz="2000" dirty="0" err="1" smtClean="0">
              <a:solidFill>
                <a:srgbClr val="000099"/>
              </a:solidFill>
            </a:rPr>
            <a:t>định</a:t>
          </a:r>
          <a:r>
            <a:rPr lang="en-US" sz="2000" dirty="0" smtClean="0">
              <a:solidFill>
                <a:srgbClr val="000099"/>
              </a:solidFill>
            </a:rPr>
            <a:t> </a:t>
          </a:r>
          <a:r>
            <a:rPr lang="en-US" sz="2000" dirty="0" err="1" smtClean="0">
              <a:solidFill>
                <a:srgbClr val="000099"/>
              </a:solidFill>
            </a:rPr>
            <a:t>duy</a:t>
          </a:r>
          <a:r>
            <a:rPr lang="en-US" sz="2000" dirty="0" smtClean="0">
              <a:solidFill>
                <a:srgbClr val="000099"/>
              </a:solidFill>
            </a:rPr>
            <a:t> </a:t>
          </a:r>
          <a:r>
            <a:rPr lang="en-US" sz="2000" dirty="0" err="1" smtClean="0">
              <a:solidFill>
                <a:srgbClr val="000099"/>
              </a:solidFill>
            </a:rPr>
            <a:t>nhất</a:t>
          </a:r>
          <a:r>
            <a:rPr lang="en-US" sz="2000" dirty="0" smtClean="0">
              <a:solidFill>
                <a:srgbClr val="000099"/>
              </a:solidFill>
            </a:rPr>
            <a:t> </a:t>
          </a:r>
          <a:r>
            <a:rPr lang="en-US" sz="2000" dirty="0" err="1" smtClean="0">
              <a:solidFill>
                <a:srgbClr val="000099"/>
              </a:solidFill>
            </a:rPr>
            <a:t>một</a:t>
          </a:r>
          <a:r>
            <a:rPr lang="en-US" sz="2000" dirty="0" smtClean="0">
              <a:solidFill>
                <a:srgbClr val="000099"/>
              </a:solidFill>
            </a:rPr>
            <a:t> </a:t>
          </a:r>
          <a:r>
            <a:rPr lang="en-US" sz="2000" dirty="0" err="1" smtClean="0">
              <a:solidFill>
                <a:srgbClr val="000099"/>
              </a:solidFill>
            </a:rPr>
            <a:t>đối</a:t>
          </a:r>
          <a:r>
            <a:rPr lang="en-US" sz="2000" dirty="0" smtClean="0">
              <a:solidFill>
                <a:srgbClr val="000099"/>
              </a:solidFill>
            </a:rPr>
            <a:t> </a:t>
          </a:r>
          <a:r>
            <a:rPr lang="en-US" sz="2000" dirty="0" err="1" smtClean="0">
              <a:solidFill>
                <a:srgbClr val="000099"/>
              </a:solidFill>
            </a:rPr>
            <a:t>tượng</a:t>
          </a:r>
          <a:r>
            <a:rPr lang="en-US" sz="2000" dirty="0" smtClean="0">
              <a:solidFill>
                <a:srgbClr val="000099"/>
              </a:solidFill>
            </a:rPr>
            <a:t> </a:t>
          </a:r>
          <a:r>
            <a:rPr lang="en-US" sz="2000" dirty="0" err="1" smtClean="0">
              <a:solidFill>
                <a:srgbClr val="000099"/>
              </a:solidFill>
            </a:rPr>
            <a:t>trong</a:t>
          </a:r>
          <a:r>
            <a:rPr lang="en-US" sz="2000" dirty="0" smtClean="0">
              <a:solidFill>
                <a:srgbClr val="000099"/>
              </a:solidFill>
            </a:rPr>
            <a:t> </a:t>
          </a:r>
          <a:r>
            <a:rPr lang="en-US" sz="2000" dirty="0" err="1" smtClean="0">
              <a:solidFill>
                <a:srgbClr val="000099"/>
              </a:solidFill>
            </a:rPr>
            <a:t>suốt</a:t>
          </a:r>
          <a:r>
            <a:rPr lang="en-US" sz="2000" dirty="0" smtClean="0">
              <a:solidFill>
                <a:srgbClr val="000099"/>
              </a:solidFill>
            </a:rPr>
            <a:t> </a:t>
          </a:r>
          <a:r>
            <a:rPr lang="en-US" sz="2000" dirty="0" err="1" smtClean="0">
              <a:solidFill>
                <a:srgbClr val="000099"/>
              </a:solidFill>
            </a:rPr>
            <a:t>thời</a:t>
          </a:r>
          <a:r>
            <a:rPr lang="en-US" sz="2000" dirty="0" smtClean="0">
              <a:solidFill>
                <a:srgbClr val="000099"/>
              </a:solidFill>
            </a:rPr>
            <a:t> </a:t>
          </a:r>
          <a:r>
            <a:rPr lang="en-US" sz="2000" dirty="0" err="1" smtClean="0">
              <a:solidFill>
                <a:srgbClr val="000099"/>
              </a:solidFill>
            </a:rPr>
            <a:t>gian</a:t>
          </a:r>
          <a:r>
            <a:rPr lang="en-US" sz="2000" dirty="0" smtClean="0">
              <a:solidFill>
                <a:srgbClr val="000099"/>
              </a:solidFill>
            </a:rPr>
            <a:t> </a:t>
          </a:r>
          <a:r>
            <a:rPr lang="en-US" sz="2000" dirty="0" err="1" smtClean="0">
              <a:solidFill>
                <a:srgbClr val="000099"/>
              </a:solidFill>
            </a:rPr>
            <a:t>sống</a:t>
          </a:r>
          <a:r>
            <a:rPr lang="en-US" sz="2000" dirty="0" smtClean="0">
              <a:solidFill>
                <a:srgbClr val="000099"/>
              </a:solidFill>
            </a:rPr>
            <a:t>.</a:t>
          </a:r>
          <a:endParaRPr lang="en-US" sz="2000" dirty="0">
            <a:solidFill>
              <a:srgbClr val="000099"/>
            </a:solidFill>
          </a:endParaRPr>
        </a:p>
      </dgm:t>
    </dgm:pt>
    <dgm:pt modelId="{32323578-4AE2-421A-9242-FDFE7CD697F8}" type="parTrans" cxnId="{B09F24BF-27F4-45CD-AB73-8511A3557F4E}">
      <dgm:prSet/>
      <dgm:spPr/>
      <dgm:t>
        <a:bodyPr/>
        <a:lstStyle/>
        <a:p>
          <a:endParaRPr lang="en-US" sz="2000"/>
        </a:p>
      </dgm:t>
    </dgm:pt>
    <dgm:pt modelId="{25FCA44B-A519-436E-87D6-224FD5749E19}" type="sibTrans" cxnId="{B09F24BF-27F4-45CD-AB73-8511A3557F4E}">
      <dgm:prSet/>
      <dgm:spPr/>
      <dgm:t>
        <a:bodyPr/>
        <a:lstStyle/>
        <a:p>
          <a:endParaRPr lang="en-US" sz="2000"/>
        </a:p>
      </dgm:t>
    </dgm:pt>
    <dgm:pt modelId="{80A5EF8D-B35D-4572-B919-E605011EB70F}">
      <dgm:prSet phldrT="[Text]" custT="1"/>
      <dgm:spPr/>
      <dgm:t>
        <a:bodyPr/>
        <a:lstStyle/>
        <a:p>
          <a:r>
            <a:rPr lang="en-US" sz="2000" dirty="0" err="1" smtClean="0">
              <a:solidFill>
                <a:srgbClr val="000099"/>
              </a:solidFill>
            </a:rPr>
            <a:t>Đơn</a:t>
          </a:r>
          <a:r>
            <a:rPr lang="en-US" sz="2000" dirty="0" smtClean="0">
              <a:solidFill>
                <a:srgbClr val="000099"/>
              </a:solidFill>
            </a:rPr>
            <a:t> </a:t>
          </a:r>
          <a:r>
            <a:rPr lang="en-US" sz="2000" dirty="0" err="1" smtClean="0">
              <a:solidFill>
                <a:srgbClr val="000099"/>
              </a:solidFill>
            </a:rPr>
            <a:t>giản</a:t>
          </a:r>
          <a:r>
            <a:rPr lang="en-US" sz="2000" dirty="0" smtClean="0">
              <a:solidFill>
                <a:srgbClr val="000099"/>
              </a:solidFill>
            </a:rPr>
            <a:t>, </a:t>
          </a:r>
          <a:r>
            <a:rPr lang="en-US" sz="2000" dirty="0" err="1" smtClean="0">
              <a:solidFill>
                <a:srgbClr val="000099"/>
              </a:solidFill>
            </a:rPr>
            <a:t>không</a:t>
          </a:r>
          <a:r>
            <a:rPr lang="en-US" sz="2000" dirty="0" smtClean="0">
              <a:solidFill>
                <a:srgbClr val="000099"/>
              </a:solidFill>
            </a:rPr>
            <a:t> </a:t>
          </a:r>
          <a:r>
            <a:rPr lang="en-US" sz="2000" dirty="0" err="1" smtClean="0">
              <a:solidFill>
                <a:srgbClr val="000099"/>
              </a:solidFill>
            </a:rPr>
            <a:t>chứa</a:t>
          </a:r>
          <a:r>
            <a:rPr lang="en-US" sz="2000" dirty="0" smtClean="0">
              <a:solidFill>
                <a:srgbClr val="000099"/>
              </a:solidFill>
            </a:rPr>
            <a:t> </a:t>
          </a:r>
          <a:r>
            <a:rPr lang="en-US" sz="2000" dirty="0" err="1" smtClean="0">
              <a:solidFill>
                <a:srgbClr val="000099"/>
              </a:solidFill>
            </a:rPr>
            <a:t>thông</a:t>
          </a:r>
          <a:r>
            <a:rPr lang="en-US" sz="2000" dirty="0" smtClean="0">
              <a:solidFill>
                <a:srgbClr val="000099"/>
              </a:solidFill>
            </a:rPr>
            <a:t> tin </a:t>
          </a:r>
          <a:r>
            <a:rPr lang="en-US" sz="2000" dirty="0" err="1" smtClean="0">
              <a:solidFill>
                <a:srgbClr val="000099"/>
              </a:solidFill>
            </a:rPr>
            <a:t>vật</a:t>
          </a:r>
          <a:r>
            <a:rPr lang="en-US" sz="2000" dirty="0" smtClean="0">
              <a:solidFill>
                <a:srgbClr val="000099"/>
              </a:solidFill>
            </a:rPr>
            <a:t> </a:t>
          </a:r>
          <a:r>
            <a:rPr lang="en-US" sz="2000" dirty="0" err="1" smtClean="0">
              <a:solidFill>
                <a:srgbClr val="000099"/>
              </a:solidFill>
            </a:rPr>
            <a:t>lý</a:t>
          </a:r>
          <a:r>
            <a:rPr lang="en-US" sz="2000" dirty="0" smtClean="0">
              <a:solidFill>
                <a:srgbClr val="000099"/>
              </a:solidFill>
            </a:rPr>
            <a:t> </a:t>
          </a:r>
          <a:r>
            <a:rPr lang="en-US" sz="2000" dirty="0" err="1" smtClean="0">
              <a:solidFill>
                <a:srgbClr val="000099"/>
              </a:solidFill>
            </a:rPr>
            <a:t>của</a:t>
          </a:r>
          <a:r>
            <a:rPr lang="en-US" sz="2000" dirty="0" smtClean="0">
              <a:solidFill>
                <a:srgbClr val="000099"/>
              </a:solidFill>
            </a:rPr>
            <a:t> </a:t>
          </a:r>
          <a:r>
            <a:rPr lang="en-US" sz="2000" dirty="0" err="1" smtClean="0">
              <a:solidFill>
                <a:srgbClr val="000099"/>
              </a:solidFill>
            </a:rPr>
            <a:t>đối</a:t>
          </a:r>
          <a:r>
            <a:rPr lang="en-US" sz="2000" dirty="0" smtClean="0">
              <a:solidFill>
                <a:srgbClr val="000099"/>
              </a:solidFill>
            </a:rPr>
            <a:t> </a:t>
          </a:r>
          <a:r>
            <a:rPr lang="en-US" sz="2000" dirty="0" err="1" smtClean="0">
              <a:solidFill>
                <a:srgbClr val="000099"/>
              </a:solidFill>
            </a:rPr>
            <a:t>tượng</a:t>
          </a:r>
          <a:r>
            <a:rPr lang="en-US" sz="2000" dirty="0" smtClean="0">
              <a:solidFill>
                <a:srgbClr val="000099"/>
              </a:solidFill>
            </a:rPr>
            <a:t> </a:t>
          </a:r>
          <a:r>
            <a:rPr lang="en-US" sz="2000" dirty="0" err="1" smtClean="0">
              <a:solidFill>
                <a:srgbClr val="000099"/>
              </a:solidFill>
            </a:rPr>
            <a:t>mà</a:t>
          </a:r>
          <a:r>
            <a:rPr lang="en-US" sz="2000" dirty="0" smtClean="0">
              <a:solidFill>
                <a:srgbClr val="000099"/>
              </a:solidFill>
            </a:rPr>
            <a:t> </a:t>
          </a:r>
          <a:r>
            <a:rPr lang="en-US" sz="2000" dirty="0" err="1" smtClean="0">
              <a:solidFill>
                <a:srgbClr val="000099"/>
              </a:solidFill>
            </a:rPr>
            <a:t>nó</a:t>
          </a:r>
          <a:r>
            <a:rPr lang="en-US" sz="2000" dirty="0" smtClean="0">
              <a:solidFill>
                <a:srgbClr val="000099"/>
              </a:solidFill>
            </a:rPr>
            <a:t> </a:t>
          </a:r>
          <a:r>
            <a:rPr lang="en-US" sz="2000" dirty="0" err="1" smtClean="0">
              <a:solidFill>
                <a:srgbClr val="000099"/>
              </a:solidFill>
            </a:rPr>
            <a:t>trỏ</a:t>
          </a:r>
          <a:r>
            <a:rPr lang="en-US" sz="2000" dirty="0" smtClean="0">
              <a:solidFill>
                <a:srgbClr val="000099"/>
              </a:solidFill>
            </a:rPr>
            <a:t> </a:t>
          </a:r>
          <a:r>
            <a:rPr lang="en-US" sz="2000" dirty="0" err="1" smtClean="0">
              <a:solidFill>
                <a:srgbClr val="000099"/>
              </a:solidFill>
            </a:rPr>
            <a:t>đến</a:t>
          </a:r>
          <a:endParaRPr lang="en-US" sz="2000" dirty="0">
            <a:solidFill>
              <a:srgbClr val="000099"/>
            </a:solidFill>
          </a:endParaRPr>
        </a:p>
      </dgm:t>
    </dgm:pt>
    <dgm:pt modelId="{7BE9198A-F33E-4CE2-9036-3C99EB00A15F}" type="parTrans" cxnId="{4F026FCE-463D-46FE-A9B3-632984500C7B}">
      <dgm:prSet/>
      <dgm:spPr/>
      <dgm:t>
        <a:bodyPr/>
        <a:lstStyle/>
        <a:p>
          <a:endParaRPr lang="en-US" sz="2000"/>
        </a:p>
      </dgm:t>
    </dgm:pt>
    <dgm:pt modelId="{5E56B974-080C-48B3-8F17-EF8BD7709198}" type="sibTrans" cxnId="{4F026FCE-463D-46FE-A9B3-632984500C7B}">
      <dgm:prSet/>
      <dgm:spPr/>
      <dgm:t>
        <a:bodyPr/>
        <a:lstStyle/>
        <a:p>
          <a:endParaRPr lang="en-US" sz="2000"/>
        </a:p>
      </dgm:t>
    </dgm:pt>
    <dgm:pt modelId="{314F97FB-0B3E-478F-833E-E2CD425AC681}">
      <dgm:prSet phldrT="[Text]" custT="1"/>
      <dgm:spPr/>
      <dgm:t>
        <a:bodyPr/>
        <a:lstStyle/>
        <a:p>
          <a:r>
            <a:rPr lang="en-US" sz="2000" dirty="0" err="1" smtClean="0">
              <a:solidFill>
                <a:srgbClr val="000099"/>
              </a:solidFill>
            </a:rPr>
            <a:t>Được</a:t>
          </a:r>
          <a:r>
            <a:rPr lang="en-US" sz="2000" dirty="0" smtClean="0">
              <a:solidFill>
                <a:srgbClr val="000099"/>
              </a:solidFill>
            </a:rPr>
            <a:t> </a:t>
          </a:r>
          <a:r>
            <a:rPr lang="en-US" sz="2000" dirty="0" err="1" smtClean="0">
              <a:solidFill>
                <a:srgbClr val="000099"/>
              </a:solidFill>
            </a:rPr>
            <a:t>phát</a:t>
          </a:r>
          <a:r>
            <a:rPr lang="en-US" sz="2000" dirty="0" smtClean="0">
              <a:solidFill>
                <a:srgbClr val="000099"/>
              </a:solidFill>
            </a:rPr>
            <a:t> </a:t>
          </a:r>
          <a:r>
            <a:rPr lang="en-US" sz="2000" dirty="0" err="1" smtClean="0">
              <a:solidFill>
                <a:srgbClr val="000099"/>
              </a:solidFill>
            </a:rPr>
            <a:t>sinh</a:t>
          </a:r>
          <a:r>
            <a:rPr lang="en-US" sz="2000" dirty="0" smtClean="0">
              <a:solidFill>
                <a:srgbClr val="000099"/>
              </a:solidFill>
            </a:rPr>
            <a:t> </a:t>
          </a:r>
          <a:r>
            <a:rPr lang="en-US" sz="2000" dirty="0" err="1" smtClean="0">
              <a:solidFill>
                <a:srgbClr val="000099"/>
              </a:solidFill>
            </a:rPr>
            <a:t>tự</a:t>
          </a:r>
          <a:r>
            <a:rPr lang="en-US" sz="2000" dirty="0" smtClean="0">
              <a:solidFill>
                <a:srgbClr val="000099"/>
              </a:solidFill>
            </a:rPr>
            <a:t> </a:t>
          </a:r>
          <a:r>
            <a:rPr lang="en-US" sz="2000" dirty="0" err="1" smtClean="0">
              <a:solidFill>
                <a:srgbClr val="000099"/>
              </a:solidFill>
            </a:rPr>
            <a:t>động</a:t>
          </a:r>
          <a:r>
            <a:rPr lang="en-US" sz="2000" dirty="0" smtClean="0">
              <a:solidFill>
                <a:srgbClr val="000099"/>
              </a:solidFill>
            </a:rPr>
            <a:t> </a:t>
          </a:r>
          <a:r>
            <a:rPr lang="en-US" sz="2000" dirty="0" err="1" smtClean="0">
              <a:solidFill>
                <a:srgbClr val="000099"/>
              </a:solidFill>
            </a:rPr>
            <a:t>bởi</a:t>
          </a:r>
          <a:r>
            <a:rPr lang="en-US" sz="2000" dirty="0" smtClean="0">
              <a:solidFill>
                <a:srgbClr val="000099"/>
              </a:solidFill>
            </a:rPr>
            <a:t> DBMS	</a:t>
          </a:r>
          <a:endParaRPr lang="en-US" sz="2000" dirty="0">
            <a:solidFill>
              <a:srgbClr val="000099"/>
            </a:solidFill>
          </a:endParaRPr>
        </a:p>
      </dgm:t>
    </dgm:pt>
    <dgm:pt modelId="{C43765CF-0C1C-440E-9443-A94DCB5A43E0}" type="parTrans" cxnId="{C7A69AEF-2C0D-4470-8D73-CDC7AE95F42B}">
      <dgm:prSet/>
      <dgm:spPr/>
      <dgm:t>
        <a:bodyPr/>
        <a:lstStyle/>
        <a:p>
          <a:endParaRPr lang="en-US" sz="2000"/>
        </a:p>
      </dgm:t>
    </dgm:pt>
    <dgm:pt modelId="{F06D7299-3E03-4A1D-B6D3-32C5ADC3608F}" type="sibTrans" cxnId="{C7A69AEF-2C0D-4470-8D73-CDC7AE95F42B}">
      <dgm:prSet/>
      <dgm:spPr/>
      <dgm:t>
        <a:bodyPr/>
        <a:lstStyle/>
        <a:p>
          <a:endParaRPr lang="en-US" sz="2000"/>
        </a:p>
      </dgm:t>
    </dgm:pt>
    <dgm:pt modelId="{F68E69CA-02F8-43DB-9B25-136A815D19BF}" type="pres">
      <dgm:prSet presAssocID="{04B6D7FD-F9BC-4297-9E58-D25261E5D4A6}" presName="linear" presStyleCnt="0">
        <dgm:presLayoutVars>
          <dgm:dir/>
          <dgm:animLvl val="lvl"/>
          <dgm:resizeHandles val="exact"/>
        </dgm:presLayoutVars>
      </dgm:prSet>
      <dgm:spPr/>
      <dgm:t>
        <a:bodyPr/>
        <a:lstStyle/>
        <a:p>
          <a:endParaRPr lang="en-US"/>
        </a:p>
      </dgm:t>
    </dgm:pt>
    <dgm:pt modelId="{9A19BB38-1479-4CEB-BDC4-2DC3F56190BD}" type="pres">
      <dgm:prSet presAssocID="{F89F7E50-52F0-4B97-A375-D262EB5315FD}" presName="parentLin" presStyleCnt="0"/>
      <dgm:spPr/>
    </dgm:pt>
    <dgm:pt modelId="{9FC9C465-D477-4696-88E3-9DD545ABBA24}" type="pres">
      <dgm:prSet presAssocID="{F89F7E50-52F0-4B97-A375-D262EB5315FD}" presName="parentLeftMargin" presStyleLbl="node1" presStyleIdx="0" presStyleCnt="3"/>
      <dgm:spPr/>
      <dgm:t>
        <a:bodyPr/>
        <a:lstStyle/>
        <a:p>
          <a:endParaRPr lang="en-US"/>
        </a:p>
      </dgm:t>
    </dgm:pt>
    <dgm:pt modelId="{D22C6C1A-ABEC-4393-BD7A-ACE3FCBD16A5}" type="pres">
      <dgm:prSet presAssocID="{F89F7E50-52F0-4B97-A375-D262EB5315FD}" presName="parentText" presStyleLbl="node1" presStyleIdx="0" presStyleCnt="3" custScaleX="142857">
        <dgm:presLayoutVars>
          <dgm:chMax val="0"/>
          <dgm:bulletEnabled val="1"/>
        </dgm:presLayoutVars>
      </dgm:prSet>
      <dgm:spPr/>
      <dgm:t>
        <a:bodyPr/>
        <a:lstStyle/>
        <a:p>
          <a:endParaRPr lang="en-US"/>
        </a:p>
      </dgm:t>
    </dgm:pt>
    <dgm:pt modelId="{FE525E46-E596-4292-9422-F17102E2DAD4}" type="pres">
      <dgm:prSet presAssocID="{F89F7E50-52F0-4B97-A375-D262EB5315FD}" presName="negativeSpace" presStyleCnt="0"/>
      <dgm:spPr/>
    </dgm:pt>
    <dgm:pt modelId="{1ECDB639-F38F-4F62-9734-3839B5E913DB}" type="pres">
      <dgm:prSet presAssocID="{F89F7E50-52F0-4B97-A375-D262EB5315FD}" presName="childText" presStyleLbl="conFgAcc1" presStyleIdx="0" presStyleCnt="3">
        <dgm:presLayoutVars>
          <dgm:bulletEnabled val="1"/>
        </dgm:presLayoutVars>
      </dgm:prSet>
      <dgm:spPr/>
    </dgm:pt>
    <dgm:pt modelId="{BA95A024-1FC7-4515-8D5A-420261F4A181}" type="pres">
      <dgm:prSet presAssocID="{25FCA44B-A519-436E-87D6-224FD5749E19}" presName="spaceBetweenRectangles" presStyleCnt="0"/>
      <dgm:spPr/>
    </dgm:pt>
    <dgm:pt modelId="{5A3CC89E-094F-4E92-9F19-383E8D5DD6A4}" type="pres">
      <dgm:prSet presAssocID="{80A5EF8D-B35D-4572-B919-E605011EB70F}" presName="parentLin" presStyleCnt="0"/>
      <dgm:spPr/>
    </dgm:pt>
    <dgm:pt modelId="{ED3201BC-1462-44EC-90D5-BE393DFBBD93}" type="pres">
      <dgm:prSet presAssocID="{80A5EF8D-B35D-4572-B919-E605011EB70F}" presName="parentLeftMargin" presStyleLbl="node1" presStyleIdx="0" presStyleCnt="3"/>
      <dgm:spPr/>
      <dgm:t>
        <a:bodyPr/>
        <a:lstStyle/>
        <a:p>
          <a:endParaRPr lang="en-US"/>
        </a:p>
      </dgm:t>
    </dgm:pt>
    <dgm:pt modelId="{3CA54100-A732-413D-9CD8-4DA8F29F5F5C}" type="pres">
      <dgm:prSet presAssocID="{80A5EF8D-B35D-4572-B919-E605011EB70F}" presName="parentText" presStyleLbl="node1" presStyleIdx="1" presStyleCnt="3" custScaleX="142857">
        <dgm:presLayoutVars>
          <dgm:chMax val="0"/>
          <dgm:bulletEnabled val="1"/>
        </dgm:presLayoutVars>
      </dgm:prSet>
      <dgm:spPr/>
      <dgm:t>
        <a:bodyPr/>
        <a:lstStyle/>
        <a:p>
          <a:endParaRPr lang="en-US"/>
        </a:p>
      </dgm:t>
    </dgm:pt>
    <dgm:pt modelId="{C1857CC0-1DA1-466A-8BF1-6CD3D7258404}" type="pres">
      <dgm:prSet presAssocID="{80A5EF8D-B35D-4572-B919-E605011EB70F}" presName="negativeSpace" presStyleCnt="0"/>
      <dgm:spPr/>
    </dgm:pt>
    <dgm:pt modelId="{DEC1A22D-780C-4184-B1AB-122565D5DD72}" type="pres">
      <dgm:prSet presAssocID="{80A5EF8D-B35D-4572-B919-E605011EB70F}" presName="childText" presStyleLbl="conFgAcc1" presStyleIdx="1" presStyleCnt="3">
        <dgm:presLayoutVars>
          <dgm:bulletEnabled val="1"/>
        </dgm:presLayoutVars>
      </dgm:prSet>
      <dgm:spPr/>
    </dgm:pt>
    <dgm:pt modelId="{4EE0B167-6464-4B2F-8167-E7D14A74199C}" type="pres">
      <dgm:prSet presAssocID="{5E56B974-080C-48B3-8F17-EF8BD7709198}" presName="spaceBetweenRectangles" presStyleCnt="0"/>
      <dgm:spPr/>
    </dgm:pt>
    <dgm:pt modelId="{656EEE8A-4C39-40B9-8A29-E824C57A491E}" type="pres">
      <dgm:prSet presAssocID="{314F97FB-0B3E-478F-833E-E2CD425AC681}" presName="parentLin" presStyleCnt="0"/>
      <dgm:spPr/>
    </dgm:pt>
    <dgm:pt modelId="{1FBE4D1E-9C75-4F3A-8A42-6C7392034627}" type="pres">
      <dgm:prSet presAssocID="{314F97FB-0B3E-478F-833E-E2CD425AC681}" presName="parentLeftMargin" presStyleLbl="node1" presStyleIdx="1" presStyleCnt="3"/>
      <dgm:spPr/>
      <dgm:t>
        <a:bodyPr/>
        <a:lstStyle/>
        <a:p>
          <a:endParaRPr lang="en-US"/>
        </a:p>
      </dgm:t>
    </dgm:pt>
    <dgm:pt modelId="{E92312D5-E8E8-4A21-A1AA-8C65545399FF}" type="pres">
      <dgm:prSet presAssocID="{314F97FB-0B3E-478F-833E-E2CD425AC681}" presName="parentText" presStyleLbl="node1" presStyleIdx="2" presStyleCnt="3" custScaleX="142857">
        <dgm:presLayoutVars>
          <dgm:chMax val="0"/>
          <dgm:bulletEnabled val="1"/>
        </dgm:presLayoutVars>
      </dgm:prSet>
      <dgm:spPr/>
      <dgm:t>
        <a:bodyPr/>
        <a:lstStyle/>
        <a:p>
          <a:endParaRPr lang="en-US"/>
        </a:p>
      </dgm:t>
    </dgm:pt>
    <dgm:pt modelId="{DC16AFEC-C973-45F4-B5E3-D7C02A1BA727}" type="pres">
      <dgm:prSet presAssocID="{314F97FB-0B3E-478F-833E-E2CD425AC681}" presName="negativeSpace" presStyleCnt="0"/>
      <dgm:spPr/>
    </dgm:pt>
    <dgm:pt modelId="{B2B08E81-A3D1-4CAB-902C-051DFB0FEC45}" type="pres">
      <dgm:prSet presAssocID="{314F97FB-0B3E-478F-833E-E2CD425AC681}" presName="childText" presStyleLbl="conFgAcc1" presStyleIdx="2" presStyleCnt="3">
        <dgm:presLayoutVars>
          <dgm:bulletEnabled val="1"/>
        </dgm:presLayoutVars>
      </dgm:prSet>
      <dgm:spPr/>
    </dgm:pt>
  </dgm:ptLst>
  <dgm:cxnLst>
    <dgm:cxn modelId="{9309D618-4D92-4CC4-9A42-A4B4B4EFC10E}" type="presOf" srcId="{80A5EF8D-B35D-4572-B919-E605011EB70F}" destId="{3CA54100-A732-413D-9CD8-4DA8F29F5F5C}" srcOrd="1" destOrd="0" presId="urn:microsoft.com/office/officeart/2005/8/layout/list1"/>
    <dgm:cxn modelId="{697877D7-76B0-42A6-938F-008382ACE369}" type="presOf" srcId="{04B6D7FD-F9BC-4297-9E58-D25261E5D4A6}" destId="{F68E69CA-02F8-43DB-9B25-136A815D19BF}" srcOrd="0" destOrd="0" presId="urn:microsoft.com/office/officeart/2005/8/layout/list1"/>
    <dgm:cxn modelId="{4F026FCE-463D-46FE-A9B3-632984500C7B}" srcId="{04B6D7FD-F9BC-4297-9E58-D25261E5D4A6}" destId="{80A5EF8D-B35D-4572-B919-E605011EB70F}" srcOrd="1" destOrd="0" parTransId="{7BE9198A-F33E-4CE2-9036-3C99EB00A15F}" sibTransId="{5E56B974-080C-48B3-8F17-EF8BD7709198}"/>
    <dgm:cxn modelId="{78853F2D-33D4-4258-AEB5-A2A24B0EF05D}" type="presOf" srcId="{314F97FB-0B3E-478F-833E-E2CD425AC681}" destId="{1FBE4D1E-9C75-4F3A-8A42-6C7392034627}" srcOrd="0" destOrd="0" presId="urn:microsoft.com/office/officeart/2005/8/layout/list1"/>
    <dgm:cxn modelId="{9C248B92-AD3E-4BBB-BE0F-9F4950FFC3BD}" type="presOf" srcId="{F89F7E50-52F0-4B97-A375-D262EB5315FD}" destId="{D22C6C1A-ABEC-4393-BD7A-ACE3FCBD16A5}" srcOrd="1" destOrd="0" presId="urn:microsoft.com/office/officeart/2005/8/layout/list1"/>
    <dgm:cxn modelId="{BF2AD2F4-3520-4839-A62F-8F12CAC9ED29}" type="presOf" srcId="{F89F7E50-52F0-4B97-A375-D262EB5315FD}" destId="{9FC9C465-D477-4696-88E3-9DD545ABBA24}" srcOrd="0" destOrd="0" presId="urn:microsoft.com/office/officeart/2005/8/layout/list1"/>
    <dgm:cxn modelId="{144C2DEB-6438-4121-8352-61744A19EA93}" type="presOf" srcId="{80A5EF8D-B35D-4572-B919-E605011EB70F}" destId="{ED3201BC-1462-44EC-90D5-BE393DFBBD93}" srcOrd="0" destOrd="0" presId="urn:microsoft.com/office/officeart/2005/8/layout/list1"/>
    <dgm:cxn modelId="{74460D11-1E18-4935-8A8B-24713874905A}" type="presOf" srcId="{314F97FB-0B3E-478F-833E-E2CD425AC681}" destId="{E92312D5-E8E8-4A21-A1AA-8C65545399FF}" srcOrd="1" destOrd="0" presId="urn:microsoft.com/office/officeart/2005/8/layout/list1"/>
    <dgm:cxn modelId="{C7A69AEF-2C0D-4470-8D73-CDC7AE95F42B}" srcId="{04B6D7FD-F9BC-4297-9E58-D25261E5D4A6}" destId="{314F97FB-0B3E-478F-833E-E2CD425AC681}" srcOrd="2" destOrd="0" parTransId="{C43765CF-0C1C-440E-9443-A94DCB5A43E0}" sibTransId="{F06D7299-3E03-4A1D-B6D3-32C5ADC3608F}"/>
    <dgm:cxn modelId="{B09F24BF-27F4-45CD-AB73-8511A3557F4E}" srcId="{04B6D7FD-F9BC-4297-9E58-D25261E5D4A6}" destId="{F89F7E50-52F0-4B97-A375-D262EB5315FD}" srcOrd="0" destOrd="0" parTransId="{32323578-4AE2-421A-9242-FDFE7CD697F8}" sibTransId="{25FCA44B-A519-436E-87D6-224FD5749E19}"/>
    <dgm:cxn modelId="{D8B6A5BC-18E1-4DC4-9D29-0A19C237E60A}" type="presParOf" srcId="{F68E69CA-02F8-43DB-9B25-136A815D19BF}" destId="{9A19BB38-1479-4CEB-BDC4-2DC3F56190BD}" srcOrd="0" destOrd="0" presId="urn:microsoft.com/office/officeart/2005/8/layout/list1"/>
    <dgm:cxn modelId="{2BC16957-204B-4469-86DD-06EEDF62CA8D}" type="presParOf" srcId="{9A19BB38-1479-4CEB-BDC4-2DC3F56190BD}" destId="{9FC9C465-D477-4696-88E3-9DD545ABBA24}" srcOrd="0" destOrd="0" presId="urn:microsoft.com/office/officeart/2005/8/layout/list1"/>
    <dgm:cxn modelId="{BC2D050C-21FD-49AC-BB72-4833E3696E37}" type="presParOf" srcId="{9A19BB38-1479-4CEB-BDC4-2DC3F56190BD}" destId="{D22C6C1A-ABEC-4393-BD7A-ACE3FCBD16A5}" srcOrd="1" destOrd="0" presId="urn:microsoft.com/office/officeart/2005/8/layout/list1"/>
    <dgm:cxn modelId="{327A81E6-ADB9-4279-A185-4E09E400E873}" type="presParOf" srcId="{F68E69CA-02F8-43DB-9B25-136A815D19BF}" destId="{FE525E46-E596-4292-9422-F17102E2DAD4}" srcOrd="1" destOrd="0" presId="urn:microsoft.com/office/officeart/2005/8/layout/list1"/>
    <dgm:cxn modelId="{277BD561-96A8-4831-83B4-DC2FB39FA3F3}" type="presParOf" srcId="{F68E69CA-02F8-43DB-9B25-136A815D19BF}" destId="{1ECDB639-F38F-4F62-9734-3839B5E913DB}" srcOrd="2" destOrd="0" presId="urn:microsoft.com/office/officeart/2005/8/layout/list1"/>
    <dgm:cxn modelId="{719D05F0-C78C-4B27-8463-DB56C95801B3}" type="presParOf" srcId="{F68E69CA-02F8-43DB-9B25-136A815D19BF}" destId="{BA95A024-1FC7-4515-8D5A-420261F4A181}" srcOrd="3" destOrd="0" presId="urn:microsoft.com/office/officeart/2005/8/layout/list1"/>
    <dgm:cxn modelId="{B6440F2E-6129-4437-8D2A-D3CBE68D1253}" type="presParOf" srcId="{F68E69CA-02F8-43DB-9B25-136A815D19BF}" destId="{5A3CC89E-094F-4E92-9F19-383E8D5DD6A4}" srcOrd="4" destOrd="0" presId="urn:microsoft.com/office/officeart/2005/8/layout/list1"/>
    <dgm:cxn modelId="{E9C317AF-E154-4C79-A81B-2AB79CE175A3}" type="presParOf" srcId="{5A3CC89E-094F-4E92-9F19-383E8D5DD6A4}" destId="{ED3201BC-1462-44EC-90D5-BE393DFBBD93}" srcOrd="0" destOrd="0" presId="urn:microsoft.com/office/officeart/2005/8/layout/list1"/>
    <dgm:cxn modelId="{80442FF8-B41C-4397-A9CF-844F778189C4}" type="presParOf" srcId="{5A3CC89E-094F-4E92-9F19-383E8D5DD6A4}" destId="{3CA54100-A732-413D-9CD8-4DA8F29F5F5C}" srcOrd="1" destOrd="0" presId="urn:microsoft.com/office/officeart/2005/8/layout/list1"/>
    <dgm:cxn modelId="{EEDF7CD3-B7CD-48D8-8834-C29E928F9C97}" type="presParOf" srcId="{F68E69CA-02F8-43DB-9B25-136A815D19BF}" destId="{C1857CC0-1DA1-466A-8BF1-6CD3D7258404}" srcOrd="5" destOrd="0" presId="urn:microsoft.com/office/officeart/2005/8/layout/list1"/>
    <dgm:cxn modelId="{14F64AD0-EF3A-462A-AB85-B908B40E797F}" type="presParOf" srcId="{F68E69CA-02F8-43DB-9B25-136A815D19BF}" destId="{DEC1A22D-780C-4184-B1AB-122565D5DD72}" srcOrd="6" destOrd="0" presId="urn:microsoft.com/office/officeart/2005/8/layout/list1"/>
    <dgm:cxn modelId="{4AC9112A-090C-4E41-8271-3A06E53DF644}" type="presParOf" srcId="{F68E69CA-02F8-43DB-9B25-136A815D19BF}" destId="{4EE0B167-6464-4B2F-8167-E7D14A74199C}" srcOrd="7" destOrd="0" presId="urn:microsoft.com/office/officeart/2005/8/layout/list1"/>
    <dgm:cxn modelId="{2B0AE0F2-9C39-47D6-ADFF-8B5346507BF4}" type="presParOf" srcId="{F68E69CA-02F8-43DB-9B25-136A815D19BF}" destId="{656EEE8A-4C39-40B9-8A29-E824C57A491E}" srcOrd="8" destOrd="0" presId="urn:microsoft.com/office/officeart/2005/8/layout/list1"/>
    <dgm:cxn modelId="{380D8C75-3B2D-4095-A72D-967963DE206C}" type="presParOf" srcId="{656EEE8A-4C39-40B9-8A29-E824C57A491E}" destId="{1FBE4D1E-9C75-4F3A-8A42-6C7392034627}" srcOrd="0" destOrd="0" presId="urn:microsoft.com/office/officeart/2005/8/layout/list1"/>
    <dgm:cxn modelId="{C0E6337A-8D93-47C3-8C9A-79545D03C9B5}" type="presParOf" srcId="{656EEE8A-4C39-40B9-8A29-E824C57A491E}" destId="{E92312D5-E8E8-4A21-A1AA-8C65545399FF}" srcOrd="1" destOrd="0" presId="urn:microsoft.com/office/officeart/2005/8/layout/list1"/>
    <dgm:cxn modelId="{6F95EE0B-AC7F-47CB-90F6-BE1D5C77CE1E}" type="presParOf" srcId="{F68E69CA-02F8-43DB-9B25-136A815D19BF}" destId="{DC16AFEC-C973-45F4-B5E3-D7C02A1BA727}" srcOrd="9" destOrd="0" presId="urn:microsoft.com/office/officeart/2005/8/layout/list1"/>
    <dgm:cxn modelId="{D74D2D96-4BF3-4198-8239-676144338A58}" type="presParOf" srcId="{F68E69CA-02F8-43DB-9B25-136A815D19BF}" destId="{B2B08E81-A3D1-4CAB-902C-051DFB0FEC4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700677-8467-444D-B83C-BBB3CE6DA6A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1C2D8D1-31AF-4E24-ABD8-CC836BA4F680}">
      <dgm:prSet phldrT="[Text]"/>
      <dgm:spPr/>
      <dgm:t>
        <a:bodyPr/>
        <a:lstStyle/>
        <a:p>
          <a:r>
            <a:rPr lang="en-US" b="1" dirty="0" smtClean="0">
              <a:solidFill>
                <a:schemeClr val="tx2"/>
              </a:solidFill>
              <a:latin typeface="Arial" pitchFamily="34" charset="0"/>
              <a:cs typeface="Arial" pitchFamily="34" charset="0"/>
            </a:rPr>
            <a:t>1</a:t>
          </a:r>
          <a:endParaRPr lang="en-US" b="1" dirty="0">
            <a:solidFill>
              <a:schemeClr val="tx2"/>
            </a:solidFill>
            <a:latin typeface="Arial" pitchFamily="34" charset="0"/>
            <a:cs typeface="Arial" pitchFamily="34" charset="0"/>
          </a:endParaRPr>
        </a:p>
      </dgm:t>
    </dgm:pt>
    <dgm:pt modelId="{6E8721E0-D930-438B-8DDB-AB4B759AE01E}" type="parTrans" cxnId="{78BADF8B-C435-4891-A83A-E91ED9EFE578}">
      <dgm:prSet/>
      <dgm:spPr/>
      <dgm:t>
        <a:bodyPr/>
        <a:lstStyle/>
        <a:p>
          <a:endParaRPr lang="en-US" b="1">
            <a:solidFill>
              <a:schemeClr val="tx2"/>
            </a:solidFill>
            <a:latin typeface="Arial" pitchFamily="34" charset="0"/>
            <a:cs typeface="Arial" pitchFamily="34" charset="0"/>
          </a:endParaRPr>
        </a:p>
      </dgm:t>
    </dgm:pt>
    <dgm:pt modelId="{EDC48399-DC4F-4A6B-8A3B-B7811B75B743}" type="sibTrans" cxnId="{78BADF8B-C435-4891-A83A-E91ED9EFE578}">
      <dgm:prSet/>
      <dgm:spPr/>
      <dgm:t>
        <a:bodyPr/>
        <a:lstStyle/>
        <a:p>
          <a:endParaRPr lang="en-US" b="1">
            <a:solidFill>
              <a:schemeClr val="tx2"/>
            </a:solidFill>
            <a:latin typeface="Arial" pitchFamily="34" charset="0"/>
            <a:cs typeface="Arial" pitchFamily="34" charset="0"/>
          </a:endParaRPr>
        </a:p>
      </dgm:t>
    </dgm:pt>
    <dgm:pt modelId="{0320981F-ED14-42D2-AC24-5668917FE826}">
      <dgm:prSet phldrT="[Text]" custT="1"/>
      <dgm:spPr/>
      <dgm:t>
        <a:bodyPr/>
        <a:lstStyle/>
        <a:p>
          <a:r>
            <a:rPr lang="en-US" sz="2000" b="1" dirty="0" smtClean="0"/>
            <a:t>Object Data Management Group Data Model </a:t>
          </a:r>
          <a:endParaRPr lang="en-US" sz="2000" b="1" dirty="0">
            <a:solidFill>
              <a:schemeClr val="tx2"/>
            </a:solidFill>
            <a:latin typeface="Arial" pitchFamily="34" charset="0"/>
            <a:cs typeface="Arial" pitchFamily="34" charset="0"/>
          </a:endParaRPr>
        </a:p>
      </dgm:t>
    </dgm:pt>
    <dgm:pt modelId="{5A780259-C71C-4FF5-BBA5-45456C3DDC9B}" type="parTrans" cxnId="{5B6BB5A2-9010-42A1-85B2-5B5FF761D52F}">
      <dgm:prSet/>
      <dgm:spPr/>
      <dgm:t>
        <a:bodyPr/>
        <a:lstStyle/>
        <a:p>
          <a:endParaRPr lang="en-US" b="1">
            <a:solidFill>
              <a:schemeClr val="tx2"/>
            </a:solidFill>
            <a:latin typeface="Arial" pitchFamily="34" charset="0"/>
            <a:cs typeface="Arial" pitchFamily="34" charset="0"/>
          </a:endParaRPr>
        </a:p>
      </dgm:t>
    </dgm:pt>
    <dgm:pt modelId="{969AECAB-433F-4526-A2C2-E47996DAE819}" type="sibTrans" cxnId="{5B6BB5A2-9010-42A1-85B2-5B5FF761D52F}">
      <dgm:prSet/>
      <dgm:spPr/>
      <dgm:t>
        <a:bodyPr/>
        <a:lstStyle/>
        <a:p>
          <a:endParaRPr lang="en-US" b="1">
            <a:solidFill>
              <a:schemeClr val="tx2"/>
            </a:solidFill>
            <a:latin typeface="Arial" pitchFamily="34" charset="0"/>
            <a:cs typeface="Arial" pitchFamily="34" charset="0"/>
          </a:endParaRPr>
        </a:p>
      </dgm:t>
    </dgm:pt>
    <dgm:pt modelId="{61EE414D-91FD-41B5-B95A-4F5E2A7DDF27}">
      <dgm:prSet phldrT="[Text]"/>
      <dgm:spPr/>
      <dgm:t>
        <a:bodyPr/>
        <a:lstStyle/>
        <a:p>
          <a:r>
            <a:rPr lang="en-US" b="1" dirty="0" smtClean="0">
              <a:solidFill>
                <a:schemeClr val="tx2"/>
              </a:solidFill>
              <a:latin typeface="Arial" pitchFamily="34" charset="0"/>
              <a:cs typeface="Arial" pitchFamily="34" charset="0"/>
            </a:rPr>
            <a:t>2</a:t>
          </a:r>
          <a:endParaRPr lang="en-US" b="1" dirty="0">
            <a:solidFill>
              <a:schemeClr val="tx2"/>
            </a:solidFill>
            <a:latin typeface="Arial" pitchFamily="34" charset="0"/>
            <a:cs typeface="Arial" pitchFamily="34" charset="0"/>
          </a:endParaRPr>
        </a:p>
      </dgm:t>
    </dgm:pt>
    <dgm:pt modelId="{24823ACE-5A63-4438-ADC0-48A19140AFB9}" type="parTrans" cxnId="{063EF68A-1E83-43C7-9626-10BFEF9550B8}">
      <dgm:prSet/>
      <dgm:spPr/>
      <dgm:t>
        <a:bodyPr/>
        <a:lstStyle/>
        <a:p>
          <a:endParaRPr lang="en-US" b="1">
            <a:solidFill>
              <a:schemeClr val="tx2"/>
            </a:solidFill>
            <a:latin typeface="Arial" pitchFamily="34" charset="0"/>
            <a:cs typeface="Arial" pitchFamily="34" charset="0"/>
          </a:endParaRPr>
        </a:p>
      </dgm:t>
    </dgm:pt>
    <dgm:pt modelId="{F9AADD38-32EC-4D03-9DFF-329C048B8F8C}" type="sibTrans" cxnId="{063EF68A-1E83-43C7-9626-10BFEF9550B8}">
      <dgm:prSet/>
      <dgm:spPr/>
      <dgm:t>
        <a:bodyPr/>
        <a:lstStyle/>
        <a:p>
          <a:endParaRPr lang="en-US" b="1">
            <a:solidFill>
              <a:schemeClr val="tx2"/>
            </a:solidFill>
            <a:latin typeface="Arial" pitchFamily="34" charset="0"/>
            <a:cs typeface="Arial" pitchFamily="34" charset="0"/>
          </a:endParaRPr>
        </a:p>
      </dgm:t>
    </dgm:pt>
    <dgm:pt modelId="{54A6753A-A7AD-423F-8A57-91A0F854DC66}">
      <dgm:prSet phldrT="[Text]" custT="1"/>
      <dgm:spPr/>
      <dgm:t>
        <a:bodyPr/>
        <a:lstStyle/>
        <a:p>
          <a:r>
            <a:rPr lang="en-US" sz="2000" b="1" dirty="0" smtClean="0"/>
            <a:t>Object Data Language - ODL</a:t>
          </a:r>
          <a:endParaRPr lang="en-US" sz="2000" b="1" dirty="0">
            <a:solidFill>
              <a:schemeClr val="tx2"/>
            </a:solidFill>
            <a:latin typeface="Arial" pitchFamily="34" charset="0"/>
            <a:cs typeface="Arial" pitchFamily="34" charset="0"/>
          </a:endParaRPr>
        </a:p>
      </dgm:t>
    </dgm:pt>
    <dgm:pt modelId="{48302992-3915-44F6-94E4-71151C0F4138}" type="parTrans" cxnId="{B1743B9A-223D-4309-8DD6-8803A74E7CA2}">
      <dgm:prSet/>
      <dgm:spPr/>
      <dgm:t>
        <a:bodyPr/>
        <a:lstStyle/>
        <a:p>
          <a:endParaRPr lang="en-US" b="1">
            <a:solidFill>
              <a:schemeClr val="tx2"/>
            </a:solidFill>
            <a:latin typeface="Arial" pitchFamily="34" charset="0"/>
            <a:cs typeface="Arial" pitchFamily="34" charset="0"/>
          </a:endParaRPr>
        </a:p>
      </dgm:t>
    </dgm:pt>
    <dgm:pt modelId="{C80AC8B3-673C-45E8-8B28-2C875A43E193}" type="sibTrans" cxnId="{B1743B9A-223D-4309-8DD6-8803A74E7CA2}">
      <dgm:prSet/>
      <dgm:spPr/>
      <dgm:t>
        <a:bodyPr/>
        <a:lstStyle/>
        <a:p>
          <a:endParaRPr lang="en-US" b="1">
            <a:solidFill>
              <a:schemeClr val="tx2"/>
            </a:solidFill>
            <a:latin typeface="Arial" pitchFamily="34" charset="0"/>
            <a:cs typeface="Arial" pitchFamily="34" charset="0"/>
          </a:endParaRPr>
        </a:p>
      </dgm:t>
    </dgm:pt>
    <dgm:pt modelId="{9696EDD5-0963-428C-96EF-EC838BB4B621}">
      <dgm:prSet phldrT="[Text]"/>
      <dgm:spPr/>
      <dgm:t>
        <a:bodyPr/>
        <a:lstStyle/>
        <a:p>
          <a:r>
            <a:rPr lang="en-US" b="1" dirty="0" smtClean="0">
              <a:solidFill>
                <a:schemeClr val="tx2"/>
              </a:solidFill>
              <a:latin typeface="Arial" pitchFamily="34" charset="0"/>
              <a:cs typeface="Arial" pitchFamily="34" charset="0"/>
            </a:rPr>
            <a:t>3</a:t>
          </a:r>
          <a:endParaRPr lang="en-US" b="1" dirty="0">
            <a:solidFill>
              <a:schemeClr val="tx2"/>
            </a:solidFill>
            <a:latin typeface="Arial" pitchFamily="34" charset="0"/>
            <a:cs typeface="Arial" pitchFamily="34" charset="0"/>
          </a:endParaRPr>
        </a:p>
      </dgm:t>
    </dgm:pt>
    <dgm:pt modelId="{FB72A208-6F08-4F85-8F2B-A0BEBABC3450}" type="parTrans" cxnId="{3C10FE01-8EF3-4D35-B7D0-CF11DD3823D1}">
      <dgm:prSet/>
      <dgm:spPr/>
      <dgm:t>
        <a:bodyPr/>
        <a:lstStyle/>
        <a:p>
          <a:endParaRPr lang="en-US" b="1">
            <a:solidFill>
              <a:schemeClr val="tx2"/>
            </a:solidFill>
            <a:latin typeface="Arial" pitchFamily="34" charset="0"/>
            <a:cs typeface="Arial" pitchFamily="34" charset="0"/>
          </a:endParaRPr>
        </a:p>
      </dgm:t>
    </dgm:pt>
    <dgm:pt modelId="{C2B2D4C5-A6EE-430F-B4D6-0B51751DF624}" type="sibTrans" cxnId="{3C10FE01-8EF3-4D35-B7D0-CF11DD3823D1}">
      <dgm:prSet/>
      <dgm:spPr/>
      <dgm:t>
        <a:bodyPr/>
        <a:lstStyle/>
        <a:p>
          <a:endParaRPr lang="en-US" b="1">
            <a:solidFill>
              <a:schemeClr val="tx2"/>
            </a:solidFill>
            <a:latin typeface="Arial" pitchFamily="34" charset="0"/>
            <a:cs typeface="Arial" pitchFamily="34" charset="0"/>
          </a:endParaRPr>
        </a:p>
      </dgm:t>
    </dgm:pt>
    <dgm:pt modelId="{00A2DF72-4D9F-44E0-B04D-20CC84154341}">
      <dgm:prSet phldrT="[Text]" custT="1"/>
      <dgm:spPr/>
      <dgm:t>
        <a:bodyPr/>
        <a:lstStyle/>
        <a:p>
          <a:r>
            <a:rPr lang="en-US" sz="2000" b="1" dirty="0" smtClean="0"/>
            <a:t>Object Query Language - OQL</a:t>
          </a:r>
          <a:endParaRPr lang="en-US" sz="2000" b="1" dirty="0">
            <a:solidFill>
              <a:schemeClr val="tx2"/>
            </a:solidFill>
            <a:latin typeface="Arial" pitchFamily="34" charset="0"/>
            <a:cs typeface="Arial" pitchFamily="34" charset="0"/>
          </a:endParaRPr>
        </a:p>
      </dgm:t>
    </dgm:pt>
    <dgm:pt modelId="{4B5B25E7-2C06-4F1D-A946-2F02FFFF7075}" type="parTrans" cxnId="{9D7214F6-0A51-42B4-968E-9247397413E1}">
      <dgm:prSet/>
      <dgm:spPr/>
      <dgm:t>
        <a:bodyPr/>
        <a:lstStyle/>
        <a:p>
          <a:endParaRPr lang="en-US" b="1">
            <a:solidFill>
              <a:schemeClr val="tx2"/>
            </a:solidFill>
            <a:latin typeface="Arial" pitchFamily="34" charset="0"/>
            <a:cs typeface="Arial" pitchFamily="34" charset="0"/>
          </a:endParaRPr>
        </a:p>
      </dgm:t>
    </dgm:pt>
    <dgm:pt modelId="{B7F80940-3E45-4B58-A407-56E105B073CF}" type="sibTrans" cxnId="{9D7214F6-0A51-42B4-968E-9247397413E1}">
      <dgm:prSet/>
      <dgm:spPr/>
      <dgm:t>
        <a:bodyPr/>
        <a:lstStyle/>
        <a:p>
          <a:endParaRPr lang="en-US" b="1">
            <a:solidFill>
              <a:schemeClr val="tx2"/>
            </a:solidFill>
            <a:latin typeface="Arial" pitchFamily="34" charset="0"/>
            <a:cs typeface="Arial" pitchFamily="34" charset="0"/>
          </a:endParaRPr>
        </a:p>
      </dgm:t>
    </dgm:pt>
    <dgm:pt modelId="{DA294993-85BA-4516-9974-6D06F960EC47}" type="pres">
      <dgm:prSet presAssocID="{06700677-8467-444D-B83C-BBB3CE6DA6A1}" presName="Name0" presStyleCnt="0">
        <dgm:presLayoutVars>
          <dgm:chMax/>
          <dgm:chPref/>
          <dgm:dir/>
        </dgm:presLayoutVars>
      </dgm:prSet>
      <dgm:spPr/>
      <dgm:t>
        <a:bodyPr/>
        <a:lstStyle/>
        <a:p>
          <a:endParaRPr lang="en-US"/>
        </a:p>
      </dgm:t>
    </dgm:pt>
    <dgm:pt modelId="{B9179050-434E-4DE4-8691-7E48E1A8417E}" type="pres">
      <dgm:prSet presAssocID="{E1C2D8D1-31AF-4E24-ABD8-CC836BA4F680}" presName="parenttextcomposite" presStyleCnt="0"/>
      <dgm:spPr/>
    </dgm:pt>
    <dgm:pt modelId="{4B8FDB14-76FE-4973-92CA-9085D02FDBC5}" type="pres">
      <dgm:prSet presAssocID="{E1C2D8D1-31AF-4E24-ABD8-CC836BA4F680}" presName="parenttext" presStyleLbl="revTx" presStyleIdx="0" presStyleCnt="3">
        <dgm:presLayoutVars>
          <dgm:chMax/>
          <dgm:chPref val="2"/>
          <dgm:bulletEnabled val="1"/>
        </dgm:presLayoutVars>
      </dgm:prSet>
      <dgm:spPr/>
      <dgm:t>
        <a:bodyPr/>
        <a:lstStyle/>
        <a:p>
          <a:endParaRPr lang="en-US"/>
        </a:p>
      </dgm:t>
    </dgm:pt>
    <dgm:pt modelId="{1B318F87-ECD8-4BF6-82F1-E0B4067E55CA}" type="pres">
      <dgm:prSet presAssocID="{E1C2D8D1-31AF-4E24-ABD8-CC836BA4F680}" presName="composite" presStyleCnt="0"/>
      <dgm:spPr/>
    </dgm:pt>
    <dgm:pt modelId="{79C68C4B-A103-4D26-874C-2632B4AF2B85}" type="pres">
      <dgm:prSet presAssocID="{E1C2D8D1-31AF-4E24-ABD8-CC836BA4F680}" presName="chevron1" presStyleLbl="alignNode1" presStyleIdx="0" presStyleCnt="21"/>
      <dgm:spPr/>
    </dgm:pt>
    <dgm:pt modelId="{9DF7FF83-E32F-49BC-A3F2-6D971B9F181A}" type="pres">
      <dgm:prSet presAssocID="{E1C2D8D1-31AF-4E24-ABD8-CC836BA4F680}" presName="chevron2" presStyleLbl="alignNode1" presStyleIdx="1" presStyleCnt="21"/>
      <dgm:spPr/>
    </dgm:pt>
    <dgm:pt modelId="{034B6A29-FC67-495F-93A7-69D569928219}" type="pres">
      <dgm:prSet presAssocID="{E1C2D8D1-31AF-4E24-ABD8-CC836BA4F680}" presName="chevron3" presStyleLbl="alignNode1" presStyleIdx="2" presStyleCnt="21"/>
      <dgm:spPr/>
    </dgm:pt>
    <dgm:pt modelId="{B870A4FE-1EE2-4229-832E-A264F2049C85}" type="pres">
      <dgm:prSet presAssocID="{E1C2D8D1-31AF-4E24-ABD8-CC836BA4F680}" presName="chevron4" presStyleLbl="alignNode1" presStyleIdx="3" presStyleCnt="21"/>
      <dgm:spPr/>
    </dgm:pt>
    <dgm:pt modelId="{279B5B79-EAF6-40E9-A908-6B01F236D5AD}" type="pres">
      <dgm:prSet presAssocID="{E1C2D8D1-31AF-4E24-ABD8-CC836BA4F680}" presName="chevron5" presStyleLbl="alignNode1" presStyleIdx="4" presStyleCnt="21"/>
      <dgm:spPr/>
    </dgm:pt>
    <dgm:pt modelId="{9B09A066-09FD-4FE6-8FDC-E20818D2311A}" type="pres">
      <dgm:prSet presAssocID="{E1C2D8D1-31AF-4E24-ABD8-CC836BA4F680}" presName="chevron6" presStyleLbl="alignNode1" presStyleIdx="5" presStyleCnt="21"/>
      <dgm:spPr/>
    </dgm:pt>
    <dgm:pt modelId="{D5C4491F-479F-4DD0-846D-56FCDBAD3857}" type="pres">
      <dgm:prSet presAssocID="{E1C2D8D1-31AF-4E24-ABD8-CC836BA4F680}" presName="chevron7" presStyleLbl="alignNode1" presStyleIdx="6" presStyleCnt="21"/>
      <dgm:spPr/>
    </dgm:pt>
    <dgm:pt modelId="{92CE87D2-C89E-4946-B42F-8580F6D80643}" type="pres">
      <dgm:prSet presAssocID="{E1C2D8D1-31AF-4E24-ABD8-CC836BA4F680}" presName="childtext" presStyleLbl="solidFgAcc1" presStyleIdx="0" presStyleCnt="3">
        <dgm:presLayoutVars>
          <dgm:chMax/>
          <dgm:chPref val="0"/>
          <dgm:bulletEnabled val="1"/>
        </dgm:presLayoutVars>
      </dgm:prSet>
      <dgm:spPr/>
      <dgm:t>
        <a:bodyPr/>
        <a:lstStyle/>
        <a:p>
          <a:endParaRPr lang="en-US"/>
        </a:p>
      </dgm:t>
    </dgm:pt>
    <dgm:pt modelId="{4A656AFD-9557-4ECB-83A8-F9173C0BF24A}" type="pres">
      <dgm:prSet presAssocID="{EDC48399-DC4F-4A6B-8A3B-B7811B75B743}" presName="sibTrans" presStyleCnt="0"/>
      <dgm:spPr/>
    </dgm:pt>
    <dgm:pt modelId="{6A0F27EE-42EF-4623-B92C-4ED768FEFB77}" type="pres">
      <dgm:prSet presAssocID="{61EE414D-91FD-41B5-B95A-4F5E2A7DDF27}" presName="parenttextcomposite" presStyleCnt="0"/>
      <dgm:spPr/>
    </dgm:pt>
    <dgm:pt modelId="{DDF23676-541F-4135-A8C5-976BFB244FEC}" type="pres">
      <dgm:prSet presAssocID="{61EE414D-91FD-41B5-B95A-4F5E2A7DDF27}" presName="parenttext" presStyleLbl="revTx" presStyleIdx="1" presStyleCnt="3">
        <dgm:presLayoutVars>
          <dgm:chMax/>
          <dgm:chPref val="2"/>
          <dgm:bulletEnabled val="1"/>
        </dgm:presLayoutVars>
      </dgm:prSet>
      <dgm:spPr/>
      <dgm:t>
        <a:bodyPr/>
        <a:lstStyle/>
        <a:p>
          <a:endParaRPr lang="en-US"/>
        </a:p>
      </dgm:t>
    </dgm:pt>
    <dgm:pt modelId="{196849F3-BCEE-4080-A0B7-B76CADF859ED}" type="pres">
      <dgm:prSet presAssocID="{61EE414D-91FD-41B5-B95A-4F5E2A7DDF27}" presName="composite" presStyleCnt="0"/>
      <dgm:spPr/>
    </dgm:pt>
    <dgm:pt modelId="{5EC7396F-1A3E-4C82-92C3-41A09D82144B}" type="pres">
      <dgm:prSet presAssocID="{61EE414D-91FD-41B5-B95A-4F5E2A7DDF27}" presName="chevron1" presStyleLbl="alignNode1" presStyleIdx="7" presStyleCnt="21"/>
      <dgm:spPr/>
    </dgm:pt>
    <dgm:pt modelId="{A33F8EB4-9F11-423D-B749-87B82406F1BE}" type="pres">
      <dgm:prSet presAssocID="{61EE414D-91FD-41B5-B95A-4F5E2A7DDF27}" presName="chevron2" presStyleLbl="alignNode1" presStyleIdx="8" presStyleCnt="21"/>
      <dgm:spPr/>
    </dgm:pt>
    <dgm:pt modelId="{2D1D0D10-9750-45CF-8A21-E4E9DECBF392}" type="pres">
      <dgm:prSet presAssocID="{61EE414D-91FD-41B5-B95A-4F5E2A7DDF27}" presName="chevron3" presStyleLbl="alignNode1" presStyleIdx="9" presStyleCnt="21"/>
      <dgm:spPr/>
    </dgm:pt>
    <dgm:pt modelId="{06B07E63-6B88-43E9-B95F-2EBF9A4D00D9}" type="pres">
      <dgm:prSet presAssocID="{61EE414D-91FD-41B5-B95A-4F5E2A7DDF27}" presName="chevron4" presStyleLbl="alignNode1" presStyleIdx="10" presStyleCnt="21"/>
      <dgm:spPr/>
    </dgm:pt>
    <dgm:pt modelId="{FBAF24C7-6276-4439-BB50-84A9BB6ACB2E}" type="pres">
      <dgm:prSet presAssocID="{61EE414D-91FD-41B5-B95A-4F5E2A7DDF27}" presName="chevron5" presStyleLbl="alignNode1" presStyleIdx="11" presStyleCnt="21"/>
      <dgm:spPr/>
    </dgm:pt>
    <dgm:pt modelId="{BAB169C6-AC29-4CE5-A45F-A54D7C4FE4E6}" type="pres">
      <dgm:prSet presAssocID="{61EE414D-91FD-41B5-B95A-4F5E2A7DDF27}" presName="chevron6" presStyleLbl="alignNode1" presStyleIdx="12" presStyleCnt="21"/>
      <dgm:spPr/>
    </dgm:pt>
    <dgm:pt modelId="{B2F48945-8477-492B-8099-4FAE4A4D6303}" type="pres">
      <dgm:prSet presAssocID="{61EE414D-91FD-41B5-B95A-4F5E2A7DDF27}" presName="chevron7" presStyleLbl="alignNode1" presStyleIdx="13" presStyleCnt="21"/>
      <dgm:spPr/>
    </dgm:pt>
    <dgm:pt modelId="{AC7518D1-350D-4F53-AA5E-011EF70E32AE}" type="pres">
      <dgm:prSet presAssocID="{61EE414D-91FD-41B5-B95A-4F5E2A7DDF27}" presName="childtext" presStyleLbl="solidFgAcc1" presStyleIdx="1" presStyleCnt="3">
        <dgm:presLayoutVars>
          <dgm:chMax/>
          <dgm:chPref val="0"/>
          <dgm:bulletEnabled val="1"/>
        </dgm:presLayoutVars>
      </dgm:prSet>
      <dgm:spPr/>
      <dgm:t>
        <a:bodyPr/>
        <a:lstStyle/>
        <a:p>
          <a:endParaRPr lang="en-US"/>
        </a:p>
      </dgm:t>
    </dgm:pt>
    <dgm:pt modelId="{DB0A7BA5-2857-4294-AC66-4D14E20ECD31}" type="pres">
      <dgm:prSet presAssocID="{F9AADD38-32EC-4D03-9DFF-329C048B8F8C}" presName="sibTrans" presStyleCnt="0"/>
      <dgm:spPr/>
    </dgm:pt>
    <dgm:pt modelId="{0D20175D-6D38-414F-976D-973AA2D35069}" type="pres">
      <dgm:prSet presAssocID="{9696EDD5-0963-428C-96EF-EC838BB4B621}" presName="parenttextcomposite" presStyleCnt="0"/>
      <dgm:spPr/>
    </dgm:pt>
    <dgm:pt modelId="{EE8FBCF8-54EF-42B8-9CF6-895D6FCF4A22}" type="pres">
      <dgm:prSet presAssocID="{9696EDD5-0963-428C-96EF-EC838BB4B621}" presName="parenttext" presStyleLbl="revTx" presStyleIdx="2" presStyleCnt="3">
        <dgm:presLayoutVars>
          <dgm:chMax/>
          <dgm:chPref val="2"/>
          <dgm:bulletEnabled val="1"/>
        </dgm:presLayoutVars>
      </dgm:prSet>
      <dgm:spPr/>
      <dgm:t>
        <a:bodyPr/>
        <a:lstStyle/>
        <a:p>
          <a:endParaRPr lang="en-US"/>
        </a:p>
      </dgm:t>
    </dgm:pt>
    <dgm:pt modelId="{0CBD645E-3C12-4D23-8FD8-D60EE31D458D}" type="pres">
      <dgm:prSet presAssocID="{9696EDD5-0963-428C-96EF-EC838BB4B621}" presName="composite" presStyleCnt="0"/>
      <dgm:spPr/>
    </dgm:pt>
    <dgm:pt modelId="{2654C94A-221E-42E4-AB50-2CCB8C9C7873}" type="pres">
      <dgm:prSet presAssocID="{9696EDD5-0963-428C-96EF-EC838BB4B621}" presName="chevron1" presStyleLbl="alignNode1" presStyleIdx="14" presStyleCnt="21"/>
      <dgm:spPr/>
    </dgm:pt>
    <dgm:pt modelId="{C03CA887-2C2C-499B-A1DB-7F645D87A489}" type="pres">
      <dgm:prSet presAssocID="{9696EDD5-0963-428C-96EF-EC838BB4B621}" presName="chevron2" presStyleLbl="alignNode1" presStyleIdx="15" presStyleCnt="21"/>
      <dgm:spPr/>
    </dgm:pt>
    <dgm:pt modelId="{9FD84CD2-F7CF-442B-AA9B-2B0806F2D241}" type="pres">
      <dgm:prSet presAssocID="{9696EDD5-0963-428C-96EF-EC838BB4B621}" presName="chevron3" presStyleLbl="alignNode1" presStyleIdx="16" presStyleCnt="21"/>
      <dgm:spPr/>
    </dgm:pt>
    <dgm:pt modelId="{AC46A95A-B09C-4257-B7B7-4D0F1FE9795B}" type="pres">
      <dgm:prSet presAssocID="{9696EDD5-0963-428C-96EF-EC838BB4B621}" presName="chevron4" presStyleLbl="alignNode1" presStyleIdx="17" presStyleCnt="21"/>
      <dgm:spPr/>
    </dgm:pt>
    <dgm:pt modelId="{1C654149-02CE-4AEA-BA07-2181C523281E}" type="pres">
      <dgm:prSet presAssocID="{9696EDD5-0963-428C-96EF-EC838BB4B621}" presName="chevron5" presStyleLbl="alignNode1" presStyleIdx="18" presStyleCnt="21"/>
      <dgm:spPr/>
    </dgm:pt>
    <dgm:pt modelId="{699C3D7C-8D4C-4AF1-92DA-1D4A1915125E}" type="pres">
      <dgm:prSet presAssocID="{9696EDD5-0963-428C-96EF-EC838BB4B621}" presName="chevron6" presStyleLbl="alignNode1" presStyleIdx="19" presStyleCnt="21"/>
      <dgm:spPr/>
    </dgm:pt>
    <dgm:pt modelId="{F98EA4E7-2A35-4F7E-B5CE-7AE2208CA172}" type="pres">
      <dgm:prSet presAssocID="{9696EDD5-0963-428C-96EF-EC838BB4B621}" presName="chevron7" presStyleLbl="alignNode1" presStyleIdx="20" presStyleCnt="21"/>
      <dgm:spPr/>
    </dgm:pt>
    <dgm:pt modelId="{22ED65FD-8A58-4698-988C-DF25306A778B}" type="pres">
      <dgm:prSet presAssocID="{9696EDD5-0963-428C-96EF-EC838BB4B621}" presName="childtext" presStyleLbl="solidFgAcc1" presStyleIdx="2" presStyleCnt="3">
        <dgm:presLayoutVars>
          <dgm:chMax/>
          <dgm:chPref val="0"/>
          <dgm:bulletEnabled val="1"/>
        </dgm:presLayoutVars>
      </dgm:prSet>
      <dgm:spPr/>
      <dgm:t>
        <a:bodyPr/>
        <a:lstStyle/>
        <a:p>
          <a:endParaRPr lang="en-US"/>
        </a:p>
      </dgm:t>
    </dgm:pt>
  </dgm:ptLst>
  <dgm:cxnLst>
    <dgm:cxn modelId="{B83BE952-B63F-4ED0-90BA-1C04D2C851BC}" type="presOf" srcId="{E1C2D8D1-31AF-4E24-ABD8-CC836BA4F680}" destId="{4B8FDB14-76FE-4973-92CA-9085D02FDBC5}" srcOrd="0" destOrd="0" presId="urn:microsoft.com/office/officeart/2008/layout/VerticalAccentList"/>
    <dgm:cxn modelId="{C6D3AAFD-FFA0-4099-8239-A96535CA992E}" type="presOf" srcId="{0320981F-ED14-42D2-AC24-5668917FE826}" destId="{92CE87D2-C89E-4946-B42F-8580F6D80643}" srcOrd="0" destOrd="0" presId="urn:microsoft.com/office/officeart/2008/layout/VerticalAccentList"/>
    <dgm:cxn modelId="{D6D2A271-5E45-49F7-B9B1-1578908B6D58}" type="presOf" srcId="{00A2DF72-4D9F-44E0-B04D-20CC84154341}" destId="{22ED65FD-8A58-4698-988C-DF25306A778B}" srcOrd="0" destOrd="0" presId="urn:microsoft.com/office/officeart/2008/layout/VerticalAccentList"/>
    <dgm:cxn modelId="{B1743B9A-223D-4309-8DD6-8803A74E7CA2}" srcId="{61EE414D-91FD-41B5-B95A-4F5E2A7DDF27}" destId="{54A6753A-A7AD-423F-8A57-91A0F854DC66}" srcOrd="0" destOrd="0" parTransId="{48302992-3915-44F6-94E4-71151C0F4138}" sibTransId="{C80AC8B3-673C-45E8-8B28-2C875A43E193}"/>
    <dgm:cxn modelId="{063EF68A-1E83-43C7-9626-10BFEF9550B8}" srcId="{06700677-8467-444D-B83C-BBB3CE6DA6A1}" destId="{61EE414D-91FD-41B5-B95A-4F5E2A7DDF27}" srcOrd="1" destOrd="0" parTransId="{24823ACE-5A63-4438-ADC0-48A19140AFB9}" sibTransId="{F9AADD38-32EC-4D03-9DFF-329C048B8F8C}"/>
    <dgm:cxn modelId="{B406B719-B371-4BC6-9580-CA9A44EC4062}" type="presOf" srcId="{54A6753A-A7AD-423F-8A57-91A0F854DC66}" destId="{AC7518D1-350D-4F53-AA5E-011EF70E32AE}" srcOrd="0" destOrd="0" presId="urn:microsoft.com/office/officeart/2008/layout/VerticalAccentList"/>
    <dgm:cxn modelId="{3C10FE01-8EF3-4D35-B7D0-CF11DD3823D1}" srcId="{06700677-8467-444D-B83C-BBB3CE6DA6A1}" destId="{9696EDD5-0963-428C-96EF-EC838BB4B621}" srcOrd="2" destOrd="0" parTransId="{FB72A208-6F08-4F85-8F2B-A0BEBABC3450}" sibTransId="{C2B2D4C5-A6EE-430F-B4D6-0B51751DF624}"/>
    <dgm:cxn modelId="{579CAEB5-BD21-4454-8F31-696EA75D3553}" type="presOf" srcId="{06700677-8467-444D-B83C-BBB3CE6DA6A1}" destId="{DA294993-85BA-4516-9974-6D06F960EC47}" srcOrd="0" destOrd="0" presId="urn:microsoft.com/office/officeart/2008/layout/VerticalAccentList"/>
    <dgm:cxn modelId="{A9B02F30-3AF7-420C-925D-7D170E3289D8}" type="presOf" srcId="{61EE414D-91FD-41B5-B95A-4F5E2A7DDF27}" destId="{DDF23676-541F-4135-A8C5-976BFB244FEC}" srcOrd="0" destOrd="0" presId="urn:microsoft.com/office/officeart/2008/layout/VerticalAccentList"/>
    <dgm:cxn modelId="{9D7214F6-0A51-42B4-968E-9247397413E1}" srcId="{9696EDD5-0963-428C-96EF-EC838BB4B621}" destId="{00A2DF72-4D9F-44E0-B04D-20CC84154341}" srcOrd="0" destOrd="0" parTransId="{4B5B25E7-2C06-4F1D-A946-2F02FFFF7075}" sibTransId="{B7F80940-3E45-4B58-A407-56E105B073CF}"/>
    <dgm:cxn modelId="{5B6BB5A2-9010-42A1-85B2-5B5FF761D52F}" srcId="{E1C2D8D1-31AF-4E24-ABD8-CC836BA4F680}" destId="{0320981F-ED14-42D2-AC24-5668917FE826}" srcOrd="0" destOrd="0" parTransId="{5A780259-C71C-4FF5-BBA5-45456C3DDC9B}" sibTransId="{969AECAB-433F-4526-A2C2-E47996DAE819}"/>
    <dgm:cxn modelId="{8F627DDD-492A-43D7-9512-6F3DB9A4BCF7}" type="presOf" srcId="{9696EDD5-0963-428C-96EF-EC838BB4B621}" destId="{EE8FBCF8-54EF-42B8-9CF6-895D6FCF4A22}" srcOrd="0" destOrd="0" presId="urn:microsoft.com/office/officeart/2008/layout/VerticalAccentList"/>
    <dgm:cxn modelId="{78BADF8B-C435-4891-A83A-E91ED9EFE578}" srcId="{06700677-8467-444D-B83C-BBB3CE6DA6A1}" destId="{E1C2D8D1-31AF-4E24-ABD8-CC836BA4F680}" srcOrd="0" destOrd="0" parTransId="{6E8721E0-D930-438B-8DDB-AB4B759AE01E}" sibTransId="{EDC48399-DC4F-4A6B-8A3B-B7811B75B743}"/>
    <dgm:cxn modelId="{D9B7F720-3D17-4DE0-AE46-9926EE7E18C3}" type="presParOf" srcId="{DA294993-85BA-4516-9974-6D06F960EC47}" destId="{B9179050-434E-4DE4-8691-7E48E1A8417E}" srcOrd="0" destOrd="0" presId="urn:microsoft.com/office/officeart/2008/layout/VerticalAccentList"/>
    <dgm:cxn modelId="{8FA8CCDF-F81A-4FFE-B5D5-A35CC130C653}" type="presParOf" srcId="{B9179050-434E-4DE4-8691-7E48E1A8417E}" destId="{4B8FDB14-76FE-4973-92CA-9085D02FDBC5}" srcOrd="0" destOrd="0" presId="urn:microsoft.com/office/officeart/2008/layout/VerticalAccentList"/>
    <dgm:cxn modelId="{9C153448-A786-48A3-8D3B-71BD8D736358}" type="presParOf" srcId="{DA294993-85BA-4516-9974-6D06F960EC47}" destId="{1B318F87-ECD8-4BF6-82F1-E0B4067E55CA}" srcOrd="1" destOrd="0" presId="urn:microsoft.com/office/officeart/2008/layout/VerticalAccentList"/>
    <dgm:cxn modelId="{C494DB47-9F19-425E-B533-629FE98B3542}" type="presParOf" srcId="{1B318F87-ECD8-4BF6-82F1-E0B4067E55CA}" destId="{79C68C4B-A103-4D26-874C-2632B4AF2B85}" srcOrd="0" destOrd="0" presId="urn:microsoft.com/office/officeart/2008/layout/VerticalAccentList"/>
    <dgm:cxn modelId="{1E477B49-FD5B-48D8-8481-D6AE38FE7A40}" type="presParOf" srcId="{1B318F87-ECD8-4BF6-82F1-E0B4067E55CA}" destId="{9DF7FF83-E32F-49BC-A3F2-6D971B9F181A}" srcOrd="1" destOrd="0" presId="urn:microsoft.com/office/officeart/2008/layout/VerticalAccentList"/>
    <dgm:cxn modelId="{9C5FBD4F-43C0-4207-B1A3-DFFA99B576A9}" type="presParOf" srcId="{1B318F87-ECD8-4BF6-82F1-E0B4067E55CA}" destId="{034B6A29-FC67-495F-93A7-69D569928219}" srcOrd="2" destOrd="0" presId="urn:microsoft.com/office/officeart/2008/layout/VerticalAccentList"/>
    <dgm:cxn modelId="{F0D18EC8-09A4-44D8-AE4D-78B37BD4CF41}" type="presParOf" srcId="{1B318F87-ECD8-4BF6-82F1-E0B4067E55CA}" destId="{B870A4FE-1EE2-4229-832E-A264F2049C85}" srcOrd="3" destOrd="0" presId="urn:microsoft.com/office/officeart/2008/layout/VerticalAccentList"/>
    <dgm:cxn modelId="{9EB5D51D-AB70-4C11-8A7A-63615E29D248}" type="presParOf" srcId="{1B318F87-ECD8-4BF6-82F1-E0B4067E55CA}" destId="{279B5B79-EAF6-40E9-A908-6B01F236D5AD}" srcOrd="4" destOrd="0" presId="urn:microsoft.com/office/officeart/2008/layout/VerticalAccentList"/>
    <dgm:cxn modelId="{27670278-1F9E-45B1-85BB-10223095EE55}" type="presParOf" srcId="{1B318F87-ECD8-4BF6-82F1-E0B4067E55CA}" destId="{9B09A066-09FD-4FE6-8FDC-E20818D2311A}" srcOrd="5" destOrd="0" presId="urn:microsoft.com/office/officeart/2008/layout/VerticalAccentList"/>
    <dgm:cxn modelId="{2A6C49E2-284D-4069-B641-E80B6C97B698}" type="presParOf" srcId="{1B318F87-ECD8-4BF6-82F1-E0B4067E55CA}" destId="{D5C4491F-479F-4DD0-846D-56FCDBAD3857}" srcOrd="6" destOrd="0" presId="urn:microsoft.com/office/officeart/2008/layout/VerticalAccentList"/>
    <dgm:cxn modelId="{129FBE24-B37B-4185-A113-2BD2BB28C3D7}" type="presParOf" srcId="{1B318F87-ECD8-4BF6-82F1-E0B4067E55CA}" destId="{92CE87D2-C89E-4946-B42F-8580F6D80643}" srcOrd="7" destOrd="0" presId="urn:microsoft.com/office/officeart/2008/layout/VerticalAccentList"/>
    <dgm:cxn modelId="{D4073EB6-A7EA-47D8-B233-79404277EA7B}" type="presParOf" srcId="{DA294993-85BA-4516-9974-6D06F960EC47}" destId="{4A656AFD-9557-4ECB-83A8-F9173C0BF24A}" srcOrd="2" destOrd="0" presId="urn:microsoft.com/office/officeart/2008/layout/VerticalAccentList"/>
    <dgm:cxn modelId="{553CB4B4-C54D-4D93-A8C6-8F40DDAE1977}" type="presParOf" srcId="{DA294993-85BA-4516-9974-6D06F960EC47}" destId="{6A0F27EE-42EF-4623-B92C-4ED768FEFB77}" srcOrd="3" destOrd="0" presId="urn:microsoft.com/office/officeart/2008/layout/VerticalAccentList"/>
    <dgm:cxn modelId="{D9570562-A523-4203-A936-E88FD84C1E8C}" type="presParOf" srcId="{6A0F27EE-42EF-4623-B92C-4ED768FEFB77}" destId="{DDF23676-541F-4135-A8C5-976BFB244FEC}" srcOrd="0" destOrd="0" presId="urn:microsoft.com/office/officeart/2008/layout/VerticalAccentList"/>
    <dgm:cxn modelId="{B4CA2128-B12A-436A-994C-81F0E2B2BAEC}" type="presParOf" srcId="{DA294993-85BA-4516-9974-6D06F960EC47}" destId="{196849F3-BCEE-4080-A0B7-B76CADF859ED}" srcOrd="4" destOrd="0" presId="urn:microsoft.com/office/officeart/2008/layout/VerticalAccentList"/>
    <dgm:cxn modelId="{FB421178-1790-47DE-8C1A-64E87B45B7A6}" type="presParOf" srcId="{196849F3-BCEE-4080-A0B7-B76CADF859ED}" destId="{5EC7396F-1A3E-4C82-92C3-41A09D82144B}" srcOrd="0" destOrd="0" presId="urn:microsoft.com/office/officeart/2008/layout/VerticalAccentList"/>
    <dgm:cxn modelId="{268EA426-FE5F-491E-A2F8-BE5D30B926EE}" type="presParOf" srcId="{196849F3-BCEE-4080-A0B7-B76CADF859ED}" destId="{A33F8EB4-9F11-423D-B749-87B82406F1BE}" srcOrd="1" destOrd="0" presId="urn:microsoft.com/office/officeart/2008/layout/VerticalAccentList"/>
    <dgm:cxn modelId="{162EAFD2-4027-4B1C-9939-3EA31420BFB5}" type="presParOf" srcId="{196849F3-BCEE-4080-A0B7-B76CADF859ED}" destId="{2D1D0D10-9750-45CF-8A21-E4E9DECBF392}" srcOrd="2" destOrd="0" presId="urn:microsoft.com/office/officeart/2008/layout/VerticalAccentList"/>
    <dgm:cxn modelId="{5308B6C9-88F2-4422-9BCA-E0FDF72EDD36}" type="presParOf" srcId="{196849F3-BCEE-4080-A0B7-B76CADF859ED}" destId="{06B07E63-6B88-43E9-B95F-2EBF9A4D00D9}" srcOrd="3" destOrd="0" presId="urn:microsoft.com/office/officeart/2008/layout/VerticalAccentList"/>
    <dgm:cxn modelId="{A275E4CA-479B-4370-AC0A-8D7DB54A534D}" type="presParOf" srcId="{196849F3-BCEE-4080-A0B7-B76CADF859ED}" destId="{FBAF24C7-6276-4439-BB50-84A9BB6ACB2E}" srcOrd="4" destOrd="0" presId="urn:microsoft.com/office/officeart/2008/layout/VerticalAccentList"/>
    <dgm:cxn modelId="{78FAAFD9-588A-451B-83C5-A6E5E06611D0}" type="presParOf" srcId="{196849F3-BCEE-4080-A0B7-B76CADF859ED}" destId="{BAB169C6-AC29-4CE5-A45F-A54D7C4FE4E6}" srcOrd="5" destOrd="0" presId="urn:microsoft.com/office/officeart/2008/layout/VerticalAccentList"/>
    <dgm:cxn modelId="{BBEFD5B0-D280-4939-981F-CDB94624FBC9}" type="presParOf" srcId="{196849F3-BCEE-4080-A0B7-B76CADF859ED}" destId="{B2F48945-8477-492B-8099-4FAE4A4D6303}" srcOrd="6" destOrd="0" presId="urn:microsoft.com/office/officeart/2008/layout/VerticalAccentList"/>
    <dgm:cxn modelId="{87CAA671-DF36-49A8-BC15-23A06E046F8F}" type="presParOf" srcId="{196849F3-BCEE-4080-A0B7-B76CADF859ED}" destId="{AC7518D1-350D-4F53-AA5E-011EF70E32AE}" srcOrd="7" destOrd="0" presId="urn:microsoft.com/office/officeart/2008/layout/VerticalAccentList"/>
    <dgm:cxn modelId="{8DA7DD01-4BE9-4AC0-9B4A-0864036D6682}" type="presParOf" srcId="{DA294993-85BA-4516-9974-6D06F960EC47}" destId="{DB0A7BA5-2857-4294-AC66-4D14E20ECD31}" srcOrd="5" destOrd="0" presId="urn:microsoft.com/office/officeart/2008/layout/VerticalAccentList"/>
    <dgm:cxn modelId="{622C62F5-099A-42DB-BE08-D9B667B22586}" type="presParOf" srcId="{DA294993-85BA-4516-9974-6D06F960EC47}" destId="{0D20175D-6D38-414F-976D-973AA2D35069}" srcOrd="6" destOrd="0" presId="urn:microsoft.com/office/officeart/2008/layout/VerticalAccentList"/>
    <dgm:cxn modelId="{D85F9033-47C4-448F-A193-6223CA0F688D}" type="presParOf" srcId="{0D20175D-6D38-414F-976D-973AA2D35069}" destId="{EE8FBCF8-54EF-42B8-9CF6-895D6FCF4A22}" srcOrd="0" destOrd="0" presId="urn:microsoft.com/office/officeart/2008/layout/VerticalAccentList"/>
    <dgm:cxn modelId="{306B2B42-4724-4E95-9B35-477F99A47F5C}" type="presParOf" srcId="{DA294993-85BA-4516-9974-6D06F960EC47}" destId="{0CBD645E-3C12-4D23-8FD8-D60EE31D458D}" srcOrd="7" destOrd="0" presId="urn:microsoft.com/office/officeart/2008/layout/VerticalAccentList"/>
    <dgm:cxn modelId="{19865E4E-ADE7-4BAE-987C-D9B3FEBDDFD6}" type="presParOf" srcId="{0CBD645E-3C12-4D23-8FD8-D60EE31D458D}" destId="{2654C94A-221E-42E4-AB50-2CCB8C9C7873}" srcOrd="0" destOrd="0" presId="urn:microsoft.com/office/officeart/2008/layout/VerticalAccentList"/>
    <dgm:cxn modelId="{0F060287-8575-47B6-A0E1-C35A2B621CB4}" type="presParOf" srcId="{0CBD645E-3C12-4D23-8FD8-D60EE31D458D}" destId="{C03CA887-2C2C-499B-A1DB-7F645D87A489}" srcOrd="1" destOrd="0" presId="urn:microsoft.com/office/officeart/2008/layout/VerticalAccentList"/>
    <dgm:cxn modelId="{DF7C69C6-63BA-40B9-8784-4E287089B85D}" type="presParOf" srcId="{0CBD645E-3C12-4D23-8FD8-D60EE31D458D}" destId="{9FD84CD2-F7CF-442B-AA9B-2B0806F2D241}" srcOrd="2" destOrd="0" presId="urn:microsoft.com/office/officeart/2008/layout/VerticalAccentList"/>
    <dgm:cxn modelId="{EB4D3257-78DB-475D-A0B4-775090980BB5}" type="presParOf" srcId="{0CBD645E-3C12-4D23-8FD8-D60EE31D458D}" destId="{AC46A95A-B09C-4257-B7B7-4D0F1FE9795B}" srcOrd="3" destOrd="0" presId="urn:microsoft.com/office/officeart/2008/layout/VerticalAccentList"/>
    <dgm:cxn modelId="{49128D3C-737C-41BA-87ED-EE0DF03EC001}" type="presParOf" srcId="{0CBD645E-3C12-4D23-8FD8-D60EE31D458D}" destId="{1C654149-02CE-4AEA-BA07-2181C523281E}" srcOrd="4" destOrd="0" presId="urn:microsoft.com/office/officeart/2008/layout/VerticalAccentList"/>
    <dgm:cxn modelId="{57E38F09-747A-4AD6-9604-31471DBEC051}" type="presParOf" srcId="{0CBD645E-3C12-4D23-8FD8-D60EE31D458D}" destId="{699C3D7C-8D4C-4AF1-92DA-1D4A1915125E}" srcOrd="5" destOrd="0" presId="urn:microsoft.com/office/officeart/2008/layout/VerticalAccentList"/>
    <dgm:cxn modelId="{B744DA43-B4A8-4B94-B6C1-77D7D9FD2414}" type="presParOf" srcId="{0CBD645E-3C12-4D23-8FD8-D60EE31D458D}" destId="{F98EA4E7-2A35-4F7E-B5CE-7AE2208CA172}" srcOrd="6" destOrd="0" presId="urn:microsoft.com/office/officeart/2008/layout/VerticalAccentList"/>
    <dgm:cxn modelId="{1103118B-C5A6-4F95-9FDA-6F74BD06A382}" type="presParOf" srcId="{0CBD645E-3C12-4D23-8FD8-D60EE31D458D}" destId="{22ED65FD-8A58-4698-988C-DF25306A778B}" srcOrd="7"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B6D7FD-F9BC-4297-9E58-D25261E5D4A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89F7E50-52F0-4B97-A375-D262EB5315FD}">
      <dgm:prSet phldrT="[Text]" custT="1"/>
      <dgm:spPr/>
      <dgm:t>
        <a:bodyPr/>
        <a:lstStyle/>
        <a:p>
          <a:r>
            <a:rPr lang="en-US" sz="2000" dirty="0" err="1" smtClean="0">
              <a:solidFill>
                <a:srgbClr val="000099"/>
              </a:solidFill>
            </a:rPr>
            <a:t>Tài</a:t>
          </a:r>
          <a:r>
            <a:rPr lang="en-US" sz="2000" dirty="0" smtClean="0">
              <a:solidFill>
                <a:srgbClr val="000099"/>
              </a:solidFill>
            </a:rPr>
            <a:t> </a:t>
          </a:r>
          <a:r>
            <a:rPr lang="en-US" sz="2000" dirty="0" err="1" smtClean="0">
              <a:solidFill>
                <a:srgbClr val="000099"/>
              </a:solidFill>
            </a:rPr>
            <a:t>nguyên</a:t>
          </a:r>
          <a:r>
            <a:rPr lang="en-US" sz="2000" dirty="0" smtClean="0">
              <a:solidFill>
                <a:srgbClr val="000099"/>
              </a:solidFill>
            </a:rPr>
            <a:t> web </a:t>
          </a:r>
          <a:r>
            <a:rPr lang="en-US" sz="2000" dirty="0" err="1" smtClean="0">
              <a:solidFill>
                <a:srgbClr val="000099"/>
              </a:solidFill>
            </a:rPr>
            <a:t>được</a:t>
          </a:r>
          <a:r>
            <a:rPr lang="en-US" sz="2000" dirty="0" smtClean="0">
              <a:solidFill>
                <a:srgbClr val="000099"/>
              </a:solidFill>
            </a:rPr>
            <a:t> </a:t>
          </a:r>
          <a:r>
            <a:rPr lang="en-US" sz="2000" dirty="0" err="1" smtClean="0">
              <a:solidFill>
                <a:srgbClr val="000099"/>
              </a:solidFill>
            </a:rPr>
            <a:t>trỏ</a:t>
          </a:r>
          <a:r>
            <a:rPr lang="en-US" sz="2000" dirty="0" smtClean="0">
              <a:solidFill>
                <a:srgbClr val="000099"/>
              </a:solidFill>
            </a:rPr>
            <a:t> </a:t>
          </a:r>
          <a:r>
            <a:rPr lang="en-US" sz="2000" dirty="0" err="1" smtClean="0">
              <a:solidFill>
                <a:srgbClr val="000099"/>
              </a:solidFill>
            </a:rPr>
            <a:t>bởi</a:t>
          </a:r>
          <a:r>
            <a:rPr lang="en-US" sz="2000" dirty="0" smtClean="0">
              <a:solidFill>
                <a:srgbClr val="000099"/>
              </a:solidFill>
            </a:rPr>
            <a:t> 1 URL </a:t>
          </a:r>
          <a:r>
            <a:rPr lang="en-US" sz="2000" dirty="0" err="1" smtClean="0">
              <a:solidFill>
                <a:srgbClr val="000099"/>
              </a:solidFill>
            </a:rPr>
            <a:t>có</a:t>
          </a:r>
          <a:r>
            <a:rPr lang="en-US" sz="2000" dirty="0" smtClean="0">
              <a:solidFill>
                <a:srgbClr val="000099"/>
              </a:solidFill>
            </a:rPr>
            <a:t> </a:t>
          </a:r>
          <a:r>
            <a:rPr lang="en-US" sz="2000" dirty="0" err="1" smtClean="0">
              <a:solidFill>
                <a:srgbClr val="000099"/>
              </a:solidFill>
            </a:rPr>
            <a:t>thể</a:t>
          </a:r>
          <a:r>
            <a:rPr lang="en-US" sz="2000" dirty="0" smtClean="0">
              <a:solidFill>
                <a:srgbClr val="000099"/>
              </a:solidFill>
            </a:rPr>
            <a:t> </a:t>
          </a:r>
          <a:r>
            <a:rPr lang="en-US" sz="2000" dirty="0" err="1" smtClean="0">
              <a:solidFill>
                <a:srgbClr val="000099"/>
              </a:solidFill>
            </a:rPr>
            <a:t>được</a:t>
          </a:r>
          <a:r>
            <a:rPr lang="en-US" sz="2000" dirty="0" smtClean="0">
              <a:solidFill>
                <a:srgbClr val="000099"/>
              </a:solidFill>
            </a:rPr>
            <a:t> </a:t>
          </a:r>
          <a:r>
            <a:rPr lang="en-US" sz="2000" dirty="0" err="1" smtClean="0">
              <a:solidFill>
                <a:srgbClr val="000099"/>
              </a:solidFill>
            </a:rPr>
            <a:t>thay</a:t>
          </a:r>
          <a:r>
            <a:rPr lang="en-US" sz="2000" dirty="0" smtClean="0">
              <a:solidFill>
                <a:srgbClr val="000099"/>
              </a:solidFill>
            </a:rPr>
            <a:t> </a:t>
          </a:r>
          <a:r>
            <a:rPr lang="en-US" sz="2000" dirty="0" err="1" smtClean="0">
              <a:solidFill>
                <a:srgbClr val="000099"/>
              </a:solidFill>
            </a:rPr>
            <a:t>đổi</a:t>
          </a:r>
          <a:r>
            <a:rPr lang="en-US" sz="2000" dirty="0" smtClean="0">
              <a:solidFill>
                <a:srgbClr val="000099"/>
              </a:solidFill>
            </a:rPr>
            <a:t> </a:t>
          </a:r>
          <a:r>
            <a:rPr lang="en-US" sz="2000" dirty="0" err="1" smtClean="0">
              <a:solidFill>
                <a:srgbClr val="000099"/>
              </a:solidFill>
            </a:rPr>
            <a:t>theo</a:t>
          </a:r>
          <a:r>
            <a:rPr lang="en-US" sz="2000" dirty="0" smtClean="0">
              <a:solidFill>
                <a:srgbClr val="000099"/>
              </a:solidFill>
            </a:rPr>
            <a:t> </a:t>
          </a:r>
          <a:r>
            <a:rPr lang="en-US" sz="2000" dirty="0" err="1" smtClean="0">
              <a:solidFill>
                <a:srgbClr val="000099"/>
              </a:solidFill>
            </a:rPr>
            <a:t>thời</a:t>
          </a:r>
          <a:r>
            <a:rPr lang="en-US" sz="2000" dirty="0" smtClean="0">
              <a:solidFill>
                <a:srgbClr val="000099"/>
              </a:solidFill>
            </a:rPr>
            <a:t> </a:t>
          </a:r>
          <a:r>
            <a:rPr lang="en-US" sz="2000" dirty="0" err="1" smtClean="0">
              <a:solidFill>
                <a:srgbClr val="000099"/>
              </a:solidFill>
            </a:rPr>
            <a:t>gian</a:t>
          </a:r>
          <a:endParaRPr lang="en-US" sz="2000" dirty="0">
            <a:solidFill>
              <a:srgbClr val="000099"/>
            </a:solidFill>
          </a:endParaRPr>
        </a:p>
      </dgm:t>
    </dgm:pt>
    <dgm:pt modelId="{32323578-4AE2-421A-9242-FDFE7CD697F8}" type="parTrans" cxnId="{B09F24BF-27F4-45CD-AB73-8511A3557F4E}">
      <dgm:prSet/>
      <dgm:spPr/>
      <dgm:t>
        <a:bodyPr/>
        <a:lstStyle/>
        <a:p>
          <a:endParaRPr lang="en-US" sz="2000"/>
        </a:p>
      </dgm:t>
    </dgm:pt>
    <dgm:pt modelId="{25FCA44B-A519-436E-87D6-224FD5749E19}" type="sibTrans" cxnId="{B09F24BF-27F4-45CD-AB73-8511A3557F4E}">
      <dgm:prSet/>
      <dgm:spPr/>
      <dgm:t>
        <a:bodyPr/>
        <a:lstStyle/>
        <a:p>
          <a:endParaRPr lang="en-US" sz="2000"/>
        </a:p>
      </dgm:t>
    </dgm:pt>
    <dgm:pt modelId="{80A5EF8D-B35D-4572-B919-E605011EB70F}">
      <dgm:prSet phldrT="[Text]" custT="1"/>
      <dgm:spPr/>
      <dgm:t>
        <a:bodyPr/>
        <a:lstStyle/>
        <a:p>
          <a:r>
            <a:rPr lang="en-US" sz="2000" dirty="0" err="1" smtClean="0">
              <a:solidFill>
                <a:srgbClr val="000099"/>
              </a:solidFill>
            </a:rPr>
            <a:t>Chứa</a:t>
          </a:r>
          <a:r>
            <a:rPr lang="en-US" sz="2000" dirty="0" smtClean="0">
              <a:solidFill>
                <a:srgbClr val="000099"/>
              </a:solidFill>
            </a:rPr>
            <a:t> </a:t>
          </a:r>
          <a:r>
            <a:rPr lang="en-US" sz="2000" dirty="0" err="1" smtClean="0">
              <a:solidFill>
                <a:srgbClr val="000099"/>
              </a:solidFill>
            </a:rPr>
            <a:t>cả</a:t>
          </a:r>
          <a:r>
            <a:rPr lang="en-US" sz="2000" dirty="0" smtClean="0">
              <a:solidFill>
                <a:srgbClr val="000099"/>
              </a:solidFill>
            </a:rPr>
            <a:t> </a:t>
          </a:r>
          <a:r>
            <a:rPr lang="en-US" sz="2000" dirty="0" err="1" smtClean="0">
              <a:solidFill>
                <a:srgbClr val="000099"/>
              </a:solidFill>
            </a:rPr>
            <a:t>địa</a:t>
          </a:r>
          <a:r>
            <a:rPr lang="en-US" sz="2000" dirty="0" smtClean="0">
              <a:solidFill>
                <a:srgbClr val="000099"/>
              </a:solidFill>
            </a:rPr>
            <a:t> </a:t>
          </a:r>
          <a:r>
            <a:rPr lang="en-US" sz="2000" dirty="0" err="1" smtClean="0">
              <a:solidFill>
                <a:srgbClr val="000099"/>
              </a:solidFill>
            </a:rPr>
            <a:t>chỉ</a:t>
          </a:r>
          <a:r>
            <a:rPr lang="en-US" sz="2000" dirty="0" smtClean="0">
              <a:solidFill>
                <a:srgbClr val="000099"/>
              </a:solidFill>
            </a:rPr>
            <a:t> network </a:t>
          </a:r>
          <a:r>
            <a:rPr lang="en-US" sz="2000" dirty="0" err="1" smtClean="0">
              <a:solidFill>
                <a:srgbClr val="000099"/>
              </a:solidFill>
            </a:rPr>
            <a:t>và</a:t>
          </a:r>
          <a:r>
            <a:rPr lang="en-US" sz="2000" dirty="0" smtClean="0">
              <a:solidFill>
                <a:srgbClr val="000099"/>
              </a:solidFill>
            </a:rPr>
            <a:t> </a:t>
          </a:r>
          <a:r>
            <a:rPr lang="en-US" sz="2000" dirty="0" err="1" smtClean="0">
              <a:solidFill>
                <a:srgbClr val="000099"/>
              </a:solidFill>
            </a:rPr>
            <a:t>tên</a:t>
          </a:r>
          <a:r>
            <a:rPr lang="en-US" sz="2000" dirty="0" smtClean="0">
              <a:solidFill>
                <a:srgbClr val="000099"/>
              </a:solidFill>
            </a:rPr>
            <a:t> file system.</a:t>
          </a:r>
          <a:endParaRPr lang="en-US" sz="2000" dirty="0">
            <a:solidFill>
              <a:srgbClr val="000099"/>
            </a:solidFill>
          </a:endParaRPr>
        </a:p>
      </dgm:t>
    </dgm:pt>
    <dgm:pt modelId="{7BE9198A-F33E-4CE2-9036-3C99EB00A15F}" type="parTrans" cxnId="{4F026FCE-463D-46FE-A9B3-632984500C7B}">
      <dgm:prSet/>
      <dgm:spPr/>
      <dgm:t>
        <a:bodyPr/>
        <a:lstStyle/>
        <a:p>
          <a:endParaRPr lang="en-US" sz="2000"/>
        </a:p>
      </dgm:t>
    </dgm:pt>
    <dgm:pt modelId="{5E56B974-080C-48B3-8F17-EF8BD7709198}" type="sibTrans" cxnId="{4F026FCE-463D-46FE-A9B3-632984500C7B}">
      <dgm:prSet/>
      <dgm:spPr/>
      <dgm:t>
        <a:bodyPr/>
        <a:lstStyle/>
        <a:p>
          <a:endParaRPr lang="en-US" sz="2000"/>
        </a:p>
      </dgm:t>
    </dgm:pt>
    <dgm:pt modelId="{314F97FB-0B3E-478F-833E-E2CD425AC681}">
      <dgm:prSet phldrT="[Text]" custT="1"/>
      <dgm:spPr/>
      <dgm:t>
        <a:bodyPr/>
        <a:lstStyle/>
        <a:p>
          <a:r>
            <a:rPr lang="en-US" sz="2000" dirty="0" err="1" smtClean="0">
              <a:solidFill>
                <a:srgbClr val="000099"/>
              </a:solidFill>
            </a:rPr>
            <a:t>Người</a:t>
          </a:r>
          <a:r>
            <a:rPr lang="en-US" sz="2000" dirty="0" smtClean="0">
              <a:solidFill>
                <a:srgbClr val="000099"/>
              </a:solidFill>
            </a:rPr>
            <a:t> </a:t>
          </a:r>
          <a:r>
            <a:rPr lang="en-US" sz="2000" dirty="0" err="1" smtClean="0">
              <a:solidFill>
                <a:srgbClr val="000099"/>
              </a:solidFill>
            </a:rPr>
            <a:t>dùng</a:t>
          </a:r>
          <a:r>
            <a:rPr lang="en-US" sz="2000" dirty="0" smtClean="0">
              <a:solidFill>
                <a:srgbClr val="000099"/>
              </a:solidFill>
            </a:rPr>
            <a:t> </a:t>
          </a:r>
          <a:r>
            <a:rPr lang="en-US" sz="2000" dirty="0" err="1" smtClean="0">
              <a:solidFill>
                <a:srgbClr val="000099"/>
              </a:solidFill>
            </a:rPr>
            <a:t>tạo</a:t>
          </a:r>
          <a:r>
            <a:rPr lang="en-US" sz="2000" dirty="0" smtClean="0">
              <a:solidFill>
                <a:srgbClr val="000099"/>
              </a:solidFill>
            </a:rPr>
            <a:t> </a:t>
          </a:r>
          <a:r>
            <a:rPr lang="en-US" sz="2000" dirty="0" err="1" smtClean="0">
              <a:solidFill>
                <a:srgbClr val="000099"/>
              </a:solidFill>
            </a:rPr>
            <a:t>ra</a:t>
          </a:r>
          <a:endParaRPr lang="en-US" sz="2000" dirty="0">
            <a:solidFill>
              <a:srgbClr val="000099"/>
            </a:solidFill>
          </a:endParaRPr>
        </a:p>
      </dgm:t>
    </dgm:pt>
    <dgm:pt modelId="{C43765CF-0C1C-440E-9443-A94DCB5A43E0}" type="parTrans" cxnId="{C7A69AEF-2C0D-4470-8D73-CDC7AE95F42B}">
      <dgm:prSet/>
      <dgm:spPr/>
      <dgm:t>
        <a:bodyPr/>
        <a:lstStyle/>
        <a:p>
          <a:endParaRPr lang="en-US" sz="2000"/>
        </a:p>
      </dgm:t>
    </dgm:pt>
    <dgm:pt modelId="{F06D7299-3E03-4A1D-B6D3-32C5ADC3608F}" type="sibTrans" cxnId="{C7A69AEF-2C0D-4470-8D73-CDC7AE95F42B}">
      <dgm:prSet/>
      <dgm:spPr/>
      <dgm:t>
        <a:bodyPr/>
        <a:lstStyle/>
        <a:p>
          <a:endParaRPr lang="en-US" sz="2000"/>
        </a:p>
      </dgm:t>
    </dgm:pt>
    <dgm:pt modelId="{F68E69CA-02F8-43DB-9B25-136A815D19BF}" type="pres">
      <dgm:prSet presAssocID="{04B6D7FD-F9BC-4297-9E58-D25261E5D4A6}" presName="linear" presStyleCnt="0">
        <dgm:presLayoutVars>
          <dgm:dir/>
          <dgm:animLvl val="lvl"/>
          <dgm:resizeHandles val="exact"/>
        </dgm:presLayoutVars>
      </dgm:prSet>
      <dgm:spPr/>
      <dgm:t>
        <a:bodyPr/>
        <a:lstStyle/>
        <a:p>
          <a:endParaRPr lang="en-US"/>
        </a:p>
      </dgm:t>
    </dgm:pt>
    <dgm:pt modelId="{9A19BB38-1479-4CEB-BDC4-2DC3F56190BD}" type="pres">
      <dgm:prSet presAssocID="{F89F7E50-52F0-4B97-A375-D262EB5315FD}" presName="parentLin" presStyleCnt="0"/>
      <dgm:spPr/>
    </dgm:pt>
    <dgm:pt modelId="{9FC9C465-D477-4696-88E3-9DD545ABBA24}" type="pres">
      <dgm:prSet presAssocID="{F89F7E50-52F0-4B97-A375-D262EB5315FD}" presName="parentLeftMargin" presStyleLbl="node1" presStyleIdx="0" presStyleCnt="3"/>
      <dgm:spPr/>
      <dgm:t>
        <a:bodyPr/>
        <a:lstStyle/>
        <a:p>
          <a:endParaRPr lang="en-US"/>
        </a:p>
      </dgm:t>
    </dgm:pt>
    <dgm:pt modelId="{D22C6C1A-ABEC-4393-BD7A-ACE3FCBD16A5}" type="pres">
      <dgm:prSet presAssocID="{F89F7E50-52F0-4B97-A375-D262EB5315FD}" presName="parentText" presStyleLbl="node1" presStyleIdx="0" presStyleCnt="3" custScaleX="142857" custLinFactNeighborY="4372">
        <dgm:presLayoutVars>
          <dgm:chMax val="0"/>
          <dgm:bulletEnabled val="1"/>
        </dgm:presLayoutVars>
      </dgm:prSet>
      <dgm:spPr/>
      <dgm:t>
        <a:bodyPr/>
        <a:lstStyle/>
        <a:p>
          <a:endParaRPr lang="en-US"/>
        </a:p>
      </dgm:t>
    </dgm:pt>
    <dgm:pt modelId="{FE525E46-E596-4292-9422-F17102E2DAD4}" type="pres">
      <dgm:prSet presAssocID="{F89F7E50-52F0-4B97-A375-D262EB5315FD}" presName="negativeSpace" presStyleCnt="0"/>
      <dgm:spPr/>
    </dgm:pt>
    <dgm:pt modelId="{1ECDB639-F38F-4F62-9734-3839B5E913DB}" type="pres">
      <dgm:prSet presAssocID="{F89F7E50-52F0-4B97-A375-D262EB5315FD}" presName="childText" presStyleLbl="conFgAcc1" presStyleIdx="0" presStyleCnt="3">
        <dgm:presLayoutVars>
          <dgm:bulletEnabled val="1"/>
        </dgm:presLayoutVars>
      </dgm:prSet>
      <dgm:spPr/>
    </dgm:pt>
    <dgm:pt modelId="{BA95A024-1FC7-4515-8D5A-420261F4A181}" type="pres">
      <dgm:prSet presAssocID="{25FCA44B-A519-436E-87D6-224FD5749E19}" presName="spaceBetweenRectangles" presStyleCnt="0"/>
      <dgm:spPr/>
    </dgm:pt>
    <dgm:pt modelId="{5A3CC89E-094F-4E92-9F19-383E8D5DD6A4}" type="pres">
      <dgm:prSet presAssocID="{80A5EF8D-B35D-4572-B919-E605011EB70F}" presName="parentLin" presStyleCnt="0"/>
      <dgm:spPr/>
    </dgm:pt>
    <dgm:pt modelId="{ED3201BC-1462-44EC-90D5-BE393DFBBD93}" type="pres">
      <dgm:prSet presAssocID="{80A5EF8D-B35D-4572-B919-E605011EB70F}" presName="parentLeftMargin" presStyleLbl="node1" presStyleIdx="0" presStyleCnt="3"/>
      <dgm:spPr/>
      <dgm:t>
        <a:bodyPr/>
        <a:lstStyle/>
        <a:p>
          <a:endParaRPr lang="en-US"/>
        </a:p>
      </dgm:t>
    </dgm:pt>
    <dgm:pt modelId="{3CA54100-A732-413D-9CD8-4DA8F29F5F5C}" type="pres">
      <dgm:prSet presAssocID="{80A5EF8D-B35D-4572-B919-E605011EB70F}" presName="parentText" presStyleLbl="node1" presStyleIdx="1" presStyleCnt="3" custScaleX="142857">
        <dgm:presLayoutVars>
          <dgm:chMax val="0"/>
          <dgm:bulletEnabled val="1"/>
        </dgm:presLayoutVars>
      </dgm:prSet>
      <dgm:spPr/>
      <dgm:t>
        <a:bodyPr/>
        <a:lstStyle/>
        <a:p>
          <a:endParaRPr lang="en-US"/>
        </a:p>
      </dgm:t>
    </dgm:pt>
    <dgm:pt modelId="{C1857CC0-1DA1-466A-8BF1-6CD3D7258404}" type="pres">
      <dgm:prSet presAssocID="{80A5EF8D-B35D-4572-B919-E605011EB70F}" presName="negativeSpace" presStyleCnt="0"/>
      <dgm:spPr/>
    </dgm:pt>
    <dgm:pt modelId="{DEC1A22D-780C-4184-B1AB-122565D5DD72}" type="pres">
      <dgm:prSet presAssocID="{80A5EF8D-B35D-4572-B919-E605011EB70F}" presName="childText" presStyleLbl="conFgAcc1" presStyleIdx="1" presStyleCnt="3">
        <dgm:presLayoutVars>
          <dgm:bulletEnabled val="1"/>
        </dgm:presLayoutVars>
      </dgm:prSet>
      <dgm:spPr/>
    </dgm:pt>
    <dgm:pt modelId="{4EE0B167-6464-4B2F-8167-E7D14A74199C}" type="pres">
      <dgm:prSet presAssocID="{5E56B974-080C-48B3-8F17-EF8BD7709198}" presName="spaceBetweenRectangles" presStyleCnt="0"/>
      <dgm:spPr/>
    </dgm:pt>
    <dgm:pt modelId="{656EEE8A-4C39-40B9-8A29-E824C57A491E}" type="pres">
      <dgm:prSet presAssocID="{314F97FB-0B3E-478F-833E-E2CD425AC681}" presName="parentLin" presStyleCnt="0"/>
      <dgm:spPr/>
    </dgm:pt>
    <dgm:pt modelId="{1FBE4D1E-9C75-4F3A-8A42-6C7392034627}" type="pres">
      <dgm:prSet presAssocID="{314F97FB-0B3E-478F-833E-E2CD425AC681}" presName="parentLeftMargin" presStyleLbl="node1" presStyleIdx="1" presStyleCnt="3"/>
      <dgm:spPr/>
      <dgm:t>
        <a:bodyPr/>
        <a:lstStyle/>
        <a:p>
          <a:endParaRPr lang="en-US"/>
        </a:p>
      </dgm:t>
    </dgm:pt>
    <dgm:pt modelId="{E92312D5-E8E8-4A21-A1AA-8C65545399FF}" type="pres">
      <dgm:prSet presAssocID="{314F97FB-0B3E-478F-833E-E2CD425AC681}" presName="parentText" presStyleLbl="node1" presStyleIdx="2" presStyleCnt="3" custScaleX="142857">
        <dgm:presLayoutVars>
          <dgm:chMax val="0"/>
          <dgm:bulletEnabled val="1"/>
        </dgm:presLayoutVars>
      </dgm:prSet>
      <dgm:spPr/>
      <dgm:t>
        <a:bodyPr/>
        <a:lstStyle/>
        <a:p>
          <a:endParaRPr lang="en-US"/>
        </a:p>
      </dgm:t>
    </dgm:pt>
    <dgm:pt modelId="{DC16AFEC-C973-45F4-B5E3-D7C02A1BA727}" type="pres">
      <dgm:prSet presAssocID="{314F97FB-0B3E-478F-833E-E2CD425AC681}" presName="negativeSpace" presStyleCnt="0"/>
      <dgm:spPr/>
    </dgm:pt>
    <dgm:pt modelId="{B2B08E81-A3D1-4CAB-902C-051DFB0FEC45}" type="pres">
      <dgm:prSet presAssocID="{314F97FB-0B3E-478F-833E-E2CD425AC681}" presName="childText" presStyleLbl="conFgAcc1" presStyleIdx="2" presStyleCnt="3">
        <dgm:presLayoutVars>
          <dgm:bulletEnabled val="1"/>
        </dgm:presLayoutVars>
      </dgm:prSet>
      <dgm:spPr/>
    </dgm:pt>
  </dgm:ptLst>
  <dgm:cxnLst>
    <dgm:cxn modelId="{8F507A2C-D0E0-47B5-92A5-2822A097DCC1}" type="presOf" srcId="{F89F7E50-52F0-4B97-A375-D262EB5315FD}" destId="{D22C6C1A-ABEC-4393-BD7A-ACE3FCBD16A5}" srcOrd="1" destOrd="0" presId="urn:microsoft.com/office/officeart/2005/8/layout/list1"/>
    <dgm:cxn modelId="{4F026FCE-463D-46FE-A9B3-632984500C7B}" srcId="{04B6D7FD-F9BC-4297-9E58-D25261E5D4A6}" destId="{80A5EF8D-B35D-4572-B919-E605011EB70F}" srcOrd="1" destOrd="0" parTransId="{7BE9198A-F33E-4CE2-9036-3C99EB00A15F}" sibTransId="{5E56B974-080C-48B3-8F17-EF8BD7709198}"/>
    <dgm:cxn modelId="{B09F24BF-27F4-45CD-AB73-8511A3557F4E}" srcId="{04B6D7FD-F9BC-4297-9E58-D25261E5D4A6}" destId="{F89F7E50-52F0-4B97-A375-D262EB5315FD}" srcOrd="0" destOrd="0" parTransId="{32323578-4AE2-421A-9242-FDFE7CD697F8}" sibTransId="{25FCA44B-A519-436E-87D6-224FD5749E19}"/>
    <dgm:cxn modelId="{7EAB44D6-5233-4A00-B464-10923D8E9488}" type="presOf" srcId="{314F97FB-0B3E-478F-833E-E2CD425AC681}" destId="{E92312D5-E8E8-4A21-A1AA-8C65545399FF}" srcOrd="1" destOrd="0" presId="urn:microsoft.com/office/officeart/2005/8/layout/list1"/>
    <dgm:cxn modelId="{227273C7-A12B-45EE-89D0-E5B112D1C2D1}" type="presOf" srcId="{04B6D7FD-F9BC-4297-9E58-D25261E5D4A6}" destId="{F68E69CA-02F8-43DB-9B25-136A815D19BF}" srcOrd="0" destOrd="0" presId="urn:microsoft.com/office/officeart/2005/8/layout/list1"/>
    <dgm:cxn modelId="{C7A69AEF-2C0D-4470-8D73-CDC7AE95F42B}" srcId="{04B6D7FD-F9BC-4297-9E58-D25261E5D4A6}" destId="{314F97FB-0B3E-478F-833E-E2CD425AC681}" srcOrd="2" destOrd="0" parTransId="{C43765CF-0C1C-440E-9443-A94DCB5A43E0}" sibTransId="{F06D7299-3E03-4A1D-B6D3-32C5ADC3608F}"/>
    <dgm:cxn modelId="{D35DF30F-3F96-4BB6-B311-3BA84EBBDCAA}" type="presOf" srcId="{F89F7E50-52F0-4B97-A375-D262EB5315FD}" destId="{9FC9C465-D477-4696-88E3-9DD545ABBA24}" srcOrd="0" destOrd="0" presId="urn:microsoft.com/office/officeart/2005/8/layout/list1"/>
    <dgm:cxn modelId="{CA51425E-C16B-49E2-B5AC-DFFDB46EA60D}" type="presOf" srcId="{314F97FB-0B3E-478F-833E-E2CD425AC681}" destId="{1FBE4D1E-9C75-4F3A-8A42-6C7392034627}" srcOrd="0" destOrd="0" presId="urn:microsoft.com/office/officeart/2005/8/layout/list1"/>
    <dgm:cxn modelId="{1D812606-6F2A-423F-8308-6A29A2A2CC6E}" type="presOf" srcId="{80A5EF8D-B35D-4572-B919-E605011EB70F}" destId="{3CA54100-A732-413D-9CD8-4DA8F29F5F5C}" srcOrd="1" destOrd="0" presId="urn:microsoft.com/office/officeart/2005/8/layout/list1"/>
    <dgm:cxn modelId="{23E9CCCE-BC7D-4B78-A93F-B746CC55E6BF}" type="presOf" srcId="{80A5EF8D-B35D-4572-B919-E605011EB70F}" destId="{ED3201BC-1462-44EC-90D5-BE393DFBBD93}" srcOrd="0" destOrd="0" presId="urn:microsoft.com/office/officeart/2005/8/layout/list1"/>
    <dgm:cxn modelId="{5A7D3155-3ADA-4663-AFAD-8BF33AB23CD8}" type="presParOf" srcId="{F68E69CA-02F8-43DB-9B25-136A815D19BF}" destId="{9A19BB38-1479-4CEB-BDC4-2DC3F56190BD}" srcOrd="0" destOrd="0" presId="urn:microsoft.com/office/officeart/2005/8/layout/list1"/>
    <dgm:cxn modelId="{D9321602-185A-4E0E-B101-86F769325237}" type="presParOf" srcId="{9A19BB38-1479-4CEB-BDC4-2DC3F56190BD}" destId="{9FC9C465-D477-4696-88E3-9DD545ABBA24}" srcOrd="0" destOrd="0" presId="urn:microsoft.com/office/officeart/2005/8/layout/list1"/>
    <dgm:cxn modelId="{2249421D-FF7C-434B-ADD8-E82CC917FC9C}" type="presParOf" srcId="{9A19BB38-1479-4CEB-BDC4-2DC3F56190BD}" destId="{D22C6C1A-ABEC-4393-BD7A-ACE3FCBD16A5}" srcOrd="1" destOrd="0" presId="urn:microsoft.com/office/officeart/2005/8/layout/list1"/>
    <dgm:cxn modelId="{55614175-29B5-4476-AD06-9D466DC5CC99}" type="presParOf" srcId="{F68E69CA-02F8-43DB-9B25-136A815D19BF}" destId="{FE525E46-E596-4292-9422-F17102E2DAD4}" srcOrd="1" destOrd="0" presId="urn:microsoft.com/office/officeart/2005/8/layout/list1"/>
    <dgm:cxn modelId="{3613BDB7-A07F-4EF5-8B4E-4E6B47C4FC9D}" type="presParOf" srcId="{F68E69CA-02F8-43DB-9B25-136A815D19BF}" destId="{1ECDB639-F38F-4F62-9734-3839B5E913DB}" srcOrd="2" destOrd="0" presId="urn:microsoft.com/office/officeart/2005/8/layout/list1"/>
    <dgm:cxn modelId="{D6577DB5-1F5A-403B-9678-80E824CFC78A}" type="presParOf" srcId="{F68E69CA-02F8-43DB-9B25-136A815D19BF}" destId="{BA95A024-1FC7-4515-8D5A-420261F4A181}" srcOrd="3" destOrd="0" presId="urn:microsoft.com/office/officeart/2005/8/layout/list1"/>
    <dgm:cxn modelId="{2721451B-9EE5-470E-89EB-C8B0F59F9F62}" type="presParOf" srcId="{F68E69CA-02F8-43DB-9B25-136A815D19BF}" destId="{5A3CC89E-094F-4E92-9F19-383E8D5DD6A4}" srcOrd="4" destOrd="0" presId="urn:microsoft.com/office/officeart/2005/8/layout/list1"/>
    <dgm:cxn modelId="{0066D862-84F8-4695-9697-7D0E41AC7B3B}" type="presParOf" srcId="{5A3CC89E-094F-4E92-9F19-383E8D5DD6A4}" destId="{ED3201BC-1462-44EC-90D5-BE393DFBBD93}" srcOrd="0" destOrd="0" presId="urn:microsoft.com/office/officeart/2005/8/layout/list1"/>
    <dgm:cxn modelId="{FECA648E-D5C6-4BB8-8AE6-A7A3201E00A6}" type="presParOf" srcId="{5A3CC89E-094F-4E92-9F19-383E8D5DD6A4}" destId="{3CA54100-A732-413D-9CD8-4DA8F29F5F5C}" srcOrd="1" destOrd="0" presId="urn:microsoft.com/office/officeart/2005/8/layout/list1"/>
    <dgm:cxn modelId="{2508310A-28BB-4AE8-BEED-11C1BD8B2F49}" type="presParOf" srcId="{F68E69CA-02F8-43DB-9B25-136A815D19BF}" destId="{C1857CC0-1DA1-466A-8BF1-6CD3D7258404}" srcOrd="5" destOrd="0" presId="urn:microsoft.com/office/officeart/2005/8/layout/list1"/>
    <dgm:cxn modelId="{237E362E-E1AF-4619-9EFA-841C3E11A11E}" type="presParOf" srcId="{F68E69CA-02F8-43DB-9B25-136A815D19BF}" destId="{DEC1A22D-780C-4184-B1AB-122565D5DD72}" srcOrd="6" destOrd="0" presId="urn:microsoft.com/office/officeart/2005/8/layout/list1"/>
    <dgm:cxn modelId="{958FB4DA-0303-41B8-9AB8-007629D009E8}" type="presParOf" srcId="{F68E69CA-02F8-43DB-9B25-136A815D19BF}" destId="{4EE0B167-6464-4B2F-8167-E7D14A74199C}" srcOrd="7" destOrd="0" presId="urn:microsoft.com/office/officeart/2005/8/layout/list1"/>
    <dgm:cxn modelId="{7F7ADF88-2F48-4C41-80A3-CCFB30D5C6B7}" type="presParOf" srcId="{F68E69CA-02F8-43DB-9B25-136A815D19BF}" destId="{656EEE8A-4C39-40B9-8A29-E824C57A491E}" srcOrd="8" destOrd="0" presId="urn:microsoft.com/office/officeart/2005/8/layout/list1"/>
    <dgm:cxn modelId="{D75853B1-30A7-4EF6-8021-12616846EB8F}" type="presParOf" srcId="{656EEE8A-4C39-40B9-8A29-E824C57A491E}" destId="{1FBE4D1E-9C75-4F3A-8A42-6C7392034627}" srcOrd="0" destOrd="0" presId="urn:microsoft.com/office/officeart/2005/8/layout/list1"/>
    <dgm:cxn modelId="{91049C30-5C93-44CA-9C7F-DBC364AB3EA3}" type="presParOf" srcId="{656EEE8A-4C39-40B9-8A29-E824C57A491E}" destId="{E92312D5-E8E8-4A21-A1AA-8C65545399FF}" srcOrd="1" destOrd="0" presId="urn:microsoft.com/office/officeart/2005/8/layout/list1"/>
    <dgm:cxn modelId="{9AC5DACD-0DFE-4732-BA25-A8C1948330A9}" type="presParOf" srcId="{F68E69CA-02F8-43DB-9B25-136A815D19BF}" destId="{DC16AFEC-C973-45F4-B5E3-D7C02A1BA727}" srcOrd="9" destOrd="0" presId="urn:microsoft.com/office/officeart/2005/8/layout/list1"/>
    <dgm:cxn modelId="{4596B31A-83E3-4729-8701-096BB1AC364E}" type="presParOf" srcId="{F68E69CA-02F8-43DB-9B25-136A815D19BF}" destId="{B2B08E81-A3D1-4CAB-902C-051DFB0FEC45}"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809C52-A93B-4325-9068-19BD5320EC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DF87736-7CB0-48EE-9CC9-3EE3BFE2A5D0}">
      <dgm:prSet phldrT="[Text]" custT="1"/>
      <dgm:spPr/>
      <dgm:t>
        <a:bodyPr/>
        <a:lstStyle/>
        <a:p>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là</a:t>
          </a:r>
          <a:r>
            <a:rPr lang="en-US" sz="2200" dirty="0" smtClean="0">
              <a:solidFill>
                <a:srgbClr val="000099"/>
              </a:solidFill>
            </a:rPr>
            <a:t> </a:t>
          </a:r>
          <a:r>
            <a:rPr lang="en-US" sz="2200" dirty="0" err="1" smtClean="0">
              <a:solidFill>
                <a:srgbClr val="000099"/>
              </a:solidFill>
            </a:rPr>
            <a:t>kiểu</a:t>
          </a:r>
          <a:r>
            <a:rPr lang="en-US" sz="2200" dirty="0" smtClean="0">
              <a:solidFill>
                <a:srgbClr val="000099"/>
              </a:solidFill>
            </a:rPr>
            <a:t> </a:t>
          </a:r>
          <a:r>
            <a:rPr lang="en-US" sz="2200" dirty="0" err="1" smtClean="0">
              <a:solidFill>
                <a:srgbClr val="000099"/>
              </a:solidFill>
            </a:rPr>
            <a:t>nguyên</a:t>
          </a:r>
          <a:r>
            <a:rPr lang="en-US" sz="2200" dirty="0" smtClean="0">
              <a:solidFill>
                <a:srgbClr val="000099"/>
              </a:solidFill>
            </a:rPr>
            <a:t> </a:t>
          </a:r>
          <a:r>
            <a:rPr lang="en-US" sz="2200" dirty="0" err="1" smtClean="0">
              <a:solidFill>
                <a:srgbClr val="000099"/>
              </a:solidFill>
            </a:rPr>
            <a:t>tố</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có</a:t>
          </a:r>
          <a:r>
            <a:rPr lang="en-US" sz="2200" dirty="0" smtClean="0">
              <a:solidFill>
                <a:srgbClr val="000099"/>
              </a:solidFill>
            </a:rPr>
            <a:t> </a:t>
          </a:r>
          <a:r>
            <a:rPr lang="en-US" sz="2200" dirty="0" err="1" smtClean="0">
              <a:solidFill>
                <a:srgbClr val="000099"/>
              </a:solidFill>
            </a:rPr>
            <a:t>cùng</a:t>
          </a:r>
          <a:r>
            <a:rPr lang="en-US" sz="2200" dirty="0" smtClean="0">
              <a:solidFill>
                <a:srgbClr val="000099"/>
              </a:solidFill>
            </a:rPr>
            <a:t> </a:t>
          </a:r>
          <a:r>
            <a:rPr lang="en-US" sz="2200" dirty="0" err="1" smtClean="0">
              <a:solidFill>
                <a:srgbClr val="000099"/>
              </a:solidFill>
            </a:rPr>
            <a:t>giá</a:t>
          </a:r>
          <a:r>
            <a:rPr lang="en-US" sz="2200" dirty="0" smtClean="0">
              <a:solidFill>
                <a:srgbClr val="000099"/>
              </a:solidFill>
            </a:rPr>
            <a:t> </a:t>
          </a:r>
          <a:r>
            <a:rPr lang="en-US" sz="2200" dirty="0" err="1" smtClean="0">
              <a:solidFill>
                <a:srgbClr val="000099"/>
              </a:solidFill>
            </a:rPr>
            <a:t>trị</a:t>
          </a:r>
          <a:r>
            <a:rPr lang="en-US" sz="2200" dirty="0" smtClean="0">
              <a:solidFill>
                <a:srgbClr val="000099"/>
              </a:solidFill>
            </a:rPr>
            <a:t>, </a:t>
          </a:r>
          <a:r>
            <a:rPr lang="en-US" sz="2200" dirty="0" err="1" smtClean="0">
              <a:solidFill>
                <a:srgbClr val="000099"/>
              </a:solidFill>
            </a:rPr>
            <a:t>hoặc</a:t>
          </a:r>
          <a:endParaRPr lang="en-US" sz="2200" dirty="0">
            <a:solidFill>
              <a:srgbClr val="000099"/>
            </a:solidFill>
          </a:endParaRPr>
        </a:p>
      </dgm:t>
    </dgm:pt>
    <dgm:pt modelId="{221AB4BB-BEDC-48A4-9906-B147D0A099F0}" type="parTrans" cxnId="{F5DB57B1-14A8-4B77-979A-CE5F3B7ABC8C}">
      <dgm:prSet/>
      <dgm:spPr/>
      <dgm:t>
        <a:bodyPr/>
        <a:lstStyle/>
        <a:p>
          <a:endParaRPr lang="en-US" sz="2200">
            <a:solidFill>
              <a:srgbClr val="000099"/>
            </a:solidFill>
          </a:endParaRPr>
        </a:p>
      </dgm:t>
    </dgm:pt>
    <dgm:pt modelId="{38D07F35-8E24-4B5D-9E9E-4380B3EA28DE}" type="sibTrans" cxnId="{F5DB57B1-14A8-4B77-979A-CE5F3B7ABC8C}">
      <dgm:prSet/>
      <dgm:spPr/>
      <dgm:t>
        <a:bodyPr/>
        <a:lstStyle/>
        <a:p>
          <a:endParaRPr lang="en-US" sz="2200">
            <a:solidFill>
              <a:srgbClr val="000099"/>
            </a:solidFill>
          </a:endParaRPr>
        </a:p>
      </dgm:t>
    </dgm:pt>
    <dgm:pt modelId="{CC6D582C-A62D-4C0E-880A-A019D5B97CFE}">
      <dgm:prSet phldrT="[Text]" custT="1"/>
      <dgm:spPr/>
      <dgm:t>
        <a:bodyPr/>
        <a:lstStyle/>
        <a:p>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là</a:t>
          </a:r>
          <a:r>
            <a:rPr lang="en-US" sz="2200" dirty="0" smtClean="0">
              <a:solidFill>
                <a:srgbClr val="000099"/>
              </a:solidFill>
            </a:rPr>
            <a:t> </a:t>
          </a:r>
          <a:r>
            <a:rPr lang="en-US" sz="2200" dirty="0" err="1" smtClean="0">
              <a:solidFill>
                <a:srgbClr val="000099"/>
              </a:solidFill>
            </a:rPr>
            <a:t>kiểu</a:t>
          </a:r>
          <a:r>
            <a:rPr lang="en-US" sz="2200" dirty="0" smtClean="0">
              <a:solidFill>
                <a:srgbClr val="000099"/>
              </a:solidFill>
            </a:rPr>
            <a:t> </a:t>
          </a:r>
          <a:r>
            <a:rPr lang="en-US" sz="2200" dirty="0" err="1" smtClean="0">
              <a:solidFill>
                <a:srgbClr val="000099"/>
              </a:solidFill>
            </a:rPr>
            <a:t>tham</a:t>
          </a:r>
          <a:r>
            <a:rPr lang="en-US" sz="2200" dirty="0" smtClean="0">
              <a:solidFill>
                <a:srgbClr val="000099"/>
              </a:solidFill>
            </a:rPr>
            <a:t> </a:t>
          </a:r>
          <a:r>
            <a:rPr lang="en-US" sz="2200" dirty="0" err="1" smtClean="0">
              <a:solidFill>
                <a:srgbClr val="000099"/>
              </a:solidFill>
            </a:rPr>
            <a:t>chiếu</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được</a:t>
          </a:r>
          <a:r>
            <a:rPr lang="en-US" sz="2200" dirty="0" smtClean="0">
              <a:solidFill>
                <a:srgbClr val="000099"/>
              </a:solidFill>
            </a:rPr>
            <a:t> </a:t>
          </a:r>
          <a:r>
            <a:rPr lang="en-US" sz="2200" dirty="0" err="1" smtClean="0">
              <a:solidFill>
                <a:srgbClr val="000099"/>
              </a:solidFill>
            </a:rPr>
            <a:t>tham</a:t>
          </a:r>
          <a:r>
            <a:rPr lang="en-US" sz="2200" dirty="0" smtClean="0">
              <a:solidFill>
                <a:srgbClr val="000099"/>
              </a:solidFill>
            </a:rPr>
            <a:t> </a:t>
          </a:r>
          <a:r>
            <a:rPr lang="en-US" sz="2200" dirty="0" err="1" smtClean="0">
              <a:solidFill>
                <a:srgbClr val="000099"/>
              </a:solidFill>
            </a:rPr>
            <a:t>chiếu</a:t>
          </a:r>
          <a:r>
            <a:rPr lang="en-US" sz="2200" dirty="0" smtClean="0">
              <a:solidFill>
                <a:srgbClr val="000099"/>
              </a:solidFill>
            </a:rPr>
            <a:t> </a:t>
          </a:r>
          <a:r>
            <a:rPr lang="en-US" sz="2200" dirty="0" err="1" smtClean="0">
              <a:solidFill>
                <a:srgbClr val="000099"/>
              </a:solidFill>
            </a:rPr>
            <a:t>đó</a:t>
          </a:r>
          <a:r>
            <a:rPr lang="en-US" sz="2200" dirty="0" smtClean="0">
              <a:solidFill>
                <a:srgbClr val="000099"/>
              </a:solidFill>
            </a:rPr>
            <a:t> </a:t>
          </a:r>
          <a:r>
            <a:rPr lang="en-US" sz="2200" dirty="0" err="1" smtClean="0">
              <a:solidFill>
                <a:srgbClr val="000099"/>
              </a:solidFill>
            </a:rPr>
            <a:t>phải</a:t>
          </a:r>
          <a:r>
            <a:rPr lang="en-US" sz="2200" dirty="0" smtClean="0">
              <a:solidFill>
                <a:srgbClr val="000099"/>
              </a:solidFill>
            </a:rPr>
            <a:t> </a:t>
          </a:r>
          <a:r>
            <a:rPr lang="en-US" sz="2200" dirty="0" err="1" smtClean="0">
              <a:solidFill>
                <a:srgbClr val="000099"/>
              </a:solidFill>
            </a:rPr>
            <a:t>thoả</a:t>
          </a:r>
          <a:r>
            <a:rPr lang="en-US" sz="2200" dirty="0" smtClean="0">
              <a:solidFill>
                <a:srgbClr val="000099"/>
              </a:solidFill>
            </a:rPr>
            <a:t> deep equal </a:t>
          </a:r>
          <a:r>
            <a:rPr lang="en-US" sz="2200" dirty="0" err="1" smtClean="0">
              <a:solidFill>
                <a:srgbClr val="000099"/>
              </a:solidFill>
            </a:rPr>
            <a:t>hoặc</a:t>
          </a:r>
          <a:endParaRPr lang="en-US" sz="2200" dirty="0">
            <a:solidFill>
              <a:srgbClr val="000099"/>
            </a:solidFill>
          </a:endParaRPr>
        </a:p>
      </dgm:t>
    </dgm:pt>
    <dgm:pt modelId="{49765640-CD29-43F5-95BD-2D7E4FD55634}" type="parTrans" cxnId="{AAD19A8A-D80D-4FB1-B0FC-03D45FEA954B}">
      <dgm:prSet/>
      <dgm:spPr/>
      <dgm:t>
        <a:bodyPr/>
        <a:lstStyle/>
        <a:p>
          <a:endParaRPr lang="en-US" sz="2200">
            <a:solidFill>
              <a:srgbClr val="000099"/>
            </a:solidFill>
          </a:endParaRPr>
        </a:p>
      </dgm:t>
    </dgm:pt>
    <dgm:pt modelId="{9B1D4CE0-B00B-4611-99A0-FD1F75F2A903}" type="sibTrans" cxnId="{AAD19A8A-D80D-4FB1-B0FC-03D45FEA954B}">
      <dgm:prSet/>
      <dgm:spPr/>
      <dgm:t>
        <a:bodyPr/>
        <a:lstStyle/>
        <a:p>
          <a:endParaRPr lang="en-US" sz="2200">
            <a:solidFill>
              <a:srgbClr val="000099"/>
            </a:solidFill>
          </a:endParaRPr>
        </a:p>
      </dgm:t>
    </dgm:pt>
    <dgm:pt modelId="{2887C6BB-87EE-497F-93BA-63ECB911ACC7}">
      <dgm:prSet phldrT="[Text]" custT="1"/>
      <dgm:spPr/>
      <dgm:t>
        <a:bodyPr/>
        <a:lstStyle/>
        <a:p>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là</a:t>
          </a:r>
          <a:r>
            <a:rPr lang="en-US" sz="2200" dirty="0" smtClean="0">
              <a:solidFill>
                <a:srgbClr val="000099"/>
              </a:solidFill>
            </a:rPr>
            <a:t> </a:t>
          </a:r>
          <a:r>
            <a:rPr lang="en-US" sz="2200" dirty="0" err="1" smtClean="0">
              <a:solidFill>
                <a:srgbClr val="000099"/>
              </a:solidFill>
            </a:rPr>
            <a:t>kiểu</a:t>
          </a:r>
          <a:r>
            <a:rPr lang="en-US" sz="2200" dirty="0" smtClean="0">
              <a:solidFill>
                <a:srgbClr val="000099"/>
              </a:solidFill>
            </a:rPr>
            <a:t> </a:t>
          </a:r>
          <a:r>
            <a:rPr lang="en-US" sz="2200" dirty="0" err="1" smtClean="0">
              <a:solidFill>
                <a:srgbClr val="000099"/>
              </a:solidFill>
            </a:rPr>
            <a:t>cấu</a:t>
          </a:r>
          <a:r>
            <a:rPr lang="en-US" sz="2200" dirty="0" smtClean="0">
              <a:solidFill>
                <a:srgbClr val="000099"/>
              </a:solidFill>
            </a:rPr>
            <a:t> </a:t>
          </a:r>
          <a:r>
            <a:rPr lang="en-US" sz="2200" dirty="0" err="1" smtClean="0">
              <a:solidFill>
                <a:srgbClr val="000099"/>
              </a:solidFill>
            </a:rPr>
            <a:t>trúc</a:t>
          </a:r>
          <a:r>
            <a:rPr lang="en-US" sz="2200" dirty="0" smtClean="0">
              <a:solidFill>
                <a:srgbClr val="000099"/>
              </a:solidFill>
            </a:rPr>
            <a:t> </a:t>
          </a:r>
          <a:r>
            <a:rPr lang="en-US" sz="2200" dirty="0" err="1" smtClean="0">
              <a:solidFill>
                <a:srgbClr val="000099"/>
              </a:solidFill>
            </a:rPr>
            <a:t>và</a:t>
          </a:r>
          <a:r>
            <a:rPr lang="en-US" sz="2200" dirty="0" smtClean="0">
              <a:solidFill>
                <a:srgbClr val="000099"/>
              </a:solidFill>
            </a:rPr>
            <a:t> </a:t>
          </a:r>
          <a:r>
            <a:rPr lang="en-US" sz="2200" dirty="0" err="1" smtClean="0">
              <a:solidFill>
                <a:srgbClr val="000099"/>
              </a:solidFill>
            </a:rPr>
            <a:t>thành</a:t>
          </a:r>
          <a:r>
            <a:rPr lang="en-US" sz="2200" dirty="0" smtClean="0">
              <a:solidFill>
                <a:srgbClr val="000099"/>
              </a:solidFill>
            </a:rPr>
            <a:t> </a:t>
          </a:r>
          <a:r>
            <a:rPr lang="en-US" sz="2200" dirty="0" err="1" smtClean="0">
              <a:solidFill>
                <a:srgbClr val="000099"/>
              </a:solidFill>
            </a:rPr>
            <a:t>phần</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thuộc</a:t>
          </a:r>
          <a:r>
            <a:rPr lang="en-US" sz="2200" dirty="0" smtClean="0">
              <a:solidFill>
                <a:srgbClr val="000099"/>
              </a:solidFill>
            </a:rPr>
            <a:t> </a:t>
          </a:r>
          <a:r>
            <a:rPr lang="en-US" sz="2200" dirty="0" err="1" smtClean="0">
              <a:solidFill>
                <a:srgbClr val="000099"/>
              </a:solidFill>
            </a:rPr>
            <a:t>tính</a:t>
          </a:r>
          <a:r>
            <a:rPr lang="en-US" sz="2200" dirty="0" smtClean="0">
              <a:solidFill>
                <a:srgbClr val="000099"/>
              </a:solidFill>
            </a:rPr>
            <a:t> </a:t>
          </a:r>
          <a:r>
            <a:rPr lang="en-US" sz="2200" dirty="0" err="1" smtClean="0">
              <a:solidFill>
                <a:srgbClr val="000099"/>
              </a:solidFill>
            </a:rPr>
            <a:t>của</a:t>
          </a:r>
          <a:r>
            <a:rPr lang="en-US" sz="2200" dirty="0" smtClean="0">
              <a:solidFill>
                <a:srgbClr val="000099"/>
              </a:solidFill>
            </a:rPr>
            <a:t> </a:t>
          </a:r>
          <a:r>
            <a:rPr lang="en-US" sz="2200" dirty="0" err="1" smtClean="0">
              <a:solidFill>
                <a:srgbClr val="000099"/>
              </a:solidFill>
            </a:rPr>
            <a:t>các</a:t>
          </a:r>
          <a:r>
            <a:rPr lang="en-US" sz="2200" dirty="0" smtClean="0">
              <a:solidFill>
                <a:srgbClr val="000099"/>
              </a:solidFill>
            </a:rPr>
            <a:t> </a:t>
          </a:r>
          <a:r>
            <a:rPr lang="en-US" sz="2200" dirty="0" err="1" smtClean="0">
              <a:solidFill>
                <a:srgbClr val="000099"/>
              </a:solidFill>
            </a:rPr>
            <a:t>đối</a:t>
          </a:r>
          <a:r>
            <a:rPr lang="en-US" sz="2200" dirty="0" smtClean="0">
              <a:solidFill>
                <a:srgbClr val="000099"/>
              </a:solidFill>
            </a:rPr>
            <a:t> </a:t>
          </a:r>
          <a:r>
            <a:rPr lang="en-US" sz="2200" dirty="0" err="1" smtClean="0">
              <a:solidFill>
                <a:srgbClr val="000099"/>
              </a:solidFill>
            </a:rPr>
            <a:t>tượng</a:t>
          </a:r>
          <a:r>
            <a:rPr lang="en-US" sz="2200" dirty="0" smtClean="0">
              <a:solidFill>
                <a:srgbClr val="000099"/>
              </a:solidFill>
            </a:rPr>
            <a:t> </a:t>
          </a:r>
          <a:r>
            <a:rPr lang="en-US" sz="2200" dirty="0" err="1" smtClean="0">
              <a:solidFill>
                <a:srgbClr val="000099"/>
              </a:solidFill>
            </a:rPr>
            <a:t>đó</a:t>
          </a:r>
          <a:r>
            <a:rPr lang="en-US" sz="2200" dirty="0" smtClean="0">
              <a:solidFill>
                <a:srgbClr val="000099"/>
              </a:solidFill>
            </a:rPr>
            <a:t> </a:t>
          </a:r>
          <a:r>
            <a:rPr lang="en-US" sz="2200" dirty="0" err="1" smtClean="0">
              <a:solidFill>
                <a:srgbClr val="000099"/>
              </a:solidFill>
            </a:rPr>
            <a:t>phải</a:t>
          </a:r>
          <a:r>
            <a:rPr lang="en-US" sz="2200" dirty="0" smtClean="0">
              <a:solidFill>
                <a:srgbClr val="000099"/>
              </a:solidFill>
            </a:rPr>
            <a:t> </a:t>
          </a:r>
          <a:r>
            <a:rPr lang="en-US" sz="2200" dirty="0" err="1" smtClean="0">
              <a:solidFill>
                <a:srgbClr val="000099"/>
              </a:solidFill>
            </a:rPr>
            <a:t>thoả</a:t>
          </a:r>
          <a:r>
            <a:rPr lang="en-US" sz="2200" dirty="0" smtClean="0">
              <a:solidFill>
                <a:srgbClr val="000099"/>
              </a:solidFill>
            </a:rPr>
            <a:t> deep equal </a:t>
          </a:r>
          <a:endParaRPr lang="en-US" sz="2200" dirty="0">
            <a:solidFill>
              <a:srgbClr val="000099"/>
            </a:solidFill>
          </a:endParaRPr>
        </a:p>
      </dgm:t>
    </dgm:pt>
    <dgm:pt modelId="{76FE88DA-5CE3-42A9-9D51-D981F211C73D}" type="parTrans" cxnId="{DAE8264C-FB7A-4DCF-9A85-B5BBAA1C4951}">
      <dgm:prSet/>
      <dgm:spPr/>
      <dgm:t>
        <a:bodyPr/>
        <a:lstStyle/>
        <a:p>
          <a:endParaRPr lang="en-US" sz="2200">
            <a:solidFill>
              <a:srgbClr val="000099"/>
            </a:solidFill>
          </a:endParaRPr>
        </a:p>
      </dgm:t>
    </dgm:pt>
    <dgm:pt modelId="{C52FF57E-ADBB-417E-8ABF-48BB22AF5271}" type="sibTrans" cxnId="{DAE8264C-FB7A-4DCF-9A85-B5BBAA1C4951}">
      <dgm:prSet/>
      <dgm:spPr/>
      <dgm:t>
        <a:bodyPr/>
        <a:lstStyle/>
        <a:p>
          <a:endParaRPr lang="en-US" sz="2200">
            <a:solidFill>
              <a:srgbClr val="000099"/>
            </a:solidFill>
          </a:endParaRPr>
        </a:p>
      </dgm:t>
    </dgm:pt>
    <dgm:pt modelId="{830C89E8-86E1-4A9D-9373-C6DBEE160317}" type="pres">
      <dgm:prSet presAssocID="{7B809C52-A93B-4325-9068-19BD5320ECEE}" presName="linear" presStyleCnt="0">
        <dgm:presLayoutVars>
          <dgm:animLvl val="lvl"/>
          <dgm:resizeHandles val="exact"/>
        </dgm:presLayoutVars>
      </dgm:prSet>
      <dgm:spPr/>
      <dgm:t>
        <a:bodyPr/>
        <a:lstStyle/>
        <a:p>
          <a:endParaRPr lang="en-US"/>
        </a:p>
      </dgm:t>
    </dgm:pt>
    <dgm:pt modelId="{CA3EFCC6-EE43-446E-B342-475A7B579CB2}" type="pres">
      <dgm:prSet presAssocID="{0DF87736-7CB0-48EE-9CC9-3EE3BFE2A5D0}" presName="parentText" presStyleLbl="node1" presStyleIdx="0" presStyleCnt="3">
        <dgm:presLayoutVars>
          <dgm:chMax val="0"/>
          <dgm:bulletEnabled val="1"/>
        </dgm:presLayoutVars>
      </dgm:prSet>
      <dgm:spPr/>
      <dgm:t>
        <a:bodyPr/>
        <a:lstStyle/>
        <a:p>
          <a:endParaRPr lang="en-US"/>
        </a:p>
      </dgm:t>
    </dgm:pt>
    <dgm:pt modelId="{17A4F4C3-7333-4BFB-85A4-C7AC1ED6B8AF}" type="pres">
      <dgm:prSet presAssocID="{38D07F35-8E24-4B5D-9E9E-4380B3EA28DE}" presName="spacer" presStyleCnt="0"/>
      <dgm:spPr/>
    </dgm:pt>
    <dgm:pt modelId="{190354AD-B053-457B-A4AA-29EA6AC1DAE9}" type="pres">
      <dgm:prSet presAssocID="{CC6D582C-A62D-4C0E-880A-A019D5B97CFE}" presName="parentText" presStyleLbl="node1" presStyleIdx="1" presStyleCnt="3">
        <dgm:presLayoutVars>
          <dgm:chMax val="0"/>
          <dgm:bulletEnabled val="1"/>
        </dgm:presLayoutVars>
      </dgm:prSet>
      <dgm:spPr/>
      <dgm:t>
        <a:bodyPr/>
        <a:lstStyle/>
        <a:p>
          <a:endParaRPr lang="en-US"/>
        </a:p>
      </dgm:t>
    </dgm:pt>
    <dgm:pt modelId="{7D5674DF-5830-44F3-899E-F3A5C71F7DC4}" type="pres">
      <dgm:prSet presAssocID="{9B1D4CE0-B00B-4611-99A0-FD1F75F2A903}" presName="spacer" presStyleCnt="0"/>
      <dgm:spPr/>
    </dgm:pt>
    <dgm:pt modelId="{F265203F-626D-4F35-8C44-9FA6B6691113}" type="pres">
      <dgm:prSet presAssocID="{2887C6BB-87EE-497F-93BA-63ECB911ACC7}" presName="parentText" presStyleLbl="node1" presStyleIdx="2" presStyleCnt="3" custLinFactNeighborY="23112">
        <dgm:presLayoutVars>
          <dgm:chMax val="0"/>
          <dgm:bulletEnabled val="1"/>
        </dgm:presLayoutVars>
      </dgm:prSet>
      <dgm:spPr/>
      <dgm:t>
        <a:bodyPr/>
        <a:lstStyle/>
        <a:p>
          <a:endParaRPr lang="en-US"/>
        </a:p>
      </dgm:t>
    </dgm:pt>
  </dgm:ptLst>
  <dgm:cxnLst>
    <dgm:cxn modelId="{DAE8264C-FB7A-4DCF-9A85-B5BBAA1C4951}" srcId="{7B809C52-A93B-4325-9068-19BD5320ECEE}" destId="{2887C6BB-87EE-497F-93BA-63ECB911ACC7}" srcOrd="2" destOrd="0" parTransId="{76FE88DA-5CE3-42A9-9D51-D981F211C73D}" sibTransId="{C52FF57E-ADBB-417E-8ABF-48BB22AF5271}"/>
    <dgm:cxn modelId="{8B622F50-CCAD-421C-913A-B9692A867D92}" type="presOf" srcId="{0DF87736-7CB0-48EE-9CC9-3EE3BFE2A5D0}" destId="{CA3EFCC6-EE43-446E-B342-475A7B579CB2}" srcOrd="0" destOrd="0" presId="urn:microsoft.com/office/officeart/2005/8/layout/vList2"/>
    <dgm:cxn modelId="{F5DB57B1-14A8-4B77-979A-CE5F3B7ABC8C}" srcId="{7B809C52-A93B-4325-9068-19BD5320ECEE}" destId="{0DF87736-7CB0-48EE-9CC9-3EE3BFE2A5D0}" srcOrd="0" destOrd="0" parTransId="{221AB4BB-BEDC-48A4-9906-B147D0A099F0}" sibTransId="{38D07F35-8E24-4B5D-9E9E-4380B3EA28DE}"/>
    <dgm:cxn modelId="{2A2FC2A3-48A4-42CC-A15D-00806E210D0D}" type="presOf" srcId="{2887C6BB-87EE-497F-93BA-63ECB911ACC7}" destId="{F265203F-626D-4F35-8C44-9FA6B6691113}" srcOrd="0" destOrd="0" presId="urn:microsoft.com/office/officeart/2005/8/layout/vList2"/>
    <dgm:cxn modelId="{AAD19A8A-D80D-4FB1-B0FC-03D45FEA954B}" srcId="{7B809C52-A93B-4325-9068-19BD5320ECEE}" destId="{CC6D582C-A62D-4C0E-880A-A019D5B97CFE}" srcOrd="1" destOrd="0" parTransId="{49765640-CD29-43F5-95BD-2D7E4FD55634}" sibTransId="{9B1D4CE0-B00B-4611-99A0-FD1F75F2A903}"/>
    <dgm:cxn modelId="{19C9BBD8-1450-4F52-B3AA-1831478FEDF0}" type="presOf" srcId="{7B809C52-A93B-4325-9068-19BD5320ECEE}" destId="{830C89E8-86E1-4A9D-9373-C6DBEE160317}" srcOrd="0" destOrd="0" presId="urn:microsoft.com/office/officeart/2005/8/layout/vList2"/>
    <dgm:cxn modelId="{E22BA673-AFFE-42D2-8596-9FE433A7A30C}" type="presOf" srcId="{CC6D582C-A62D-4C0E-880A-A019D5B97CFE}" destId="{190354AD-B053-457B-A4AA-29EA6AC1DAE9}" srcOrd="0" destOrd="0" presId="urn:microsoft.com/office/officeart/2005/8/layout/vList2"/>
    <dgm:cxn modelId="{6DDA0B9E-FC5C-4FED-8B0C-D82783F8251F}" type="presParOf" srcId="{830C89E8-86E1-4A9D-9373-C6DBEE160317}" destId="{CA3EFCC6-EE43-446E-B342-475A7B579CB2}" srcOrd="0" destOrd="0" presId="urn:microsoft.com/office/officeart/2005/8/layout/vList2"/>
    <dgm:cxn modelId="{073822F4-A9D0-4136-9C47-AD1DF323CC94}" type="presParOf" srcId="{830C89E8-86E1-4A9D-9373-C6DBEE160317}" destId="{17A4F4C3-7333-4BFB-85A4-C7AC1ED6B8AF}" srcOrd="1" destOrd="0" presId="urn:microsoft.com/office/officeart/2005/8/layout/vList2"/>
    <dgm:cxn modelId="{9E4E3B97-1758-44EF-AD5E-A971DC786D4D}" type="presParOf" srcId="{830C89E8-86E1-4A9D-9373-C6DBEE160317}" destId="{190354AD-B053-457B-A4AA-29EA6AC1DAE9}" srcOrd="2" destOrd="0" presId="urn:microsoft.com/office/officeart/2005/8/layout/vList2"/>
    <dgm:cxn modelId="{59384C09-07FF-46D5-B4ED-E1C6ED14772C}" type="presParOf" srcId="{830C89E8-86E1-4A9D-9373-C6DBEE160317}" destId="{7D5674DF-5830-44F3-899E-F3A5C71F7DC4}" srcOrd="3" destOrd="0" presId="urn:microsoft.com/office/officeart/2005/8/layout/vList2"/>
    <dgm:cxn modelId="{6A880CE5-406A-4A6E-A0BA-F9962E776BD9}" type="presParOf" srcId="{830C89E8-86E1-4A9D-9373-C6DBEE160317}" destId="{F265203F-626D-4F35-8C44-9FA6B669111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70129-FF60-4409-8FBF-E7B34C70A565}"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FE80257A-86B2-4FEA-B5C6-83AD522C29EB}">
      <dgm:prSet phldrT="[Text]" phldr="1"/>
      <dgm:spPr/>
      <dgm:t>
        <a:bodyPr/>
        <a:lstStyle/>
        <a:p>
          <a:endParaRPr lang="en-US"/>
        </a:p>
      </dgm:t>
    </dgm:pt>
    <dgm:pt modelId="{3B40CFF8-72AD-4513-B32F-C6F87BC080A5}" type="parTrans" cxnId="{676810DB-65A8-4ABF-A512-04BE4556E410}">
      <dgm:prSet/>
      <dgm:spPr/>
      <dgm:t>
        <a:bodyPr/>
        <a:lstStyle/>
        <a:p>
          <a:endParaRPr lang="en-US"/>
        </a:p>
      </dgm:t>
    </dgm:pt>
    <dgm:pt modelId="{127AE681-FB83-4111-9951-568C5C616736}" type="sibTrans" cxnId="{676810DB-65A8-4ABF-A512-04BE4556E410}">
      <dgm:prSet/>
      <dgm:spPr/>
      <dgm:t>
        <a:bodyPr/>
        <a:lstStyle/>
        <a:p>
          <a:endParaRPr lang="en-US"/>
        </a:p>
      </dgm:t>
    </dgm:pt>
    <dgm:pt modelId="{2764C1EC-F509-491D-956F-31E2B95EB52B}">
      <dgm:prSet phldrT="[Text]"/>
      <dgm:spPr/>
      <dgm:t>
        <a:bodyPr/>
        <a:lstStyle/>
        <a:p>
          <a:r>
            <a:rPr lang="en-US" dirty="0" smtClean="0"/>
            <a:t>Structured Types and ADT</a:t>
          </a:r>
          <a:endParaRPr lang="en-US" dirty="0"/>
        </a:p>
      </dgm:t>
    </dgm:pt>
    <dgm:pt modelId="{17AE20CD-46A2-49AB-BDC9-4297B3D07368}" type="parTrans" cxnId="{EF44F2B2-4E0A-4EFA-8982-F381E3221AFD}">
      <dgm:prSet/>
      <dgm:spPr/>
      <dgm:t>
        <a:bodyPr/>
        <a:lstStyle/>
        <a:p>
          <a:endParaRPr lang="en-US"/>
        </a:p>
      </dgm:t>
    </dgm:pt>
    <dgm:pt modelId="{7994AA9D-8994-4784-B8D7-B36C1ABFDDA8}" type="sibTrans" cxnId="{EF44F2B2-4E0A-4EFA-8982-F381E3221AFD}">
      <dgm:prSet/>
      <dgm:spPr/>
      <dgm:t>
        <a:bodyPr/>
        <a:lstStyle/>
        <a:p>
          <a:endParaRPr lang="en-US"/>
        </a:p>
      </dgm:t>
    </dgm:pt>
    <dgm:pt modelId="{BFD5ADB5-A934-4690-95FE-185E5EF95781}">
      <dgm:prSet phldrT="[Text]" phldr="1"/>
      <dgm:spPr/>
      <dgm:t>
        <a:bodyPr/>
        <a:lstStyle/>
        <a:p>
          <a:endParaRPr lang="en-US"/>
        </a:p>
      </dgm:t>
    </dgm:pt>
    <dgm:pt modelId="{6C79A4C7-947C-48B2-83B6-FE4D790FC1D2}" type="parTrans" cxnId="{A2C826BF-456F-4E5F-9D82-E4CBDE45BF55}">
      <dgm:prSet/>
      <dgm:spPr/>
      <dgm:t>
        <a:bodyPr/>
        <a:lstStyle/>
        <a:p>
          <a:endParaRPr lang="en-US"/>
        </a:p>
      </dgm:t>
    </dgm:pt>
    <dgm:pt modelId="{11A04169-E8C9-4803-8090-EE7E1D9D9590}" type="sibTrans" cxnId="{A2C826BF-456F-4E5F-9D82-E4CBDE45BF55}">
      <dgm:prSet/>
      <dgm:spPr/>
      <dgm:t>
        <a:bodyPr/>
        <a:lstStyle/>
        <a:p>
          <a:endParaRPr lang="en-US"/>
        </a:p>
      </dgm:t>
    </dgm:pt>
    <dgm:pt modelId="{9AC18902-8CC1-4830-A302-8FDE72344145}">
      <dgm:prSet phldrT="[Text]"/>
      <dgm:spPr/>
      <dgm:t>
        <a:bodyPr/>
        <a:lstStyle/>
        <a:p>
          <a:r>
            <a:rPr lang="en-US" dirty="0" smtClean="0"/>
            <a:t>Object identity</a:t>
          </a:r>
          <a:endParaRPr lang="en-US" dirty="0"/>
        </a:p>
      </dgm:t>
    </dgm:pt>
    <dgm:pt modelId="{F50DA611-5072-44BE-B5C3-C92F365DE451}" type="parTrans" cxnId="{421FEF5B-A16E-4283-8FA0-A22812D7D3D6}">
      <dgm:prSet/>
      <dgm:spPr/>
      <dgm:t>
        <a:bodyPr/>
        <a:lstStyle/>
        <a:p>
          <a:endParaRPr lang="en-US"/>
        </a:p>
      </dgm:t>
    </dgm:pt>
    <dgm:pt modelId="{4E5DF037-7351-4089-B9BC-BA49231C66D8}" type="sibTrans" cxnId="{421FEF5B-A16E-4283-8FA0-A22812D7D3D6}">
      <dgm:prSet/>
      <dgm:spPr/>
      <dgm:t>
        <a:bodyPr/>
        <a:lstStyle/>
        <a:p>
          <a:endParaRPr lang="en-US"/>
        </a:p>
      </dgm:t>
    </dgm:pt>
    <dgm:pt modelId="{1B25351E-9D82-4AC9-81EE-F6105E054C86}">
      <dgm:prSet phldrT="[Text]" phldr="1"/>
      <dgm:spPr/>
      <dgm:t>
        <a:bodyPr/>
        <a:lstStyle/>
        <a:p>
          <a:endParaRPr lang="en-US" dirty="0"/>
        </a:p>
      </dgm:t>
    </dgm:pt>
    <dgm:pt modelId="{E0FE0973-329A-4A0A-B6BC-03B0B4A08D27}" type="parTrans" cxnId="{0C84055A-F6EB-4CB3-87E2-B8205C6AFC36}">
      <dgm:prSet/>
      <dgm:spPr/>
      <dgm:t>
        <a:bodyPr/>
        <a:lstStyle/>
        <a:p>
          <a:endParaRPr lang="en-US"/>
        </a:p>
      </dgm:t>
    </dgm:pt>
    <dgm:pt modelId="{A807F187-E7DC-4D71-8956-376B24D3564D}" type="sibTrans" cxnId="{0C84055A-F6EB-4CB3-87E2-B8205C6AFC36}">
      <dgm:prSet/>
      <dgm:spPr/>
      <dgm:t>
        <a:bodyPr/>
        <a:lstStyle/>
        <a:p>
          <a:endParaRPr lang="en-US"/>
        </a:p>
      </dgm:t>
    </dgm:pt>
    <dgm:pt modelId="{CAD98D16-9729-4752-B81D-622164ADB74D}">
      <dgm:prSet phldrT="[Text]"/>
      <dgm:spPr/>
      <dgm:t>
        <a:bodyPr/>
        <a:lstStyle/>
        <a:p>
          <a:r>
            <a:rPr lang="en-US" dirty="0" smtClean="0"/>
            <a:t>Extending ER model</a:t>
          </a:r>
          <a:endParaRPr lang="en-US" dirty="0"/>
        </a:p>
      </dgm:t>
    </dgm:pt>
    <dgm:pt modelId="{1F978C47-7297-4538-94B9-7800BC948309}" type="parTrans" cxnId="{257FC8B8-EB44-49AB-9093-8915D4B080EA}">
      <dgm:prSet/>
      <dgm:spPr/>
      <dgm:t>
        <a:bodyPr/>
        <a:lstStyle/>
        <a:p>
          <a:endParaRPr lang="en-US"/>
        </a:p>
      </dgm:t>
    </dgm:pt>
    <dgm:pt modelId="{01F450D1-8191-4670-A8FB-1764A32F4C5E}" type="sibTrans" cxnId="{257FC8B8-EB44-49AB-9093-8915D4B080EA}">
      <dgm:prSet/>
      <dgm:spPr/>
      <dgm:t>
        <a:bodyPr/>
        <a:lstStyle/>
        <a:p>
          <a:endParaRPr lang="en-US"/>
        </a:p>
      </dgm:t>
    </dgm:pt>
    <dgm:pt modelId="{0889FC01-2769-4532-B28E-9DF912A0CA65}">
      <dgm:prSet phldrT="[Text]"/>
      <dgm:spPr/>
      <dgm:t>
        <a:bodyPr/>
        <a:lstStyle/>
        <a:p>
          <a:r>
            <a:rPr lang="en-US" smtClean="0"/>
            <a:t>Nested collections</a:t>
          </a:r>
          <a:endParaRPr lang="en-US" dirty="0"/>
        </a:p>
      </dgm:t>
    </dgm:pt>
    <dgm:pt modelId="{CD368A6C-8A1E-43A8-A8B4-F0DE8D499991}" type="parTrans" cxnId="{B8701B7B-C476-4A24-A8D6-E05E9A427E94}">
      <dgm:prSet/>
      <dgm:spPr/>
      <dgm:t>
        <a:bodyPr/>
        <a:lstStyle/>
        <a:p>
          <a:endParaRPr lang="en-US"/>
        </a:p>
      </dgm:t>
    </dgm:pt>
    <dgm:pt modelId="{045A49DE-E29D-4810-B69E-F4F981CF0449}" type="sibTrans" cxnId="{B8701B7B-C476-4A24-A8D6-E05E9A427E94}">
      <dgm:prSet/>
      <dgm:spPr/>
      <dgm:t>
        <a:bodyPr/>
        <a:lstStyle/>
        <a:p>
          <a:endParaRPr lang="en-US"/>
        </a:p>
      </dgm:t>
    </dgm:pt>
    <dgm:pt modelId="{ACBE8B2E-614E-489E-8B2F-4411154E91EC}">
      <dgm:prSet phldrT="[Text]"/>
      <dgm:spPr/>
      <dgm:t>
        <a:bodyPr/>
        <a:lstStyle/>
        <a:p>
          <a:endParaRPr lang="en-US" dirty="0"/>
        </a:p>
      </dgm:t>
    </dgm:pt>
    <dgm:pt modelId="{38842AAC-2B9C-4064-AA9F-C817D872FA24}" type="parTrans" cxnId="{E83E80F2-0122-4C05-88A0-805DDF84AC1F}">
      <dgm:prSet/>
      <dgm:spPr/>
      <dgm:t>
        <a:bodyPr/>
        <a:lstStyle/>
        <a:p>
          <a:endParaRPr lang="en-US"/>
        </a:p>
      </dgm:t>
    </dgm:pt>
    <dgm:pt modelId="{DE4C749A-C8E8-43E3-89C8-9D1CD649B234}" type="sibTrans" cxnId="{E83E80F2-0122-4C05-88A0-805DDF84AC1F}">
      <dgm:prSet/>
      <dgm:spPr/>
      <dgm:t>
        <a:bodyPr/>
        <a:lstStyle/>
        <a:p>
          <a:endParaRPr lang="en-US"/>
        </a:p>
      </dgm:t>
    </dgm:pt>
    <dgm:pt modelId="{A41C70E7-555E-4924-BCC6-CC4500264B3D}" type="pres">
      <dgm:prSet presAssocID="{86370129-FF60-4409-8FBF-E7B34C70A565}" presName="Name0" presStyleCnt="0">
        <dgm:presLayoutVars>
          <dgm:chMax/>
          <dgm:chPref/>
          <dgm:dir/>
        </dgm:presLayoutVars>
      </dgm:prSet>
      <dgm:spPr/>
      <dgm:t>
        <a:bodyPr/>
        <a:lstStyle/>
        <a:p>
          <a:endParaRPr lang="en-US"/>
        </a:p>
      </dgm:t>
    </dgm:pt>
    <dgm:pt modelId="{3B3F7870-0366-4715-9421-94C79D4E23C2}" type="pres">
      <dgm:prSet presAssocID="{FE80257A-86B2-4FEA-B5C6-83AD522C29EB}" presName="parenttextcomposite" presStyleCnt="0"/>
      <dgm:spPr/>
    </dgm:pt>
    <dgm:pt modelId="{27DE66F7-341B-4F29-8B3C-FB5EDC1DB778}" type="pres">
      <dgm:prSet presAssocID="{FE80257A-86B2-4FEA-B5C6-83AD522C29EB}" presName="parenttext" presStyleLbl="revTx" presStyleIdx="0" presStyleCnt="4">
        <dgm:presLayoutVars>
          <dgm:chMax/>
          <dgm:chPref val="2"/>
          <dgm:bulletEnabled val="1"/>
        </dgm:presLayoutVars>
      </dgm:prSet>
      <dgm:spPr/>
      <dgm:t>
        <a:bodyPr/>
        <a:lstStyle/>
        <a:p>
          <a:endParaRPr lang="en-US"/>
        </a:p>
      </dgm:t>
    </dgm:pt>
    <dgm:pt modelId="{A23562D0-0802-40CF-88C1-197A620FDB9F}" type="pres">
      <dgm:prSet presAssocID="{FE80257A-86B2-4FEA-B5C6-83AD522C29EB}" presName="composite" presStyleCnt="0"/>
      <dgm:spPr/>
    </dgm:pt>
    <dgm:pt modelId="{6EAD1F2A-155E-4DF4-AE89-76630B164F0F}" type="pres">
      <dgm:prSet presAssocID="{FE80257A-86B2-4FEA-B5C6-83AD522C29EB}" presName="chevron1" presStyleLbl="alignNode1" presStyleIdx="0" presStyleCnt="28"/>
      <dgm:spPr/>
    </dgm:pt>
    <dgm:pt modelId="{041F5866-7CEA-4A6C-B694-BD6D010E00FF}" type="pres">
      <dgm:prSet presAssocID="{FE80257A-86B2-4FEA-B5C6-83AD522C29EB}" presName="chevron2" presStyleLbl="alignNode1" presStyleIdx="1" presStyleCnt="28"/>
      <dgm:spPr/>
    </dgm:pt>
    <dgm:pt modelId="{C1F7FEF6-04E9-4B1F-BDDE-2C958E55A571}" type="pres">
      <dgm:prSet presAssocID="{FE80257A-86B2-4FEA-B5C6-83AD522C29EB}" presName="chevron3" presStyleLbl="alignNode1" presStyleIdx="2" presStyleCnt="28"/>
      <dgm:spPr/>
    </dgm:pt>
    <dgm:pt modelId="{E55979F9-C893-494C-978B-31E895B4A5C1}" type="pres">
      <dgm:prSet presAssocID="{FE80257A-86B2-4FEA-B5C6-83AD522C29EB}" presName="chevron4" presStyleLbl="alignNode1" presStyleIdx="3" presStyleCnt="28"/>
      <dgm:spPr/>
    </dgm:pt>
    <dgm:pt modelId="{8451F7E3-A927-4471-B029-FC76DBA8FBD9}" type="pres">
      <dgm:prSet presAssocID="{FE80257A-86B2-4FEA-B5C6-83AD522C29EB}" presName="chevron5" presStyleLbl="alignNode1" presStyleIdx="4" presStyleCnt="28"/>
      <dgm:spPr/>
    </dgm:pt>
    <dgm:pt modelId="{ECE84473-59EC-4446-BC45-EACD6C7D195F}" type="pres">
      <dgm:prSet presAssocID="{FE80257A-86B2-4FEA-B5C6-83AD522C29EB}" presName="chevron6" presStyleLbl="alignNode1" presStyleIdx="5" presStyleCnt="28"/>
      <dgm:spPr/>
    </dgm:pt>
    <dgm:pt modelId="{DC2E7E52-B0AF-49A7-A83D-EBEC970E0405}" type="pres">
      <dgm:prSet presAssocID="{FE80257A-86B2-4FEA-B5C6-83AD522C29EB}" presName="chevron7" presStyleLbl="alignNode1" presStyleIdx="6" presStyleCnt="28"/>
      <dgm:spPr/>
    </dgm:pt>
    <dgm:pt modelId="{71C6410C-074C-435B-BA98-98C3A5E70FC0}" type="pres">
      <dgm:prSet presAssocID="{FE80257A-86B2-4FEA-B5C6-83AD522C29EB}" presName="childtext" presStyleLbl="solidFgAcc1" presStyleIdx="0" presStyleCnt="4">
        <dgm:presLayoutVars>
          <dgm:chMax/>
          <dgm:chPref val="0"/>
          <dgm:bulletEnabled val="1"/>
        </dgm:presLayoutVars>
      </dgm:prSet>
      <dgm:spPr/>
      <dgm:t>
        <a:bodyPr/>
        <a:lstStyle/>
        <a:p>
          <a:endParaRPr lang="en-US"/>
        </a:p>
      </dgm:t>
    </dgm:pt>
    <dgm:pt modelId="{360CB2A8-ED52-48C7-9838-7CE6E33CC18E}" type="pres">
      <dgm:prSet presAssocID="{127AE681-FB83-4111-9951-568C5C616736}" presName="sibTrans" presStyleCnt="0"/>
      <dgm:spPr/>
    </dgm:pt>
    <dgm:pt modelId="{94DC8738-51A0-40EE-BCD2-9959C4659DFF}" type="pres">
      <dgm:prSet presAssocID="{BFD5ADB5-A934-4690-95FE-185E5EF95781}" presName="parenttextcomposite" presStyleCnt="0"/>
      <dgm:spPr/>
    </dgm:pt>
    <dgm:pt modelId="{7C8054A5-0401-44F0-B353-9F1F9C8FD34D}" type="pres">
      <dgm:prSet presAssocID="{BFD5ADB5-A934-4690-95FE-185E5EF95781}" presName="parenttext" presStyleLbl="revTx" presStyleIdx="1" presStyleCnt="4">
        <dgm:presLayoutVars>
          <dgm:chMax/>
          <dgm:chPref val="2"/>
          <dgm:bulletEnabled val="1"/>
        </dgm:presLayoutVars>
      </dgm:prSet>
      <dgm:spPr/>
      <dgm:t>
        <a:bodyPr/>
        <a:lstStyle/>
        <a:p>
          <a:endParaRPr lang="en-US"/>
        </a:p>
      </dgm:t>
    </dgm:pt>
    <dgm:pt modelId="{ADB1A5D8-5C04-4B74-80F9-84D94452CDBB}" type="pres">
      <dgm:prSet presAssocID="{BFD5ADB5-A934-4690-95FE-185E5EF95781}" presName="composite" presStyleCnt="0"/>
      <dgm:spPr/>
    </dgm:pt>
    <dgm:pt modelId="{DC51D3C5-1317-4288-B437-46517BDE86A7}" type="pres">
      <dgm:prSet presAssocID="{BFD5ADB5-A934-4690-95FE-185E5EF95781}" presName="chevron1" presStyleLbl="alignNode1" presStyleIdx="7" presStyleCnt="28"/>
      <dgm:spPr/>
    </dgm:pt>
    <dgm:pt modelId="{E66A1CDB-8C33-4E63-920A-F672EE355F67}" type="pres">
      <dgm:prSet presAssocID="{BFD5ADB5-A934-4690-95FE-185E5EF95781}" presName="chevron2" presStyleLbl="alignNode1" presStyleIdx="8" presStyleCnt="28"/>
      <dgm:spPr/>
    </dgm:pt>
    <dgm:pt modelId="{E2D459E3-5003-435D-A905-1FD69226942F}" type="pres">
      <dgm:prSet presAssocID="{BFD5ADB5-A934-4690-95FE-185E5EF95781}" presName="chevron3" presStyleLbl="alignNode1" presStyleIdx="9" presStyleCnt="28"/>
      <dgm:spPr/>
    </dgm:pt>
    <dgm:pt modelId="{28EBD9AD-C534-4EF8-8E11-DF7158FC7E28}" type="pres">
      <dgm:prSet presAssocID="{BFD5ADB5-A934-4690-95FE-185E5EF95781}" presName="chevron4" presStyleLbl="alignNode1" presStyleIdx="10" presStyleCnt="28"/>
      <dgm:spPr/>
    </dgm:pt>
    <dgm:pt modelId="{448BA22D-07CC-4015-9AF9-ECCA52AA2AB7}" type="pres">
      <dgm:prSet presAssocID="{BFD5ADB5-A934-4690-95FE-185E5EF95781}" presName="chevron5" presStyleLbl="alignNode1" presStyleIdx="11" presStyleCnt="28"/>
      <dgm:spPr/>
    </dgm:pt>
    <dgm:pt modelId="{53E6586B-0C5D-4BCB-8D63-4D38A6348BCE}" type="pres">
      <dgm:prSet presAssocID="{BFD5ADB5-A934-4690-95FE-185E5EF95781}" presName="chevron6" presStyleLbl="alignNode1" presStyleIdx="12" presStyleCnt="28"/>
      <dgm:spPr/>
    </dgm:pt>
    <dgm:pt modelId="{72AF6A96-4985-4C78-A65D-9EC6C47F66C8}" type="pres">
      <dgm:prSet presAssocID="{BFD5ADB5-A934-4690-95FE-185E5EF95781}" presName="chevron7" presStyleLbl="alignNode1" presStyleIdx="13" presStyleCnt="28"/>
      <dgm:spPr/>
    </dgm:pt>
    <dgm:pt modelId="{438DA925-54F6-4BC6-8DEC-1E3B5E674A41}" type="pres">
      <dgm:prSet presAssocID="{BFD5ADB5-A934-4690-95FE-185E5EF95781}" presName="childtext" presStyleLbl="solidFgAcc1" presStyleIdx="1" presStyleCnt="4">
        <dgm:presLayoutVars>
          <dgm:chMax/>
          <dgm:chPref val="0"/>
          <dgm:bulletEnabled val="1"/>
        </dgm:presLayoutVars>
      </dgm:prSet>
      <dgm:spPr/>
      <dgm:t>
        <a:bodyPr/>
        <a:lstStyle/>
        <a:p>
          <a:endParaRPr lang="en-US"/>
        </a:p>
      </dgm:t>
    </dgm:pt>
    <dgm:pt modelId="{97B87369-0942-405E-A3DD-67D05F9E2552}" type="pres">
      <dgm:prSet presAssocID="{11A04169-E8C9-4803-8090-EE7E1D9D9590}" presName="sibTrans" presStyleCnt="0"/>
      <dgm:spPr/>
    </dgm:pt>
    <dgm:pt modelId="{265CA6E0-7547-4A87-BDED-E063B255117A}" type="pres">
      <dgm:prSet presAssocID="{1B25351E-9D82-4AC9-81EE-F6105E054C86}" presName="parenttextcomposite" presStyleCnt="0"/>
      <dgm:spPr/>
    </dgm:pt>
    <dgm:pt modelId="{62F4BABB-B443-4F64-9CE1-D8891781A0A3}" type="pres">
      <dgm:prSet presAssocID="{1B25351E-9D82-4AC9-81EE-F6105E054C86}" presName="parenttext" presStyleLbl="revTx" presStyleIdx="2" presStyleCnt="4">
        <dgm:presLayoutVars>
          <dgm:chMax/>
          <dgm:chPref val="2"/>
          <dgm:bulletEnabled val="1"/>
        </dgm:presLayoutVars>
      </dgm:prSet>
      <dgm:spPr/>
      <dgm:t>
        <a:bodyPr/>
        <a:lstStyle/>
        <a:p>
          <a:endParaRPr lang="en-US"/>
        </a:p>
      </dgm:t>
    </dgm:pt>
    <dgm:pt modelId="{F853EAA2-1EEC-4057-ADF2-F220EBEF3079}" type="pres">
      <dgm:prSet presAssocID="{1B25351E-9D82-4AC9-81EE-F6105E054C86}" presName="composite" presStyleCnt="0"/>
      <dgm:spPr/>
    </dgm:pt>
    <dgm:pt modelId="{3A576563-6B6A-41BF-BCB6-0881E30D2A84}" type="pres">
      <dgm:prSet presAssocID="{1B25351E-9D82-4AC9-81EE-F6105E054C86}" presName="chevron1" presStyleLbl="alignNode1" presStyleIdx="14" presStyleCnt="28"/>
      <dgm:spPr/>
    </dgm:pt>
    <dgm:pt modelId="{2EA13746-8044-4758-9A90-5A68C2A300B7}" type="pres">
      <dgm:prSet presAssocID="{1B25351E-9D82-4AC9-81EE-F6105E054C86}" presName="chevron2" presStyleLbl="alignNode1" presStyleIdx="15" presStyleCnt="28"/>
      <dgm:spPr/>
    </dgm:pt>
    <dgm:pt modelId="{9E2BB9DF-45BA-4A8D-A33C-5E4B021176E3}" type="pres">
      <dgm:prSet presAssocID="{1B25351E-9D82-4AC9-81EE-F6105E054C86}" presName="chevron3" presStyleLbl="alignNode1" presStyleIdx="16" presStyleCnt="28"/>
      <dgm:spPr/>
    </dgm:pt>
    <dgm:pt modelId="{84017C5B-6B1A-4E08-A5D9-79ED20B23F3F}" type="pres">
      <dgm:prSet presAssocID="{1B25351E-9D82-4AC9-81EE-F6105E054C86}" presName="chevron4" presStyleLbl="alignNode1" presStyleIdx="17" presStyleCnt="28"/>
      <dgm:spPr/>
    </dgm:pt>
    <dgm:pt modelId="{B5768D14-B8EC-4ED7-BA15-55ED54C03B0D}" type="pres">
      <dgm:prSet presAssocID="{1B25351E-9D82-4AC9-81EE-F6105E054C86}" presName="chevron5" presStyleLbl="alignNode1" presStyleIdx="18" presStyleCnt="28"/>
      <dgm:spPr/>
    </dgm:pt>
    <dgm:pt modelId="{298F350E-9675-41CD-A99C-595D36A14B8D}" type="pres">
      <dgm:prSet presAssocID="{1B25351E-9D82-4AC9-81EE-F6105E054C86}" presName="chevron6" presStyleLbl="alignNode1" presStyleIdx="19" presStyleCnt="28"/>
      <dgm:spPr/>
    </dgm:pt>
    <dgm:pt modelId="{12F7472D-3BFB-4901-9542-ACE7DA8715CF}" type="pres">
      <dgm:prSet presAssocID="{1B25351E-9D82-4AC9-81EE-F6105E054C86}" presName="chevron7" presStyleLbl="alignNode1" presStyleIdx="20" presStyleCnt="28"/>
      <dgm:spPr/>
    </dgm:pt>
    <dgm:pt modelId="{5FCDD052-DEDA-4948-88AF-00F937655DAE}" type="pres">
      <dgm:prSet presAssocID="{1B25351E-9D82-4AC9-81EE-F6105E054C86}" presName="childtext" presStyleLbl="solidFgAcc1" presStyleIdx="2" presStyleCnt="4">
        <dgm:presLayoutVars>
          <dgm:chMax/>
          <dgm:chPref val="0"/>
          <dgm:bulletEnabled val="1"/>
        </dgm:presLayoutVars>
      </dgm:prSet>
      <dgm:spPr/>
      <dgm:t>
        <a:bodyPr/>
        <a:lstStyle/>
        <a:p>
          <a:endParaRPr lang="en-US"/>
        </a:p>
      </dgm:t>
    </dgm:pt>
    <dgm:pt modelId="{CD752E6C-F77E-4FCD-9BD9-106CEFAE3A05}" type="pres">
      <dgm:prSet presAssocID="{A807F187-E7DC-4D71-8956-376B24D3564D}" presName="sibTrans" presStyleCnt="0"/>
      <dgm:spPr/>
    </dgm:pt>
    <dgm:pt modelId="{9E7622E8-C0CD-4528-8EB0-820C09F613F3}" type="pres">
      <dgm:prSet presAssocID="{ACBE8B2E-614E-489E-8B2F-4411154E91EC}" presName="parenttextcomposite" presStyleCnt="0"/>
      <dgm:spPr/>
    </dgm:pt>
    <dgm:pt modelId="{BC855ED0-EE69-4A31-8EC8-1658A532D777}" type="pres">
      <dgm:prSet presAssocID="{ACBE8B2E-614E-489E-8B2F-4411154E91EC}" presName="parenttext" presStyleLbl="revTx" presStyleIdx="3" presStyleCnt="4">
        <dgm:presLayoutVars>
          <dgm:chMax/>
          <dgm:chPref val="2"/>
          <dgm:bulletEnabled val="1"/>
        </dgm:presLayoutVars>
      </dgm:prSet>
      <dgm:spPr/>
      <dgm:t>
        <a:bodyPr/>
        <a:lstStyle/>
        <a:p>
          <a:endParaRPr lang="en-US"/>
        </a:p>
      </dgm:t>
    </dgm:pt>
    <dgm:pt modelId="{F2343F87-A804-48E2-AAB5-10353251A527}" type="pres">
      <dgm:prSet presAssocID="{ACBE8B2E-614E-489E-8B2F-4411154E91EC}" presName="composite" presStyleCnt="0"/>
      <dgm:spPr/>
    </dgm:pt>
    <dgm:pt modelId="{39CF2D37-0C41-4499-A245-39558E6DC67E}" type="pres">
      <dgm:prSet presAssocID="{ACBE8B2E-614E-489E-8B2F-4411154E91EC}" presName="chevron1" presStyleLbl="alignNode1" presStyleIdx="21" presStyleCnt="28"/>
      <dgm:spPr/>
    </dgm:pt>
    <dgm:pt modelId="{47697250-49C0-4FDF-A7D7-E2CC56F40194}" type="pres">
      <dgm:prSet presAssocID="{ACBE8B2E-614E-489E-8B2F-4411154E91EC}" presName="chevron2" presStyleLbl="alignNode1" presStyleIdx="22" presStyleCnt="28"/>
      <dgm:spPr/>
    </dgm:pt>
    <dgm:pt modelId="{E7A90E1D-2ECA-47DD-8335-1CD9F60C14FA}" type="pres">
      <dgm:prSet presAssocID="{ACBE8B2E-614E-489E-8B2F-4411154E91EC}" presName="chevron3" presStyleLbl="alignNode1" presStyleIdx="23" presStyleCnt="28"/>
      <dgm:spPr/>
    </dgm:pt>
    <dgm:pt modelId="{A1E2F582-CFE5-4931-A1CB-524888AA5857}" type="pres">
      <dgm:prSet presAssocID="{ACBE8B2E-614E-489E-8B2F-4411154E91EC}" presName="chevron4" presStyleLbl="alignNode1" presStyleIdx="24" presStyleCnt="28"/>
      <dgm:spPr/>
    </dgm:pt>
    <dgm:pt modelId="{8C5F9192-DEC1-4810-AF81-30175BC0E111}" type="pres">
      <dgm:prSet presAssocID="{ACBE8B2E-614E-489E-8B2F-4411154E91EC}" presName="chevron5" presStyleLbl="alignNode1" presStyleIdx="25" presStyleCnt="28"/>
      <dgm:spPr/>
    </dgm:pt>
    <dgm:pt modelId="{5ED0753B-4643-4DAD-B5B5-73B777827D64}" type="pres">
      <dgm:prSet presAssocID="{ACBE8B2E-614E-489E-8B2F-4411154E91EC}" presName="chevron6" presStyleLbl="alignNode1" presStyleIdx="26" presStyleCnt="28"/>
      <dgm:spPr/>
    </dgm:pt>
    <dgm:pt modelId="{9EDC9C79-AE42-49A4-926F-8097D0B31F54}" type="pres">
      <dgm:prSet presAssocID="{ACBE8B2E-614E-489E-8B2F-4411154E91EC}" presName="chevron7" presStyleLbl="alignNode1" presStyleIdx="27" presStyleCnt="28"/>
      <dgm:spPr/>
    </dgm:pt>
    <dgm:pt modelId="{728E03D7-EAE4-433D-8E44-58C23B983AC8}" type="pres">
      <dgm:prSet presAssocID="{ACBE8B2E-614E-489E-8B2F-4411154E91EC}" presName="childtext" presStyleLbl="solidFgAcc1" presStyleIdx="3" presStyleCnt="4">
        <dgm:presLayoutVars>
          <dgm:chMax/>
          <dgm:chPref val="0"/>
          <dgm:bulletEnabled val="1"/>
        </dgm:presLayoutVars>
      </dgm:prSet>
      <dgm:spPr/>
      <dgm:t>
        <a:bodyPr/>
        <a:lstStyle/>
        <a:p>
          <a:endParaRPr lang="en-US"/>
        </a:p>
      </dgm:t>
    </dgm:pt>
  </dgm:ptLst>
  <dgm:cxnLst>
    <dgm:cxn modelId="{CD127616-DAD9-4BD7-B4BE-4D0427107256}" type="presOf" srcId="{CAD98D16-9729-4752-B81D-622164ADB74D}" destId="{5FCDD052-DEDA-4948-88AF-00F937655DAE}" srcOrd="0" destOrd="0" presId="urn:microsoft.com/office/officeart/2008/layout/VerticalAccentList"/>
    <dgm:cxn modelId="{E83E80F2-0122-4C05-88A0-805DDF84AC1F}" srcId="{86370129-FF60-4409-8FBF-E7B34C70A565}" destId="{ACBE8B2E-614E-489E-8B2F-4411154E91EC}" srcOrd="3" destOrd="0" parTransId="{38842AAC-2B9C-4064-AA9F-C817D872FA24}" sibTransId="{DE4C749A-C8E8-43E3-89C8-9D1CD649B234}"/>
    <dgm:cxn modelId="{B8701B7B-C476-4A24-A8D6-E05E9A427E94}" srcId="{ACBE8B2E-614E-489E-8B2F-4411154E91EC}" destId="{0889FC01-2769-4532-B28E-9DF912A0CA65}" srcOrd="0" destOrd="0" parTransId="{CD368A6C-8A1E-43A8-A8B4-F0DE8D499991}" sibTransId="{045A49DE-E29D-4810-B69E-F4F981CF0449}"/>
    <dgm:cxn modelId="{D63515AA-88C0-4D1F-905E-1F748C23CA02}" type="presOf" srcId="{2764C1EC-F509-491D-956F-31E2B95EB52B}" destId="{71C6410C-074C-435B-BA98-98C3A5E70FC0}" srcOrd="0" destOrd="0" presId="urn:microsoft.com/office/officeart/2008/layout/VerticalAccentList"/>
    <dgm:cxn modelId="{EF44F2B2-4E0A-4EFA-8982-F381E3221AFD}" srcId="{FE80257A-86B2-4FEA-B5C6-83AD522C29EB}" destId="{2764C1EC-F509-491D-956F-31E2B95EB52B}" srcOrd="0" destOrd="0" parTransId="{17AE20CD-46A2-49AB-BDC9-4297B3D07368}" sibTransId="{7994AA9D-8994-4784-B8D7-B36C1ABFDDA8}"/>
    <dgm:cxn modelId="{218FC542-E9D0-4840-8B8F-4C75D1027223}" type="presOf" srcId="{FE80257A-86B2-4FEA-B5C6-83AD522C29EB}" destId="{27DE66F7-341B-4F29-8B3C-FB5EDC1DB778}" srcOrd="0" destOrd="0" presId="urn:microsoft.com/office/officeart/2008/layout/VerticalAccentList"/>
    <dgm:cxn modelId="{421FEF5B-A16E-4283-8FA0-A22812D7D3D6}" srcId="{BFD5ADB5-A934-4690-95FE-185E5EF95781}" destId="{9AC18902-8CC1-4830-A302-8FDE72344145}" srcOrd="0" destOrd="0" parTransId="{F50DA611-5072-44BE-B5C3-C92F365DE451}" sibTransId="{4E5DF037-7351-4089-B9BC-BA49231C66D8}"/>
    <dgm:cxn modelId="{257FC8B8-EB44-49AB-9093-8915D4B080EA}" srcId="{1B25351E-9D82-4AC9-81EE-F6105E054C86}" destId="{CAD98D16-9729-4752-B81D-622164ADB74D}" srcOrd="0" destOrd="0" parTransId="{1F978C47-7297-4538-94B9-7800BC948309}" sibTransId="{01F450D1-8191-4670-A8FB-1764A32F4C5E}"/>
    <dgm:cxn modelId="{676810DB-65A8-4ABF-A512-04BE4556E410}" srcId="{86370129-FF60-4409-8FBF-E7B34C70A565}" destId="{FE80257A-86B2-4FEA-B5C6-83AD522C29EB}" srcOrd="0" destOrd="0" parTransId="{3B40CFF8-72AD-4513-B32F-C6F87BC080A5}" sibTransId="{127AE681-FB83-4111-9951-568C5C616736}"/>
    <dgm:cxn modelId="{69390125-C47D-4ED7-A314-0DE717071096}" type="presOf" srcId="{BFD5ADB5-A934-4690-95FE-185E5EF95781}" destId="{7C8054A5-0401-44F0-B353-9F1F9C8FD34D}" srcOrd="0" destOrd="0" presId="urn:microsoft.com/office/officeart/2008/layout/VerticalAccentList"/>
    <dgm:cxn modelId="{F82B6615-5208-4AF5-91CD-31A1CC454BCF}" type="presOf" srcId="{ACBE8B2E-614E-489E-8B2F-4411154E91EC}" destId="{BC855ED0-EE69-4A31-8EC8-1658A532D777}" srcOrd="0" destOrd="0" presId="urn:microsoft.com/office/officeart/2008/layout/VerticalAccentList"/>
    <dgm:cxn modelId="{12303A2C-AC4A-4847-91C0-89192B8D4D29}" type="presOf" srcId="{0889FC01-2769-4532-B28E-9DF912A0CA65}" destId="{728E03D7-EAE4-433D-8E44-58C23B983AC8}" srcOrd="0" destOrd="0" presId="urn:microsoft.com/office/officeart/2008/layout/VerticalAccentList"/>
    <dgm:cxn modelId="{22174E24-C066-454D-B7B7-D2470FCCFD6E}" type="presOf" srcId="{1B25351E-9D82-4AC9-81EE-F6105E054C86}" destId="{62F4BABB-B443-4F64-9CE1-D8891781A0A3}" srcOrd="0" destOrd="0" presId="urn:microsoft.com/office/officeart/2008/layout/VerticalAccentList"/>
    <dgm:cxn modelId="{A2C826BF-456F-4E5F-9D82-E4CBDE45BF55}" srcId="{86370129-FF60-4409-8FBF-E7B34C70A565}" destId="{BFD5ADB5-A934-4690-95FE-185E5EF95781}" srcOrd="1" destOrd="0" parTransId="{6C79A4C7-947C-48B2-83B6-FE4D790FC1D2}" sibTransId="{11A04169-E8C9-4803-8090-EE7E1D9D9590}"/>
    <dgm:cxn modelId="{0C84055A-F6EB-4CB3-87E2-B8205C6AFC36}" srcId="{86370129-FF60-4409-8FBF-E7B34C70A565}" destId="{1B25351E-9D82-4AC9-81EE-F6105E054C86}" srcOrd="2" destOrd="0" parTransId="{E0FE0973-329A-4A0A-B6BC-03B0B4A08D27}" sibTransId="{A807F187-E7DC-4D71-8956-376B24D3564D}"/>
    <dgm:cxn modelId="{4E53F008-03AC-42DF-8C8C-D1432EB72786}" type="presOf" srcId="{9AC18902-8CC1-4830-A302-8FDE72344145}" destId="{438DA925-54F6-4BC6-8DEC-1E3B5E674A41}" srcOrd="0" destOrd="0" presId="urn:microsoft.com/office/officeart/2008/layout/VerticalAccentList"/>
    <dgm:cxn modelId="{7144BEB8-187A-44D5-9043-B3EE0C2725EE}" type="presOf" srcId="{86370129-FF60-4409-8FBF-E7B34C70A565}" destId="{A41C70E7-555E-4924-BCC6-CC4500264B3D}" srcOrd="0" destOrd="0" presId="urn:microsoft.com/office/officeart/2008/layout/VerticalAccentList"/>
    <dgm:cxn modelId="{B5213D81-02B6-4FF8-9A51-7A3D3F057DF6}" type="presParOf" srcId="{A41C70E7-555E-4924-BCC6-CC4500264B3D}" destId="{3B3F7870-0366-4715-9421-94C79D4E23C2}" srcOrd="0" destOrd="0" presId="urn:microsoft.com/office/officeart/2008/layout/VerticalAccentList"/>
    <dgm:cxn modelId="{B34DCA99-926D-4E86-9DCF-E6215D255A22}" type="presParOf" srcId="{3B3F7870-0366-4715-9421-94C79D4E23C2}" destId="{27DE66F7-341B-4F29-8B3C-FB5EDC1DB778}" srcOrd="0" destOrd="0" presId="urn:microsoft.com/office/officeart/2008/layout/VerticalAccentList"/>
    <dgm:cxn modelId="{E73691A1-22A8-4347-BE90-D2AF1038E8B4}" type="presParOf" srcId="{A41C70E7-555E-4924-BCC6-CC4500264B3D}" destId="{A23562D0-0802-40CF-88C1-197A620FDB9F}" srcOrd="1" destOrd="0" presId="urn:microsoft.com/office/officeart/2008/layout/VerticalAccentList"/>
    <dgm:cxn modelId="{F30CB5AE-74D1-49BB-AE10-295F2FD8DDF1}" type="presParOf" srcId="{A23562D0-0802-40CF-88C1-197A620FDB9F}" destId="{6EAD1F2A-155E-4DF4-AE89-76630B164F0F}" srcOrd="0" destOrd="0" presId="urn:microsoft.com/office/officeart/2008/layout/VerticalAccentList"/>
    <dgm:cxn modelId="{32B01FA0-1996-453B-9B0B-0CFB8DDF5D00}" type="presParOf" srcId="{A23562D0-0802-40CF-88C1-197A620FDB9F}" destId="{041F5866-7CEA-4A6C-B694-BD6D010E00FF}" srcOrd="1" destOrd="0" presId="urn:microsoft.com/office/officeart/2008/layout/VerticalAccentList"/>
    <dgm:cxn modelId="{F9B8095F-737B-4310-AC9A-992D0DA5FA00}" type="presParOf" srcId="{A23562D0-0802-40CF-88C1-197A620FDB9F}" destId="{C1F7FEF6-04E9-4B1F-BDDE-2C958E55A571}" srcOrd="2" destOrd="0" presId="urn:microsoft.com/office/officeart/2008/layout/VerticalAccentList"/>
    <dgm:cxn modelId="{9C1A830D-1761-4055-82C1-437F62E55520}" type="presParOf" srcId="{A23562D0-0802-40CF-88C1-197A620FDB9F}" destId="{E55979F9-C893-494C-978B-31E895B4A5C1}" srcOrd="3" destOrd="0" presId="urn:microsoft.com/office/officeart/2008/layout/VerticalAccentList"/>
    <dgm:cxn modelId="{A076A86B-B4BB-4754-BFFE-06AAD54FD95A}" type="presParOf" srcId="{A23562D0-0802-40CF-88C1-197A620FDB9F}" destId="{8451F7E3-A927-4471-B029-FC76DBA8FBD9}" srcOrd="4" destOrd="0" presId="urn:microsoft.com/office/officeart/2008/layout/VerticalAccentList"/>
    <dgm:cxn modelId="{0A9AB600-757D-4113-9E1D-AA46BDB60C9A}" type="presParOf" srcId="{A23562D0-0802-40CF-88C1-197A620FDB9F}" destId="{ECE84473-59EC-4446-BC45-EACD6C7D195F}" srcOrd="5" destOrd="0" presId="urn:microsoft.com/office/officeart/2008/layout/VerticalAccentList"/>
    <dgm:cxn modelId="{F7E16EF4-F137-4F99-9D5A-383746C82390}" type="presParOf" srcId="{A23562D0-0802-40CF-88C1-197A620FDB9F}" destId="{DC2E7E52-B0AF-49A7-A83D-EBEC970E0405}" srcOrd="6" destOrd="0" presId="urn:microsoft.com/office/officeart/2008/layout/VerticalAccentList"/>
    <dgm:cxn modelId="{3FEBF860-3D6E-409B-80B5-243663C84C0D}" type="presParOf" srcId="{A23562D0-0802-40CF-88C1-197A620FDB9F}" destId="{71C6410C-074C-435B-BA98-98C3A5E70FC0}" srcOrd="7" destOrd="0" presId="urn:microsoft.com/office/officeart/2008/layout/VerticalAccentList"/>
    <dgm:cxn modelId="{DB237489-5B92-469D-83AB-7AEBC6C39965}" type="presParOf" srcId="{A41C70E7-555E-4924-BCC6-CC4500264B3D}" destId="{360CB2A8-ED52-48C7-9838-7CE6E33CC18E}" srcOrd="2" destOrd="0" presId="urn:microsoft.com/office/officeart/2008/layout/VerticalAccentList"/>
    <dgm:cxn modelId="{8C820177-1862-41B3-A477-B635EA42ED11}" type="presParOf" srcId="{A41C70E7-555E-4924-BCC6-CC4500264B3D}" destId="{94DC8738-51A0-40EE-BCD2-9959C4659DFF}" srcOrd="3" destOrd="0" presId="urn:microsoft.com/office/officeart/2008/layout/VerticalAccentList"/>
    <dgm:cxn modelId="{1359487C-F7BF-41A6-A015-CE48B1E291AF}" type="presParOf" srcId="{94DC8738-51A0-40EE-BCD2-9959C4659DFF}" destId="{7C8054A5-0401-44F0-B353-9F1F9C8FD34D}" srcOrd="0" destOrd="0" presId="urn:microsoft.com/office/officeart/2008/layout/VerticalAccentList"/>
    <dgm:cxn modelId="{F5A3102D-7E5E-49BE-B7A7-84B53FE2A39E}" type="presParOf" srcId="{A41C70E7-555E-4924-BCC6-CC4500264B3D}" destId="{ADB1A5D8-5C04-4B74-80F9-84D94452CDBB}" srcOrd="4" destOrd="0" presId="urn:microsoft.com/office/officeart/2008/layout/VerticalAccentList"/>
    <dgm:cxn modelId="{C8A1245E-DCB6-4427-8BE3-266A44B3B13D}" type="presParOf" srcId="{ADB1A5D8-5C04-4B74-80F9-84D94452CDBB}" destId="{DC51D3C5-1317-4288-B437-46517BDE86A7}" srcOrd="0" destOrd="0" presId="urn:microsoft.com/office/officeart/2008/layout/VerticalAccentList"/>
    <dgm:cxn modelId="{C66E1C63-6D72-4824-ABF1-0414D3FDB7A8}" type="presParOf" srcId="{ADB1A5D8-5C04-4B74-80F9-84D94452CDBB}" destId="{E66A1CDB-8C33-4E63-920A-F672EE355F67}" srcOrd="1" destOrd="0" presId="urn:microsoft.com/office/officeart/2008/layout/VerticalAccentList"/>
    <dgm:cxn modelId="{184C20F2-E607-4A29-87B6-29859C63BD8F}" type="presParOf" srcId="{ADB1A5D8-5C04-4B74-80F9-84D94452CDBB}" destId="{E2D459E3-5003-435D-A905-1FD69226942F}" srcOrd="2" destOrd="0" presId="urn:microsoft.com/office/officeart/2008/layout/VerticalAccentList"/>
    <dgm:cxn modelId="{A3368561-F18A-45FE-98EC-0DE433FD96E6}" type="presParOf" srcId="{ADB1A5D8-5C04-4B74-80F9-84D94452CDBB}" destId="{28EBD9AD-C534-4EF8-8E11-DF7158FC7E28}" srcOrd="3" destOrd="0" presId="urn:microsoft.com/office/officeart/2008/layout/VerticalAccentList"/>
    <dgm:cxn modelId="{0F335B7A-6C34-4E2B-B6D1-61C1AE7CB011}" type="presParOf" srcId="{ADB1A5D8-5C04-4B74-80F9-84D94452CDBB}" destId="{448BA22D-07CC-4015-9AF9-ECCA52AA2AB7}" srcOrd="4" destOrd="0" presId="urn:microsoft.com/office/officeart/2008/layout/VerticalAccentList"/>
    <dgm:cxn modelId="{5B9D71DE-7CBB-4C89-8EA3-0ECF2AAA0641}" type="presParOf" srcId="{ADB1A5D8-5C04-4B74-80F9-84D94452CDBB}" destId="{53E6586B-0C5D-4BCB-8D63-4D38A6348BCE}" srcOrd="5" destOrd="0" presId="urn:microsoft.com/office/officeart/2008/layout/VerticalAccentList"/>
    <dgm:cxn modelId="{B9D7EE20-12BD-4AA7-A991-9F031A666366}" type="presParOf" srcId="{ADB1A5D8-5C04-4B74-80F9-84D94452CDBB}" destId="{72AF6A96-4985-4C78-A65D-9EC6C47F66C8}" srcOrd="6" destOrd="0" presId="urn:microsoft.com/office/officeart/2008/layout/VerticalAccentList"/>
    <dgm:cxn modelId="{56F57546-5991-4E47-8D30-0458E634DB71}" type="presParOf" srcId="{ADB1A5D8-5C04-4B74-80F9-84D94452CDBB}" destId="{438DA925-54F6-4BC6-8DEC-1E3B5E674A41}" srcOrd="7" destOrd="0" presId="urn:microsoft.com/office/officeart/2008/layout/VerticalAccentList"/>
    <dgm:cxn modelId="{272ACFDF-945F-4576-BE82-AD8F36983E9C}" type="presParOf" srcId="{A41C70E7-555E-4924-BCC6-CC4500264B3D}" destId="{97B87369-0942-405E-A3DD-67D05F9E2552}" srcOrd="5" destOrd="0" presId="urn:microsoft.com/office/officeart/2008/layout/VerticalAccentList"/>
    <dgm:cxn modelId="{7CC8D92C-8E2E-4975-BF4E-E7461A0E6972}" type="presParOf" srcId="{A41C70E7-555E-4924-BCC6-CC4500264B3D}" destId="{265CA6E0-7547-4A87-BDED-E063B255117A}" srcOrd="6" destOrd="0" presId="urn:microsoft.com/office/officeart/2008/layout/VerticalAccentList"/>
    <dgm:cxn modelId="{9A86D640-24FD-473D-A11D-8E9627B80E38}" type="presParOf" srcId="{265CA6E0-7547-4A87-BDED-E063B255117A}" destId="{62F4BABB-B443-4F64-9CE1-D8891781A0A3}" srcOrd="0" destOrd="0" presId="urn:microsoft.com/office/officeart/2008/layout/VerticalAccentList"/>
    <dgm:cxn modelId="{927A53D9-7478-42A6-852E-D5248C44E905}" type="presParOf" srcId="{A41C70E7-555E-4924-BCC6-CC4500264B3D}" destId="{F853EAA2-1EEC-4057-ADF2-F220EBEF3079}" srcOrd="7" destOrd="0" presId="urn:microsoft.com/office/officeart/2008/layout/VerticalAccentList"/>
    <dgm:cxn modelId="{239BCD45-2A7C-4D6D-ABF7-C2232C71034C}" type="presParOf" srcId="{F853EAA2-1EEC-4057-ADF2-F220EBEF3079}" destId="{3A576563-6B6A-41BF-BCB6-0881E30D2A84}" srcOrd="0" destOrd="0" presId="urn:microsoft.com/office/officeart/2008/layout/VerticalAccentList"/>
    <dgm:cxn modelId="{3A36D6E6-861E-4F31-B98A-82180291473F}" type="presParOf" srcId="{F853EAA2-1EEC-4057-ADF2-F220EBEF3079}" destId="{2EA13746-8044-4758-9A90-5A68C2A300B7}" srcOrd="1" destOrd="0" presId="urn:microsoft.com/office/officeart/2008/layout/VerticalAccentList"/>
    <dgm:cxn modelId="{E9F1F8A9-A241-4987-989A-DA4FE1037C0B}" type="presParOf" srcId="{F853EAA2-1EEC-4057-ADF2-F220EBEF3079}" destId="{9E2BB9DF-45BA-4A8D-A33C-5E4B021176E3}" srcOrd="2" destOrd="0" presId="urn:microsoft.com/office/officeart/2008/layout/VerticalAccentList"/>
    <dgm:cxn modelId="{0BE8E010-94BA-433F-8906-9EF53EBCAE01}" type="presParOf" srcId="{F853EAA2-1EEC-4057-ADF2-F220EBEF3079}" destId="{84017C5B-6B1A-4E08-A5D9-79ED20B23F3F}" srcOrd="3" destOrd="0" presId="urn:microsoft.com/office/officeart/2008/layout/VerticalAccentList"/>
    <dgm:cxn modelId="{4956BC25-E1E2-4A36-9B57-75CF4FBBCCDA}" type="presParOf" srcId="{F853EAA2-1EEC-4057-ADF2-F220EBEF3079}" destId="{B5768D14-B8EC-4ED7-BA15-55ED54C03B0D}" srcOrd="4" destOrd="0" presId="urn:microsoft.com/office/officeart/2008/layout/VerticalAccentList"/>
    <dgm:cxn modelId="{845A4AF0-7970-4532-B7A6-86D23FE6A72D}" type="presParOf" srcId="{F853EAA2-1EEC-4057-ADF2-F220EBEF3079}" destId="{298F350E-9675-41CD-A99C-595D36A14B8D}" srcOrd="5" destOrd="0" presId="urn:microsoft.com/office/officeart/2008/layout/VerticalAccentList"/>
    <dgm:cxn modelId="{02B151F3-C78F-4BDF-9231-684488A0F346}" type="presParOf" srcId="{F853EAA2-1EEC-4057-ADF2-F220EBEF3079}" destId="{12F7472D-3BFB-4901-9542-ACE7DA8715CF}" srcOrd="6" destOrd="0" presId="urn:microsoft.com/office/officeart/2008/layout/VerticalAccentList"/>
    <dgm:cxn modelId="{0977DE33-7B3B-4CC6-99B7-6B82325CD7F0}" type="presParOf" srcId="{F853EAA2-1EEC-4057-ADF2-F220EBEF3079}" destId="{5FCDD052-DEDA-4948-88AF-00F937655DAE}" srcOrd="7" destOrd="0" presId="urn:microsoft.com/office/officeart/2008/layout/VerticalAccentList"/>
    <dgm:cxn modelId="{47ED32ED-522E-4161-8B09-08D379F92899}" type="presParOf" srcId="{A41C70E7-555E-4924-BCC6-CC4500264B3D}" destId="{CD752E6C-F77E-4FCD-9BD9-106CEFAE3A05}" srcOrd="8" destOrd="0" presId="urn:microsoft.com/office/officeart/2008/layout/VerticalAccentList"/>
    <dgm:cxn modelId="{09E2C848-0022-4613-A36C-7AB19E75A807}" type="presParOf" srcId="{A41C70E7-555E-4924-BCC6-CC4500264B3D}" destId="{9E7622E8-C0CD-4528-8EB0-820C09F613F3}" srcOrd="9" destOrd="0" presId="urn:microsoft.com/office/officeart/2008/layout/VerticalAccentList"/>
    <dgm:cxn modelId="{8DF4AA2F-C726-46DF-93C6-1D2FF3824037}" type="presParOf" srcId="{9E7622E8-C0CD-4528-8EB0-820C09F613F3}" destId="{BC855ED0-EE69-4A31-8EC8-1658A532D777}" srcOrd="0" destOrd="0" presId="urn:microsoft.com/office/officeart/2008/layout/VerticalAccentList"/>
    <dgm:cxn modelId="{9FC424AE-DADF-49D6-A99E-D24BE3D39C79}" type="presParOf" srcId="{A41C70E7-555E-4924-BCC6-CC4500264B3D}" destId="{F2343F87-A804-48E2-AAB5-10353251A527}" srcOrd="10" destOrd="0" presId="urn:microsoft.com/office/officeart/2008/layout/VerticalAccentList"/>
    <dgm:cxn modelId="{01EBD0F3-EA78-4E84-AA3E-F9EF290712E8}" type="presParOf" srcId="{F2343F87-A804-48E2-AAB5-10353251A527}" destId="{39CF2D37-0C41-4499-A245-39558E6DC67E}" srcOrd="0" destOrd="0" presId="urn:microsoft.com/office/officeart/2008/layout/VerticalAccentList"/>
    <dgm:cxn modelId="{048B337A-5E08-4461-8712-39902B78875B}" type="presParOf" srcId="{F2343F87-A804-48E2-AAB5-10353251A527}" destId="{47697250-49C0-4FDF-A7D7-E2CC56F40194}" srcOrd="1" destOrd="0" presId="urn:microsoft.com/office/officeart/2008/layout/VerticalAccentList"/>
    <dgm:cxn modelId="{1EC89900-0773-46B5-9B8D-4B36D7D5C280}" type="presParOf" srcId="{F2343F87-A804-48E2-AAB5-10353251A527}" destId="{E7A90E1D-2ECA-47DD-8335-1CD9F60C14FA}" srcOrd="2" destOrd="0" presId="urn:microsoft.com/office/officeart/2008/layout/VerticalAccentList"/>
    <dgm:cxn modelId="{7DF4F408-56BA-4B50-ABD4-CCB45863D488}" type="presParOf" srcId="{F2343F87-A804-48E2-AAB5-10353251A527}" destId="{A1E2F582-CFE5-4931-A1CB-524888AA5857}" srcOrd="3" destOrd="0" presId="urn:microsoft.com/office/officeart/2008/layout/VerticalAccentList"/>
    <dgm:cxn modelId="{3E412AE5-3D9C-42FB-995A-05BA311BCD2D}" type="presParOf" srcId="{F2343F87-A804-48E2-AAB5-10353251A527}" destId="{8C5F9192-DEC1-4810-AF81-30175BC0E111}" srcOrd="4" destOrd="0" presId="urn:microsoft.com/office/officeart/2008/layout/VerticalAccentList"/>
    <dgm:cxn modelId="{3C1BB5F8-2B82-4E66-8369-78E6EACBCBEE}" type="presParOf" srcId="{F2343F87-A804-48E2-AAB5-10353251A527}" destId="{5ED0753B-4643-4DAD-B5B5-73B777827D64}" srcOrd="5" destOrd="0" presId="urn:microsoft.com/office/officeart/2008/layout/VerticalAccentList"/>
    <dgm:cxn modelId="{F271E2CC-2778-4A93-A37F-FDF45BF6D675}" type="presParOf" srcId="{F2343F87-A804-48E2-AAB5-10353251A527}" destId="{9EDC9C79-AE42-49A4-926F-8097D0B31F54}" srcOrd="6" destOrd="0" presId="urn:microsoft.com/office/officeart/2008/layout/VerticalAccentList"/>
    <dgm:cxn modelId="{6637C53C-81E0-4BD4-9A53-9EB2A69B488D}" type="presParOf" srcId="{F2343F87-A804-48E2-AAB5-10353251A527}" destId="{728E03D7-EAE4-433D-8E44-58C23B983AC8}"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E99CE4-9F98-4F79-BE02-2085EC724519}" type="doc">
      <dgm:prSet loTypeId="urn:microsoft.com/office/officeart/2008/layout/VerticalAccentList" loCatId="list" qsTypeId="urn:microsoft.com/office/officeart/2005/8/quickstyle/simple1" qsCatId="simple" csTypeId="urn:microsoft.com/office/officeart/2005/8/colors/accent6_2" csCatId="accent6" phldr="1"/>
      <dgm:spPr/>
      <dgm:t>
        <a:bodyPr/>
        <a:lstStyle/>
        <a:p>
          <a:endParaRPr lang="en-US"/>
        </a:p>
      </dgm:t>
    </dgm:pt>
    <dgm:pt modelId="{172F40B7-8A3E-490B-AB11-31BBB24C2B39}">
      <dgm:prSet phldrT="[Text]" custT="1"/>
      <dgm:spPr/>
      <dgm:t>
        <a:bodyPr/>
        <a:lstStyle/>
        <a:p>
          <a:r>
            <a:rPr lang="en-US" sz="2400" smtClean="0">
              <a:latin typeface="Arial" pitchFamily="34" charset="0"/>
              <a:cs typeface="Arial" pitchFamily="34" charset="0"/>
            </a:rPr>
            <a:t>Xóa</a:t>
          </a:r>
          <a:endParaRPr lang="en-US" sz="2400" dirty="0">
            <a:latin typeface="Arial" pitchFamily="34" charset="0"/>
            <a:cs typeface="Arial" pitchFamily="34" charset="0"/>
          </a:endParaRPr>
        </a:p>
      </dgm:t>
    </dgm:pt>
    <dgm:pt modelId="{978120CE-D5E6-4898-8127-D513846B593E}" type="parTrans" cxnId="{B0998BB1-6302-4D4E-B465-2C9CD083B0A9}">
      <dgm:prSet/>
      <dgm:spPr/>
      <dgm:t>
        <a:bodyPr/>
        <a:lstStyle/>
        <a:p>
          <a:endParaRPr lang="en-US" sz="2400">
            <a:solidFill>
              <a:schemeClr val="tx2"/>
            </a:solidFill>
            <a:latin typeface="Arial" pitchFamily="34" charset="0"/>
            <a:cs typeface="Arial" pitchFamily="34" charset="0"/>
          </a:endParaRPr>
        </a:p>
      </dgm:t>
    </dgm:pt>
    <dgm:pt modelId="{830293E9-F4F9-4DA4-AE78-C972F2FD3312}" type="sibTrans" cxnId="{B0998BB1-6302-4D4E-B465-2C9CD083B0A9}">
      <dgm:prSet/>
      <dgm:spPr/>
      <dgm:t>
        <a:bodyPr/>
        <a:lstStyle/>
        <a:p>
          <a:endParaRPr lang="en-US" sz="2400">
            <a:solidFill>
              <a:schemeClr val="tx2"/>
            </a:solidFill>
            <a:latin typeface="Arial" pitchFamily="34" charset="0"/>
            <a:cs typeface="Arial" pitchFamily="34" charset="0"/>
          </a:endParaRPr>
        </a:p>
      </dgm:t>
    </dgm:pt>
    <dgm:pt modelId="{D6E0781B-6860-4F8D-80C7-ECF1792DDA65}">
      <dgm:prSet phldrT="[Text]" phldr="1" custT="1"/>
      <dgm:spPr/>
      <dgm:t>
        <a:bodyPr/>
        <a:lstStyle/>
        <a:p>
          <a:endParaRPr lang="en-US" sz="2400" dirty="0">
            <a:solidFill>
              <a:schemeClr val="tx2"/>
            </a:solidFill>
            <a:latin typeface="Arial" pitchFamily="34" charset="0"/>
            <a:cs typeface="Arial" pitchFamily="34" charset="0"/>
          </a:endParaRPr>
        </a:p>
      </dgm:t>
    </dgm:pt>
    <dgm:pt modelId="{12680A19-AB05-40B3-B756-65A1A9D38236}" type="parTrans" cxnId="{3DF407AD-36FC-4CCA-A913-14C45C5BEEA1}">
      <dgm:prSet/>
      <dgm:spPr/>
      <dgm:t>
        <a:bodyPr/>
        <a:lstStyle/>
        <a:p>
          <a:endParaRPr lang="en-US" sz="2400">
            <a:solidFill>
              <a:schemeClr val="tx2"/>
            </a:solidFill>
            <a:latin typeface="Arial" pitchFamily="34" charset="0"/>
            <a:cs typeface="Arial" pitchFamily="34" charset="0"/>
          </a:endParaRPr>
        </a:p>
      </dgm:t>
    </dgm:pt>
    <dgm:pt modelId="{CD9A5977-F50A-4D4C-BB7B-89BBE8BB0F1B}" type="sibTrans" cxnId="{3DF407AD-36FC-4CCA-A913-14C45C5BEEA1}">
      <dgm:prSet/>
      <dgm:spPr/>
      <dgm:t>
        <a:bodyPr/>
        <a:lstStyle/>
        <a:p>
          <a:endParaRPr lang="en-US" sz="2400">
            <a:solidFill>
              <a:schemeClr val="tx2"/>
            </a:solidFill>
            <a:latin typeface="Arial" pitchFamily="34" charset="0"/>
            <a:cs typeface="Arial" pitchFamily="34" charset="0"/>
          </a:endParaRPr>
        </a:p>
      </dgm:t>
    </dgm:pt>
    <dgm:pt modelId="{393CD46D-3A0E-4E72-81C5-7403AD79BEBF}">
      <dgm:prSet phldrT="[Text]" custT="1"/>
      <dgm:spPr/>
      <dgm:t>
        <a:bodyPr/>
        <a:lstStyle/>
        <a:p>
          <a:r>
            <a:rPr lang="en-US" sz="2400" smtClean="0">
              <a:latin typeface="Arial" pitchFamily="34" charset="0"/>
              <a:cs typeface="Arial" pitchFamily="34" charset="0"/>
            </a:rPr>
            <a:t>Cập nhật</a:t>
          </a:r>
          <a:endParaRPr lang="en-US" sz="2400" dirty="0">
            <a:latin typeface="Arial" pitchFamily="34" charset="0"/>
            <a:cs typeface="Arial" pitchFamily="34" charset="0"/>
          </a:endParaRPr>
        </a:p>
      </dgm:t>
    </dgm:pt>
    <dgm:pt modelId="{80B28EC1-F06D-4301-BE61-0F687DD91A0B}" type="parTrans" cxnId="{B3FDDB95-A39D-4BEC-AF35-BDA4CEA39E9B}">
      <dgm:prSet/>
      <dgm:spPr/>
      <dgm:t>
        <a:bodyPr/>
        <a:lstStyle/>
        <a:p>
          <a:endParaRPr lang="en-US" sz="2400">
            <a:solidFill>
              <a:schemeClr val="tx2"/>
            </a:solidFill>
            <a:latin typeface="Arial" pitchFamily="34" charset="0"/>
            <a:cs typeface="Arial" pitchFamily="34" charset="0"/>
          </a:endParaRPr>
        </a:p>
      </dgm:t>
    </dgm:pt>
    <dgm:pt modelId="{5C87B353-2FB4-481A-9F5B-18B71C22D63F}" type="sibTrans" cxnId="{B3FDDB95-A39D-4BEC-AF35-BDA4CEA39E9B}">
      <dgm:prSet/>
      <dgm:spPr/>
      <dgm:t>
        <a:bodyPr/>
        <a:lstStyle/>
        <a:p>
          <a:endParaRPr lang="en-US" sz="2400">
            <a:solidFill>
              <a:schemeClr val="tx2"/>
            </a:solidFill>
            <a:latin typeface="Arial" pitchFamily="34" charset="0"/>
            <a:cs typeface="Arial" pitchFamily="34" charset="0"/>
          </a:endParaRPr>
        </a:p>
      </dgm:t>
    </dgm:pt>
    <dgm:pt modelId="{04FCA10F-0750-4D1F-8845-16E0593CAC86}">
      <dgm:prSet phldrT="[Text]" phldr="1" custT="1"/>
      <dgm:spPr/>
      <dgm:t>
        <a:bodyPr/>
        <a:lstStyle/>
        <a:p>
          <a:endParaRPr lang="en-US" sz="2400" dirty="0">
            <a:solidFill>
              <a:schemeClr val="tx2"/>
            </a:solidFill>
            <a:latin typeface="Arial" pitchFamily="34" charset="0"/>
            <a:cs typeface="Arial" pitchFamily="34" charset="0"/>
          </a:endParaRPr>
        </a:p>
      </dgm:t>
    </dgm:pt>
    <dgm:pt modelId="{6D07F65F-B7F2-43F9-A0A6-6A9701927715}" type="parTrans" cxnId="{D0014845-78CC-4125-9869-DECB51A7C3C6}">
      <dgm:prSet/>
      <dgm:spPr/>
      <dgm:t>
        <a:bodyPr/>
        <a:lstStyle/>
        <a:p>
          <a:endParaRPr lang="en-US" sz="2400">
            <a:solidFill>
              <a:schemeClr val="tx2"/>
            </a:solidFill>
            <a:latin typeface="Arial" pitchFamily="34" charset="0"/>
            <a:cs typeface="Arial" pitchFamily="34" charset="0"/>
          </a:endParaRPr>
        </a:p>
      </dgm:t>
    </dgm:pt>
    <dgm:pt modelId="{C63BB0A4-C143-45E9-93C2-3552AB77508F}" type="sibTrans" cxnId="{D0014845-78CC-4125-9869-DECB51A7C3C6}">
      <dgm:prSet/>
      <dgm:spPr/>
      <dgm:t>
        <a:bodyPr/>
        <a:lstStyle/>
        <a:p>
          <a:endParaRPr lang="en-US" sz="2400">
            <a:solidFill>
              <a:schemeClr val="tx2"/>
            </a:solidFill>
            <a:latin typeface="Arial" pitchFamily="34" charset="0"/>
            <a:cs typeface="Arial" pitchFamily="34" charset="0"/>
          </a:endParaRPr>
        </a:p>
      </dgm:t>
    </dgm:pt>
    <dgm:pt modelId="{2FC13544-0515-466D-874D-BC6561CB6679}">
      <dgm:prSet phldrT="[Text]" custT="1"/>
      <dgm:spPr/>
      <dgm:t>
        <a:bodyPr/>
        <a:lstStyle/>
        <a:p>
          <a:r>
            <a:rPr lang="en-US" sz="2400" smtClean="0">
              <a:latin typeface="Arial" pitchFamily="34" charset="0"/>
              <a:cs typeface="Arial" pitchFamily="34" charset="0"/>
            </a:rPr>
            <a:t>Chia sẻ vs copy</a:t>
          </a:r>
          <a:endParaRPr lang="en-US" sz="2400" dirty="0">
            <a:latin typeface="Arial" pitchFamily="34" charset="0"/>
            <a:cs typeface="Arial" pitchFamily="34" charset="0"/>
          </a:endParaRPr>
        </a:p>
      </dgm:t>
    </dgm:pt>
    <dgm:pt modelId="{D9946D06-6DED-473C-9C9D-FF25577E6FDF}" type="parTrans" cxnId="{CD7B8028-6A2F-4CF7-BBE6-316552DA951F}">
      <dgm:prSet/>
      <dgm:spPr/>
      <dgm:t>
        <a:bodyPr/>
        <a:lstStyle/>
        <a:p>
          <a:endParaRPr lang="en-US" sz="2400">
            <a:solidFill>
              <a:schemeClr val="tx2"/>
            </a:solidFill>
            <a:latin typeface="Arial" pitchFamily="34" charset="0"/>
            <a:cs typeface="Arial" pitchFamily="34" charset="0"/>
          </a:endParaRPr>
        </a:p>
      </dgm:t>
    </dgm:pt>
    <dgm:pt modelId="{F32B6090-D2C4-43B1-A82B-DE80EA8354BF}" type="sibTrans" cxnId="{CD7B8028-6A2F-4CF7-BBE6-316552DA951F}">
      <dgm:prSet/>
      <dgm:spPr/>
      <dgm:t>
        <a:bodyPr/>
        <a:lstStyle/>
        <a:p>
          <a:endParaRPr lang="en-US" sz="2400">
            <a:solidFill>
              <a:schemeClr val="tx2"/>
            </a:solidFill>
            <a:latin typeface="Arial" pitchFamily="34" charset="0"/>
            <a:cs typeface="Arial" pitchFamily="34" charset="0"/>
          </a:endParaRPr>
        </a:p>
      </dgm:t>
    </dgm:pt>
    <dgm:pt modelId="{38AEFDBF-5DDA-4E3F-A5CF-3E981034A73D}">
      <dgm:prSet phldrT="[Text]" phldr="1" custT="1"/>
      <dgm:spPr/>
      <dgm:t>
        <a:bodyPr/>
        <a:lstStyle/>
        <a:p>
          <a:endParaRPr lang="en-US" sz="2400" dirty="0">
            <a:solidFill>
              <a:schemeClr val="tx2"/>
            </a:solidFill>
            <a:latin typeface="Arial" pitchFamily="34" charset="0"/>
            <a:cs typeface="Arial" pitchFamily="34" charset="0"/>
          </a:endParaRPr>
        </a:p>
      </dgm:t>
    </dgm:pt>
    <dgm:pt modelId="{C8562A78-73F1-4BB1-A2BF-6B13E7442C09}" type="sibTrans" cxnId="{C9283F64-BE69-4BAE-92B5-2F902AEEAB19}">
      <dgm:prSet/>
      <dgm:spPr/>
      <dgm:t>
        <a:bodyPr/>
        <a:lstStyle/>
        <a:p>
          <a:endParaRPr lang="en-US" sz="2400">
            <a:solidFill>
              <a:schemeClr val="tx2"/>
            </a:solidFill>
            <a:latin typeface="Arial" pitchFamily="34" charset="0"/>
            <a:cs typeface="Arial" pitchFamily="34" charset="0"/>
          </a:endParaRPr>
        </a:p>
      </dgm:t>
    </dgm:pt>
    <dgm:pt modelId="{AD16A668-2F9F-42BD-A70B-F479EDF02F81}" type="parTrans" cxnId="{C9283F64-BE69-4BAE-92B5-2F902AEEAB19}">
      <dgm:prSet/>
      <dgm:spPr/>
      <dgm:t>
        <a:bodyPr/>
        <a:lstStyle/>
        <a:p>
          <a:endParaRPr lang="en-US" sz="2400">
            <a:solidFill>
              <a:schemeClr val="tx2"/>
            </a:solidFill>
            <a:latin typeface="Arial" pitchFamily="34" charset="0"/>
            <a:cs typeface="Arial" pitchFamily="34" charset="0"/>
          </a:endParaRPr>
        </a:p>
      </dgm:t>
    </dgm:pt>
    <dgm:pt modelId="{F1724CFA-EA14-4EE9-BD22-ECA36D138BA0}">
      <dgm:prSet phldrT="[Text]" custT="1"/>
      <dgm:spPr/>
      <dgm:t>
        <a:bodyPr/>
        <a:lstStyle/>
        <a:p>
          <a:r>
            <a:rPr lang="en-US" sz="2400" smtClean="0">
              <a:latin typeface="Arial" pitchFamily="34" charset="0"/>
              <a:cs typeface="Arial" pitchFamily="34" charset="0"/>
            </a:rPr>
            <a:t>Chi phí lưu trữ</a:t>
          </a:r>
          <a:endParaRPr lang="en-US" sz="2400" dirty="0">
            <a:latin typeface="Arial" pitchFamily="34" charset="0"/>
            <a:cs typeface="Arial" pitchFamily="34" charset="0"/>
          </a:endParaRPr>
        </a:p>
      </dgm:t>
    </dgm:pt>
    <dgm:pt modelId="{7D5E5C12-8E3C-4782-A3A1-BF3CF7A6606E}" type="parTrans" cxnId="{F2C454C7-C9C7-4121-AFC3-8696FDB11366}">
      <dgm:prSet/>
      <dgm:spPr/>
      <dgm:t>
        <a:bodyPr/>
        <a:lstStyle/>
        <a:p>
          <a:endParaRPr lang="en-US" sz="2400">
            <a:solidFill>
              <a:schemeClr val="tx2"/>
            </a:solidFill>
            <a:latin typeface="Arial" pitchFamily="34" charset="0"/>
            <a:cs typeface="Arial" pitchFamily="34" charset="0"/>
          </a:endParaRPr>
        </a:p>
      </dgm:t>
    </dgm:pt>
    <dgm:pt modelId="{6C38B1E7-EDCD-4A88-90A1-A17857DB0E8A}" type="sibTrans" cxnId="{F2C454C7-C9C7-4121-AFC3-8696FDB11366}">
      <dgm:prSet/>
      <dgm:spPr/>
      <dgm:t>
        <a:bodyPr/>
        <a:lstStyle/>
        <a:p>
          <a:endParaRPr lang="en-US" sz="2400">
            <a:solidFill>
              <a:schemeClr val="tx2"/>
            </a:solidFill>
            <a:latin typeface="Arial" pitchFamily="34" charset="0"/>
            <a:cs typeface="Arial" pitchFamily="34" charset="0"/>
          </a:endParaRPr>
        </a:p>
      </dgm:t>
    </dgm:pt>
    <dgm:pt modelId="{3D58340A-CD12-4EAD-A866-367781E3D5BF}">
      <dgm:prSet phldrT="[Text]" custT="1"/>
      <dgm:spPr/>
      <dgm:t>
        <a:bodyPr/>
        <a:lstStyle/>
        <a:p>
          <a:r>
            <a:rPr lang="en-US" sz="2400" smtClean="0">
              <a:latin typeface="Arial" pitchFamily="34" charset="0"/>
              <a:cs typeface="Arial" pitchFamily="34" charset="0"/>
            </a:rPr>
            <a:t>Phân nhóm</a:t>
          </a:r>
          <a:endParaRPr lang="en-US" sz="2400" dirty="0">
            <a:latin typeface="Arial" pitchFamily="34" charset="0"/>
            <a:cs typeface="Arial" pitchFamily="34" charset="0"/>
          </a:endParaRPr>
        </a:p>
      </dgm:t>
    </dgm:pt>
    <dgm:pt modelId="{4B1B4178-9A4D-43F3-8FB4-965D609EB644}" type="parTrans" cxnId="{1CDB05B5-A7BA-42F1-8F6D-8ADE03338FF5}">
      <dgm:prSet/>
      <dgm:spPr/>
      <dgm:t>
        <a:bodyPr/>
        <a:lstStyle/>
        <a:p>
          <a:endParaRPr lang="en-US" sz="2400">
            <a:solidFill>
              <a:schemeClr val="tx2"/>
            </a:solidFill>
            <a:latin typeface="Arial" pitchFamily="34" charset="0"/>
            <a:cs typeface="Arial" pitchFamily="34" charset="0"/>
          </a:endParaRPr>
        </a:p>
      </dgm:t>
    </dgm:pt>
    <dgm:pt modelId="{A79786B8-20EB-472F-ABE1-48B4EDCA3251}" type="sibTrans" cxnId="{1CDB05B5-A7BA-42F1-8F6D-8ADE03338FF5}">
      <dgm:prSet/>
      <dgm:spPr/>
      <dgm:t>
        <a:bodyPr/>
        <a:lstStyle/>
        <a:p>
          <a:endParaRPr lang="en-US" sz="2400">
            <a:solidFill>
              <a:schemeClr val="tx2"/>
            </a:solidFill>
            <a:latin typeface="Arial" pitchFamily="34" charset="0"/>
            <a:cs typeface="Arial" pitchFamily="34" charset="0"/>
          </a:endParaRPr>
        </a:p>
      </dgm:t>
    </dgm:pt>
    <dgm:pt modelId="{7FBD4AE3-1AAD-476F-9F40-08A3C6EAEDF6}">
      <dgm:prSet phldrT="[Text]" custT="1"/>
      <dgm:spPr/>
      <dgm:t>
        <a:bodyPr/>
        <a:lstStyle/>
        <a:p>
          <a:endParaRPr lang="en-US" sz="2400" dirty="0">
            <a:solidFill>
              <a:schemeClr val="tx2"/>
            </a:solidFill>
            <a:latin typeface="Arial" pitchFamily="34" charset="0"/>
            <a:cs typeface="Arial" pitchFamily="34" charset="0"/>
          </a:endParaRPr>
        </a:p>
      </dgm:t>
    </dgm:pt>
    <dgm:pt modelId="{2D8AB68F-308D-4CB9-B881-375D0B44FEB8}" type="parTrans" cxnId="{5831F115-B01C-460E-AA68-E61132DC9CCC}">
      <dgm:prSet/>
      <dgm:spPr/>
      <dgm:t>
        <a:bodyPr/>
        <a:lstStyle/>
        <a:p>
          <a:endParaRPr lang="en-US">
            <a:solidFill>
              <a:schemeClr val="tx2"/>
            </a:solidFill>
            <a:latin typeface="Arial" pitchFamily="34" charset="0"/>
            <a:cs typeface="Arial" pitchFamily="34" charset="0"/>
          </a:endParaRPr>
        </a:p>
      </dgm:t>
    </dgm:pt>
    <dgm:pt modelId="{986F6E20-0406-4081-8D82-64DACDD3CAE0}" type="sibTrans" cxnId="{5831F115-B01C-460E-AA68-E61132DC9CCC}">
      <dgm:prSet/>
      <dgm:spPr/>
      <dgm:t>
        <a:bodyPr/>
        <a:lstStyle/>
        <a:p>
          <a:endParaRPr lang="en-US">
            <a:solidFill>
              <a:schemeClr val="tx2"/>
            </a:solidFill>
            <a:latin typeface="Arial" pitchFamily="34" charset="0"/>
            <a:cs typeface="Arial" pitchFamily="34" charset="0"/>
          </a:endParaRPr>
        </a:p>
      </dgm:t>
    </dgm:pt>
    <dgm:pt modelId="{D248268D-C275-445C-9461-D6B8B9971588}">
      <dgm:prSet phldrT="[Text]" custT="1"/>
      <dgm:spPr/>
      <dgm:t>
        <a:bodyPr/>
        <a:lstStyle/>
        <a:p>
          <a:endParaRPr lang="en-US" sz="2400" dirty="0">
            <a:solidFill>
              <a:schemeClr val="tx2"/>
            </a:solidFill>
            <a:latin typeface="Arial" pitchFamily="34" charset="0"/>
            <a:cs typeface="Arial" pitchFamily="34" charset="0"/>
          </a:endParaRPr>
        </a:p>
      </dgm:t>
    </dgm:pt>
    <dgm:pt modelId="{69341604-DA25-475A-BC31-BEF3D1B9E4C9}" type="parTrans" cxnId="{D6684A26-F722-4651-A320-7D8B18DBC3C5}">
      <dgm:prSet/>
      <dgm:spPr/>
      <dgm:t>
        <a:bodyPr/>
        <a:lstStyle/>
        <a:p>
          <a:endParaRPr lang="en-US">
            <a:solidFill>
              <a:schemeClr val="tx2"/>
            </a:solidFill>
            <a:latin typeface="Arial" pitchFamily="34" charset="0"/>
            <a:cs typeface="Arial" pitchFamily="34" charset="0"/>
          </a:endParaRPr>
        </a:p>
      </dgm:t>
    </dgm:pt>
    <dgm:pt modelId="{FE88674F-F0AA-4BBB-81B3-EB176E1DF10A}" type="sibTrans" cxnId="{D6684A26-F722-4651-A320-7D8B18DBC3C5}">
      <dgm:prSet/>
      <dgm:spPr/>
      <dgm:t>
        <a:bodyPr/>
        <a:lstStyle/>
        <a:p>
          <a:endParaRPr lang="en-US">
            <a:solidFill>
              <a:schemeClr val="tx2"/>
            </a:solidFill>
            <a:latin typeface="Arial" pitchFamily="34" charset="0"/>
            <a:cs typeface="Arial" pitchFamily="34" charset="0"/>
          </a:endParaRPr>
        </a:p>
      </dgm:t>
    </dgm:pt>
    <dgm:pt modelId="{D67D353F-806C-477D-B5E8-5D1011C8AE2A}" type="pres">
      <dgm:prSet presAssocID="{68E99CE4-9F98-4F79-BE02-2085EC724519}" presName="Name0" presStyleCnt="0">
        <dgm:presLayoutVars>
          <dgm:chMax/>
          <dgm:chPref/>
          <dgm:dir/>
        </dgm:presLayoutVars>
      </dgm:prSet>
      <dgm:spPr/>
      <dgm:t>
        <a:bodyPr/>
        <a:lstStyle/>
        <a:p>
          <a:endParaRPr lang="en-US"/>
        </a:p>
      </dgm:t>
    </dgm:pt>
    <dgm:pt modelId="{2673EF24-664D-4AE3-B169-BACB4F786CD7}" type="pres">
      <dgm:prSet presAssocID="{38AEFDBF-5DDA-4E3F-A5CF-3E981034A73D}" presName="parenttextcomposite" presStyleCnt="0"/>
      <dgm:spPr/>
      <dgm:t>
        <a:bodyPr/>
        <a:lstStyle/>
        <a:p>
          <a:endParaRPr lang="en-US"/>
        </a:p>
      </dgm:t>
    </dgm:pt>
    <dgm:pt modelId="{D0CBBF78-54E0-43E2-8CDA-12DC8A57FF78}" type="pres">
      <dgm:prSet presAssocID="{38AEFDBF-5DDA-4E3F-A5CF-3E981034A73D}" presName="parenttext" presStyleLbl="revTx" presStyleIdx="0" presStyleCnt="5">
        <dgm:presLayoutVars>
          <dgm:chMax/>
          <dgm:chPref val="2"/>
          <dgm:bulletEnabled val="1"/>
        </dgm:presLayoutVars>
      </dgm:prSet>
      <dgm:spPr/>
      <dgm:t>
        <a:bodyPr/>
        <a:lstStyle/>
        <a:p>
          <a:endParaRPr lang="en-US"/>
        </a:p>
      </dgm:t>
    </dgm:pt>
    <dgm:pt modelId="{66D9089B-F279-4C60-BE83-6E228BDBA24B}" type="pres">
      <dgm:prSet presAssocID="{38AEFDBF-5DDA-4E3F-A5CF-3E981034A73D}" presName="composite" presStyleCnt="0"/>
      <dgm:spPr/>
      <dgm:t>
        <a:bodyPr/>
        <a:lstStyle/>
        <a:p>
          <a:endParaRPr lang="en-US"/>
        </a:p>
      </dgm:t>
    </dgm:pt>
    <dgm:pt modelId="{161F36ED-43EE-4886-882A-81E23B0B8C8C}" type="pres">
      <dgm:prSet presAssocID="{38AEFDBF-5DDA-4E3F-A5CF-3E981034A73D}" presName="chevron1" presStyleLbl="alignNode1" presStyleIdx="0" presStyleCnt="35"/>
      <dgm:spPr/>
      <dgm:t>
        <a:bodyPr/>
        <a:lstStyle/>
        <a:p>
          <a:endParaRPr lang="en-US"/>
        </a:p>
      </dgm:t>
    </dgm:pt>
    <dgm:pt modelId="{57047FAB-2E7D-411E-888C-359663919D49}" type="pres">
      <dgm:prSet presAssocID="{38AEFDBF-5DDA-4E3F-A5CF-3E981034A73D}" presName="chevron2" presStyleLbl="alignNode1" presStyleIdx="1" presStyleCnt="35"/>
      <dgm:spPr/>
      <dgm:t>
        <a:bodyPr/>
        <a:lstStyle/>
        <a:p>
          <a:endParaRPr lang="en-US"/>
        </a:p>
      </dgm:t>
    </dgm:pt>
    <dgm:pt modelId="{A69DB7E8-B0D3-44EC-B652-72E294D5533F}" type="pres">
      <dgm:prSet presAssocID="{38AEFDBF-5DDA-4E3F-A5CF-3E981034A73D}" presName="chevron3" presStyleLbl="alignNode1" presStyleIdx="2" presStyleCnt="35"/>
      <dgm:spPr/>
      <dgm:t>
        <a:bodyPr/>
        <a:lstStyle/>
        <a:p>
          <a:endParaRPr lang="en-US"/>
        </a:p>
      </dgm:t>
    </dgm:pt>
    <dgm:pt modelId="{9E6285C4-A273-49E9-9BDC-D83D1A6C39AE}" type="pres">
      <dgm:prSet presAssocID="{38AEFDBF-5DDA-4E3F-A5CF-3E981034A73D}" presName="chevron4" presStyleLbl="alignNode1" presStyleIdx="3" presStyleCnt="35"/>
      <dgm:spPr/>
      <dgm:t>
        <a:bodyPr/>
        <a:lstStyle/>
        <a:p>
          <a:endParaRPr lang="en-US"/>
        </a:p>
      </dgm:t>
    </dgm:pt>
    <dgm:pt modelId="{E253299F-C98E-4FEE-B1CB-9762C0803F77}" type="pres">
      <dgm:prSet presAssocID="{38AEFDBF-5DDA-4E3F-A5CF-3E981034A73D}" presName="chevron5" presStyleLbl="alignNode1" presStyleIdx="4" presStyleCnt="35"/>
      <dgm:spPr/>
      <dgm:t>
        <a:bodyPr/>
        <a:lstStyle/>
        <a:p>
          <a:endParaRPr lang="en-US"/>
        </a:p>
      </dgm:t>
    </dgm:pt>
    <dgm:pt modelId="{24431B1F-18A8-49AD-BE0B-4093F5DB2307}" type="pres">
      <dgm:prSet presAssocID="{38AEFDBF-5DDA-4E3F-A5CF-3E981034A73D}" presName="chevron6" presStyleLbl="alignNode1" presStyleIdx="5" presStyleCnt="35"/>
      <dgm:spPr/>
      <dgm:t>
        <a:bodyPr/>
        <a:lstStyle/>
        <a:p>
          <a:endParaRPr lang="en-US"/>
        </a:p>
      </dgm:t>
    </dgm:pt>
    <dgm:pt modelId="{9E68CCA3-6EE6-4477-AF9D-54D0B2C62BD3}" type="pres">
      <dgm:prSet presAssocID="{38AEFDBF-5DDA-4E3F-A5CF-3E981034A73D}" presName="chevron7" presStyleLbl="alignNode1" presStyleIdx="6" presStyleCnt="35"/>
      <dgm:spPr/>
      <dgm:t>
        <a:bodyPr/>
        <a:lstStyle/>
        <a:p>
          <a:endParaRPr lang="en-US"/>
        </a:p>
      </dgm:t>
    </dgm:pt>
    <dgm:pt modelId="{D6F9CD8E-3011-4155-B622-26CB284C9BE1}" type="pres">
      <dgm:prSet presAssocID="{38AEFDBF-5DDA-4E3F-A5CF-3E981034A73D}" presName="childtext" presStyleLbl="solidFgAcc1" presStyleIdx="0" presStyleCnt="5">
        <dgm:presLayoutVars>
          <dgm:chMax/>
          <dgm:chPref val="0"/>
          <dgm:bulletEnabled val="1"/>
        </dgm:presLayoutVars>
      </dgm:prSet>
      <dgm:spPr/>
      <dgm:t>
        <a:bodyPr/>
        <a:lstStyle/>
        <a:p>
          <a:endParaRPr lang="en-US"/>
        </a:p>
      </dgm:t>
    </dgm:pt>
    <dgm:pt modelId="{0AB30A1A-4FF8-4BE6-9270-3F7791FBFCAD}" type="pres">
      <dgm:prSet presAssocID="{C8562A78-73F1-4BB1-A2BF-6B13E7442C09}" presName="sibTrans" presStyleCnt="0"/>
      <dgm:spPr/>
      <dgm:t>
        <a:bodyPr/>
        <a:lstStyle/>
        <a:p>
          <a:endParaRPr lang="en-US"/>
        </a:p>
      </dgm:t>
    </dgm:pt>
    <dgm:pt modelId="{F7861900-260C-4C3D-8BBA-1C1878AFD02C}" type="pres">
      <dgm:prSet presAssocID="{D6E0781B-6860-4F8D-80C7-ECF1792DDA65}" presName="parenttextcomposite" presStyleCnt="0"/>
      <dgm:spPr/>
      <dgm:t>
        <a:bodyPr/>
        <a:lstStyle/>
        <a:p>
          <a:endParaRPr lang="en-US"/>
        </a:p>
      </dgm:t>
    </dgm:pt>
    <dgm:pt modelId="{4C125C06-E9DB-45F7-87BD-31A697111836}" type="pres">
      <dgm:prSet presAssocID="{D6E0781B-6860-4F8D-80C7-ECF1792DDA65}" presName="parenttext" presStyleLbl="revTx" presStyleIdx="1" presStyleCnt="5">
        <dgm:presLayoutVars>
          <dgm:chMax/>
          <dgm:chPref val="2"/>
          <dgm:bulletEnabled val="1"/>
        </dgm:presLayoutVars>
      </dgm:prSet>
      <dgm:spPr/>
      <dgm:t>
        <a:bodyPr/>
        <a:lstStyle/>
        <a:p>
          <a:endParaRPr lang="en-US"/>
        </a:p>
      </dgm:t>
    </dgm:pt>
    <dgm:pt modelId="{F4C0C789-3AF1-4E95-91A6-6F7A89390596}" type="pres">
      <dgm:prSet presAssocID="{D6E0781B-6860-4F8D-80C7-ECF1792DDA65}" presName="composite" presStyleCnt="0"/>
      <dgm:spPr/>
      <dgm:t>
        <a:bodyPr/>
        <a:lstStyle/>
        <a:p>
          <a:endParaRPr lang="en-US"/>
        </a:p>
      </dgm:t>
    </dgm:pt>
    <dgm:pt modelId="{67947D1D-22FD-4D69-82F4-E517D8319485}" type="pres">
      <dgm:prSet presAssocID="{D6E0781B-6860-4F8D-80C7-ECF1792DDA65}" presName="chevron1" presStyleLbl="alignNode1" presStyleIdx="7" presStyleCnt="35"/>
      <dgm:spPr/>
      <dgm:t>
        <a:bodyPr/>
        <a:lstStyle/>
        <a:p>
          <a:endParaRPr lang="en-US"/>
        </a:p>
      </dgm:t>
    </dgm:pt>
    <dgm:pt modelId="{E7C63EEF-AB48-44E7-80CA-63B5045EED5E}" type="pres">
      <dgm:prSet presAssocID="{D6E0781B-6860-4F8D-80C7-ECF1792DDA65}" presName="chevron2" presStyleLbl="alignNode1" presStyleIdx="8" presStyleCnt="35"/>
      <dgm:spPr/>
      <dgm:t>
        <a:bodyPr/>
        <a:lstStyle/>
        <a:p>
          <a:endParaRPr lang="en-US"/>
        </a:p>
      </dgm:t>
    </dgm:pt>
    <dgm:pt modelId="{400981C4-064F-4F86-B818-82A6B938791F}" type="pres">
      <dgm:prSet presAssocID="{D6E0781B-6860-4F8D-80C7-ECF1792DDA65}" presName="chevron3" presStyleLbl="alignNode1" presStyleIdx="9" presStyleCnt="35"/>
      <dgm:spPr/>
      <dgm:t>
        <a:bodyPr/>
        <a:lstStyle/>
        <a:p>
          <a:endParaRPr lang="en-US"/>
        </a:p>
      </dgm:t>
    </dgm:pt>
    <dgm:pt modelId="{3ECFD713-D44B-4000-B7E9-8283C2EAA5AD}" type="pres">
      <dgm:prSet presAssocID="{D6E0781B-6860-4F8D-80C7-ECF1792DDA65}" presName="chevron4" presStyleLbl="alignNode1" presStyleIdx="10" presStyleCnt="35"/>
      <dgm:spPr/>
      <dgm:t>
        <a:bodyPr/>
        <a:lstStyle/>
        <a:p>
          <a:endParaRPr lang="en-US"/>
        </a:p>
      </dgm:t>
    </dgm:pt>
    <dgm:pt modelId="{6C8E5314-A9CA-4660-9703-950EC3935274}" type="pres">
      <dgm:prSet presAssocID="{D6E0781B-6860-4F8D-80C7-ECF1792DDA65}" presName="chevron5" presStyleLbl="alignNode1" presStyleIdx="11" presStyleCnt="35"/>
      <dgm:spPr/>
      <dgm:t>
        <a:bodyPr/>
        <a:lstStyle/>
        <a:p>
          <a:endParaRPr lang="en-US"/>
        </a:p>
      </dgm:t>
    </dgm:pt>
    <dgm:pt modelId="{E57A2DA1-7429-4623-9CAB-8CDF6ED550AB}" type="pres">
      <dgm:prSet presAssocID="{D6E0781B-6860-4F8D-80C7-ECF1792DDA65}" presName="chevron6" presStyleLbl="alignNode1" presStyleIdx="12" presStyleCnt="35"/>
      <dgm:spPr/>
      <dgm:t>
        <a:bodyPr/>
        <a:lstStyle/>
        <a:p>
          <a:endParaRPr lang="en-US"/>
        </a:p>
      </dgm:t>
    </dgm:pt>
    <dgm:pt modelId="{13827D61-7C6E-49C0-B9CA-31D9233ACF42}" type="pres">
      <dgm:prSet presAssocID="{D6E0781B-6860-4F8D-80C7-ECF1792DDA65}" presName="chevron7" presStyleLbl="alignNode1" presStyleIdx="13" presStyleCnt="35"/>
      <dgm:spPr/>
      <dgm:t>
        <a:bodyPr/>
        <a:lstStyle/>
        <a:p>
          <a:endParaRPr lang="en-US"/>
        </a:p>
      </dgm:t>
    </dgm:pt>
    <dgm:pt modelId="{D744B14A-873F-4329-8813-9281FD3C8D6E}" type="pres">
      <dgm:prSet presAssocID="{D6E0781B-6860-4F8D-80C7-ECF1792DDA65}" presName="childtext" presStyleLbl="solidFgAcc1" presStyleIdx="1" presStyleCnt="5">
        <dgm:presLayoutVars>
          <dgm:chMax/>
          <dgm:chPref val="0"/>
          <dgm:bulletEnabled val="1"/>
        </dgm:presLayoutVars>
      </dgm:prSet>
      <dgm:spPr/>
      <dgm:t>
        <a:bodyPr/>
        <a:lstStyle/>
        <a:p>
          <a:endParaRPr lang="en-US"/>
        </a:p>
      </dgm:t>
    </dgm:pt>
    <dgm:pt modelId="{81F4E278-B178-49D3-A01E-3898F2315951}" type="pres">
      <dgm:prSet presAssocID="{CD9A5977-F50A-4D4C-BB7B-89BBE8BB0F1B}" presName="sibTrans" presStyleCnt="0"/>
      <dgm:spPr/>
      <dgm:t>
        <a:bodyPr/>
        <a:lstStyle/>
        <a:p>
          <a:endParaRPr lang="en-US"/>
        </a:p>
      </dgm:t>
    </dgm:pt>
    <dgm:pt modelId="{74852523-7B1A-4E65-B480-BA7E70D91DA3}" type="pres">
      <dgm:prSet presAssocID="{04FCA10F-0750-4D1F-8845-16E0593CAC86}" presName="parenttextcomposite" presStyleCnt="0"/>
      <dgm:spPr/>
      <dgm:t>
        <a:bodyPr/>
        <a:lstStyle/>
        <a:p>
          <a:endParaRPr lang="en-US"/>
        </a:p>
      </dgm:t>
    </dgm:pt>
    <dgm:pt modelId="{2ACCA400-0390-4B80-A6E0-B2C67B3BD276}" type="pres">
      <dgm:prSet presAssocID="{04FCA10F-0750-4D1F-8845-16E0593CAC86}" presName="parenttext" presStyleLbl="revTx" presStyleIdx="2" presStyleCnt="5">
        <dgm:presLayoutVars>
          <dgm:chMax/>
          <dgm:chPref val="2"/>
          <dgm:bulletEnabled val="1"/>
        </dgm:presLayoutVars>
      </dgm:prSet>
      <dgm:spPr/>
      <dgm:t>
        <a:bodyPr/>
        <a:lstStyle/>
        <a:p>
          <a:endParaRPr lang="en-US"/>
        </a:p>
      </dgm:t>
    </dgm:pt>
    <dgm:pt modelId="{6AD2FC50-18E0-4916-8487-02340D6B3AA8}" type="pres">
      <dgm:prSet presAssocID="{04FCA10F-0750-4D1F-8845-16E0593CAC86}" presName="composite" presStyleCnt="0"/>
      <dgm:spPr/>
      <dgm:t>
        <a:bodyPr/>
        <a:lstStyle/>
        <a:p>
          <a:endParaRPr lang="en-US"/>
        </a:p>
      </dgm:t>
    </dgm:pt>
    <dgm:pt modelId="{A15F8ACF-40DD-4F9E-9622-3FC72CCF5B56}" type="pres">
      <dgm:prSet presAssocID="{04FCA10F-0750-4D1F-8845-16E0593CAC86}" presName="chevron1" presStyleLbl="alignNode1" presStyleIdx="14" presStyleCnt="35"/>
      <dgm:spPr/>
      <dgm:t>
        <a:bodyPr/>
        <a:lstStyle/>
        <a:p>
          <a:endParaRPr lang="en-US"/>
        </a:p>
      </dgm:t>
    </dgm:pt>
    <dgm:pt modelId="{4EC0375D-E66D-4A91-8DB2-4417CD121D66}" type="pres">
      <dgm:prSet presAssocID="{04FCA10F-0750-4D1F-8845-16E0593CAC86}" presName="chevron2" presStyleLbl="alignNode1" presStyleIdx="15" presStyleCnt="35"/>
      <dgm:spPr/>
      <dgm:t>
        <a:bodyPr/>
        <a:lstStyle/>
        <a:p>
          <a:endParaRPr lang="en-US"/>
        </a:p>
      </dgm:t>
    </dgm:pt>
    <dgm:pt modelId="{6D5C77C8-896D-4765-AEE1-E5424070BD00}" type="pres">
      <dgm:prSet presAssocID="{04FCA10F-0750-4D1F-8845-16E0593CAC86}" presName="chevron3" presStyleLbl="alignNode1" presStyleIdx="16" presStyleCnt="35"/>
      <dgm:spPr/>
      <dgm:t>
        <a:bodyPr/>
        <a:lstStyle/>
        <a:p>
          <a:endParaRPr lang="en-US"/>
        </a:p>
      </dgm:t>
    </dgm:pt>
    <dgm:pt modelId="{E4E2FCB5-9858-4CDD-A483-C51022B48D88}" type="pres">
      <dgm:prSet presAssocID="{04FCA10F-0750-4D1F-8845-16E0593CAC86}" presName="chevron4" presStyleLbl="alignNode1" presStyleIdx="17" presStyleCnt="35"/>
      <dgm:spPr/>
      <dgm:t>
        <a:bodyPr/>
        <a:lstStyle/>
        <a:p>
          <a:endParaRPr lang="en-US"/>
        </a:p>
      </dgm:t>
    </dgm:pt>
    <dgm:pt modelId="{B98E0CB5-FA71-4111-BE56-AC7C04130BD6}" type="pres">
      <dgm:prSet presAssocID="{04FCA10F-0750-4D1F-8845-16E0593CAC86}" presName="chevron5" presStyleLbl="alignNode1" presStyleIdx="18" presStyleCnt="35"/>
      <dgm:spPr/>
      <dgm:t>
        <a:bodyPr/>
        <a:lstStyle/>
        <a:p>
          <a:endParaRPr lang="en-US"/>
        </a:p>
      </dgm:t>
    </dgm:pt>
    <dgm:pt modelId="{A5A2C846-301B-4139-866B-4C3729ABBA69}" type="pres">
      <dgm:prSet presAssocID="{04FCA10F-0750-4D1F-8845-16E0593CAC86}" presName="chevron6" presStyleLbl="alignNode1" presStyleIdx="19" presStyleCnt="35"/>
      <dgm:spPr/>
      <dgm:t>
        <a:bodyPr/>
        <a:lstStyle/>
        <a:p>
          <a:endParaRPr lang="en-US"/>
        </a:p>
      </dgm:t>
    </dgm:pt>
    <dgm:pt modelId="{8B103015-2704-47D1-9FC5-A4C18512F90A}" type="pres">
      <dgm:prSet presAssocID="{04FCA10F-0750-4D1F-8845-16E0593CAC86}" presName="chevron7" presStyleLbl="alignNode1" presStyleIdx="20" presStyleCnt="35"/>
      <dgm:spPr/>
      <dgm:t>
        <a:bodyPr/>
        <a:lstStyle/>
        <a:p>
          <a:endParaRPr lang="en-US"/>
        </a:p>
      </dgm:t>
    </dgm:pt>
    <dgm:pt modelId="{FEF9CF1D-6BDA-4A12-B608-78BAC27B21F4}" type="pres">
      <dgm:prSet presAssocID="{04FCA10F-0750-4D1F-8845-16E0593CAC86}" presName="childtext" presStyleLbl="solidFgAcc1" presStyleIdx="2" presStyleCnt="5">
        <dgm:presLayoutVars>
          <dgm:chMax/>
          <dgm:chPref val="0"/>
          <dgm:bulletEnabled val="1"/>
        </dgm:presLayoutVars>
      </dgm:prSet>
      <dgm:spPr/>
      <dgm:t>
        <a:bodyPr/>
        <a:lstStyle/>
        <a:p>
          <a:endParaRPr lang="en-US"/>
        </a:p>
      </dgm:t>
    </dgm:pt>
    <dgm:pt modelId="{22833B37-8F98-4FC9-81C9-F24AC1A5B0C6}" type="pres">
      <dgm:prSet presAssocID="{C63BB0A4-C143-45E9-93C2-3552AB77508F}" presName="sibTrans" presStyleCnt="0"/>
      <dgm:spPr/>
      <dgm:t>
        <a:bodyPr/>
        <a:lstStyle/>
        <a:p>
          <a:endParaRPr lang="en-US"/>
        </a:p>
      </dgm:t>
    </dgm:pt>
    <dgm:pt modelId="{E666A68F-47A7-4643-8949-5CAD9907C508}" type="pres">
      <dgm:prSet presAssocID="{7FBD4AE3-1AAD-476F-9F40-08A3C6EAEDF6}" presName="parenttextcomposite" presStyleCnt="0"/>
      <dgm:spPr/>
      <dgm:t>
        <a:bodyPr/>
        <a:lstStyle/>
        <a:p>
          <a:endParaRPr lang="en-US"/>
        </a:p>
      </dgm:t>
    </dgm:pt>
    <dgm:pt modelId="{780B94F5-62F0-41FA-88C3-220512C9CABB}" type="pres">
      <dgm:prSet presAssocID="{7FBD4AE3-1AAD-476F-9F40-08A3C6EAEDF6}" presName="parenttext" presStyleLbl="revTx" presStyleIdx="3" presStyleCnt="5">
        <dgm:presLayoutVars>
          <dgm:chMax/>
          <dgm:chPref val="2"/>
          <dgm:bulletEnabled val="1"/>
        </dgm:presLayoutVars>
      </dgm:prSet>
      <dgm:spPr/>
      <dgm:t>
        <a:bodyPr/>
        <a:lstStyle/>
        <a:p>
          <a:endParaRPr lang="en-US"/>
        </a:p>
      </dgm:t>
    </dgm:pt>
    <dgm:pt modelId="{70C51C63-C77C-465F-BC37-F0019B7446A9}" type="pres">
      <dgm:prSet presAssocID="{7FBD4AE3-1AAD-476F-9F40-08A3C6EAEDF6}" presName="composite" presStyleCnt="0"/>
      <dgm:spPr/>
      <dgm:t>
        <a:bodyPr/>
        <a:lstStyle/>
        <a:p>
          <a:endParaRPr lang="en-US"/>
        </a:p>
      </dgm:t>
    </dgm:pt>
    <dgm:pt modelId="{1AE54046-603F-4E1B-813A-5BA727F00F40}" type="pres">
      <dgm:prSet presAssocID="{7FBD4AE3-1AAD-476F-9F40-08A3C6EAEDF6}" presName="chevron1" presStyleLbl="alignNode1" presStyleIdx="21" presStyleCnt="35"/>
      <dgm:spPr/>
      <dgm:t>
        <a:bodyPr/>
        <a:lstStyle/>
        <a:p>
          <a:endParaRPr lang="en-US"/>
        </a:p>
      </dgm:t>
    </dgm:pt>
    <dgm:pt modelId="{A0EFD23A-B666-4F30-8713-A8E33DFB6578}" type="pres">
      <dgm:prSet presAssocID="{7FBD4AE3-1AAD-476F-9F40-08A3C6EAEDF6}" presName="chevron2" presStyleLbl="alignNode1" presStyleIdx="22" presStyleCnt="35"/>
      <dgm:spPr/>
      <dgm:t>
        <a:bodyPr/>
        <a:lstStyle/>
        <a:p>
          <a:endParaRPr lang="en-US"/>
        </a:p>
      </dgm:t>
    </dgm:pt>
    <dgm:pt modelId="{A7EE94EC-DA77-4C52-8615-29EFB4709B07}" type="pres">
      <dgm:prSet presAssocID="{7FBD4AE3-1AAD-476F-9F40-08A3C6EAEDF6}" presName="chevron3" presStyleLbl="alignNode1" presStyleIdx="23" presStyleCnt="35"/>
      <dgm:spPr/>
      <dgm:t>
        <a:bodyPr/>
        <a:lstStyle/>
        <a:p>
          <a:endParaRPr lang="en-US"/>
        </a:p>
      </dgm:t>
    </dgm:pt>
    <dgm:pt modelId="{39AD4D40-BA22-4EC0-A494-586BF2EC97E7}" type="pres">
      <dgm:prSet presAssocID="{7FBD4AE3-1AAD-476F-9F40-08A3C6EAEDF6}" presName="chevron4" presStyleLbl="alignNode1" presStyleIdx="24" presStyleCnt="35"/>
      <dgm:spPr/>
      <dgm:t>
        <a:bodyPr/>
        <a:lstStyle/>
        <a:p>
          <a:endParaRPr lang="en-US"/>
        </a:p>
      </dgm:t>
    </dgm:pt>
    <dgm:pt modelId="{F191A46F-39B9-4B45-A589-F632BDC13997}" type="pres">
      <dgm:prSet presAssocID="{7FBD4AE3-1AAD-476F-9F40-08A3C6EAEDF6}" presName="chevron5" presStyleLbl="alignNode1" presStyleIdx="25" presStyleCnt="35"/>
      <dgm:spPr/>
      <dgm:t>
        <a:bodyPr/>
        <a:lstStyle/>
        <a:p>
          <a:endParaRPr lang="en-US"/>
        </a:p>
      </dgm:t>
    </dgm:pt>
    <dgm:pt modelId="{F1139160-A552-4E11-9C55-818D3BEF26F7}" type="pres">
      <dgm:prSet presAssocID="{7FBD4AE3-1AAD-476F-9F40-08A3C6EAEDF6}" presName="chevron6" presStyleLbl="alignNode1" presStyleIdx="26" presStyleCnt="35"/>
      <dgm:spPr/>
      <dgm:t>
        <a:bodyPr/>
        <a:lstStyle/>
        <a:p>
          <a:endParaRPr lang="en-US"/>
        </a:p>
      </dgm:t>
    </dgm:pt>
    <dgm:pt modelId="{C3C822D5-6291-409A-B080-370F24919FF6}" type="pres">
      <dgm:prSet presAssocID="{7FBD4AE3-1AAD-476F-9F40-08A3C6EAEDF6}" presName="chevron7" presStyleLbl="alignNode1" presStyleIdx="27" presStyleCnt="35"/>
      <dgm:spPr/>
      <dgm:t>
        <a:bodyPr/>
        <a:lstStyle/>
        <a:p>
          <a:endParaRPr lang="en-US"/>
        </a:p>
      </dgm:t>
    </dgm:pt>
    <dgm:pt modelId="{5907B47F-9109-4C9A-B67E-F2361141D7EC}" type="pres">
      <dgm:prSet presAssocID="{7FBD4AE3-1AAD-476F-9F40-08A3C6EAEDF6}" presName="childtext" presStyleLbl="solidFgAcc1" presStyleIdx="3" presStyleCnt="5">
        <dgm:presLayoutVars>
          <dgm:chMax/>
          <dgm:chPref val="0"/>
          <dgm:bulletEnabled val="1"/>
        </dgm:presLayoutVars>
      </dgm:prSet>
      <dgm:spPr/>
      <dgm:t>
        <a:bodyPr/>
        <a:lstStyle/>
        <a:p>
          <a:endParaRPr lang="en-US"/>
        </a:p>
      </dgm:t>
    </dgm:pt>
    <dgm:pt modelId="{F6E819F3-DFA8-438C-B37F-4A0F442418EC}" type="pres">
      <dgm:prSet presAssocID="{986F6E20-0406-4081-8D82-64DACDD3CAE0}" presName="sibTrans" presStyleCnt="0"/>
      <dgm:spPr/>
      <dgm:t>
        <a:bodyPr/>
        <a:lstStyle/>
        <a:p>
          <a:endParaRPr lang="en-US"/>
        </a:p>
      </dgm:t>
    </dgm:pt>
    <dgm:pt modelId="{F195A597-C119-4930-B216-BA3E7ADD607B}" type="pres">
      <dgm:prSet presAssocID="{D248268D-C275-445C-9461-D6B8B9971588}" presName="parenttextcomposite" presStyleCnt="0"/>
      <dgm:spPr/>
      <dgm:t>
        <a:bodyPr/>
        <a:lstStyle/>
        <a:p>
          <a:endParaRPr lang="en-US"/>
        </a:p>
      </dgm:t>
    </dgm:pt>
    <dgm:pt modelId="{9A2B7F3F-4ACD-40AD-A3F2-787D06945353}" type="pres">
      <dgm:prSet presAssocID="{D248268D-C275-445C-9461-D6B8B9971588}" presName="parenttext" presStyleLbl="revTx" presStyleIdx="4" presStyleCnt="5">
        <dgm:presLayoutVars>
          <dgm:chMax/>
          <dgm:chPref val="2"/>
          <dgm:bulletEnabled val="1"/>
        </dgm:presLayoutVars>
      </dgm:prSet>
      <dgm:spPr/>
      <dgm:t>
        <a:bodyPr/>
        <a:lstStyle/>
        <a:p>
          <a:endParaRPr lang="en-US"/>
        </a:p>
      </dgm:t>
    </dgm:pt>
    <dgm:pt modelId="{A7A6B257-EDBB-4FA7-871A-9ADC0C45EC4A}" type="pres">
      <dgm:prSet presAssocID="{D248268D-C275-445C-9461-D6B8B9971588}" presName="composite" presStyleCnt="0"/>
      <dgm:spPr/>
      <dgm:t>
        <a:bodyPr/>
        <a:lstStyle/>
        <a:p>
          <a:endParaRPr lang="en-US"/>
        </a:p>
      </dgm:t>
    </dgm:pt>
    <dgm:pt modelId="{98E7F0F6-4B77-42F9-A5AE-6A17102C136A}" type="pres">
      <dgm:prSet presAssocID="{D248268D-C275-445C-9461-D6B8B9971588}" presName="chevron1" presStyleLbl="alignNode1" presStyleIdx="28" presStyleCnt="35"/>
      <dgm:spPr/>
      <dgm:t>
        <a:bodyPr/>
        <a:lstStyle/>
        <a:p>
          <a:endParaRPr lang="en-US"/>
        </a:p>
      </dgm:t>
    </dgm:pt>
    <dgm:pt modelId="{053EABC0-010F-4709-9373-B41ED6727431}" type="pres">
      <dgm:prSet presAssocID="{D248268D-C275-445C-9461-D6B8B9971588}" presName="chevron2" presStyleLbl="alignNode1" presStyleIdx="29" presStyleCnt="35"/>
      <dgm:spPr/>
      <dgm:t>
        <a:bodyPr/>
        <a:lstStyle/>
        <a:p>
          <a:endParaRPr lang="en-US"/>
        </a:p>
      </dgm:t>
    </dgm:pt>
    <dgm:pt modelId="{644D4B43-D73C-4CAA-9174-3CE78A2E67D9}" type="pres">
      <dgm:prSet presAssocID="{D248268D-C275-445C-9461-D6B8B9971588}" presName="chevron3" presStyleLbl="alignNode1" presStyleIdx="30" presStyleCnt="35"/>
      <dgm:spPr/>
      <dgm:t>
        <a:bodyPr/>
        <a:lstStyle/>
        <a:p>
          <a:endParaRPr lang="en-US"/>
        </a:p>
      </dgm:t>
    </dgm:pt>
    <dgm:pt modelId="{9FA35C6F-3056-4385-A746-F5D338649528}" type="pres">
      <dgm:prSet presAssocID="{D248268D-C275-445C-9461-D6B8B9971588}" presName="chevron4" presStyleLbl="alignNode1" presStyleIdx="31" presStyleCnt="35"/>
      <dgm:spPr/>
      <dgm:t>
        <a:bodyPr/>
        <a:lstStyle/>
        <a:p>
          <a:endParaRPr lang="en-US"/>
        </a:p>
      </dgm:t>
    </dgm:pt>
    <dgm:pt modelId="{19294069-9E38-4694-87F4-34D72D13313A}" type="pres">
      <dgm:prSet presAssocID="{D248268D-C275-445C-9461-D6B8B9971588}" presName="chevron5" presStyleLbl="alignNode1" presStyleIdx="32" presStyleCnt="35"/>
      <dgm:spPr/>
      <dgm:t>
        <a:bodyPr/>
        <a:lstStyle/>
        <a:p>
          <a:endParaRPr lang="en-US"/>
        </a:p>
      </dgm:t>
    </dgm:pt>
    <dgm:pt modelId="{B38F7037-FB9E-43EF-9147-C5F5F260BA70}" type="pres">
      <dgm:prSet presAssocID="{D248268D-C275-445C-9461-D6B8B9971588}" presName="chevron6" presStyleLbl="alignNode1" presStyleIdx="33" presStyleCnt="35"/>
      <dgm:spPr/>
      <dgm:t>
        <a:bodyPr/>
        <a:lstStyle/>
        <a:p>
          <a:endParaRPr lang="en-US"/>
        </a:p>
      </dgm:t>
    </dgm:pt>
    <dgm:pt modelId="{75035CF4-4D85-450C-9C94-E3EFFE220471}" type="pres">
      <dgm:prSet presAssocID="{D248268D-C275-445C-9461-D6B8B9971588}" presName="chevron7" presStyleLbl="alignNode1" presStyleIdx="34" presStyleCnt="35"/>
      <dgm:spPr/>
      <dgm:t>
        <a:bodyPr/>
        <a:lstStyle/>
        <a:p>
          <a:endParaRPr lang="en-US"/>
        </a:p>
      </dgm:t>
    </dgm:pt>
    <dgm:pt modelId="{2E0098EA-26BF-490F-B630-81F5C0B01750}" type="pres">
      <dgm:prSet presAssocID="{D248268D-C275-445C-9461-D6B8B9971588}" presName="childtext" presStyleLbl="solidFgAcc1" presStyleIdx="4" presStyleCnt="5">
        <dgm:presLayoutVars>
          <dgm:chMax/>
          <dgm:chPref val="0"/>
          <dgm:bulletEnabled val="1"/>
        </dgm:presLayoutVars>
      </dgm:prSet>
      <dgm:spPr/>
      <dgm:t>
        <a:bodyPr/>
        <a:lstStyle/>
        <a:p>
          <a:endParaRPr lang="en-US"/>
        </a:p>
      </dgm:t>
    </dgm:pt>
  </dgm:ptLst>
  <dgm:cxnLst>
    <dgm:cxn modelId="{DB62CCF0-4452-4594-B4B6-81EA718D825C}" type="presOf" srcId="{38AEFDBF-5DDA-4E3F-A5CF-3E981034A73D}" destId="{D0CBBF78-54E0-43E2-8CDA-12DC8A57FF78}" srcOrd="0" destOrd="0" presId="urn:microsoft.com/office/officeart/2008/layout/VerticalAccentList"/>
    <dgm:cxn modelId="{3DF407AD-36FC-4CCA-A913-14C45C5BEEA1}" srcId="{68E99CE4-9F98-4F79-BE02-2085EC724519}" destId="{D6E0781B-6860-4F8D-80C7-ECF1792DDA65}" srcOrd="1" destOrd="0" parTransId="{12680A19-AB05-40B3-B756-65A1A9D38236}" sibTransId="{CD9A5977-F50A-4D4C-BB7B-89BBE8BB0F1B}"/>
    <dgm:cxn modelId="{7DE668DF-617D-4E80-8EB4-73224248E015}" type="presOf" srcId="{7FBD4AE3-1AAD-476F-9F40-08A3C6EAEDF6}" destId="{780B94F5-62F0-41FA-88C3-220512C9CABB}" srcOrd="0" destOrd="0" presId="urn:microsoft.com/office/officeart/2008/layout/VerticalAccentList"/>
    <dgm:cxn modelId="{E6BFD9AB-248D-40D9-8628-5DE28D30D36A}" type="presOf" srcId="{2FC13544-0515-466D-874D-BC6561CB6679}" destId="{FEF9CF1D-6BDA-4A12-B608-78BAC27B21F4}" srcOrd="0" destOrd="0" presId="urn:microsoft.com/office/officeart/2008/layout/VerticalAccentList"/>
    <dgm:cxn modelId="{F6A5A6BE-D357-467A-A1CA-6CA24802CB1B}" type="presOf" srcId="{68E99CE4-9F98-4F79-BE02-2085EC724519}" destId="{D67D353F-806C-477D-B5E8-5D1011C8AE2A}" srcOrd="0" destOrd="0" presId="urn:microsoft.com/office/officeart/2008/layout/VerticalAccentList"/>
    <dgm:cxn modelId="{48F8BA89-823F-4494-9E78-11E5E7C43E9F}" type="presOf" srcId="{D248268D-C275-445C-9461-D6B8B9971588}" destId="{9A2B7F3F-4ACD-40AD-A3F2-787D06945353}" srcOrd="0" destOrd="0" presId="urn:microsoft.com/office/officeart/2008/layout/VerticalAccentList"/>
    <dgm:cxn modelId="{C290033E-8026-4931-B320-4E89D5698360}" type="presOf" srcId="{172F40B7-8A3E-490B-AB11-31BBB24C2B39}" destId="{D6F9CD8E-3011-4155-B622-26CB284C9BE1}" srcOrd="0" destOrd="0" presId="urn:microsoft.com/office/officeart/2008/layout/VerticalAccentList"/>
    <dgm:cxn modelId="{A12E4923-0315-4AD7-86D5-D4A9E447BC59}" type="presOf" srcId="{393CD46D-3A0E-4E72-81C5-7403AD79BEBF}" destId="{D744B14A-873F-4329-8813-9281FD3C8D6E}" srcOrd="0" destOrd="0" presId="urn:microsoft.com/office/officeart/2008/layout/VerticalAccentList"/>
    <dgm:cxn modelId="{F2C454C7-C9C7-4121-AFC3-8696FDB11366}" srcId="{7FBD4AE3-1AAD-476F-9F40-08A3C6EAEDF6}" destId="{F1724CFA-EA14-4EE9-BD22-ECA36D138BA0}" srcOrd="0" destOrd="0" parTransId="{7D5E5C12-8E3C-4782-A3A1-BF3CF7A6606E}" sibTransId="{6C38B1E7-EDCD-4A88-90A1-A17857DB0E8A}"/>
    <dgm:cxn modelId="{1CDB05B5-A7BA-42F1-8F6D-8ADE03338FF5}" srcId="{D248268D-C275-445C-9461-D6B8B9971588}" destId="{3D58340A-CD12-4EAD-A866-367781E3D5BF}" srcOrd="0" destOrd="0" parTransId="{4B1B4178-9A4D-43F3-8FB4-965D609EB644}" sibTransId="{A79786B8-20EB-472F-ABE1-48B4EDCA3251}"/>
    <dgm:cxn modelId="{CD7B8028-6A2F-4CF7-BBE6-316552DA951F}" srcId="{04FCA10F-0750-4D1F-8845-16E0593CAC86}" destId="{2FC13544-0515-466D-874D-BC6561CB6679}" srcOrd="0" destOrd="0" parTransId="{D9946D06-6DED-473C-9C9D-FF25577E6FDF}" sibTransId="{F32B6090-D2C4-43B1-A82B-DE80EA8354BF}"/>
    <dgm:cxn modelId="{C0C2D98D-BD37-429F-8DF8-D9D92DC60C67}" type="presOf" srcId="{04FCA10F-0750-4D1F-8845-16E0593CAC86}" destId="{2ACCA400-0390-4B80-A6E0-B2C67B3BD276}" srcOrd="0" destOrd="0" presId="urn:microsoft.com/office/officeart/2008/layout/VerticalAccentList"/>
    <dgm:cxn modelId="{C9283F64-BE69-4BAE-92B5-2F902AEEAB19}" srcId="{68E99CE4-9F98-4F79-BE02-2085EC724519}" destId="{38AEFDBF-5DDA-4E3F-A5CF-3E981034A73D}" srcOrd="0" destOrd="0" parTransId="{AD16A668-2F9F-42BD-A70B-F479EDF02F81}" sibTransId="{C8562A78-73F1-4BB1-A2BF-6B13E7442C09}"/>
    <dgm:cxn modelId="{8ACF1800-F82A-47F9-BB10-E94BC714A926}" type="presOf" srcId="{3D58340A-CD12-4EAD-A866-367781E3D5BF}" destId="{2E0098EA-26BF-490F-B630-81F5C0B01750}" srcOrd="0" destOrd="0" presId="urn:microsoft.com/office/officeart/2008/layout/VerticalAccentList"/>
    <dgm:cxn modelId="{5831F115-B01C-460E-AA68-E61132DC9CCC}" srcId="{68E99CE4-9F98-4F79-BE02-2085EC724519}" destId="{7FBD4AE3-1AAD-476F-9F40-08A3C6EAEDF6}" srcOrd="3" destOrd="0" parTransId="{2D8AB68F-308D-4CB9-B881-375D0B44FEB8}" sibTransId="{986F6E20-0406-4081-8D82-64DACDD3CAE0}"/>
    <dgm:cxn modelId="{1B3E0395-5C44-4F4A-99D6-5C2ED1FA2BFB}" type="presOf" srcId="{D6E0781B-6860-4F8D-80C7-ECF1792DDA65}" destId="{4C125C06-E9DB-45F7-87BD-31A697111836}" srcOrd="0" destOrd="0" presId="urn:microsoft.com/office/officeart/2008/layout/VerticalAccentList"/>
    <dgm:cxn modelId="{AD5029B9-5CD5-418B-9200-03FEAFB5561D}" type="presOf" srcId="{F1724CFA-EA14-4EE9-BD22-ECA36D138BA0}" destId="{5907B47F-9109-4C9A-B67E-F2361141D7EC}" srcOrd="0" destOrd="0" presId="urn:microsoft.com/office/officeart/2008/layout/VerticalAccentList"/>
    <dgm:cxn modelId="{B3FDDB95-A39D-4BEC-AF35-BDA4CEA39E9B}" srcId="{D6E0781B-6860-4F8D-80C7-ECF1792DDA65}" destId="{393CD46D-3A0E-4E72-81C5-7403AD79BEBF}" srcOrd="0" destOrd="0" parTransId="{80B28EC1-F06D-4301-BE61-0F687DD91A0B}" sibTransId="{5C87B353-2FB4-481A-9F5B-18B71C22D63F}"/>
    <dgm:cxn modelId="{D0014845-78CC-4125-9869-DECB51A7C3C6}" srcId="{68E99CE4-9F98-4F79-BE02-2085EC724519}" destId="{04FCA10F-0750-4D1F-8845-16E0593CAC86}" srcOrd="2" destOrd="0" parTransId="{6D07F65F-B7F2-43F9-A0A6-6A9701927715}" sibTransId="{C63BB0A4-C143-45E9-93C2-3552AB77508F}"/>
    <dgm:cxn modelId="{D6684A26-F722-4651-A320-7D8B18DBC3C5}" srcId="{68E99CE4-9F98-4F79-BE02-2085EC724519}" destId="{D248268D-C275-445C-9461-D6B8B9971588}" srcOrd="4" destOrd="0" parTransId="{69341604-DA25-475A-BC31-BEF3D1B9E4C9}" sibTransId="{FE88674F-F0AA-4BBB-81B3-EB176E1DF10A}"/>
    <dgm:cxn modelId="{B0998BB1-6302-4D4E-B465-2C9CD083B0A9}" srcId="{38AEFDBF-5DDA-4E3F-A5CF-3E981034A73D}" destId="{172F40B7-8A3E-490B-AB11-31BBB24C2B39}" srcOrd="0" destOrd="0" parTransId="{978120CE-D5E6-4898-8127-D513846B593E}" sibTransId="{830293E9-F4F9-4DA4-AE78-C972F2FD3312}"/>
    <dgm:cxn modelId="{B9987714-2F3D-428A-9D84-A79DCE6297A1}" type="presParOf" srcId="{D67D353F-806C-477D-B5E8-5D1011C8AE2A}" destId="{2673EF24-664D-4AE3-B169-BACB4F786CD7}" srcOrd="0" destOrd="0" presId="urn:microsoft.com/office/officeart/2008/layout/VerticalAccentList"/>
    <dgm:cxn modelId="{DE099C31-EA16-4B4C-AAE3-34E78FDF8244}" type="presParOf" srcId="{2673EF24-664D-4AE3-B169-BACB4F786CD7}" destId="{D0CBBF78-54E0-43E2-8CDA-12DC8A57FF78}" srcOrd="0" destOrd="0" presId="urn:microsoft.com/office/officeart/2008/layout/VerticalAccentList"/>
    <dgm:cxn modelId="{080B344A-2E9C-424D-A20F-5252F9769B69}" type="presParOf" srcId="{D67D353F-806C-477D-B5E8-5D1011C8AE2A}" destId="{66D9089B-F279-4C60-BE83-6E228BDBA24B}" srcOrd="1" destOrd="0" presId="urn:microsoft.com/office/officeart/2008/layout/VerticalAccentList"/>
    <dgm:cxn modelId="{F16A85A6-B731-48DE-8221-EAEB5E295CEC}" type="presParOf" srcId="{66D9089B-F279-4C60-BE83-6E228BDBA24B}" destId="{161F36ED-43EE-4886-882A-81E23B0B8C8C}" srcOrd="0" destOrd="0" presId="urn:microsoft.com/office/officeart/2008/layout/VerticalAccentList"/>
    <dgm:cxn modelId="{39CDBF42-5A4F-4E56-96A5-834CB5C4CDA3}" type="presParOf" srcId="{66D9089B-F279-4C60-BE83-6E228BDBA24B}" destId="{57047FAB-2E7D-411E-888C-359663919D49}" srcOrd="1" destOrd="0" presId="urn:microsoft.com/office/officeart/2008/layout/VerticalAccentList"/>
    <dgm:cxn modelId="{B818405C-3AC3-4A05-BF4D-677969E35250}" type="presParOf" srcId="{66D9089B-F279-4C60-BE83-6E228BDBA24B}" destId="{A69DB7E8-B0D3-44EC-B652-72E294D5533F}" srcOrd="2" destOrd="0" presId="urn:microsoft.com/office/officeart/2008/layout/VerticalAccentList"/>
    <dgm:cxn modelId="{A133ABA8-5A0A-4BC8-AB83-AA694BC53541}" type="presParOf" srcId="{66D9089B-F279-4C60-BE83-6E228BDBA24B}" destId="{9E6285C4-A273-49E9-9BDC-D83D1A6C39AE}" srcOrd="3" destOrd="0" presId="urn:microsoft.com/office/officeart/2008/layout/VerticalAccentList"/>
    <dgm:cxn modelId="{B9F820E2-9E4D-4967-A21D-C457224720B9}" type="presParOf" srcId="{66D9089B-F279-4C60-BE83-6E228BDBA24B}" destId="{E253299F-C98E-4FEE-B1CB-9762C0803F77}" srcOrd="4" destOrd="0" presId="urn:microsoft.com/office/officeart/2008/layout/VerticalAccentList"/>
    <dgm:cxn modelId="{A219F94E-2560-49A7-9A86-4663EF544E5D}" type="presParOf" srcId="{66D9089B-F279-4C60-BE83-6E228BDBA24B}" destId="{24431B1F-18A8-49AD-BE0B-4093F5DB2307}" srcOrd="5" destOrd="0" presId="urn:microsoft.com/office/officeart/2008/layout/VerticalAccentList"/>
    <dgm:cxn modelId="{AD07372B-49D3-4CED-9460-6D7F8CE025D5}" type="presParOf" srcId="{66D9089B-F279-4C60-BE83-6E228BDBA24B}" destId="{9E68CCA3-6EE6-4477-AF9D-54D0B2C62BD3}" srcOrd="6" destOrd="0" presId="urn:microsoft.com/office/officeart/2008/layout/VerticalAccentList"/>
    <dgm:cxn modelId="{BB55615B-98EB-4325-81F3-F32B6234EDEA}" type="presParOf" srcId="{66D9089B-F279-4C60-BE83-6E228BDBA24B}" destId="{D6F9CD8E-3011-4155-B622-26CB284C9BE1}" srcOrd="7" destOrd="0" presId="urn:microsoft.com/office/officeart/2008/layout/VerticalAccentList"/>
    <dgm:cxn modelId="{5A1F75C6-2A0F-4DB1-827B-18CDCF9CE9B3}" type="presParOf" srcId="{D67D353F-806C-477D-B5E8-5D1011C8AE2A}" destId="{0AB30A1A-4FF8-4BE6-9270-3F7791FBFCAD}" srcOrd="2" destOrd="0" presId="urn:microsoft.com/office/officeart/2008/layout/VerticalAccentList"/>
    <dgm:cxn modelId="{6AC35FD2-D942-4BCB-BF52-48A4F886DF8D}" type="presParOf" srcId="{D67D353F-806C-477D-B5E8-5D1011C8AE2A}" destId="{F7861900-260C-4C3D-8BBA-1C1878AFD02C}" srcOrd="3" destOrd="0" presId="urn:microsoft.com/office/officeart/2008/layout/VerticalAccentList"/>
    <dgm:cxn modelId="{23DC39B4-7F69-40C3-9527-BB5ABFCF641C}" type="presParOf" srcId="{F7861900-260C-4C3D-8BBA-1C1878AFD02C}" destId="{4C125C06-E9DB-45F7-87BD-31A697111836}" srcOrd="0" destOrd="0" presId="urn:microsoft.com/office/officeart/2008/layout/VerticalAccentList"/>
    <dgm:cxn modelId="{59EB3291-A233-4F1D-A94C-BFFE614E47B0}" type="presParOf" srcId="{D67D353F-806C-477D-B5E8-5D1011C8AE2A}" destId="{F4C0C789-3AF1-4E95-91A6-6F7A89390596}" srcOrd="4" destOrd="0" presId="urn:microsoft.com/office/officeart/2008/layout/VerticalAccentList"/>
    <dgm:cxn modelId="{2B9313C7-D97B-42E1-82C7-D3E32001716A}" type="presParOf" srcId="{F4C0C789-3AF1-4E95-91A6-6F7A89390596}" destId="{67947D1D-22FD-4D69-82F4-E517D8319485}" srcOrd="0" destOrd="0" presId="urn:microsoft.com/office/officeart/2008/layout/VerticalAccentList"/>
    <dgm:cxn modelId="{9A348F4A-E92A-4AB5-982F-1E941153E490}" type="presParOf" srcId="{F4C0C789-3AF1-4E95-91A6-6F7A89390596}" destId="{E7C63EEF-AB48-44E7-80CA-63B5045EED5E}" srcOrd="1" destOrd="0" presId="urn:microsoft.com/office/officeart/2008/layout/VerticalAccentList"/>
    <dgm:cxn modelId="{A5FCAC0E-7B6D-4ACC-9C3F-E9964C3FC80B}" type="presParOf" srcId="{F4C0C789-3AF1-4E95-91A6-6F7A89390596}" destId="{400981C4-064F-4F86-B818-82A6B938791F}" srcOrd="2" destOrd="0" presId="urn:microsoft.com/office/officeart/2008/layout/VerticalAccentList"/>
    <dgm:cxn modelId="{E1F17652-8241-4178-904E-4DEA27182E27}" type="presParOf" srcId="{F4C0C789-3AF1-4E95-91A6-6F7A89390596}" destId="{3ECFD713-D44B-4000-B7E9-8283C2EAA5AD}" srcOrd="3" destOrd="0" presId="urn:microsoft.com/office/officeart/2008/layout/VerticalAccentList"/>
    <dgm:cxn modelId="{23E0E807-6D99-480E-8757-8A8FFF0D0D32}" type="presParOf" srcId="{F4C0C789-3AF1-4E95-91A6-6F7A89390596}" destId="{6C8E5314-A9CA-4660-9703-950EC3935274}" srcOrd="4" destOrd="0" presId="urn:microsoft.com/office/officeart/2008/layout/VerticalAccentList"/>
    <dgm:cxn modelId="{C7F4833D-1F42-4413-9FC4-E8EAC5A95AD5}" type="presParOf" srcId="{F4C0C789-3AF1-4E95-91A6-6F7A89390596}" destId="{E57A2DA1-7429-4623-9CAB-8CDF6ED550AB}" srcOrd="5" destOrd="0" presId="urn:microsoft.com/office/officeart/2008/layout/VerticalAccentList"/>
    <dgm:cxn modelId="{04E63D27-6CBB-4497-866E-367C22AF7FE8}" type="presParOf" srcId="{F4C0C789-3AF1-4E95-91A6-6F7A89390596}" destId="{13827D61-7C6E-49C0-B9CA-31D9233ACF42}" srcOrd="6" destOrd="0" presId="urn:microsoft.com/office/officeart/2008/layout/VerticalAccentList"/>
    <dgm:cxn modelId="{16C50B23-A7BA-431F-9881-ACF83C40F60A}" type="presParOf" srcId="{F4C0C789-3AF1-4E95-91A6-6F7A89390596}" destId="{D744B14A-873F-4329-8813-9281FD3C8D6E}" srcOrd="7" destOrd="0" presId="urn:microsoft.com/office/officeart/2008/layout/VerticalAccentList"/>
    <dgm:cxn modelId="{A097E695-842A-4F3E-AAB0-308B2094E7D2}" type="presParOf" srcId="{D67D353F-806C-477D-B5E8-5D1011C8AE2A}" destId="{81F4E278-B178-49D3-A01E-3898F2315951}" srcOrd="5" destOrd="0" presId="urn:microsoft.com/office/officeart/2008/layout/VerticalAccentList"/>
    <dgm:cxn modelId="{380DD3E6-6056-4792-AA6D-816A0A28E94B}" type="presParOf" srcId="{D67D353F-806C-477D-B5E8-5D1011C8AE2A}" destId="{74852523-7B1A-4E65-B480-BA7E70D91DA3}" srcOrd="6" destOrd="0" presId="urn:microsoft.com/office/officeart/2008/layout/VerticalAccentList"/>
    <dgm:cxn modelId="{6C90A7BC-EA09-49CF-9EC4-9E8DA8A0A98B}" type="presParOf" srcId="{74852523-7B1A-4E65-B480-BA7E70D91DA3}" destId="{2ACCA400-0390-4B80-A6E0-B2C67B3BD276}" srcOrd="0" destOrd="0" presId="urn:microsoft.com/office/officeart/2008/layout/VerticalAccentList"/>
    <dgm:cxn modelId="{E10B7AAA-65BB-428C-888B-27C755AE15D6}" type="presParOf" srcId="{D67D353F-806C-477D-B5E8-5D1011C8AE2A}" destId="{6AD2FC50-18E0-4916-8487-02340D6B3AA8}" srcOrd="7" destOrd="0" presId="urn:microsoft.com/office/officeart/2008/layout/VerticalAccentList"/>
    <dgm:cxn modelId="{2F6B5242-AD9E-496E-AFFC-74AC9F96B411}" type="presParOf" srcId="{6AD2FC50-18E0-4916-8487-02340D6B3AA8}" destId="{A15F8ACF-40DD-4F9E-9622-3FC72CCF5B56}" srcOrd="0" destOrd="0" presId="urn:microsoft.com/office/officeart/2008/layout/VerticalAccentList"/>
    <dgm:cxn modelId="{FF13AF60-AABA-4246-BDB4-607E49AC2466}" type="presParOf" srcId="{6AD2FC50-18E0-4916-8487-02340D6B3AA8}" destId="{4EC0375D-E66D-4A91-8DB2-4417CD121D66}" srcOrd="1" destOrd="0" presId="urn:microsoft.com/office/officeart/2008/layout/VerticalAccentList"/>
    <dgm:cxn modelId="{01060677-B936-4132-8A99-2CFE9587CC5D}" type="presParOf" srcId="{6AD2FC50-18E0-4916-8487-02340D6B3AA8}" destId="{6D5C77C8-896D-4765-AEE1-E5424070BD00}" srcOrd="2" destOrd="0" presId="urn:microsoft.com/office/officeart/2008/layout/VerticalAccentList"/>
    <dgm:cxn modelId="{4C44E60B-908B-43E7-B44F-F7599A92C35C}" type="presParOf" srcId="{6AD2FC50-18E0-4916-8487-02340D6B3AA8}" destId="{E4E2FCB5-9858-4CDD-A483-C51022B48D88}" srcOrd="3" destOrd="0" presId="urn:microsoft.com/office/officeart/2008/layout/VerticalAccentList"/>
    <dgm:cxn modelId="{B083E08F-B151-49B8-92E3-461E4E66D4E8}" type="presParOf" srcId="{6AD2FC50-18E0-4916-8487-02340D6B3AA8}" destId="{B98E0CB5-FA71-4111-BE56-AC7C04130BD6}" srcOrd="4" destOrd="0" presId="urn:microsoft.com/office/officeart/2008/layout/VerticalAccentList"/>
    <dgm:cxn modelId="{0FC4EA21-8D2B-4892-87B9-CE1F43554D80}" type="presParOf" srcId="{6AD2FC50-18E0-4916-8487-02340D6B3AA8}" destId="{A5A2C846-301B-4139-866B-4C3729ABBA69}" srcOrd="5" destOrd="0" presId="urn:microsoft.com/office/officeart/2008/layout/VerticalAccentList"/>
    <dgm:cxn modelId="{1BFC83AB-B971-4AD4-9709-A93B5CA5CC3D}" type="presParOf" srcId="{6AD2FC50-18E0-4916-8487-02340D6B3AA8}" destId="{8B103015-2704-47D1-9FC5-A4C18512F90A}" srcOrd="6" destOrd="0" presId="urn:microsoft.com/office/officeart/2008/layout/VerticalAccentList"/>
    <dgm:cxn modelId="{79CFC45B-5CDE-4380-862C-19345089A981}" type="presParOf" srcId="{6AD2FC50-18E0-4916-8487-02340D6B3AA8}" destId="{FEF9CF1D-6BDA-4A12-B608-78BAC27B21F4}" srcOrd="7" destOrd="0" presId="urn:microsoft.com/office/officeart/2008/layout/VerticalAccentList"/>
    <dgm:cxn modelId="{2CEFA4ED-6AC0-4F6C-B2B4-D39F15482F3B}" type="presParOf" srcId="{D67D353F-806C-477D-B5E8-5D1011C8AE2A}" destId="{22833B37-8F98-4FC9-81C9-F24AC1A5B0C6}" srcOrd="8" destOrd="0" presId="urn:microsoft.com/office/officeart/2008/layout/VerticalAccentList"/>
    <dgm:cxn modelId="{12AE492C-1CC3-4637-A2D8-328806A7B763}" type="presParOf" srcId="{D67D353F-806C-477D-B5E8-5D1011C8AE2A}" destId="{E666A68F-47A7-4643-8949-5CAD9907C508}" srcOrd="9" destOrd="0" presId="urn:microsoft.com/office/officeart/2008/layout/VerticalAccentList"/>
    <dgm:cxn modelId="{860814ED-2869-482C-ACAD-9A36FE12F294}" type="presParOf" srcId="{E666A68F-47A7-4643-8949-5CAD9907C508}" destId="{780B94F5-62F0-41FA-88C3-220512C9CABB}" srcOrd="0" destOrd="0" presId="urn:microsoft.com/office/officeart/2008/layout/VerticalAccentList"/>
    <dgm:cxn modelId="{8E11672E-C9CA-4DEF-B7CC-392A169C0EC5}" type="presParOf" srcId="{D67D353F-806C-477D-B5E8-5D1011C8AE2A}" destId="{70C51C63-C77C-465F-BC37-F0019B7446A9}" srcOrd="10" destOrd="0" presId="urn:microsoft.com/office/officeart/2008/layout/VerticalAccentList"/>
    <dgm:cxn modelId="{9FA06002-3245-4869-A306-9F40BA83297F}" type="presParOf" srcId="{70C51C63-C77C-465F-BC37-F0019B7446A9}" destId="{1AE54046-603F-4E1B-813A-5BA727F00F40}" srcOrd="0" destOrd="0" presId="urn:microsoft.com/office/officeart/2008/layout/VerticalAccentList"/>
    <dgm:cxn modelId="{BF259693-5BDE-4822-B76B-44C2CB50AA89}" type="presParOf" srcId="{70C51C63-C77C-465F-BC37-F0019B7446A9}" destId="{A0EFD23A-B666-4F30-8713-A8E33DFB6578}" srcOrd="1" destOrd="0" presId="urn:microsoft.com/office/officeart/2008/layout/VerticalAccentList"/>
    <dgm:cxn modelId="{8F777AFD-3AE6-4775-9B61-1C6D51204B41}" type="presParOf" srcId="{70C51C63-C77C-465F-BC37-F0019B7446A9}" destId="{A7EE94EC-DA77-4C52-8615-29EFB4709B07}" srcOrd="2" destOrd="0" presId="urn:microsoft.com/office/officeart/2008/layout/VerticalAccentList"/>
    <dgm:cxn modelId="{14445757-240F-449F-A13D-5E675B6CA061}" type="presParOf" srcId="{70C51C63-C77C-465F-BC37-F0019B7446A9}" destId="{39AD4D40-BA22-4EC0-A494-586BF2EC97E7}" srcOrd="3" destOrd="0" presId="urn:microsoft.com/office/officeart/2008/layout/VerticalAccentList"/>
    <dgm:cxn modelId="{FB44C9E4-1A03-4441-A589-AD6FDEACDCE9}" type="presParOf" srcId="{70C51C63-C77C-465F-BC37-F0019B7446A9}" destId="{F191A46F-39B9-4B45-A589-F632BDC13997}" srcOrd="4" destOrd="0" presId="urn:microsoft.com/office/officeart/2008/layout/VerticalAccentList"/>
    <dgm:cxn modelId="{140B773E-C6D4-478C-A9F7-A87C834DD566}" type="presParOf" srcId="{70C51C63-C77C-465F-BC37-F0019B7446A9}" destId="{F1139160-A552-4E11-9C55-818D3BEF26F7}" srcOrd="5" destOrd="0" presId="urn:microsoft.com/office/officeart/2008/layout/VerticalAccentList"/>
    <dgm:cxn modelId="{C027745F-24AB-4599-A9A0-DC69617C8576}" type="presParOf" srcId="{70C51C63-C77C-465F-BC37-F0019B7446A9}" destId="{C3C822D5-6291-409A-B080-370F24919FF6}" srcOrd="6" destOrd="0" presId="urn:microsoft.com/office/officeart/2008/layout/VerticalAccentList"/>
    <dgm:cxn modelId="{8807AC7C-9B43-4FF8-BEF4-6BDA5D9CD8EF}" type="presParOf" srcId="{70C51C63-C77C-465F-BC37-F0019B7446A9}" destId="{5907B47F-9109-4C9A-B67E-F2361141D7EC}" srcOrd="7" destOrd="0" presId="urn:microsoft.com/office/officeart/2008/layout/VerticalAccentList"/>
    <dgm:cxn modelId="{381705F8-D033-4711-86E7-FD35CA1E7142}" type="presParOf" srcId="{D67D353F-806C-477D-B5E8-5D1011C8AE2A}" destId="{F6E819F3-DFA8-438C-B37F-4A0F442418EC}" srcOrd="11" destOrd="0" presId="urn:microsoft.com/office/officeart/2008/layout/VerticalAccentList"/>
    <dgm:cxn modelId="{FDFA1818-D3C8-4940-9BF0-9CE3528940AA}" type="presParOf" srcId="{D67D353F-806C-477D-B5E8-5D1011C8AE2A}" destId="{F195A597-C119-4930-B216-BA3E7ADD607B}" srcOrd="12" destOrd="0" presId="urn:microsoft.com/office/officeart/2008/layout/VerticalAccentList"/>
    <dgm:cxn modelId="{DBEE94C3-486F-47E4-B809-C6960E563372}" type="presParOf" srcId="{F195A597-C119-4930-B216-BA3E7ADD607B}" destId="{9A2B7F3F-4ACD-40AD-A3F2-787D06945353}" srcOrd="0" destOrd="0" presId="urn:microsoft.com/office/officeart/2008/layout/VerticalAccentList"/>
    <dgm:cxn modelId="{A240A5E5-B551-495B-9EC9-25F86572A1A2}" type="presParOf" srcId="{D67D353F-806C-477D-B5E8-5D1011C8AE2A}" destId="{A7A6B257-EDBB-4FA7-871A-9ADC0C45EC4A}" srcOrd="13" destOrd="0" presId="urn:microsoft.com/office/officeart/2008/layout/VerticalAccentList"/>
    <dgm:cxn modelId="{2750B12C-7F52-4581-A4E6-2222AA413726}" type="presParOf" srcId="{A7A6B257-EDBB-4FA7-871A-9ADC0C45EC4A}" destId="{98E7F0F6-4B77-42F9-A5AE-6A17102C136A}" srcOrd="0" destOrd="0" presId="urn:microsoft.com/office/officeart/2008/layout/VerticalAccentList"/>
    <dgm:cxn modelId="{078217EA-0570-41CA-B196-ABA926D8EF71}" type="presParOf" srcId="{A7A6B257-EDBB-4FA7-871A-9ADC0C45EC4A}" destId="{053EABC0-010F-4709-9373-B41ED6727431}" srcOrd="1" destOrd="0" presId="urn:microsoft.com/office/officeart/2008/layout/VerticalAccentList"/>
    <dgm:cxn modelId="{344D3A52-2605-4E98-BBE7-7001E33F8F0F}" type="presParOf" srcId="{A7A6B257-EDBB-4FA7-871A-9ADC0C45EC4A}" destId="{644D4B43-D73C-4CAA-9174-3CE78A2E67D9}" srcOrd="2" destOrd="0" presId="urn:microsoft.com/office/officeart/2008/layout/VerticalAccentList"/>
    <dgm:cxn modelId="{FAF4DC44-53CD-437A-8B8A-CEEFCB686698}" type="presParOf" srcId="{A7A6B257-EDBB-4FA7-871A-9ADC0C45EC4A}" destId="{9FA35C6F-3056-4385-A746-F5D338649528}" srcOrd="3" destOrd="0" presId="urn:microsoft.com/office/officeart/2008/layout/VerticalAccentList"/>
    <dgm:cxn modelId="{5EF4F4F9-5624-4839-88C9-732E11AA3F2F}" type="presParOf" srcId="{A7A6B257-EDBB-4FA7-871A-9ADC0C45EC4A}" destId="{19294069-9E38-4694-87F4-34D72D13313A}" srcOrd="4" destOrd="0" presId="urn:microsoft.com/office/officeart/2008/layout/VerticalAccentList"/>
    <dgm:cxn modelId="{9DC24C49-8425-4186-9E64-FF870B9704A3}" type="presParOf" srcId="{A7A6B257-EDBB-4FA7-871A-9ADC0C45EC4A}" destId="{B38F7037-FB9E-43EF-9147-C5F5F260BA70}" srcOrd="5" destOrd="0" presId="urn:microsoft.com/office/officeart/2008/layout/VerticalAccentList"/>
    <dgm:cxn modelId="{50CB962D-498D-4631-9423-68362FE7479E}" type="presParOf" srcId="{A7A6B257-EDBB-4FA7-871A-9ADC0C45EC4A}" destId="{75035CF4-4D85-450C-9C94-E3EFFE220471}" srcOrd="6" destOrd="0" presId="urn:microsoft.com/office/officeart/2008/layout/VerticalAccentList"/>
    <dgm:cxn modelId="{30F21ACB-956F-47F2-9F95-DBE42B7370D1}" type="presParOf" srcId="{A7A6B257-EDBB-4FA7-871A-9ADC0C45EC4A}" destId="{2E0098EA-26BF-490F-B630-81F5C0B01750}"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700677-8467-444D-B83C-BBB3CE6DA6A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1C2D8D1-31AF-4E24-ABD8-CC836BA4F680}">
      <dgm:prSet phldrT="[Text]"/>
      <dgm:spPr/>
      <dgm:t>
        <a:bodyPr/>
        <a:lstStyle/>
        <a:p>
          <a:r>
            <a:rPr lang="en-US" b="1" dirty="0" smtClean="0">
              <a:solidFill>
                <a:schemeClr val="tx2"/>
              </a:solidFill>
              <a:latin typeface="Arial" pitchFamily="34" charset="0"/>
              <a:cs typeface="Arial" pitchFamily="34" charset="0"/>
            </a:rPr>
            <a:t>1</a:t>
          </a:r>
          <a:endParaRPr lang="en-US" b="1" dirty="0">
            <a:solidFill>
              <a:schemeClr val="tx2"/>
            </a:solidFill>
            <a:latin typeface="Arial" pitchFamily="34" charset="0"/>
            <a:cs typeface="Arial" pitchFamily="34" charset="0"/>
          </a:endParaRPr>
        </a:p>
      </dgm:t>
    </dgm:pt>
    <dgm:pt modelId="{6E8721E0-D930-438B-8DDB-AB4B759AE01E}" type="parTrans" cxnId="{78BADF8B-C435-4891-A83A-E91ED9EFE578}">
      <dgm:prSet/>
      <dgm:spPr/>
      <dgm:t>
        <a:bodyPr/>
        <a:lstStyle/>
        <a:p>
          <a:endParaRPr lang="en-US" b="1">
            <a:solidFill>
              <a:schemeClr val="tx2"/>
            </a:solidFill>
            <a:latin typeface="Arial" pitchFamily="34" charset="0"/>
            <a:cs typeface="Arial" pitchFamily="34" charset="0"/>
          </a:endParaRPr>
        </a:p>
      </dgm:t>
    </dgm:pt>
    <dgm:pt modelId="{EDC48399-DC4F-4A6B-8A3B-B7811B75B743}" type="sibTrans" cxnId="{78BADF8B-C435-4891-A83A-E91ED9EFE578}">
      <dgm:prSet/>
      <dgm:spPr/>
      <dgm:t>
        <a:bodyPr/>
        <a:lstStyle/>
        <a:p>
          <a:endParaRPr lang="en-US" b="1">
            <a:solidFill>
              <a:schemeClr val="tx2"/>
            </a:solidFill>
            <a:latin typeface="Arial" pitchFamily="34" charset="0"/>
            <a:cs typeface="Arial" pitchFamily="34" charset="0"/>
          </a:endParaRPr>
        </a:p>
      </dgm:t>
    </dgm:pt>
    <dgm:pt modelId="{0320981F-ED14-42D2-AC24-5668917FE826}">
      <dgm:prSet phldrT="[Text]"/>
      <dgm:spPr/>
      <dgm:t>
        <a:bodyPr/>
        <a:lstStyle/>
        <a:p>
          <a:r>
            <a:rPr lang="en-US" b="1" dirty="0" err="1" smtClean="0">
              <a:solidFill>
                <a:schemeClr val="tx2"/>
              </a:solidFill>
              <a:latin typeface="Arial" pitchFamily="34" charset="0"/>
              <a:cs typeface="Arial" pitchFamily="34" charset="0"/>
            </a:rPr>
            <a:t>Lưu</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trữ</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và</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phương</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thức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xuất</a:t>
          </a:r>
          <a:endParaRPr lang="en-US" b="1" dirty="0">
            <a:solidFill>
              <a:schemeClr val="tx2"/>
            </a:solidFill>
            <a:latin typeface="Arial" pitchFamily="34" charset="0"/>
            <a:cs typeface="Arial" pitchFamily="34" charset="0"/>
          </a:endParaRPr>
        </a:p>
      </dgm:t>
    </dgm:pt>
    <dgm:pt modelId="{5A780259-C71C-4FF5-BBA5-45456C3DDC9B}" type="parTrans" cxnId="{5B6BB5A2-9010-42A1-85B2-5B5FF761D52F}">
      <dgm:prSet/>
      <dgm:spPr/>
      <dgm:t>
        <a:bodyPr/>
        <a:lstStyle/>
        <a:p>
          <a:endParaRPr lang="en-US" b="1">
            <a:solidFill>
              <a:schemeClr val="tx2"/>
            </a:solidFill>
            <a:latin typeface="Arial" pitchFamily="34" charset="0"/>
            <a:cs typeface="Arial" pitchFamily="34" charset="0"/>
          </a:endParaRPr>
        </a:p>
      </dgm:t>
    </dgm:pt>
    <dgm:pt modelId="{969AECAB-433F-4526-A2C2-E47996DAE819}" type="sibTrans" cxnId="{5B6BB5A2-9010-42A1-85B2-5B5FF761D52F}">
      <dgm:prSet/>
      <dgm:spPr/>
      <dgm:t>
        <a:bodyPr/>
        <a:lstStyle/>
        <a:p>
          <a:endParaRPr lang="en-US" b="1">
            <a:solidFill>
              <a:schemeClr val="tx2"/>
            </a:solidFill>
            <a:latin typeface="Arial" pitchFamily="34" charset="0"/>
            <a:cs typeface="Arial" pitchFamily="34" charset="0"/>
          </a:endParaRPr>
        </a:p>
      </dgm:t>
    </dgm:pt>
    <dgm:pt modelId="{61EE414D-91FD-41B5-B95A-4F5E2A7DDF27}">
      <dgm:prSet phldrT="[Text]"/>
      <dgm:spPr/>
      <dgm:t>
        <a:bodyPr/>
        <a:lstStyle/>
        <a:p>
          <a:r>
            <a:rPr lang="en-US" b="1" dirty="0" smtClean="0">
              <a:solidFill>
                <a:schemeClr val="tx2"/>
              </a:solidFill>
              <a:latin typeface="Arial" pitchFamily="34" charset="0"/>
              <a:cs typeface="Arial" pitchFamily="34" charset="0"/>
            </a:rPr>
            <a:t>2</a:t>
          </a:r>
          <a:endParaRPr lang="en-US" b="1" dirty="0">
            <a:solidFill>
              <a:schemeClr val="tx2"/>
            </a:solidFill>
            <a:latin typeface="Arial" pitchFamily="34" charset="0"/>
            <a:cs typeface="Arial" pitchFamily="34" charset="0"/>
          </a:endParaRPr>
        </a:p>
      </dgm:t>
    </dgm:pt>
    <dgm:pt modelId="{24823ACE-5A63-4438-ADC0-48A19140AFB9}" type="parTrans" cxnId="{063EF68A-1E83-43C7-9626-10BFEF9550B8}">
      <dgm:prSet/>
      <dgm:spPr/>
      <dgm:t>
        <a:bodyPr/>
        <a:lstStyle/>
        <a:p>
          <a:endParaRPr lang="en-US" b="1">
            <a:solidFill>
              <a:schemeClr val="tx2"/>
            </a:solidFill>
            <a:latin typeface="Arial" pitchFamily="34" charset="0"/>
            <a:cs typeface="Arial" pitchFamily="34" charset="0"/>
          </a:endParaRPr>
        </a:p>
      </dgm:t>
    </dgm:pt>
    <dgm:pt modelId="{F9AADD38-32EC-4D03-9DFF-329C048B8F8C}" type="sibTrans" cxnId="{063EF68A-1E83-43C7-9626-10BFEF9550B8}">
      <dgm:prSet/>
      <dgm:spPr/>
      <dgm:t>
        <a:bodyPr/>
        <a:lstStyle/>
        <a:p>
          <a:endParaRPr lang="en-US" b="1">
            <a:solidFill>
              <a:schemeClr val="tx2"/>
            </a:solidFill>
            <a:latin typeface="Arial" pitchFamily="34" charset="0"/>
            <a:cs typeface="Arial" pitchFamily="34" charset="0"/>
          </a:endParaRPr>
        </a:p>
      </dgm:t>
    </dgm:pt>
    <dgm:pt modelId="{54A6753A-A7AD-423F-8A57-91A0F854DC66}">
      <dgm:prSet phldrT="[Text]"/>
      <dgm:spPr/>
      <dgm:t>
        <a:bodyPr/>
        <a:lstStyle/>
        <a:p>
          <a:r>
            <a:rPr lang="en-US" b="1" dirty="0" err="1" smtClean="0">
              <a:solidFill>
                <a:schemeClr val="tx2"/>
              </a:solidFill>
              <a:latin typeface="Arial" pitchFamily="34" charset="0"/>
              <a:cs typeface="Arial" pitchFamily="34" charset="0"/>
            </a:rPr>
            <a:t>Xử</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lý</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endParaRPr lang="en-US" b="1" dirty="0">
            <a:solidFill>
              <a:schemeClr val="tx2"/>
            </a:solidFill>
            <a:latin typeface="Arial" pitchFamily="34" charset="0"/>
            <a:cs typeface="Arial" pitchFamily="34" charset="0"/>
          </a:endParaRPr>
        </a:p>
      </dgm:t>
    </dgm:pt>
    <dgm:pt modelId="{48302992-3915-44F6-94E4-71151C0F4138}" type="parTrans" cxnId="{B1743B9A-223D-4309-8DD6-8803A74E7CA2}">
      <dgm:prSet/>
      <dgm:spPr/>
      <dgm:t>
        <a:bodyPr/>
        <a:lstStyle/>
        <a:p>
          <a:endParaRPr lang="en-US" b="1">
            <a:solidFill>
              <a:schemeClr val="tx2"/>
            </a:solidFill>
            <a:latin typeface="Arial" pitchFamily="34" charset="0"/>
            <a:cs typeface="Arial" pitchFamily="34" charset="0"/>
          </a:endParaRPr>
        </a:p>
      </dgm:t>
    </dgm:pt>
    <dgm:pt modelId="{C80AC8B3-673C-45E8-8B28-2C875A43E193}" type="sibTrans" cxnId="{B1743B9A-223D-4309-8DD6-8803A74E7CA2}">
      <dgm:prSet/>
      <dgm:spPr/>
      <dgm:t>
        <a:bodyPr/>
        <a:lstStyle/>
        <a:p>
          <a:endParaRPr lang="en-US" b="1">
            <a:solidFill>
              <a:schemeClr val="tx2"/>
            </a:solidFill>
            <a:latin typeface="Arial" pitchFamily="34" charset="0"/>
            <a:cs typeface="Arial" pitchFamily="34" charset="0"/>
          </a:endParaRPr>
        </a:p>
      </dgm:t>
    </dgm:pt>
    <dgm:pt modelId="{9696EDD5-0963-428C-96EF-EC838BB4B621}">
      <dgm:prSet phldrT="[Text]"/>
      <dgm:spPr/>
      <dgm:t>
        <a:bodyPr/>
        <a:lstStyle/>
        <a:p>
          <a:r>
            <a:rPr lang="en-US" b="1" dirty="0" smtClean="0">
              <a:solidFill>
                <a:schemeClr val="tx2"/>
              </a:solidFill>
              <a:latin typeface="Arial" pitchFamily="34" charset="0"/>
              <a:cs typeface="Arial" pitchFamily="34" charset="0"/>
            </a:rPr>
            <a:t>3</a:t>
          </a:r>
          <a:endParaRPr lang="en-US" b="1" dirty="0">
            <a:solidFill>
              <a:schemeClr val="tx2"/>
            </a:solidFill>
            <a:latin typeface="Arial" pitchFamily="34" charset="0"/>
            <a:cs typeface="Arial" pitchFamily="34" charset="0"/>
          </a:endParaRPr>
        </a:p>
      </dgm:t>
    </dgm:pt>
    <dgm:pt modelId="{FB72A208-6F08-4F85-8F2B-A0BEBABC3450}" type="parTrans" cxnId="{3C10FE01-8EF3-4D35-B7D0-CF11DD3823D1}">
      <dgm:prSet/>
      <dgm:spPr/>
      <dgm:t>
        <a:bodyPr/>
        <a:lstStyle/>
        <a:p>
          <a:endParaRPr lang="en-US" b="1">
            <a:solidFill>
              <a:schemeClr val="tx2"/>
            </a:solidFill>
            <a:latin typeface="Arial" pitchFamily="34" charset="0"/>
            <a:cs typeface="Arial" pitchFamily="34" charset="0"/>
          </a:endParaRPr>
        </a:p>
      </dgm:t>
    </dgm:pt>
    <dgm:pt modelId="{C2B2D4C5-A6EE-430F-B4D6-0B51751DF624}" type="sibTrans" cxnId="{3C10FE01-8EF3-4D35-B7D0-CF11DD3823D1}">
      <dgm:prSet/>
      <dgm:spPr/>
      <dgm:t>
        <a:bodyPr/>
        <a:lstStyle/>
        <a:p>
          <a:endParaRPr lang="en-US" b="1">
            <a:solidFill>
              <a:schemeClr val="tx2"/>
            </a:solidFill>
            <a:latin typeface="Arial" pitchFamily="34" charset="0"/>
            <a:cs typeface="Arial" pitchFamily="34" charset="0"/>
          </a:endParaRPr>
        </a:p>
      </dgm:t>
    </dgm:pt>
    <dgm:pt modelId="{00A2DF72-4D9F-44E0-B04D-20CC84154341}">
      <dgm:prSet phldrT="[Text]"/>
      <dgm:spPr/>
      <dgm:t>
        <a:bodyPr/>
        <a:lstStyle/>
        <a:p>
          <a:r>
            <a:rPr lang="en-US" b="1" dirty="0" err="1" smtClean="0">
              <a:solidFill>
                <a:schemeClr val="tx2"/>
              </a:solidFill>
              <a:latin typeface="Arial" pitchFamily="34" charset="0"/>
              <a:cs typeface="Arial" pitchFamily="34" charset="0"/>
            </a:rPr>
            <a:t>Tinh</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chỉnh</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truy</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endParaRPr lang="en-US" b="1" dirty="0">
            <a:solidFill>
              <a:schemeClr val="tx2"/>
            </a:solidFill>
            <a:latin typeface="Arial" pitchFamily="34" charset="0"/>
            <a:cs typeface="Arial" pitchFamily="34" charset="0"/>
          </a:endParaRPr>
        </a:p>
      </dgm:t>
    </dgm:pt>
    <dgm:pt modelId="{4B5B25E7-2C06-4F1D-A946-2F02FFFF7075}" type="parTrans" cxnId="{9D7214F6-0A51-42B4-968E-9247397413E1}">
      <dgm:prSet/>
      <dgm:spPr/>
      <dgm:t>
        <a:bodyPr/>
        <a:lstStyle/>
        <a:p>
          <a:endParaRPr lang="en-US" b="1">
            <a:solidFill>
              <a:schemeClr val="tx2"/>
            </a:solidFill>
            <a:latin typeface="Arial" pitchFamily="34" charset="0"/>
            <a:cs typeface="Arial" pitchFamily="34" charset="0"/>
          </a:endParaRPr>
        </a:p>
      </dgm:t>
    </dgm:pt>
    <dgm:pt modelId="{B7F80940-3E45-4B58-A407-56E105B073CF}" type="sibTrans" cxnId="{9D7214F6-0A51-42B4-968E-9247397413E1}">
      <dgm:prSet/>
      <dgm:spPr/>
      <dgm:t>
        <a:bodyPr/>
        <a:lstStyle/>
        <a:p>
          <a:endParaRPr lang="en-US" b="1">
            <a:solidFill>
              <a:schemeClr val="tx2"/>
            </a:solidFill>
            <a:latin typeface="Arial" pitchFamily="34" charset="0"/>
            <a:cs typeface="Arial" pitchFamily="34" charset="0"/>
          </a:endParaRPr>
        </a:p>
      </dgm:t>
    </dgm:pt>
    <dgm:pt modelId="{DA294993-85BA-4516-9974-6D06F960EC47}" type="pres">
      <dgm:prSet presAssocID="{06700677-8467-444D-B83C-BBB3CE6DA6A1}" presName="Name0" presStyleCnt="0">
        <dgm:presLayoutVars>
          <dgm:chMax/>
          <dgm:chPref/>
          <dgm:dir/>
        </dgm:presLayoutVars>
      </dgm:prSet>
      <dgm:spPr/>
      <dgm:t>
        <a:bodyPr/>
        <a:lstStyle/>
        <a:p>
          <a:endParaRPr lang="en-US"/>
        </a:p>
      </dgm:t>
    </dgm:pt>
    <dgm:pt modelId="{B9179050-434E-4DE4-8691-7E48E1A8417E}" type="pres">
      <dgm:prSet presAssocID="{E1C2D8D1-31AF-4E24-ABD8-CC836BA4F680}" presName="parenttextcomposite" presStyleCnt="0"/>
      <dgm:spPr/>
    </dgm:pt>
    <dgm:pt modelId="{4B8FDB14-76FE-4973-92CA-9085D02FDBC5}" type="pres">
      <dgm:prSet presAssocID="{E1C2D8D1-31AF-4E24-ABD8-CC836BA4F680}" presName="parenttext" presStyleLbl="revTx" presStyleIdx="0" presStyleCnt="3">
        <dgm:presLayoutVars>
          <dgm:chMax/>
          <dgm:chPref val="2"/>
          <dgm:bulletEnabled val="1"/>
        </dgm:presLayoutVars>
      </dgm:prSet>
      <dgm:spPr/>
      <dgm:t>
        <a:bodyPr/>
        <a:lstStyle/>
        <a:p>
          <a:endParaRPr lang="en-US"/>
        </a:p>
      </dgm:t>
    </dgm:pt>
    <dgm:pt modelId="{1B318F87-ECD8-4BF6-82F1-E0B4067E55CA}" type="pres">
      <dgm:prSet presAssocID="{E1C2D8D1-31AF-4E24-ABD8-CC836BA4F680}" presName="composite" presStyleCnt="0"/>
      <dgm:spPr/>
    </dgm:pt>
    <dgm:pt modelId="{79C68C4B-A103-4D26-874C-2632B4AF2B85}" type="pres">
      <dgm:prSet presAssocID="{E1C2D8D1-31AF-4E24-ABD8-CC836BA4F680}" presName="chevron1" presStyleLbl="alignNode1" presStyleIdx="0" presStyleCnt="21"/>
      <dgm:spPr/>
    </dgm:pt>
    <dgm:pt modelId="{9DF7FF83-E32F-49BC-A3F2-6D971B9F181A}" type="pres">
      <dgm:prSet presAssocID="{E1C2D8D1-31AF-4E24-ABD8-CC836BA4F680}" presName="chevron2" presStyleLbl="alignNode1" presStyleIdx="1" presStyleCnt="21"/>
      <dgm:spPr/>
    </dgm:pt>
    <dgm:pt modelId="{034B6A29-FC67-495F-93A7-69D569928219}" type="pres">
      <dgm:prSet presAssocID="{E1C2D8D1-31AF-4E24-ABD8-CC836BA4F680}" presName="chevron3" presStyleLbl="alignNode1" presStyleIdx="2" presStyleCnt="21"/>
      <dgm:spPr/>
    </dgm:pt>
    <dgm:pt modelId="{B870A4FE-1EE2-4229-832E-A264F2049C85}" type="pres">
      <dgm:prSet presAssocID="{E1C2D8D1-31AF-4E24-ABD8-CC836BA4F680}" presName="chevron4" presStyleLbl="alignNode1" presStyleIdx="3" presStyleCnt="21"/>
      <dgm:spPr/>
    </dgm:pt>
    <dgm:pt modelId="{279B5B79-EAF6-40E9-A908-6B01F236D5AD}" type="pres">
      <dgm:prSet presAssocID="{E1C2D8D1-31AF-4E24-ABD8-CC836BA4F680}" presName="chevron5" presStyleLbl="alignNode1" presStyleIdx="4" presStyleCnt="21"/>
      <dgm:spPr/>
    </dgm:pt>
    <dgm:pt modelId="{9B09A066-09FD-4FE6-8FDC-E20818D2311A}" type="pres">
      <dgm:prSet presAssocID="{E1C2D8D1-31AF-4E24-ABD8-CC836BA4F680}" presName="chevron6" presStyleLbl="alignNode1" presStyleIdx="5" presStyleCnt="21"/>
      <dgm:spPr/>
    </dgm:pt>
    <dgm:pt modelId="{D5C4491F-479F-4DD0-846D-56FCDBAD3857}" type="pres">
      <dgm:prSet presAssocID="{E1C2D8D1-31AF-4E24-ABD8-CC836BA4F680}" presName="chevron7" presStyleLbl="alignNode1" presStyleIdx="6" presStyleCnt="21"/>
      <dgm:spPr/>
    </dgm:pt>
    <dgm:pt modelId="{92CE87D2-C89E-4946-B42F-8580F6D80643}" type="pres">
      <dgm:prSet presAssocID="{E1C2D8D1-31AF-4E24-ABD8-CC836BA4F680}" presName="childtext" presStyleLbl="solidFgAcc1" presStyleIdx="0" presStyleCnt="3">
        <dgm:presLayoutVars>
          <dgm:chMax/>
          <dgm:chPref val="0"/>
          <dgm:bulletEnabled val="1"/>
        </dgm:presLayoutVars>
      </dgm:prSet>
      <dgm:spPr/>
      <dgm:t>
        <a:bodyPr/>
        <a:lstStyle/>
        <a:p>
          <a:endParaRPr lang="en-US"/>
        </a:p>
      </dgm:t>
    </dgm:pt>
    <dgm:pt modelId="{4A656AFD-9557-4ECB-83A8-F9173C0BF24A}" type="pres">
      <dgm:prSet presAssocID="{EDC48399-DC4F-4A6B-8A3B-B7811B75B743}" presName="sibTrans" presStyleCnt="0"/>
      <dgm:spPr/>
    </dgm:pt>
    <dgm:pt modelId="{6A0F27EE-42EF-4623-B92C-4ED768FEFB77}" type="pres">
      <dgm:prSet presAssocID="{61EE414D-91FD-41B5-B95A-4F5E2A7DDF27}" presName="parenttextcomposite" presStyleCnt="0"/>
      <dgm:spPr/>
    </dgm:pt>
    <dgm:pt modelId="{DDF23676-541F-4135-A8C5-976BFB244FEC}" type="pres">
      <dgm:prSet presAssocID="{61EE414D-91FD-41B5-B95A-4F5E2A7DDF27}" presName="parenttext" presStyleLbl="revTx" presStyleIdx="1" presStyleCnt="3">
        <dgm:presLayoutVars>
          <dgm:chMax/>
          <dgm:chPref val="2"/>
          <dgm:bulletEnabled val="1"/>
        </dgm:presLayoutVars>
      </dgm:prSet>
      <dgm:spPr/>
      <dgm:t>
        <a:bodyPr/>
        <a:lstStyle/>
        <a:p>
          <a:endParaRPr lang="en-US"/>
        </a:p>
      </dgm:t>
    </dgm:pt>
    <dgm:pt modelId="{196849F3-BCEE-4080-A0B7-B76CADF859ED}" type="pres">
      <dgm:prSet presAssocID="{61EE414D-91FD-41B5-B95A-4F5E2A7DDF27}" presName="composite" presStyleCnt="0"/>
      <dgm:spPr/>
    </dgm:pt>
    <dgm:pt modelId="{5EC7396F-1A3E-4C82-92C3-41A09D82144B}" type="pres">
      <dgm:prSet presAssocID="{61EE414D-91FD-41B5-B95A-4F5E2A7DDF27}" presName="chevron1" presStyleLbl="alignNode1" presStyleIdx="7" presStyleCnt="21"/>
      <dgm:spPr/>
    </dgm:pt>
    <dgm:pt modelId="{A33F8EB4-9F11-423D-B749-87B82406F1BE}" type="pres">
      <dgm:prSet presAssocID="{61EE414D-91FD-41B5-B95A-4F5E2A7DDF27}" presName="chevron2" presStyleLbl="alignNode1" presStyleIdx="8" presStyleCnt="21"/>
      <dgm:spPr/>
    </dgm:pt>
    <dgm:pt modelId="{2D1D0D10-9750-45CF-8A21-E4E9DECBF392}" type="pres">
      <dgm:prSet presAssocID="{61EE414D-91FD-41B5-B95A-4F5E2A7DDF27}" presName="chevron3" presStyleLbl="alignNode1" presStyleIdx="9" presStyleCnt="21"/>
      <dgm:spPr/>
    </dgm:pt>
    <dgm:pt modelId="{06B07E63-6B88-43E9-B95F-2EBF9A4D00D9}" type="pres">
      <dgm:prSet presAssocID="{61EE414D-91FD-41B5-B95A-4F5E2A7DDF27}" presName="chevron4" presStyleLbl="alignNode1" presStyleIdx="10" presStyleCnt="21"/>
      <dgm:spPr/>
    </dgm:pt>
    <dgm:pt modelId="{FBAF24C7-6276-4439-BB50-84A9BB6ACB2E}" type="pres">
      <dgm:prSet presAssocID="{61EE414D-91FD-41B5-B95A-4F5E2A7DDF27}" presName="chevron5" presStyleLbl="alignNode1" presStyleIdx="11" presStyleCnt="21"/>
      <dgm:spPr/>
    </dgm:pt>
    <dgm:pt modelId="{BAB169C6-AC29-4CE5-A45F-A54D7C4FE4E6}" type="pres">
      <dgm:prSet presAssocID="{61EE414D-91FD-41B5-B95A-4F5E2A7DDF27}" presName="chevron6" presStyleLbl="alignNode1" presStyleIdx="12" presStyleCnt="21"/>
      <dgm:spPr/>
    </dgm:pt>
    <dgm:pt modelId="{B2F48945-8477-492B-8099-4FAE4A4D6303}" type="pres">
      <dgm:prSet presAssocID="{61EE414D-91FD-41B5-B95A-4F5E2A7DDF27}" presName="chevron7" presStyleLbl="alignNode1" presStyleIdx="13" presStyleCnt="21"/>
      <dgm:spPr/>
    </dgm:pt>
    <dgm:pt modelId="{AC7518D1-350D-4F53-AA5E-011EF70E32AE}" type="pres">
      <dgm:prSet presAssocID="{61EE414D-91FD-41B5-B95A-4F5E2A7DDF27}" presName="childtext" presStyleLbl="solidFgAcc1" presStyleIdx="1" presStyleCnt="3">
        <dgm:presLayoutVars>
          <dgm:chMax/>
          <dgm:chPref val="0"/>
          <dgm:bulletEnabled val="1"/>
        </dgm:presLayoutVars>
      </dgm:prSet>
      <dgm:spPr/>
      <dgm:t>
        <a:bodyPr/>
        <a:lstStyle/>
        <a:p>
          <a:endParaRPr lang="en-US"/>
        </a:p>
      </dgm:t>
    </dgm:pt>
    <dgm:pt modelId="{DB0A7BA5-2857-4294-AC66-4D14E20ECD31}" type="pres">
      <dgm:prSet presAssocID="{F9AADD38-32EC-4D03-9DFF-329C048B8F8C}" presName="sibTrans" presStyleCnt="0"/>
      <dgm:spPr/>
    </dgm:pt>
    <dgm:pt modelId="{0D20175D-6D38-414F-976D-973AA2D35069}" type="pres">
      <dgm:prSet presAssocID="{9696EDD5-0963-428C-96EF-EC838BB4B621}" presName="parenttextcomposite" presStyleCnt="0"/>
      <dgm:spPr/>
    </dgm:pt>
    <dgm:pt modelId="{EE8FBCF8-54EF-42B8-9CF6-895D6FCF4A22}" type="pres">
      <dgm:prSet presAssocID="{9696EDD5-0963-428C-96EF-EC838BB4B621}" presName="parenttext" presStyleLbl="revTx" presStyleIdx="2" presStyleCnt="3">
        <dgm:presLayoutVars>
          <dgm:chMax/>
          <dgm:chPref val="2"/>
          <dgm:bulletEnabled val="1"/>
        </dgm:presLayoutVars>
      </dgm:prSet>
      <dgm:spPr/>
      <dgm:t>
        <a:bodyPr/>
        <a:lstStyle/>
        <a:p>
          <a:endParaRPr lang="en-US"/>
        </a:p>
      </dgm:t>
    </dgm:pt>
    <dgm:pt modelId="{0CBD645E-3C12-4D23-8FD8-D60EE31D458D}" type="pres">
      <dgm:prSet presAssocID="{9696EDD5-0963-428C-96EF-EC838BB4B621}" presName="composite" presStyleCnt="0"/>
      <dgm:spPr/>
    </dgm:pt>
    <dgm:pt modelId="{2654C94A-221E-42E4-AB50-2CCB8C9C7873}" type="pres">
      <dgm:prSet presAssocID="{9696EDD5-0963-428C-96EF-EC838BB4B621}" presName="chevron1" presStyleLbl="alignNode1" presStyleIdx="14" presStyleCnt="21"/>
      <dgm:spPr/>
    </dgm:pt>
    <dgm:pt modelId="{C03CA887-2C2C-499B-A1DB-7F645D87A489}" type="pres">
      <dgm:prSet presAssocID="{9696EDD5-0963-428C-96EF-EC838BB4B621}" presName="chevron2" presStyleLbl="alignNode1" presStyleIdx="15" presStyleCnt="21"/>
      <dgm:spPr/>
    </dgm:pt>
    <dgm:pt modelId="{9FD84CD2-F7CF-442B-AA9B-2B0806F2D241}" type="pres">
      <dgm:prSet presAssocID="{9696EDD5-0963-428C-96EF-EC838BB4B621}" presName="chevron3" presStyleLbl="alignNode1" presStyleIdx="16" presStyleCnt="21"/>
      <dgm:spPr/>
    </dgm:pt>
    <dgm:pt modelId="{AC46A95A-B09C-4257-B7B7-4D0F1FE9795B}" type="pres">
      <dgm:prSet presAssocID="{9696EDD5-0963-428C-96EF-EC838BB4B621}" presName="chevron4" presStyleLbl="alignNode1" presStyleIdx="17" presStyleCnt="21"/>
      <dgm:spPr/>
    </dgm:pt>
    <dgm:pt modelId="{1C654149-02CE-4AEA-BA07-2181C523281E}" type="pres">
      <dgm:prSet presAssocID="{9696EDD5-0963-428C-96EF-EC838BB4B621}" presName="chevron5" presStyleLbl="alignNode1" presStyleIdx="18" presStyleCnt="21"/>
      <dgm:spPr/>
    </dgm:pt>
    <dgm:pt modelId="{699C3D7C-8D4C-4AF1-92DA-1D4A1915125E}" type="pres">
      <dgm:prSet presAssocID="{9696EDD5-0963-428C-96EF-EC838BB4B621}" presName="chevron6" presStyleLbl="alignNode1" presStyleIdx="19" presStyleCnt="21"/>
      <dgm:spPr/>
    </dgm:pt>
    <dgm:pt modelId="{F98EA4E7-2A35-4F7E-B5CE-7AE2208CA172}" type="pres">
      <dgm:prSet presAssocID="{9696EDD5-0963-428C-96EF-EC838BB4B621}" presName="chevron7" presStyleLbl="alignNode1" presStyleIdx="20" presStyleCnt="21"/>
      <dgm:spPr/>
    </dgm:pt>
    <dgm:pt modelId="{22ED65FD-8A58-4698-988C-DF25306A778B}" type="pres">
      <dgm:prSet presAssocID="{9696EDD5-0963-428C-96EF-EC838BB4B621}" presName="childtext" presStyleLbl="solidFgAcc1" presStyleIdx="2" presStyleCnt="3">
        <dgm:presLayoutVars>
          <dgm:chMax/>
          <dgm:chPref val="0"/>
          <dgm:bulletEnabled val="1"/>
        </dgm:presLayoutVars>
      </dgm:prSet>
      <dgm:spPr/>
      <dgm:t>
        <a:bodyPr/>
        <a:lstStyle/>
        <a:p>
          <a:endParaRPr lang="en-US"/>
        </a:p>
      </dgm:t>
    </dgm:pt>
  </dgm:ptLst>
  <dgm:cxnLst>
    <dgm:cxn modelId="{94B2469D-19BD-4A6B-9CC7-3A29D60F49AB}" type="presOf" srcId="{06700677-8467-444D-B83C-BBB3CE6DA6A1}" destId="{DA294993-85BA-4516-9974-6D06F960EC47}" srcOrd="0" destOrd="0" presId="urn:microsoft.com/office/officeart/2008/layout/VerticalAccentList"/>
    <dgm:cxn modelId="{68A12588-7D18-41EB-811F-B62513653452}" type="presOf" srcId="{61EE414D-91FD-41B5-B95A-4F5E2A7DDF27}" destId="{DDF23676-541F-4135-A8C5-976BFB244FEC}" srcOrd="0" destOrd="0" presId="urn:microsoft.com/office/officeart/2008/layout/VerticalAccentList"/>
    <dgm:cxn modelId="{B23EFF75-D465-4AA4-BABA-F67C17080711}" type="presOf" srcId="{54A6753A-A7AD-423F-8A57-91A0F854DC66}" destId="{AC7518D1-350D-4F53-AA5E-011EF70E32AE}" srcOrd="0" destOrd="0" presId="urn:microsoft.com/office/officeart/2008/layout/VerticalAccentList"/>
    <dgm:cxn modelId="{D2D7AAB7-3CC8-4B2E-9A90-81A264CE260E}" type="presOf" srcId="{E1C2D8D1-31AF-4E24-ABD8-CC836BA4F680}" destId="{4B8FDB14-76FE-4973-92CA-9085D02FDBC5}" srcOrd="0" destOrd="0" presId="urn:microsoft.com/office/officeart/2008/layout/VerticalAccentList"/>
    <dgm:cxn modelId="{CFBC5276-2A10-42FE-8666-BFB49181DBA7}" type="presOf" srcId="{00A2DF72-4D9F-44E0-B04D-20CC84154341}" destId="{22ED65FD-8A58-4698-988C-DF25306A778B}" srcOrd="0" destOrd="0" presId="urn:microsoft.com/office/officeart/2008/layout/VerticalAccentList"/>
    <dgm:cxn modelId="{B1743B9A-223D-4309-8DD6-8803A74E7CA2}" srcId="{61EE414D-91FD-41B5-B95A-4F5E2A7DDF27}" destId="{54A6753A-A7AD-423F-8A57-91A0F854DC66}" srcOrd="0" destOrd="0" parTransId="{48302992-3915-44F6-94E4-71151C0F4138}" sibTransId="{C80AC8B3-673C-45E8-8B28-2C875A43E193}"/>
    <dgm:cxn modelId="{063EF68A-1E83-43C7-9626-10BFEF9550B8}" srcId="{06700677-8467-444D-B83C-BBB3CE6DA6A1}" destId="{61EE414D-91FD-41B5-B95A-4F5E2A7DDF27}" srcOrd="1" destOrd="0" parTransId="{24823ACE-5A63-4438-ADC0-48A19140AFB9}" sibTransId="{F9AADD38-32EC-4D03-9DFF-329C048B8F8C}"/>
    <dgm:cxn modelId="{3C10FE01-8EF3-4D35-B7D0-CF11DD3823D1}" srcId="{06700677-8467-444D-B83C-BBB3CE6DA6A1}" destId="{9696EDD5-0963-428C-96EF-EC838BB4B621}" srcOrd="2" destOrd="0" parTransId="{FB72A208-6F08-4F85-8F2B-A0BEBABC3450}" sibTransId="{C2B2D4C5-A6EE-430F-B4D6-0B51751DF624}"/>
    <dgm:cxn modelId="{9D7214F6-0A51-42B4-968E-9247397413E1}" srcId="{9696EDD5-0963-428C-96EF-EC838BB4B621}" destId="{00A2DF72-4D9F-44E0-B04D-20CC84154341}" srcOrd="0" destOrd="0" parTransId="{4B5B25E7-2C06-4F1D-A946-2F02FFFF7075}" sibTransId="{B7F80940-3E45-4B58-A407-56E105B073CF}"/>
    <dgm:cxn modelId="{248CC39F-4321-4BB4-9B18-8BCFCF5CDDA7}" type="presOf" srcId="{9696EDD5-0963-428C-96EF-EC838BB4B621}" destId="{EE8FBCF8-54EF-42B8-9CF6-895D6FCF4A22}" srcOrd="0" destOrd="0" presId="urn:microsoft.com/office/officeart/2008/layout/VerticalAccentList"/>
    <dgm:cxn modelId="{5B6BB5A2-9010-42A1-85B2-5B5FF761D52F}" srcId="{E1C2D8D1-31AF-4E24-ABD8-CC836BA4F680}" destId="{0320981F-ED14-42D2-AC24-5668917FE826}" srcOrd="0" destOrd="0" parTransId="{5A780259-C71C-4FF5-BBA5-45456C3DDC9B}" sibTransId="{969AECAB-433F-4526-A2C2-E47996DAE819}"/>
    <dgm:cxn modelId="{78BADF8B-C435-4891-A83A-E91ED9EFE578}" srcId="{06700677-8467-444D-B83C-BBB3CE6DA6A1}" destId="{E1C2D8D1-31AF-4E24-ABD8-CC836BA4F680}" srcOrd="0" destOrd="0" parTransId="{6E8721E0-D930-438B-8DDB-AB4B759AE01E}" sibTransId="{EDC48399-DC4F-4A6B-8A3B-B7811B75B743}"/>
    <dgm:cxn modelId="{BC642886-BB88-4B17-9F04-F198ADE6E753}" type="presOf" srcId="{0320981F-ED14-42D2-AC24-5668917FE826}" destId="{92CE87D2-C89E-4946-B42F-8580F6D80643}" srcOrd="0" destOrd="0" presId="urn:microsoft.com/office/officeart/2008/layout/VerticalAccentList"/>
    <dgm:cxn modelId="{5E8D9934-3916-4BD1-9BC9-70C83B8D6409}" type="presParOf" srcId="{DA294993-85BA-4516-9974-6D06F960EC47}" destId="{B9179050-434E-4DE4-8691-7E48E1A8417E}" srcOrd="0" destOrd="0" presId="urn:microsoft.com/office/officeart/2008/layout/VerticalAccentList"/>
    <dgm:cxn modelId="{4F66D28E-0931-44F9-9D73-A461DE7D4D77}" type="presParOf" srcId="{B9179050-434E-4DE4-8691-7E48E1A8417E}" destId="{4B8FDB14-76FE-4973-92CA-9085D02FDBC5}" srcOrd="0" destOrd="0" presId="urn:microsoft.com/office/officeart/2008/layout/VerticalAccentList"/>
    <dgm:cxn modelId="{DD2F83C1-6A3C-4D15-BDE4-773FDEB50ABC}" type="presParOf" srcId="{DA294993-85BA-4516-9974-6D06F960EC47}" destId="{1B318F87-ECD8-4BF6-82F1-E0B4067E55CA}" srcOrd="1" destOrd="0" presId="urn:microsoft.com/office/officeart/2008/layout/VerticalAccentList"/>
    <dgm:cxn modelId="{3B23DAE8-4586-4081-92E3-91376FC0BC2F}" type="presParOf" srcId="{1B318F87-ECD8-4BF6-82F1-E0B4067E55CA}" destId="{79C68C4B-A103-4D26-874C-2632B4AF2B85}" srcOrd="0" destOrd="0" presId="urn:microsoft.com/office/officeart/2008/layout/VerticalAccentList"/>
    <dgm:cxn modelId="{E3667ECB-A61F-4073-B295-B1F02EDE8A95}" type="presParOf" srcId="{1B318F87-ECD8-4BF6-82F1-E0B4067E55CA}" destId="{9DF7FF83-E32F-49BC-A3F2-6D971B9F181A}" srcOrd="1" destOrd="0" presId="urn:microsoft.com/office/officeart/2008/layout/VerticalAccentList"/>
    <dgm:cxn modelId="{1D724008-AC1D-4FE7-9C1E-D9B4A360F672}" type="presParOf" srcId="{1B318F87-ECD8-4BF6-82F1-E0B4067E55CA}" destId="{034B6A29-FC67-495F-93A7-69D569928219}" srcOrd="2" destOrd="0" presId="urn:microsoft.com/office/officeart/2008/layout/VerticalAccentList"/>
    <dgm:cxn modelId="{91733167-BCD0-440C-968E-A99D0F408269}" type="presParOf" srcId="{1B318F87-ECD8-4BF6-82F1-E0B4067E55CA}" destId="{B870A4FE-1EE2-4229-832E-A264F2049C85}" srcOrd="3" destOrd="0" presId="urn:microsoft.com/office/officeart/2008/layout/VerticalAccentList"/>
    <dgm:cxn modelId="{35E1AE11-F6D0-4217-9793-766943BD7877}" type="presParOf" srcId="{1B318F87-ECD8-4BF6-82F1-E0B4067E55CA}" destId="{279B5B79-EAF6-40E9-A908-6B01F236D5AD}" srcOrd="4" destOrd="0" presId="urn:microsoft.com/office/officeart/2008/layout/VerticalAccentList"/>
    <dgm:cxn modelId="{82E4EAAA-4C57-43A2-BF65-B1CAF23940F8}" type="presParOf" srcId="{1B318F87-ECD8-4BF6-82F1-E0B4067E55CA}" destId="{9B09A066-09FD-4FE6-8FDC-E20818D2311A}" srcOrd="5" destOrd="0" presId="urn:microsoft.com/office/officeart/2008/layout/VerticalAccentList"/>
    <dgm:cxn modelId="{7B41D0E0-4582-4184-9BDC-D3E61D8EFA2E}" type="presParOf" srcId="{1B318F87-ECD8-4BF6-82F1-E0B4067E55CA}" destId="{D5C4491F-479F-4DD0-846D-56FCDBAD3857}" srcOrd="6" destOrd="0" presId="urn:microsoft.com/office/officeart/2008/layout/VerticalAccentList"/>
    <dgm:cxn modelId="{BEA26B17-C792-45EF-85EA-B2F45EFF82DA}" type="presParOf" srcId="{1B318F87-ECD8-4BF6-82F1-E0B4067E55CA}" destId="{92CE87D2-C89E-4946-B42F-8580F6D80643}" srcOrd="7" destOrd="0" presId="urn:microsoft.com/office/officeart/2008/layout/VerticalAccentList"/>
    <dgm:cxn modelId="{914F3E28-E6B4-4FDB-A5DD-22D8632F6B79}" type="presParOf" srcId="{DA294993-85BA-4516-9974-6D06F960EC47}" destId="{4A656AFD-9557-4ECB-83A8-F9173C0BF24A}" srcOrd="2" destOrd="0" presId="urn:microsoft.com/office/officeart/2008/layout/VerticalAccentList"/>
    <dgm:cxn modelId="{2074294D-DBB4-4755-B2B0-7FA39A585C8D}" type="presParOf" srcId="{DA294993-85BA-4516-9974-6D06F960EC47}" destId="{6A0F27EE-42EF-4623-B92C-4ED768FEFB77}" srcOrd="3" destOrd="0" presId="urn:microsoft.com/office/officeart/2008/layout/VerticalAccentList"/>
    <dgm:cxn modelId="{4039D3B9-19CA-499E-A11F-C8924E03E9D0}" type="presParOf" srcId="{6A0F27EE-42EF-4623-B92C-4ED768FEFB77}" destId="{DDF23676-541F-4135-A8C5-976BFB244FEC}" srcOrd="0" destOrd="0" presId="urn:microsoft.com/office/officeart/2008/layout/VerticalAccentList"/>
    <dgm:cxn modelId="{35E496B1-0A68-4574-B20B-523F08930EEF}" type="presParOf" srcId="{DA294993-85BA-4516-9974-6D06F960EC47}" destId="{196849F3-BCEE-4080-A0B7-B76CADF859ED}" srcOrd="4" destOrd="0" presId="urn:microsoft.com/office/officeart/2008/layout/VerticalAccentList"/>
    <dgm:cxn modelId="{C8A3F82E-3527-41D3-9F68-6AF13B06E01E}" type="presParOf" srcId="{196849F3-BCEE-4080-A0B7-B76CADF859ED}" destId="{5EC7396F-1A3E-4C82-92C3-41A09D82144B}" srcOrd="0" destOrd="0" presId="urn:microsoft.com/office/officeart/2008/layout/VerticalAccentList"/>
    <dgm:cxn modelId="{95AC6841-2B22-48A9-9712-4029381820FB}" type="presParOf" srcId="{196849F3-BCEE-4080-A0B7-B76CADF859ED}" destId="{A33F8EB4-9F11-423D-B749-87B82406F1BE}" srcOrd="1" destOrd="0" presId="urn:microsoft.com/office/officeart/2008/layout/VerticalAccentList"/>
    <dgm:cxn modelId="{B72FCCA0-17F6-4A45-8CDB-7E7520171221}" type="presParOf" srcId="{196849F3-BCEE-4080-A0B7-B76CADF859ED}" destId="{2D1D0D10-9750-45CF-8A21-E4E9DECBF392}" srcOrd="2" destOrd="0" presId="urn:microsoft.com/office/officeart/2008/layout/VerticalAccentList"/>
    <dgm:cxn modelId="{C2C35753-E3EF-4EC8-82C6-822DAF035FF6}" type="presParOf" srcId="{196849F3-BCEE-4080-A0B7-B76CADF859ED}" destId="{06B07E63-6B88-43E9-B95F-2EBF9A4D00D9}" srcOrd="3" destOrd="0" presId="urn:microsoft.com/office/officeart/2008/layout/VerticalAccentList"/>
    <dgm:cxn modelId="{F3622FFA-1EE7-4FC0-A263-E469ACE6D618}" type="presParOf" srcId="{196849F3-BCEE-4080-A0B7-B76CADF859ED}" destId="{FBAF24C7-6276-4439-BB50-84A9BB6ACB2E}" srcOrd="4" destOrd="0" presId="urn:microsoft.com/office/officeart/2008/layout/VerticalAccentList"/>
    <dgm:cxn modelId="{DBBC5D7F-F70A-44D3-AAFC-2E119DE6ED73}" type="presParOf" srcId="{196849F3-BCEE-4080-A0B7-B76CADF859ED}" destId="{BAB169C6-AC29-4CE5-A45F-A54D7C4FE4E6}" srcOrd="5" destOrd="0" presId="urn:microsoft.com/office/officeart/2008/layout/VerticalAccentList"/>
    <dgm:cxn modelId="{CD9C0E6C-297B-4D44-B55D-16A3AB6D8662}" type="presParOf" srcId="{196849F3-BCEE-4080-A0B7-B76CADF859ED}" destId="{B2F48945-8477-492B-8099-4FAE4A4D6303}" srcOrd="6" destOrd="0" presId="urn:microsoft.com/office/officeart/2008/layout/VerticalAccentList"/>
    <dgm:cxn modelId="{24ED5150-8744-4307-9118-7090C5A1BA1B}" type="presParOf" srcId="{196849F3-BCEE-4080-A0B7-B76CADF859ED}" destId="{AC7518D1-350D-4F53-AA5E-011EF70E32AE}" srcOrd="7" destOrd="0" presId="urn:microsoft.com/office/officeart/2008/layout/VerticalAccentList"/>
    <dgm:cxn modelId="{770A1D62-2642-4A63-89F3-25DB62E728E4}" type="presParOf" srcId="{DA294993-85BA-4516-9974-6D06F960EC47}" destId="{DB0A7BA5-2857-4294-AC66-4D14E20ECD31}" srcOrd="5" destOrd="0" presId="urn:microsoft.com/office/officeart/2008/layout/VerticalAccentList"/>
    <dgm:cxn modelId="{715A1C55-DC12-4FC6-AEA1-A6A3E68B6EAD}" type="presParOf" srcId="{DA294993-85BA-4516-9974-6D06F960EC47}" destId="{0D20175D-6D38-414F-976D-973AA2D35069}" srcOrd="6" destOrd="0" presId="urn:microsoft.com/office/officeart/2008/layout/VerticalAccentList"/>
    <dgm:cxn modelId="{E9520C11-3F16-4BD8-8184-0B1B8A973A61}" type="presParOf" srcId="{0D20175D-6D38-414F-976D-973AA2D35069}" destId="{EE8FBCF8-54EF-42B8-9CF6-895D6FCF4A22}" srcOrd="0" destOrd="0" presId="urn:microsoft.com/office/officeart/2008/layout/VerticalAccentList"/>
    <dgm:cxn modelId="{91B58DFD-F4A6-4833-8DD8-16C9399894CB}" type="presParOf" srcId="{DA294993-85BA-4516-9974-6D06F960EC47}" destId="{0CBD645E-3C12-4D23-8FD8-D60EE31D458D}" srcOrd="7" destOrd="0" presId="urn:microsoft.com/office/officeart/2008/layout/VerticalAccentList"/>
    <dgm:cxn modelId="{926555FE-D356-4B60-8F08-5292438D7FC3}" type="presParOf" srcId="{0CBD645E-3C12-4D23-8FD8-D60EE31D458D}" destId="{2654C94A-221E-42E4-AB50-2CCB8C9C7873}" srcOrd="0" destOrd="0" presId="urn:microsoft.com/office/officeart/2008/layout/VerticalAccentList"/>
    <dgm:cxn modelId="{8EE63C77-022E-4703-AA86-1F4CD998D524}" type="presParOf" srcId="{0CBD645E-3C12-4D23-8FD8-D60EE31D458D}" destId="{C03CA887-2C2C-499B-A1DB-7F645D87A489}" srcOrd="1" destOrd="0" presId="urn:microsoft.com/office/officeart/2008/layout/VerticalAccentList"/>
    <dgm:cxn modelId="{DEBB2875-7FF3-4C44-9966-4AE5119869AF}" type="presParOf" srcId="{0CBD645E-3C12-4D23-8FD8-D60EE31D458D}" destId="{9FD84CD2-F7CF-442B-AA9B-2B0806F2D241}" srcOrd="2" destOrd="0" presId="urn:microsoft.com/office/officeart/2008/layout/VerticalAccentList"/>
    <dgm:cxn modelId="{89DCCAA3-834B-4BDB-B137-400C0F062E63}" type="presParOf" srcId="{0CBD645E-3C12-4D23-8FD8-D60EE31D458D}" destId="{AC46A95A-B09C-4257-B7B7-4D0F1FE9795B}" srcOrd="3" destOrd="0" presId="urn:microsoft.com/office/officeart/2008/layout/VerticalAccentList"/>
    <dgm:cxn modelId="{9F1AEB90-5E18-44F7-A0CE-2C848A140235}" type="presParOf" srcId="{0CBD645E-3C12-4D23-8FD8-D60EE31D458D}" destId="{1C654149-02CE-4AEA-BA07-2181C523281E}" srcOrd="4" destOrd="0" presId="urn:microsoft.com/office/officeart/2008/layout/VerticalAccentList"/>
    <dgm:cxn modelId="{F57DE185-168D-47D0-ACC6-1CF2598FD533}" type="presParOf" srcId="{0CBD645E-3C12-4D23-8FD8-D60EE31D458D}" destId="{699C3D7C-8D4C-4AF1-92DA-1D4A1915125E}" srcOrd="5" destOrd="0" presId="urn:microsoft.com/office/officeart/2008/layout/VerticalAccentList"/>
    <dgm:cxn modelId="{8427939D-7BAE-4DB7-BE9B-DD779785F3F4}" type="presParOf" srcId="{0CBD645E-3C12-4D23-8FD8-D60EE31D458D}" destId="{F98EA4E7-2A35-4F7E-B5CE-7AE2208CA172}" srcOrd="6" destOrd="0" presId="urn:microsoft.com/office/officeart/2008/layout/VerticalAccentList"/>
    <dgm:cxn modelId="{0F6B321C-E4DC-4E65-9844-851D5EC08AA4}" type="presParOf" srcId="{0CBD645E-3C12-4D23-8FD8-D60EE31D458D}" destId="{22ED65FD-8A58-4698-988C-DF25306A778B}"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975E39-4E15-4D1A-8C42-22CB1493F07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105C792-7992-4A6C-94B5-D08BD84C3A36}">
      <dgm:prSet phldrT="[Text]"/>
      <dgm:spPr/>
      <dgm:t>
        <a:bodyPr/>
        <a:lstStyle/>
        <a:p>
          <a:r>
            <a:rPr lang="en-US" dirty="0" smtClean="0">
              <a:solidFill>
                <a:schemeClr val="tx2"/>
              </a:solidFill>
              <a:latin typeface="Arial" pitchFamily="34" charset="0"/>
              <a:cs typeface="Arial" pitchFamily="34" charset="0"/>
            </a:rPr>
            <a:t>ADT</a:t>
          </a:r>
          <a:endParaRPr lang="en-US" dirty="0">
            <a:solidFill>
              <a:schemeClr val="tx2"/>
            </a:solidFill>
            <a:latin typeface="Arial" pitchFamily="34" charset="0"/>
            <a:cs typeface="Arial" pitchFamily="34" charset="0"/>
          </a:endParaRPr>
        </a:p>
      </dgm:t>
    </dgm:pt>
    <dgm:pt modelId="{5E8BC819-8E2E-455F-9E81-D1F5EB928765}" type="parTrans" cxnId="{BC8B12AD-4EFC-4E86-97BB-DB5FA8A2A57A}">
      <dgm:prSet/>
      <dgm:spPr/>
      <dgm:t>
        <a:bodyPr/>
        <a:lstStyle/>
        <a:p>
          <a:endParaRPr lang="en-US">
            <a:solidFill>
              <a:schemeClr val="tx2"/>
            </a:solidFill>
            <a:latin typeface="Arial" pitchFamily="34" charset="0"/>
            <a:cs typeface="Arial" pitchFamily="34" charset="0"/>
          </a:endParaRPr>
        </a:p>
      </dgm:t>
    </dgm:pt>
    <dgm:pt modelId="{9FB2C4B7-8CCA-4255-8CBB-AE313FFF0221}" type="sibTrans" cxnId="{BC8B12AD-4EFC-4E86-97BB-DB5FA8A2A57A}">
      <dgm:prSet/>
      <dgm:spPr/>
      <dgm:t>
        <a:bodyPr/>
        <a:lstStyle/>
        <a:p>
          <a:endParaRPr lang="en-US">
            <a:solidFill>
              <a:schemeClr val="tx2"/>
            </a:solidFill>
            <a:latin typeface="Arial" pitchFamily="34" charset="0"/>
            <a:cs typeface="Arial" pitchFamily="34" charset="0"/>
          </a:endParaRPr>
        </a:p>
      </dgm:t>
    </dgm:pt>
    <dgm:pt modelId="{BEE9DEDA-98A9-482F-82EF-E7D8F8B880B9}">
      <dgm:prSet phldrT="[Text]"/>
      <dgm:spPr/>
      <dgm:t>
        <a:bodyPr/>
        <a:lstStyle/>
        <a:p>
          <a:r>
            <a:rPr lang="en-US" dirty="0" err="1" smtClean="0">
              <a:solidFill>
                <a:schemeClr val="tx2"/>
              </a:solidFill>
              <a:latin typeface="Arial" pitchFamily="34" charset="0"/>
              <a:cs typeface="Arial" pitchFamily="34" charset="0"/>
            </a:rPr>
            <a:t>Khi</a:t>
          </a:r>
          <a:r>
            <a:rPr lang="en-US" dirty="0" smtClean="0">
              <a:solidFill>
                <a:schemeClr val="tx2"/>
              </a:solidFill>
              <a:latin typeface="Arial" pitchFamily="34" charset="0"/>
              <a:cs typeface="Arial" pitchFamily="34" charset="0"/>
            </a:rPr>
            <a:t> ADT </a:t>
          </a:r>
          <a:r>
            <a:rPr lang="en-US" dirty="0" err="1" smtClean="0">
              <a:solidFill>
                <a:schemeClr val="tx2"/>
              </a:solidFill>
              <a:latin typeface="Arial" pitchFamily="34" charset="0"/>
              <a:cs typeface="Arial" pitchFamily="34" charset="0"/>
            </a:rPr>
            <a:t>lớn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hơn</a:t>
          </a:r>
          <a:r>
            <a:rPr lang="en-US" dirty="0" smtClean="0">
              <a:solidFill>
                <a:schemeClr val="tx2"/>
              </a:solidFill>
              <a:latin typeface="Arial" pitchFamily="34" charset="0"/>
              <a:cs typeface="Arial" pitchFamily="34" charset="0"/>
            </a:rPr>
            <a:t> disk page </a:t>
          </a:r>
          <a:endParaRPr lang="en-US" dirty="0">
            <a:solidFill>
              <a:schemeClr val="tx2"/>
            </a:solidFill>
            <a:latin typeface="Arial" pitchFamily="34" charset="0"/>
            <a:cs typeface="Arial" pitchFamily="34" charset="0"/>
          </a:endParaRPr>
        </a:p>
      </dgm:t>
    </dgm:pt>
    <dgm:pt modelId="{FA0C4036-DEF7-48FF-ACB2-C28BD6BD0ADC}" type="parTrans" cxnId="{2E5838B4-CC5D-44C2-A815-82F1E015FCB3}">
      <dgm:prSet/>
      <dgm:spPr/>
      <dgm:t>
        <a:bodyPr/>
        <a:lstStyle/>
        <a:p>
          <a:endParaRPr lang="en-US">
            <a:solidFill>
              <a:schemeClr val="tx2"/>
            </a:solidFill>
            <a:latin typeface="Arial" pitchFamily="34" charset="0"/>
            <a:cs typeface="Arial" pitchFamily="34" charset="0"/>
          </a:endParaRPr>
        </a:p>
      </dgm:t>
    </dgm:pt>
    <dgm:pt modelId="{BA8FC88C-E71F-4D31-AD08-B7ACD4CBE556}" type="sibTrans" cxnId="{2E5838B4-CC5D-44C2-A815-82F1E015FCB3}">
      <dgm:prSet/>
      <dgm:spPr/>
      <dgm:t>
        <a:bodyPr/>
        <a:lstStyle/>
        <a:p>
          <a:endParaRPr lang="en-US">
            <a:solidFill>
              <a:schemeClr val="tx2"/>
            </a:solidFill>
            <a:latin typeface="Arial" pitchFamily="34" charset="0"/>
            <a:cs typeface="Arial" pitchFamily="34" charset="0"/>
          </a:endParaRPr>
        </a:p>
      </dgm:t>
    </dgm:pt>
    <dgm:pt modelId="{8319EF1D-82BF-4646-86D7-3F8A469D9A71}">
      <dgm:prSet phldrT="[Text]"/>
      <dgm:spPr/>
      <dgm:t>
        <a:bodyPr/>
        <a:lstStyle/>
        <a:p>
          <a:r>
            <a:rPr lang="en-US" dirty="0" smtClean="0">
              <a:solidFill>
                <a:schemeClr val="tx2"/>
              </a:solidFill>
              <a:latin typeface="Arial" pitchFamily="34" charset="0"/>
              <a:cs typeface="Arial" pitchFamily="34" charset="0"/>
            </a:rPr>
            <a:t>Disk-based pointer </a:t>
          </a:r>
          <a:r>
            <a:rPr lang="en-US" dirty="0" err="1" smtClean="0">
              <a:solidFill>
                <a:schemeClr val="tx2"/>
              </a:solidFill>
              <a:latin typeface="Arial" pitchFamily="34" charset="0"/>
              <a:cs typeface="Arial" pitchFamily="34" charset="0"/>
            </a:rPr>
            <a:t>được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duy</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trì</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từ</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các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bộ</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cho</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đến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đối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tượng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mà</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nó</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chứa</a:t>
          </a:r>
          <a:endParaRPr lang="en-US" dirty="0">
            <a:solidFill>
              <a:schemeClr val="tx2"/>
            </a:solidFill>
            <a:latin typeface="Arial" pitchFamily="34" charset="0"/>
            <a:cs typeface="Arial" pitchFamily="34" charset="0"/>
          </a:endParaRPr>
        </a:p>
      </dgm:t>
    </dgm:pt>
    <dgm:pt modelId="{D0A1F54E-235E-447A-98FD-DC370146C7A7}" type="parTrans" cxnId="{3D1ABAA1-E7C8-4C9E-A24E-37CE9FB6835E}">
      <dgm:prSet/>
      <dgm:spPr/>
      <dgm:t>
        <a:bodyPr/>
        <a:lstStyle/>
        <a:p>
          <a:endParaRPr lang="en-US">
            <a:solidFill>
              <a:schemeClr val="tx2"/>
            </a:solidFill>
            <a:latin typeface="Arial" pitchFamily="34" charset="0"/>
            <a:cs typeface="Arial" pitchFamily="34" charset="0"/>
          </a:endParaRPr>
        </a:p>
      </dgm:t>
    </dgm:pt>
    <dgm:pt modelId="{34DC27F7-45E5-4888-8B18-7C66AAF99E11}" type="sibTrans" cxnId="{3D1ABAA1-E7C8-4C9E-A24E-37CE9FB6835E}">
      <dgm:prSet/>
      <dgm:spPr/>
      <dgm:t>
        <a:bodyPr/>
        <a:lstStyle/>
        <a:p>
          <a:endParaRPr lang="en-US">
            <a:solidFill>
              <a:schemeClr val="tx2"/>
            </a:solidFill>
            <a:latin typeface="Arial" pitchFamily="34" charset="0"/>
            <a:cs typeface="Arial" pitchFamily="34" charset="0"/>
          </a:endParaRPr>
        </a:p>
      </dgm:t>
    </dgm:pt>
    <dgm:pt modelId="{3BF98897-7495-4135-B2A6-67CA2B940DD8}">
      <dgm:prSet phldrT="[Text]"/>
      <dgm:spPr/>
      <dgm:t>
        <a:bodyPr/>
        <a:lstStyle/>
        <a:p>
          <a:r>
            <a:rPr lang="en-US" dirty="0" smtClean="0">
              <a:solidFill>
                <a:schemeClr val="tx2"/>
              </a:solidFill>
              <a:latin typeface="Arial" pitchFamily="34" charset="0"/>
              <a:cs typeface="Arial" pitchFamily="34" charset="0"/>
            </a:rPr>
            <a:t>Structured object</a:t>
          </a:r>
          <a:endParaRPr lang="en-US" dirty="0">
            <a:solidFill>
              <a:schemeClr val="tx2"/>
            </a:solidFill>
            <a:latin typeface="Arial" pitchFamily="34" charset="0"/>
            <a:cs typeface="Arial" pitchFamily="34" charset="0"/>
          </a:endParaRPr>
        </a:p>
      </dgm:t>
    </dgm:pt>
    <dgm:pt modelId="{C02A941F-8260-42A1-B187-FA4ABCB1A78D}" type="parTrans" cxnId="{3E171AA4-AC78-44D6-B0F8-D2DCF2338959}">
      <dgm:prSet/>
      <dgm:spPr/>
      <dgm:t>
        <a:bodyPr/>
        <a:lstStyle/>
        <a:p>
          <a:endParaRPr lang="en-US">
            <a:solidFill>
              <a:schemeClr val="tx2"/>
            </a:solidFill>
            <a:latin typeface="Arial" pitchFamily="34" charset="0"/>
            <a:cs typeface="Arial" pitchFamily="34" charset="0"/>
          </a:endParaRPr>
        </a:p>
      </dgm:t>
    </dgm:pt>
    <dgm:pt modelId="{A5823369-5970-4990-AFA6-55EB106EF90B}" type="sibTrans" cxnId="{3E171AA4-AC78-44D6-B0F8-D2DCF2338959}">
      <dgm:prSet/>
      <dgm:spPr/>
      <dgm:t>
        <a:bodyPr/>
        <a:lstStyle/>
        <a:p>
          <a:endParaRPr lang="en-US">
            <a:solidFill>
              <a:schemeClr val="tx2"/>
            </a:solidFill>
            <a:latin typeface="Arial" pitchFamily="34" charset="0"/>
            <a:cs typeface="Arial" pitchFamily="34" charset="0"/>
          </a:endParaRPr>
        </a:p>
      </dgm:t>
    </dgm:pt>
    <dgm:pt modelId="{4D9420AB-E62D-40DE-8913-D03805D1E859}">
      <dgm:prSet phldrT="[Text]"/>
      <dgm:spPr/>
      <dgm:t>
        <a:bodyPr/>
        <a:lstStyle/>
        <a:p>
          <a:r>
            <a:rPr lang="en-US" dirty="0" err="1" smtClean="0">
              <a:solidFill>
                <a:schemeClr val="tx2"/>
              </a:solidFill>
              <a:latin typeface="Arial" pitchFamily="34" charset="0"/>
              <a:cs typeface="Arial" pitchFamily="34" charset="0"/>
            </a:rPr>
            <a:t>Kích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thước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biến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thiên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trong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vòng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đời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của</a:t>
          </a:r>
          <a:r>
            <a:rPr lang="en-US" dirty="0" smtClean="0">
              <a:solidFill>
                <a:schemeClr val="tx2"/>
              </a:solidFill>
              <a:latin typeface="Arial" pitchFamily="34" charset="0"/>
              <a:cs typeface="Arial" pitchFamily="34" charset="0"/>
            </a:rPr>
            <a:t> c</a:t>
          </a:r>
          <a:r>
            <a:rPr lang="vi-VN" dirty="0" smtClean="0">
              <a:solidFill>
                <a:schemeClr val="tx2"/>
              </a:solidFill>
              <a:latin typeface="Arial" pitchFamily="34" charset="0"/>
              <a:cs typeface="Arial" pitchFamily="34" charset="0"/>
            </a:rPr>
            <a:t>ơ sở dữ liệu</a:t>
          </a:r>
          <a:r>
            <a:rPr lang="en-US" dirty="0" smtClean="0">
              <a:solidFill>
                <a:schemeClr val="tx2"/>
              </a:solidFill>
              <a:latin typeface="Arial" pitchFamily="34" charset="0"/>
              <a:cs typeface="Arial" pitchFamily="34" charset="0"/>
            </a:rPr>
            <a:t> </a:t>
          </a:r>
          <a:endParaRPr lang="en-US" dirty="0">
            <a:solidFill>
              <a:schemeClr val="tx2"/>
            </a:solidFill>
            <a:latin typeface="Arial" pitchFamily="34" charset="0"/>
            <a:cs typeface="Arial" pitchFamily="34" charset="0"/>
          </a:endParaRPr>
        </a:p>
      </dgm:t>
    </dgm:pt>
    <dgm:pt modelId="{DE8270F9-1410-493C-89BD-CBF98C74C0BB}" type="parTrans" cxnId="{DB0E532A-1CEA-4D4B-8538-069AC93ADD4C}">
      <dgm:prSet/>
      <dgm:spPr/>
      <dgm:t>
        <a:bodyPr/>
        <a:lstStyle/>
        <a:p>
          <a:endParaRPr lang="en-US">
            <a:solidFill>
              <a:schemeClr val="tx2"/>
            </a:solidFill>
            <a:latin typeface="Arial" pitchFamily="34" charset="0"/>
            <a:cs typeface="Arial" pitchFamily="34" charset="0"/>
          </a:endParaRPr>
        </a:p>
      </dgm:t>
    </dgm:pt>
    <dgm:pt modelId="{5C2C6120-F619-4A4B-B3E9-4615806CFFEF}" type="sibTrans" cxnId="{DB0E532A-1CEA-4D4B-8538-069AC93ADD4C}">
      <dgm:prSet/>
      <dgm:spPr/>
      <dgm:t>
        <a:bodyPr/>
        <a:lstStyle/>
        <a:p>
          <a:endParaRPr lang="en-US">
            <a:solidFill>
              <a:schemeClr val="tx2"/>
            </a:solidFill>
            <a:latin typeface="Arial" pitchFamily="34" charset="0"/>
            <a:cs typeface="Arial" pitchFamily="34" charset="0"/>
          </a:endParaRPr>
        </a:p>
      </dgm:t>
    </dgm:pt>
    <dgm:pt modelId="{4F881C8E-019B-4A58-AC2C-FDC10E6D2E71}">
      <dgm:prSet phldrT="[Text]"/>
      <dgm:spPr/>
      <dgm:t>
        <a:bodyPr/>
        <a:lstStyle/>
        <a:p>
          <a:r>
            <a:rPr lang="en-US" dirty="0" err="1" smtClean="0">
              <a:solidFill>
                <a:schemeClr val="tx2"/>
              </a:solidFill>
              <a:latin typeface="Arial" pitchFamily="34" charset="0"/>
              <a:cs typeface="Arial" pitchFamily="34" charset="0"/>
            </a:rPr>
            <a:t>Đòi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hỏi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cơ</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chế</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sắp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xếp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đĩa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linh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hoạt</a:t>
          </a:r>
          <a:endParaRPr lang="en-US" dirty="0">
            <a:solidFill>
              <a:schemeClr val="tx2"/>
            </a:solidFill>
            <a:latin typeface="Arial" pitchFamily="34" charset="0"/>
            <a:cs typeface="Arial" pitchFamily="34" charset="0"/>
          </a:endParaRPr>
        </a:p>
      </dgm:t>
    </dgm:pt>
    <dgm:pt modelId="{28CB6C99-5217-4E7C-8516-24481FAC9D68}" type="parTrans" cxnId="{0238B26D-AECC-425C-8DDE-1E78A67936B8}">
      <dgm:prSet/>
      <dgm:spPr/>
      <dgm:t>
        <a:bodyPr/>
        <a:lstStyle/>
        <a:p>
          <a:endParaRPr lang="en-US">
            <a:solidFill>
              <a:schemeClr val="tx2"/>
            </a:solidFill>
            <a:latin typeface="Arial" pitchFamily="34" charset="0"/>
            <a:cs typeface="Arial" pitchFamily="34" charset="0"/>
          </a:endParaRPr>
        </a:p>
      </dgm:t>
    </dgm:pt>
    <dgm:pt modelId="{FFE425AE-D6AF-41E1-89C5-674F7756EBD9}" type="sibTrans" cxnId="{0238B26D-AECC-425C-8DDE-1E78A67936B8}">
      <dgm:prSet/>
      <dgm:spPr/>
      <dgm:t>
        <a:bodyPr/>
        <a:lstStyle/>
        <a:p>
          <a:endParaRPr lang="en-US">
            <a:solidFill>
              <a:schemeClr val="tx2"/>
            </a:solidFill>
            <a:latin typeface="Arial" pitchFamily="34" charset="0"/>
            <a:cs typeface="Arial" pitchFamily="34" charset="0"/>
          </a:endParaRPr>
        </a:p>
      </dgm:t>
    </dgm:pt>
    <dgm:pt modelId="{F287D989-860A-4EA2-8128-A60453C899A3}">
      <dgm:prSet phldrT="[Text]"/>
      <dgm:spPr/>
      <dgm:t>
        <a:bodyPr/>
        <a:lstStyle/>
        <a:p>
          <a:r>
            <a:rPr lang="en-US" dirty="0" smtClean="0">
              <a:solidFill>
                <a:schemeClr val="tx2"/>
              </a:solidFill>
              <a:latin typeface="Arial" pitchFamily="34" charset="0"/>
              <a:cs typeface="Arial" pitchFamily="34" charset="0"/>
            </a:rPr>
            <a:t>Array</a:t>
          </a:r>
          <a:endParaRPr lang="en-US" dirty="0">
            <a:solidFill>
              <a:schemeClr val="tx2"/>
            </a:solidFill>
            <a:latin typeface="Arial" pitchFamily="34" charset="0"/>
            <a:cs typeface="Arial" pitchFamily="34" charset="0"/>
          </a:endParaRPr>
        </a:p>
      </dgm:t>
    </dgm:pt>
    <dgm:pt modelId="{5960E3F1-134A-4571-8889-68FC5B0DF602}" type="parTrans" cxnId="{5292CE53-665D-4292-8199-EEE48FDF5B2C}">
      <dgm:prSet/>
      <dgm:spPr/>
      <dgm:t>
        <a:bodyPr/>
        <a:lstStyle/>
        <a:p>
          <a:endParaRPr lang="en-US">
            <a:solidFill>
              <a:schemeClr val="tx2"/>
            </a:solidFill>
            <a:latin typeface="Arial" pitchFamily="34" charset="0"/>
            <a:cs typeface="Arial" pitchFamily="34" charset="0"/>
          </a:endParaRPr>
        </a:p>
      </dgm:t>
    </dgm:pt>
    <dgm:pt modelId="{6C3B1821-234B-4B81-8853-414D659D907E}" type="sibTrans" cxnId="{5292CE53-665D-4292-8199-EEE48FDF5B2C}">
      <dgm:prSet/>
      <dgm:spPr/>
      <dgm:t>
        <a:bodyPr/>
        <a:lstStyle/>
        <a:p>
          <a:endParaRPr lang="en-US">
            <a:solidFill>
              <a:schemeClr val="tx2"/>
            </a:solidFill>
            <a:latin typeface="Arial" pitchFamily="34" charset="0"/>
            <a:cs typeface="Arial" pitchFamily="34" charset="0"/>
          </a:endParaRPr>
        </a:p>
      </dgm:t>
    </dgm:pt>
    <dgm:pt modelId="{1DBDC2AE-9FBE-4182-A519-9F36AB3202A8}">
      <dgm:prSet phldrT="[Text]"/>
      <dgm:spPr/>
      <dgm:t>
        <a:bodyPr/>
        <a:lstStyle/>
        <a:p>
          <a:r>
            <a:rPr lang="en-US" dirty="0" smtClean="0">
              <a:solidFill>
                <a:schemeClr val="tx2"/>
              </a:solidFill>
              <a:latin typeface="Arial" pitchFamily="34" charset="0"/>
              <a:cs typeface="Arial" pitchFamily="34" charset="0"/>
            </a:rPr>
            <a:t>Theo </a:t>
          </a:r>
          <a:r>
            <a:rPr lang="en-US" dirty="0" err="1" smtClean="0">
              <a:solidFill>
                <a:schemeClr val="tx2"/>
              </a:solidFill>
              <a:latin typeface="Arial" pitchFamily="34" charset="0"/>
              <a:cs typeface="Arial" pitchFamily="34" charset="0"/>
            </a:rPr>
            <a:t>truyền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thống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lưu</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trữ</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liên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tiếp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trên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đĩa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theo</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từng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dòng</a:t>
          </a:r>
          <a:r>
            <a:rPr lang="en-US" dirty="0" smtClean="0">
              <a:solidFill>
                <a:schemeClr val="tx2"/>
              </a:solidFill>
              <a:latin typeface="Arial" pitchFamily="34" charset="0"/>
              <a:cs typeface="Arial" pitchFamily="34" charset="0"/>
            </a:rPr>
            <a:t> </a:t>
          </a:r>
          <a:r>
            <a:rPr lang="en-US" dirty="0" smtClean="0">
              <a:solidFill>
                <a:schemeClr val="tx2"/>
              </a:solidFill>
              <a:latin typeface="Arial" pitchFamily="34" charset="0"/>
              <a:cs typeface="Arial" pitchFamily="34" charset="0"/>
              <a:sym typeface="Wingdings" pitchFamily="2" charset="2"/>
            </a:rPr>
            <a:t> I/O </a:t>
          </a:r>
          <a:r>
            <a:rPr lang="en-US" dirty="0" err="1" smtClean="0">
              <a:solidFill>
                <a:schemeClr val="tx2"/>
              </a:solidFill>
              <a:latin typeface="Arial" pitchFamily="34" charset="0"/>
              <a:cs typeface="Arial" pitchFamily="34" charset="0"/>
              <a:sym typeface="Wingdings" pitchFamily="2" charset="2"/>
            </a:rPr>
            <a:t>cao</a:t>
          </a:r>
          <a:endParaRPr lang="en-US" dirty="0">
            <a:solidFill>
              <a:schemeClr val="tx2"/>
            </a:solidFill>
            <a:latin typeface="Arial" pitchFamily="34" charset="0"/>
            <a:cs typeface="Arial" pitchFamily="34" charset="0"/>
          </a:endParaRPr>
        </a:p>
      </dgm:t>
    </dgm:pt>
    <dgm:pt modelId="{DC909A66-2954-413B-9D1B-F3B32254C8DE}" type="parTrans" cxnId="{86572B1E-3516-41EE-9E79-FBD94F92BD99}">
      <dgm:prSet/>
      <dgm:spPr/>
      <dgm:t>
        <a:bodyPr/>
        <a:lstStyle/>
        <a:p>
          <a:endParaRPr lang="en-US">
            <a:solidFill>
              <a:schemeClr val="tx2"/>
            </a:solidFill>
            <a:latin typeface="Arial" pitchFamily="34" charset="0"/>
            <a:cs typeface="Arial" pitchFamily="34" charset="0"/>
          </a:endParaRPr>
        </a:p>
      </dgm:t>
    </dgm:pt>
    <dgm:pt modelId="{8445CF32-2E82-41B0-928F-F538148FA2FB}" type="sibTrans" cxnId="{86572B1E-3516-41EE-9E79-FBD94F92BD99}">
      <dgm:prSet/>
      <dgm:spPr/>
      <dgm:t>
        <a:bodyPr/>
        <a:lstStyle/>
        <a:p>
          <a:endParaRPr lang="en-US">
            <a:solidFill>
              <a:schemeClr val="tx2"/>
            </a:solidFill>
            <a:latin typeface="Arial" pitchFamily="34" charset="0"/>
            <a:cs typeface="Arial" pitchFamily="34" charset="0"/>
          </a:endParaRPr>
        </a:p>
      </dgm:t>
    </dgm:pt>
    <dgm:pt modelId="{F8601F29-1C71-4021-B7AA-666EC2F4AC97}">
      <dgm:prSet phldrT="[Text]"/>
      <dgm:spPr/>
      <dgm:t>
        <a:bodyPr/>
        <a:lstStyle/>
        <a:p>
          <a:r>
            <a:rPr lang="en-US" dirty="0" smtClean="0">
              <a:solidFill>
                <a:schemeClr val="tx2"/>
              </a:solidFill>
              <a:latin typeface="Arial" pitchFamily="34" charset="0"/>
              <a:cs typeface="Arial" pitchFamily="34" charset="0"/>
            </a:rPr>
            <a:t>Chia </a:t>
          </a:r>
          <a:r>
            <a:rPr lang="en-US" dirty="0" err="1" smtClean="0">
              <a:solidFill>
                <a:schemeClr val="tx2"/>
              </a:solidFill>
              <a:latin typeface="Arial" pitchFamily="34" charset="0"/>
              <a:cs typeface="Arial" pitchFamily="34" charset="0"/>
            </a:rPr>
            <a:t>nhỏ</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mảng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thành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các</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khối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gọi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là</a:t>
          </a:r>
          <a:r>
            <a:rPr lang="en-US" dirty="0" smtClean="0">
              <a:solidFill>
                <a:schemeClr val="tx2"/>
              </a:solidFill>
              <a:latin typeface="Arial" pitchFamily="34" charset="0"/>
              <a:cs typeface="Arial" pitchFamily="34" charset="0"/>
            </a:rPr>
            <a:t> chunk</a:t>
          </a:r>
          <a:endParaRPr lang="en-US" dirty="0">
            <a:solidFill>
              <a:schemeClr val="tx2"/>
            </a:solidFill>
            <a:latin typeface="Arial" pitchFamily="34" charset="0"/>
            <a:cs typeface="Arial" pitchFamily="34" charset="0"/>
          </a:endParaRPr>
        </a:p>
      </dgm:t>
    </dgm:pt>
    <dgm:pt modelId="{0809F062-8693-48A1-AD60-BCC8E57CAE6C}" type="parTrans" cxnId="{7EC103C9-4D87-4ED0-BA59-7FF485444FEE}">
      <dgm:prSet/>
      <dgm:spPr/>
      <dgm:t>
        <a:bodyPr/>
        <a:lstStyle/>
        <a:p>
          <a:endParaRPr lang="en-US">
            <a:solidFill>
              <a:schemeClr val="tx2"/>
            </a:solidFill>
            <a:latin typeface="Arial" pitchFamily="34" charset="0"/>
            <a:cs typeface="Arial" pitchFamily="34" charset="0"/>
          </a:endParaRPr>
        </a:p>
      </dgm:t>
    </dgm:pt>
    <dgm:pt modelId="{203DB633-8DC5-4655-9DA6-5C0B69CE59D1}" type="sibTrans" cxnId="{7EC103C9-4D87-4ED0-BA59-7FF485444FEE}">
      <dgm:prSet/>
      <dgm:spPr/>
      <dgm:t>
        <a:bodyPr/>
        <a:lstStyle/>
        <a:p>
          <a:endParaRPr lang="en-US">
            <a:solidFill>
              <a:schemeClr val="tx2"/>
            </a:solidFill>
            <a:latin typeface="Arial" pitchFamily="34" charset="0"/>
            <a:cs typeface="Arial" pitchFamily="34" charset="0"/>
          </a:endParaRPr>
        </a:p>
      </dgm:t>
    </dgm:pt>
    <dgm:pt modelId="{3F14A7B5-F500-4D62-AAF9-ED74E716FCA5}">
      <dgm:prSet phldrT="[Text]"/>
      <dgm:spPr/>
      <dgm:t>
        <a:bodyPr/>
        <a:lstStyle/>
        <a:p>
          <a:endParaRPr lang="en-US" dirty="0">
            <a:solidFill>
              <a:schemeClr val="tx2"/>
            </a:solidFill>
            <a:latin typeface="Arial" pitchFamily="34" charset="0"/>
            <a:cs typeface="Arial" pitchFamily="34" charset="0"/>
          </a:endParaRPr>
        </a:p>
      </dgm:t>
    </dgm:pt>
    <dgm:pt modelId="{E292FFE2-9E5D-44C2-9A57-94C17FD54633}" type="parTrans" cxnId="{88233402-2758-4A73-9126-D38AF76C3761}">
      <dgm:prSet/>
      <dgm:spPr/>
      <dgm:t>
        <a:bodyPr/>
        <a:lstStyle/>
        <a:p>
          <a:endParaRPr lang="en-US">
            <a:solidFill>
              <a:schemeClr val="tx2"/>
            </a:solidFill>
          </a:endParaRPr>
        </a:p>
      </dgm:t>
    </dgm:pt>
    <dgm:pt modelId="{D2E9CEE2-6EDB-4CE2-9CE5-142E5D964157}" type="sibTrans" cxnId="{88233402-2758-4A73-9126-D38AF76C3761}">
      <dgm:prSet/>
      <dgm:spPr/>
      <dgm:t>
        <a:bodyPr/>
        <a:lstStyle/>
        <a:p>
          <a:endParaRPr lang="en-US">
            <a:solidFill>
              <a:schemeClr val="tx2"/>
            </a:solidFill>
          </a:endParaRPr>
        </a:p>
      </dgm:t>
    </dgm:pt>
    <dgm:pt modelId="{D0D389CD-3474-4F2E-A3A2-C3D12977A9D2}">
      <dgm:prSet phldrT="[Text]"/>
      <dgm:spPr/>
      <dgm:t>
        <a:bodyPr/>
        <a:lstStyle/>
        <a:p>
          <a:endParaRPr lang="en-US" dirty="0">
            <a:solidFill>
              <a:schemeClr val="tx2"/>
            </a:solidFill>
            <a:latin typeface="Arial" pitchFamily="34" charset="0"/>
            <a:cs typeface="Arial" pitchFamily="34" charset="0"/>
          </a:endParaRPr>
        </a:p>
      </dgm:t>
    </dgm:pt>
    <dgm:pt modelId="{D1A1E3B6-1296-463A-BE98-313BD6C97095}" type="parTrans" cxnId="{2D905091-B9FF-4220-9FE9-C5DA63A5BAA5}">
      <dgm:prSet/>
      <dgm:spPr/>
      <dgm:t>
        <a:bodyPr/>
        <a:lstStyle/>
        <a:p>
          <a:endParaRPr lang="en-US">
            <a:solidFill>
              <a:schemeClr val="tx2"/>
            </a:solidFill>
          </a:endParaRPr>
        </a:p>
      </dgm:t>
    </dgm:pt>
    <dgm:pt modelId="{EDCF391F-872E-47DD-AA6B-0B319CF26448}" type="sibTrans" cxnId="{2D905091-B9FF-4220-9FE9-C5DA63A5BAA5}">
      <dgm:prSet/>
      <dgm:spPr/>
      <dgm:t>
        <a:bodyPr/>
        <a:lstStyle/>
        <a:p>
          <a:endParaRPr lang="en-US">
            <a:solidFill>
              <a:schemeClr val="tx2"/>
            </a:solidFill>
          </a:endParaRPr>
        </a:p>
      </dgm:t>
    </dgm:pt>
    <dgm:pt modelId="{A48DE7C5-7E16-455C-BC7E-E00F1CC0B44D}">
      <dgm:prSet phldrT="[Text]"/>
      <dgm:spPr/>
      <dgm:t>
        <a:bodyPr/>
        <a:lstStyle/>
        <a:p>
          <a:endParaRPr lang="en-US" dirty="0">
            <a:solidFill>
              <a:schemeClr val="tx2"/>
            </a:solidFill>
            <a:latin typeface="Arial" pitchFamily="34" charset="0"/>
            <a:cs typeface="Arial" pitchFamily="34" charset="0"/>
          </a:endParaRPr>
        </a:p>
      </dgm:t>
    </dgm:pt>
    <dgm:pt modelId="{FCF54DC9-BF91-489B-B7D0-FE736F77FBA2}" type="parTrans" cxnId="{5F02FDCB-DDFF-4B32-8190-F5F00AC4D588}">
      <dgm:prSet/>
      <dgm:spPr/>
      <dgm:t>
        <a:bodyPr/>
        <a:lstStyle/>
        <a:p>
          <a:endParaRPr lang="en-US">
            <a:solidFill>
              <a:schemeClr val="tx2"/>
            </a:solidFill>
          </a:endParaRPr>
        </a:p>
      </dgm:t>
    </dgm:pt>
    <dgm:pt modelId="{4B68B999-A67C-415C-B94C-D5F33CD2C5C2}" type="sibTrans" cxnId="{5F02FDCB-DDFF-4B32-8190-F5F00AC4D588}">
      <dgm:prSet/>
      <dgm:spPr/>
      <dgm:t>
        <a:bodyPr/>
        <a:lstStyle/>
        <a:p>
          <a:endParaRPr lang="en-US">
            <a:solidFill>
              <a:schemeClr val="tx2"/>
            </a:solidFill>
          </a:endParaRPr>
        </a:p>
      </dgm:t>
    </dgm:pt>
    <dgm:pt modelId="{E797E5D3-2067-4CFF-A467-E000371C4D60}" type="pres">
      <dgm:prSet presAssocID="{95975E39-4E15-4D1A-8C42-22CB1493F074}" presName="Name0" presStyleCnt="0">
        <dgm:presLayoutVars>
          <dgm:dir/>
          <dgm:animLvl val="lvl"/>
          <dgm:resizeHandles/>
        </dgm:presLayoutVars>
      </dgm:prSet>
      <dgm:spPr/>
      <dgm:t>
        <a:bodyPr/>
        <a:lstStyle/>
        <a:p>
          <a:endParaRPr lang="en-US"/>
        </a:p>
      </dgm:t>
    </dgm:pt>
    <dgm:pt modelId="{33CA24AA-ECB4-4907-A05A-42BA7B1A7858}" type="pres">
      <dgm:prSet presAssocID="{1105C792-7992-4A6C-94B5-D08BD84C3A36}" presName="linNode" presStyleCnt="0"/>
      <dgm:spPr/>
    </dgm:pt>
    <dgm:pt modelId="{53E97D11-CD5B-4376-8816-4FD55DA3F195}" type="pres">
      <dgm:prSet presAssocID="{1105C792-7992-4A6C-94B5-D08BD84C3A36}" presName="parentShp" presStyleLbl="node1" presStyleIdx="0" presStyleCnt="3" custScaleX="71569" custLinFactNeighborX="-122" custLinFactNeighborY="671">
        <dgm:presLayoutVars>
          <dgm:bulletEnabled val="1"/>
        </dgm:presLayoutVars>
      </dgm:prSet>
      <dgm:spPr/>
      <dgm:t>
        <a:bodyPr/>
        <a:lstStyle/>
        <a:p>
          <a:endParaRPr lang="en-US"/>
        </a:p>
      </dgm:t>
    </dgm:pt>
    <dgm:pt modelId="{C5F8A51C-7C67-4B32-9152-6380256F6D9A}" type="pres">
      <dgm:prSet presAssocID="{1105C792-7992-4A6C-94B5-D08BD84C3A36}" presName="childShp" presStyleLbl="bgAccFollowNode1" presStyleIdx="0" presStyleCnt="3" custScaleX="122876" custScaleY="120813">
        <dgm:presLayoutVars>
          <dgm:bulletEnabled val="1"/>
        </dgm:presLayoutVars>
      </dgm:prSet>
      <dgm:spPr/>
      <dgm:t>
        <a:bodyPr/>
        <a:lstStyle/>
        <a:p>
          <a:endParaRPr lang="en-US"/>
        </a:p>
      </dgm:t>
    </dgm:pt>
    <dgm:pt modelId="{35F5F448-F999-42DA-BED4-6DE361F3083F}" type="pres">
      <dgm:prSet presAssocID="{9FB2C4B7-8CCA-4255-8CBB-AE313FFF0221}" presName="spacing" presStyleCnt="0"/>
      <dgm:spPr/>
    </dgm:pt>
    <dgm:pt modelId="{4A88EE50-034A-4AF6-A484-93FCBA904C0F}" type="pres">
      <dgm:prSet presAssocID="{3BF98897-7495-4135-B2A6-67CA2B940DD8}" presName="linNode" presStyleCnt="0"/>
      <dgm:spPr/>
    </dgm:pt>
    <dgm:pt modelId="{D25FFEE4-714F-451F-BE28-8335DF416E67}" type="pres">
      <dgm:prSet presAssocID="{3BF98897-7495-4135-B2A6-67CA2B940DD8}" presName="parentShp" presStyleLbl="node1" presStyleIdx="1" presStyleCnt="3" custScaleX="95846">
        <dgm:presLayoutVars>
          <dgm:bulletEnabled val="1"/>
        </dgm:presLayoutVars>
      </dgm:prSet>
      <dgm:spPr/>
      <dgm:t>
        <a:bodyPr/>
        <a:lstStyle/>
        <a:p>
          <a:endParaRPr lang="en-US"/>
        </a:p>
      </dgm:t>
    </dgm:pt>
    <dgm:pt modelId="{641E1D94-F9CC-4DF6-A461-36926100D9D9}" type="pres">
      <dgm:prSet presAssocID="{3BF98897-7495-4135-B2A6-67CA2B940DD8}" presName="childShp" presStyleLbl="bgAccFollowNode1" presStyleIdx="1" presStyleCnt="3" custScaleX="163117" custScaleY="111456">
        <dgm:presLayoutVars>
          <dgm:bulletEnabled val="1"/>
        </dgm:presLayoutVars>
      </dgm:prSet>
      <dgm:spPr/>
      <dgm:t>
        <a:bodyPr/>
        <a:lstStyle/>
        <a:p>
          <a:endParaRPr lang="en-US"/>
        </a:p>
      </dgm:t>
    </dgm:pt>
    <dgm:pt modelId="{E06497E2-ECFA-43BF-B0CA-800258746A58}" type="pres">
      <dgm:prSet presAssocID="{A5823369-5970-4990-AFA6-55EB106EF90B}" presName="spacing" presStyleCnt="0"/>
      <dgm:spPr/>
    </dgm:pt>
    <dgm:pt modelId="{6C6BF14E-3EA1-4092-B27E-F37AD2CE9262}" type="pres">
      <dgm:prSet presAssocID="{F287D989-860A-4EA2-8128-A60453C899A3}" presName="linNode" presStyleCnt="0"/>
      <dgm:spPr/>
    </dgm:pt>
    <dgm:pt modelId="{13E38B2F-9FFB-4EF7-9CF6-F87E56143216}" type="pres">
      <dgm:prSet presAssocID="{F287D989-860A-4EA2-8128-A60453C899A3}" presName="parentShp" presStyleLbl="node1" presStyleIdx="2" presStyleCnt="3">
        <dgm:presLayoutVars>
          <dgm:bulletEnabled val="1"/>
        </dgm:presLayoutVars>
      </dgm:prSet>
      <dgm:spPr/>
      <dgm:t>
        <a:bodyPr/>
        <a:lstStyle/>
        <a:p>
          <a:endParaRPr lang="en-US"/>
        </a:p>
      </dgm:t>
    </dgm:pt>
    <dgm:pt modelId="{AADA4DF3-1B1B-48D8-8E00-C4D1B7A08533}" type="pres">
      <dgm:prSet presAssocID="{F287D989-860A-4EA2-8128-A60453C899A3}" presName="childShp" presStyleLbl="bgAccFollowNode1" presStyleIdx="2" presStyleCnt="3" custScaleX="172536" custScaleY="123580">
        <dgm:presLayoutVars>
          <dgm:bulletEnabled val="1"/>
        </dgm:presLayoutVars>
      </dgm:prSet>
      <dgm:spPr/>
      <dgm:t>
        <a:bodyPr/>
        <a:lstStyle/>
        <a:p>
          <a:endParaRPr lang="en-US"/>
        </a:p>
      </dgm:t>
    </dgm:pt>
  </dgm:ptLst>
  <dgm:cxnLst>
    <dgm:cxn modelId="{4B948DA2-EB97-40C9-B79B-5C85083E958F}" type="presOf" srcId="{95975E39-4E15-4D1A-8C42-22CB1493F074}" destId="{E797E5D3-2067-4CFF-A467-E000371C4D60}" srcOrd="0" destOrd="0" presId="urn:microsoft.com/office/officeart/2005/8/layout/vList6"/>
    <dgm:cxn modelId="{7077FE1A-1372-4DD2-AAA9-EC1A33BE5548}" type="presOf" srcId="{4D9420AB-E62D-40DE-8913-D03805D1E859}" destId="{641E1D94-F9CC-4DF6-A461-36926100D9D9}" srcOrd="0" destOrd="1" presId="urn:microsoft.com/office/officeart/2005/8/layout/vList6"/>
    <dgm:cxn modelId="{7EC103C9-4D87-4ED0-BA59-7FF485444FEE}" srcId="{F287D989-860A-4EA2-8128-A60453C899A3}" destId="{F8601F29-1C71-4021-B7AA-666EC2F4AC97}" srcOrd="2" destOrd="0" parTransId="{0809F062-8693-48A1-AD60-BCC8E57CAE6C}" sibTransId="{203DB633-8DC5-4655-9DA6-5C0B69CE59D1}"/>
    <dgm:cxn modelId="{768BB036-C273-4F86-8FCF-2CF1258BBC4A}" type="presOf" srcId="{A48DE7C5-7E16-455C-BC7E-E00F1CC0B44D}" destId="{AADA4DF3-1B1B-48D8-8E00-C4D1B7A08533}" srcOrd="0" destOrd="0" presId="urn:microsoft.com/office/officeart/2005/8/layout/vList6"/>
    <dgm:cxn modelId="{0238B26D-AECC-425C-8DDE-1E78A67936B8}" srcId="{3BF98897-7495-4135-B2A6-67CA2B940DD8}" destId="{4F881C8E-019B-4A58-AC2C-FDC10E6D2E71}" srcOrd="2" destOrd="0" parTransId="{28CB6C99-5217-4E7C-8516-24481FAC9D68}" sibTransId="{FFE425AE-D6AF-41E1-89C5-674F7756EBD9}"/>
    <dgm:cxn modelId="{BC8B12AD-4EFC-4E86-97BB-DB5FA8A2A57A}" srcId="{95975E39-4E15-4D1A-8C42-22CB1493F074}" destId="{1105C792-7992-4A6C-94B5-D08BD84C3A36}" srcOrd="0" destOrd="0" parTransId="{5E8BC819-8E2E-455F-9E81-D1F5EB928765}" sibTransId="{9FB2C4B7-8CCA-4255-8CBB-AE313FFF0221}"/>
    <dgm:cxn modelId="{3D1ABAA1-E7C8-4C9E-A24E-37CE9FB6835E}" srcId="{1105C792-7992-4A6C-94B5-D08BD84C3A36}" destId="{8319EF1D-82BF-4646-86D7-3F8A469D9A71}" srcOrd="2" destOrd="0" parTransId="{D0A1F54E-235E-447A-98FD-DC370146C7A7}" sibTransId="{34DC27F7-45E5-4888-8B18-7C66AAF99E11}"/>
    <dgm:cxn modelId="{2E5838B4-CC5D-44C2-A815-82F1E015FCB3}" srcId="{1105C792-7992-4A6C-94B5-D08BD84C3A36}" destId="{BEE9DEDA-98A9-482F-82EF-E7D8F8B880B9}" srcOrd="1" destOrd="0" parTransId="{FA0C4036-DEF7-48FF-ACB2-C28BD6BD0ADC}" sibTransId="{BA8FC88C-E71F-4D31-AD08-B7ACD4CBE556}"/>
    <dgm:cxn modelId="{3E171AA4-AC78-44D6-B0F8-D2DCF2338959}" srcId="{95975E39-4E15-4D1A-8C42-22CB1493F074}" destId="{3BF98897-7495-4135-B2A6-67CA2B940DD8}" srcOrd="1" destOrd="0" parTransId="{C02A941F-8260-42A1-B187-FA4ABCB1A78D}" sibTransId="{A5823369-5970-4990-AFA6-55EB106EF90B}"/>
    <dgm:cxn modelId="{A621756B-58FD-457A-B2BD-062FD3878B96}" type="presOf" srcId="{1105C792-7992-4A6C-94B5-D08BD84C3A36}" destId="{53E97D11-CD5B-4376-8816-4FD55DA3F195}" srcOrd="0" destOrd="0" presId="urn:microsoft.com/office/officeart/2005/8/layout/vList6"/>
    <dgm:cxn modelId="{23923D57-08A3-458A-8596-82A97D156693}" type="presOf" srcId="{4F881C8E-019B-4A58-AC2C-FDC10E6D2E71}" destId="{641E1D94-F9CC-4DF6-A461-36926100D9D9}" srcOrd="0" destOrd="2" presId="urn:microsoft.com/office/officeart/2005/8/layout/vList6"/>
    <dgm:cxn modelId="{0776B65D-D79A-4037-BC63-A8B50EDBBE7B}" type="presOf" srcId="{D0D389CD-3474-4F2E-A3A2-C3D12977A9D2}" destId="{C5F8A51C-7C67-4B32-9152-6380256F6D9A}" srcOrd="0" destOrd="0" presId="urn:microsoft.com/office/officeart/2005/8/layout/vList6"/>
    <dgm:cxn modelId="{053C0B8B-48AD-4969-B8BD-6B61B3100B41}" type="presOf" srcId="{8319EF1D-82BF-4646-86D7-3F8A469D9A71}" destId="{C5F8A51C-7C67-4B32-9152-6380256F6D9A}" srcOrd="0" destOrd="2" presId="urn:microsoft.com/office/officeart/2005/8/layout/vList6"/>
    <dgm:cxn modelId="{5F02FDCB-DDFF-4B32-8190-F5F00AC4D588}" srcId="{F287D989-860A-4EA2-8128-A60453C899A3}" destId="{A48DE7C5-7E16-455C-BC7E-E00F1CC0B44D}" srcOrd="0" destOrd="0" parTransId="{FCF54DC9-BF91-489B-B7D0-FE736F77FBA2}" sibTransId="{4B68B999-A67C-415C-B94C-D5F33CD2C5C2}"/>
    <dgm:cxn modelId="{6BAB3429-A64B-49F6-BB19-65C50FEC4701}" type="presOf" srcId="{3BF98897-7495-4135-B2A6-67CA2B940DD8}" destId="{D25FFEE4-714F-451F-BE28-8335DF416E67}" srcOrd="0" destOrd="0" presId="urn:microsoft.com/office/officeart/2005/8/layout/vList6"/>
    <dgm:cxn modelId="{5338F65F-DD7C-4F71-BC0C-816D480C4B1F}" type="presOf" srcId="{1DBDC2AE-9FBE-4182-A519-9F36AB3202A8}" destId="{AADA4DF3-1B1B-48D8-8E00-C4D1B7A08533}" srcOrd="0" destOrd="1" presId="urn:microsoft.com/office/officeart/2005/8/layout/vList6"/>
    <dgm:cxn modelId="{88233402-2758-4A73-9126-D38AF76C3761}" srcId="{3BF98897-7495-4135-B2A6-67CA2B940DD8}" destId="{3F14A7B5-F500-4D62-AAF9-ED74E716FCA5}" srcOrd="0" destOrd="0" parTransId="{E292FFE2-9E5D-44C2-9A57-94C17FD54633}" sibTransId="{D2E9CEE2-6EDB-4CE2-9CE5-142E5D964157}"/>
    <dgm:cxn modelId="{DB0E532A-1CEA-4D4B-8538-069AC93ADD4C}" srcId="{3BF98897-7495-4135-B2A6-67CA2B940DD8}" destId="{4D9420AB-E62D-40DE-8913-D03805D1E859}" srcOrd="1" destOrd="0" parTransId="{DE8270F9-1410-493C-89BD-CBF98C74C0BB}" sibTransId="{5C2C6120-F619-4A4B-B3E9-4615806CFFEF}"/>
    <dgm:cxn modelId="{5292CE53-665D-4292-8199-EEE48FDF5B2C}" srcId="{95975E39-4E15-4D1A-8C42-22CB1493F074}" destId="{F287D989-860A-4EA2-8128-A60453C899A3}" srcOrd="2" destOrd="0" parTransId="{5960E3F1-134A-4571-8889-68FC5B0DF602}" sibTransId="{6C3B1821-234B-4B81-8853-414D659D907E}"/>
    <dgm:cxn modelId="{2D905091-B9FF-4220-9FE9-C5DA63A5BAA5}" srcId="{1105C792-7992-4A6C-94B5-D08BD84C3A36}" destId="{D0D389CD-3474-4F2E-A3A2-C3D12977A9D2}" srcOrd="0" destOrd="0" parTransId="{D1A1E3B6-1296-463A-BE98-313BD6C97095}" sibTransId="{EDCF391F-872E-47DD-AA6B-0B319CF26448}"/>
    <dgm:cxn modelId="{8CC08486-A953-45A4-A416-A911C16A4C20}" type="presOf" srcId="{F287D989-860A-4EA2-8128-A60453C899A3}" destId="{13E38B2F-9FFB-4EF7-9CF6-F87E56143216}" srcOrd="0" destOrd="0" presId="urn:microsoft.com/office/officeart/2005/8/layout/vList6"/>
    <dgm:cxn modelId="{86572B1E-3516-41EE-9E79-FBD94F92BD99}" srcId="{F287D989-860A-4EA2-8128-A60453C899A3}" destId="{1DBDC2AE-9FBE-4182-A519-9F36AB3202A8}" srcOrd="1" destOrd="0" parTransId="{DC909A66-2954-413B-9D1B-F3B32254C8DE}" sibTransId="{8445CF32-2E82-41B0-928F-F538148FA2FB}"/>
    <dgm:cxn modelId="{FD120D7E-1A46-4EEC-A29C-D68DD244D324}" type="presOf" srcId="{BEE9DEDA-98A9-482F-82EF-E7D8F8B880B9}" destId="{C5F8A51C-7C67-4B32-9152-6380256F6D9A}" srcOrd="0" destOrd="1" presId="urn:microsoft.com/office/officeart/2005/8/layout/vList6"/>
    <dgm:cxn modelId="{D6229643-6B51-4E20-B8BE-6DC6FC23C766}" type="presOf" srcId="{3F14A7B5-F500-4D62-AAF9-ED74E716FCA5}" destId="{641E1D94-F9CC-4DF6-A461-36926100D9D9}" srcOrd="0" destOrd="0" presId="urn:microsoft.com/office/officeart/2005/8/layout/vList6"/>
    <dgm:cxn modelId="{924E7AEF-9B20-4317-B968-FCBDDC4A82CD}" type="presOf" srcId="{F8601F29-1C71-4021-B7AA-666EC2F4AC97}" destId="{AADA4DF3-1B1B-48D8-8E00-C4D1B7A08533}" srcOrd="0" destOrd="2" presId="urn:microsoft.com/office/officeart/2005/8/layout/vList6"/>
    <dgm:cxn modelId="{3863D1D5-E0A8-4B57-974F-0D6A53A56405}" type="presParOf" srcId="{E797E5D3-2067-4CFF-A467-E000371C4D60}" destId="{33CA24AA-ECB4-4907-A05A-42BA7B1A7858}" srcOrd="0" destOrd="0" presId="urn:microsoft.com/office/officeart/2005/8/layout/vList6"/>
    <dgm:cxn modelId="{A4B5021F-BBD7-4052-B041-36D7C79F24A9}" type="presParOf" srcId="{33CA24AA-ECB4-4907-A05A-42BA7B1A7858}" destId="{53E97D11-CD5B-4376-8816-4FD55DA3F195}" srcOrd="0" destOrd="0" presId="urn:microsoft.com/office/officeart/2005/8/layout/vList6"/>
    <dgm:cxn modelId="{DE699915-8A7C-4B82-947C-9C8F0E3F796C}" type="presParOf" srcId="{33CA24AA-ECB4-4907-A05A-42BA7B1A7858}" destId="{C5F8A51C-7C67-4B32-9152-6380256F6D9A}" srcOrd="1" destOrd="0" presId="urn:microsoft.com/office/officeart/2005/8/layout/vList6"/>
    <dgm:cxn modelId="{D0B68E62-6BEF-44A3-95B9-4226BB1E3305}" type="presParOf" srcId="{E797E5D3-2067-4CFF-A467-E000371C4D60}" destId="{35F5F448-F999-42DA-BED4-6DE361F3083F}" srcOrd="1" destOrd="0" presId="urn:microsoft.com/office/officeart/2005/8/layout/vList6"/>
    <dgm:cxn modelId="{5CA6D9AF-ACE3-4BB6-AFCD-AABE330D65F0}" type="presParOf" srcId="{E797E5D3-2067-4CFF-A467-E000371C4D60}" destId="{4A88EE50-034A-4AF6-A484-93FCBA904C0F}" srcOrd="2" destOrd="0" presId="urn:microsoft.com/office/officeart/2005/8/layout/vList6"/>
    <dgm:cxn modelId="{73796BED-145F-4E55-A694-F6EDF9F8D394}" type="presParOf" srcId="{4A88EE50-034A-4AF6-A484-93FCBA904C0F}" destId="{D25FFEE4-714F-451F-BE28-8335DF416E67}" srcOrd="0" destOrd="0" presId="urn:microsoft.com/office/officeart/2005/8/layout/vList6"/>
    <dgm:cxn modelId="{4EAA1C76-2779-4EA3-86CD-DCA187B778A7}" type="presParOf" srcId="{4A88EE50-034A-4AF6-A484-93FCBA904C0F}" destId="{641E1D94-F9CC-4DF6-A461-36926100D9D9}" srcOrd="1" destOrd="0" presId="urn:microsoft.com/office/officeart/2005/8/layout/vList6"/>
    <dgm:cxn modelId="{803AB5EA-6EE5-4930-BCFC-8AA3B0E590C2}" type="presParOf" srcId="{E797E5D3-2067-4CFF-A467-E000371C4D60}" destId="{E06497E2-ECFA-43BF-B0CA-800258746A58}" srcOrd="3" destOrd="0" presId="urn:microsoft.com/office/officeart/2005/8/layout/vList6"/>
    <dgm:cxn modelId="{4F201D21-2712-489D-A62B-8BE5AD332EEA}" type="presParOf" srcId="{E797E5D3-2067-4CFF-A467-E000371C4D60}" destId="{6C6BF14E-3EA1-4092-B27E-F37AD2CE9262}" srcOrd="4" destOrd="0" presId="urn:microsoft.com/office/officeart/2005/8/layout/vList6"/>
    <dgm:cxn modelId="{278C9D3A-53DD-4209-8E34-36792007839F}" type="presParOf" srcId="{6C6BF14E-3EA1-4092-B27E-F37AD2CE9262}" destId="{13E38B2F-9FFB-4EF7-9CF6-F87E56143216}" srcOrd="0" destOrd="0" presId="urn:microsoft.com/office/officeart/2005/8/layout/vList6"/>
    <dgm:cxn modelId="{25AE5DDF-BD83-49B4-B4FF-7855350EECE0}" type="presParOf" srcId="{6C6BF14E-3EA1-4092-B27E-F37AD2CE9262}" destId="{AADA4DF3-1B1B-48D8-8E00-C4D1B7A0853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C86631-13B0-489D-9A75-68538E9A2263}"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8DF59E8F-EDA8-4869-B36C-580CDF323BA9}">
      <dgm:prSet phldrT="[Text]" phldr="1"/>
      <dgm:spPr/>
      <dgm:t>
        <a:bodyPr/>
        <a:lstStyle/>
        <a:p>
          <a:endParaRPr lang="en-US">
            <a:solidFill>
              <a:schemeClr val="tx2"/>
            </a:solidFill>
          </a:endParaRPr>
        </a:p>
      </dgm:t>
    </dgm:pt>
    <dgm:pt modelId="{21F74D0E-D3D1-4F02-B169-1C6C8CCF89EF}" type="parTrans" cxnId="{4DC7718F-2E6C-4E0A-9A30-EDD48765B51D}">
      <dgm:prSet/>
      <dgm:spPr/>
      <dgm:t>
        <a:bodyPr/>
        <a:lstStyle/>
        <a:p>
          <a:endParaRPr lang="en-US">
            <a:solidFill>
              <a:schemeClr val="tx2"/>
            </a:solidFill>
          </a:endParaRPr>
        </a:p>
      </dgm:t>
    </dgm:pt>
    <dgm:pt modelId="{21AB40C3-5782-44F3-80D5-0FC26E63524B}" type="sibTrans" cxnId="{4DC7718F-2E6C-4E0A-9A30-EDD48765B51D}">
      <dgm:prSet/>
      <dgm:spPr/>
      <dgm:t>
        <a:bodyPr/>
        <a:lstStyle/>
        <a:p>
          <a:endParaRPr lang="en-US">
            <a:solidFill>
              <a:schemeClr val="tx2"/>
            </a:solidFill>
          </a:endParaRPr>
        </a:p>
      </dgm:t>
    </dgm:pt>
    <dgm:pt modelId="{0A09AA11-2869-4BE8-90DA-303A4B1819F4}">
      <dgm:prSet phldrT="[Text]"/>
      <dgm:spPr/>
      <dgm:t>
        <a:bodyPr/>
        <a:lstStyle/>
        <a:p>
          <a:r>
            <a:rPr lang="en-US" dirty="0" err="1" smtClean="0">
              <a:solidFill>
                <a:schemeClr val="tx2"/>
              </a:solidFill>
              <a:latin typeface="Arial" pitchFamily="34" charset="0"/>
              <a:cs typeface="Arial" pitchFamily="34" charset="0"/>
            </a:rPr>
            <a:t>Hàm</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kết</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hợp</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người</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dùng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định</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nghĩa</a:t>
          </a:r>
          <a:endParaRPr lang="en-US" dirty="0">
            <a:solidFill>
              <a:schemeClr val="tx2"/>
            </a:solidFill>
            <a:latin typeface="Arial" pitchFamily="34" charset="0"/>
            <a:cs typeface="Arial" pitchFamily="34" charset="0"/>
          </a:endParaRPr>
        </a:p>
      </dgm:t>
    </dgm:pt>
    <dgm:pt modelId="{EA030558-C08D-45D8-94D8-16AA74768426}" type="parTrans" cxnId="{FB526B1E-F27A-4900-9A75-4836051B1C0E}">
      <dgm:prSet/>
      <dgm:spPr/>
      <dgm:t>
        <a:bodyPr/>
        <a:lstStyle/>
        <a:p>
          <a:endParaRPr lang="en-US">
            <a:solidFill>
              <a:schemeClr val="tx2"/>
            </a:solidFill>
          </a:endParaRPr>
        </a:p>
      </dgm:t>
    </dgm:pt>
    <dgm:pt modelId="{02B789C2-5045-4B6E-A3D5-4DD643A51F15}" type="sibTrans" cxnId="{FB526B1E-F27A-4900-9A75-4836051B1C0E}">
      <dgm:prSet/>
      <dgm:spPr/>
      <dgm:t>
        <a:bodyPr/>
        <a:lstStyle/>
        <a:p>
          <a:endParaRPr lang="en-US">
            <a:solidFill>
              <a:schemeClr val="tx2"/>
            </a:solidFill>
          </a:endParaRPr>
        </a:p>
      </dgm:t>
    </dgm:pt>
    <dgm:pt modelId="{4EE6552A-6EE4-4EC7-8B4D-6B2B2729FCE9}">
      <dgm:prSet phldrT="[Text]" phldr="1"/>
      <dgm:spPr/>
      <dgm:t>
        <a:bodyPr/>
        <a:lstStyle/>
        <a:p>
          <a:endParaRPr lang="en-US">
            <a:solidFill>
              <a:schemeClr val="tx2"/>
            </a:solidFill>
          </a:endParaRPr>
        </a:p>
      </dgm:t>
    </dgm:pt>
    <dgm:pt modelId="{3163F1B0-62F7-44FA-80AD-4B9E5AEA302D}" type="parTrans" cxnId="{5D45752B-8FC8-413B-BA4D-DFAD3D3133C4}">
      <dgm:prSet/>
      <dgm:spPr/>
      <dgm:t>
        <a:bodyPr/>
        <a:lstStyle/>
        <a:p>
          <a:endParaRPr lang="en-US">
            <a:solidFill>
              <a:schemeClr val="tx2"/>
            </a:solidFill>
          </a:endParaRPr>
        </a:p>
      </dgm:t>
    </dgm:pt>
    <dgm:pt modelId="{87251747-3D03-4C89-8205-1A5C44547DAD}" type="sibTrans" cxnId="{5D45752B-8FC8-413B-BA4D-DFAD3D3133C4}">
      <dgm:prSet/>
      <dgm:spPr/>
      <dgm:t>
        <a:bodyPr/>
        <a:lstStyle/>
        <a:p>
          <a:endParaRPr lang="en-US">
            <a:solidFill>
              <a:schemeClr val="tx2"/>
            </a:solidFill>
          </a:endParaRPr>
        </a:p>
      </dgm:t>
    </dgm:pt>
    <dgm:pt modelId="{2DC86C15-2275-4165-8795-193ED2B4078B}">
      <dgm:prSet phldrT="[Text]"/>
      <dgm:spPr/>
      <dgm:t>
        <a:bodyPr/>
        <a:lstStyle/>
        <a:p>
          <a:r>
            <a:rPr lang="en-US" dirty="0" err="1" smtClean="0">
              <a:solidFill>
                <a:schemeClr val="tx2"/>
              </a:solidFill>
              <a:latin typeface="Arial" pitchFamily="34" charset="0"/>
              <a:cs typeface="Arial" pitchFamily="34" charset="0"/>
            </a:rPr>
            <a:t>Độ</a:t>
          </a:r>
          <a:r>
            <a:rPr lang="en-US" dirty="0" smtClean="0">
              <a:solidFill>
                <a:schemeClr val="tx2"/>
              </a:solidFill>
              <a:latin typeface="Arial" pitchFamily="34" charset="0"/>
              <a:cs typeface="Arial" pitchFamily="34" charset="0"/>
            </a:rPr>
            <a:t> tin </a:t>
          </a:r>
          <a:r>
            <a:rPr lang="en-US" dirty="0" err="1" smtClean="0">
              <a:solidFill>
                <a:schemeClr val="tx2"/>
              </a:solidFill>
              <a:latin typeface="Arial" pitchFamily="34" charset="0"/>
              <a:cs typeface="Arial" pitchFamily="34" charset="0"/>
            </a:rPr>
            <a:t>cậy</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của</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phương</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thức</a:t>
          </a:r>
          <a:endParaRPr lang="en-US" dirty="0">
            <a:solidFill>
              <a:schemeClr val="tx2"/>
            </a:solidFill>
            <a:latin typeface="Arial" pitchFamily="34" charset="0"/>
            <a:cs typeface="Arial" pitchFamily="34" charset="0"/>
          </a:endParaRPr>
        </a:p>
      </dgm:t>
    </dgm:pt>
    <dgm:pt modelId="{477EEC26-2E5D-41FB-AAB3-FD26E5766269}" type="parTrans" cxnId="{6831531E-AA68-4EFF-B698-8FC6A21F385B}">
      <dgm:prSet/>
      <dgm:spPr/>
      <dgm:t>
        <a:bodyPr/>
        <a:lstStyle/>
        <a:p>
          <a:endParaRPr lang="en-US">
            <a:solidFill>
              <a:schemeClr val="tx2"/>
            </a:solidFill>
          </a:endParaRPr>
        </a:p>
      </dgm:t>
    </dgm:pt>
    <dgm:pt modelId="{E43DC861-EC96-4167-91FA-5CEF80A712F7}" type="sibTrans" cxnId="{6831531E-AA68-4EFF-B698-8FC6A21F385B}">
      <dgm:prSet/>
      <dgm:spPr/>
      <dgm:t>
        <a:bodyPr/>
        <a:lstStyle/>
        <a:p>
          <a:endParaRPr lang="en-US">
            <a:solidFill>
              <a:schemeClr val="tx2"/>
            </a:solidFill>
          </a:endParaRPr>
        </a:p>
      </dgm:t>
    </dgm:pt>
    <dgm:pt modelId="{6F532942-7504-4520-8DEF-D465771CE48A}">
      <dgm:prSet phldrT="[Text]" phldr="1"/>
      <dgm:spPr/>
      <dgm:t>
        <a:bodyPr/>
        <a:lstStyle/>
        <a:p>
          <a:endParaRPr lang="en-US">
            <a:solidFill>
              <a:schemeClr val="tx2"/>
            </a:solidFill>
          </a:endParaRPr>
        </a:p>
      </dgm:t>
    </dgm:pt>
    <dgm:pt modelId="{77BE504D-EF1F-444D-9585-E936FE824524}" type="parTrans" cxnId="{F6060C4C-51DE-43AB-9F43-7F8B6757EB6A}">
      <dgm:prSet/>
      <dgm:spPr/>
      <dgm:t>
        <a:bodyPr/>
        <a:lstStyle/>
        <a:p>
          <a:endParaRPr lang="en-US">
            <a:solidFill>
              <a:schemeClr val="tx2"/>
            </a:solidFill>
          </a:endParaRPr>
        </a:p>
      </dgm:t>
    </dgm:pt>
    <dgm:pt modelId="{E0FC01CF-E3BC-40CE-B10C-9459EEC7EBA5}" type="sibTrans" cxnId="{F6060C4C-51DE-43AB-9F43-7F8B6757EB6A}">
      <dgm:prSet/>
      <dgm:spPr/>
      <dgm:t>
        <a:bodyPr/>
        <a:lstStyle/>
        <a:p>
          <a:endParaRPr lang="en-US">
            <a:solidFill>
              <a:schemeClr val="tx2"/>
            </a:solidFill>
          </a:endParaRPr>
        </a:p>
      </dgm:t>
    </dgm:pt>
    <dgm:pt modelId="{34A0F790-01FE-4F57-9564-D6ED85F1B2AC}">
      <dgm:prSet phldrT="[Text]"/>
      <dgm:spPr/>
      <dgm:t>
        <a:bodyPr/>
        <a:lstStyle/>
        <a:p>
          <a:r>
            <a:rPr lang="en-US" dirty="0" smtClean="0">
              <a:solidFill>
                <a:schemeClr val="tx2"/>
              </a:solidFill>
              <a:latin typeface="Arial" pitchFamily="34" charset="0"/>
              <a:cs typeface="Arial" pitchFamily="34" charset="0"/>
            </a:rPr>
            <a:t>Method Caching</a:t>
          </a:r>
          <a:endParaRPr lang="en-US" dirty="0">
            <a:solidFill>
              <a:schemeClr val="tx2"/>
            </a:solidFill>
            <a:latin typeface="Arial" pitchFamily="34" charset="0"/>
            <a:cs typeface="Arial" pitchFamily="34" charset="0"/>
          </a:endParaRPr>
        </a:p>
      </dgm:t>
    </dgm:pt>
    <dgm:pt modelId="{623C3FCB-68FC-4221-8374-F220D23955C8}" type="parTrans" cxnId="{E2CB30AE-2EEC-4756-802B-CD0FAE70F9F4}">
      <dgm:prSet/>
      <dgm:spPr/>
      <dgm:t>
        <a:bodyPr/>
        <a:lstStyle/>
        <a:p>
          <a:endParaRPr lang="en-US">
            <a:solidFill>
              <a:schemeClr val="tx2"/>
            </a:solidFill>
          </a:endParaRPr>
        </a:p>
      </dgm:t>
    </dgm:pt>
    <dgm:pt modelId="{595EDF12-9401-4494-B335-6722195DAA70}" type="sibTrans" cxnId="{E2CB30AE-2EEC-4756-802B-CD0FAE70F9F4}">
      <dgm:prSet/>
      <dgm:spPr/>
      <dgm:t>
        <a:bodyPr/>
        <a:lstStyle/>
        <a:p>
          <a:endParaRPr lang="en-US">
            <a:solidFill>
              <a:schemeClr val="tx2"/>
            </a:solidFill>
          </a:endParaRPr>
        </a:p>
      </dgm:t>
    </dgm:pt>
    <dgm:pt modelId="{9DA28D67-F37B-4BDD-A382-CCA878E90DCA}">
      <dgm:prSet phldrT="[Text]"/>
      <dgm:spPr/>
      <dgm:t>
        <a:bodyPr/>
        <a:lstStyle/>
        <a:p>
          <a:r>
            <a:rPr lang="en-US" dirty="0" smtClean="0">
              <a:solidFill>
                <a:schemeClr val="tx2"/>
              </a:solidFill>
            </a:rPr>
            <a:t>Pointer </a:t>
          </a:r>
          <a:r>
            <a:rPr lang="en-US" dirty="0" err="1" smtClean="0">
              <a:solidFill>
                <a:schemeClr val="tx2"/>
              </a:solidFill>
            </a:rPr>
            <a:t>Swizzling</a:t>
          </a:r>
          <a:endParaRPr lang="en-US" dirty="0">
            <a:solidFill>
              <a:schemeClr val="tx2"/>
            </a:solidFill>
          </a:endParaRPr>
        </a:p>
      </dgm:t>
    </dgm:pt>
    <dgm:pt modelId="{FBC84FFF-83A4-42D4-8183-4E07EB53D01B}" type="parTrans" cxnId="{A7DD3258-B6D2-41CE-B340-0B7C9331AE65}">
      <dgm:prSet/>
      <dgm:spPr/>
      <dgm:t>
        <a:bodyPr/>
        <a:lstStyle/>
        <a:p>
          <a:endParaRPr lang="en-US">
            <a:solidFill>
              <a:schemeClr val="tx2"/>
            </a:solidFill>
          </a:endParaRPr>
        </a:p>
      </dgm:t>
    </dgm:pt>
    <dgm:pt modelId="{FE71023C-6362-4C83-A25C-6028C0D4417C}" type="sibTrans" cxnId="{A7DD3258-B6D2-41CE-B340-0B7C9331AE65}">
      <dgm:prSet/>
      <dgm:spPr/>
      <dgm:t>
        <a:bodyPr/>
        <a:lstStyle/>
        <a:p>
          <a:endParaRPr lang="en-US">
            <a:solidFill>
              <a:schemeClr val="tx2"/>
            </a:solidFill>
          </a:endParaRPr>
        </a:p>
      </dgm:t>
    </dgm:pt>
    <dgm:pt modelId="{FAD4158A-2CB9-498C-8F34-11415D21E410}">
      <dgm:prSet phldrT="[Text]"/>
      <dgm:spPr/>
      <dgm:t>
        <a:bodyPr/>
        <a:lstStyle/>
        <a:p>
          <a:endParaRPr lang="en-US" dirty="0">
            <a:solidFill>
              <a:schemeClr val="tx2"/>
            </a:solidFill>
            <a:latin typeface="Arial" pitchFamily="34" charset="0"/>
            <a:cs typeface="Arial" pitchFamily="34" charset="0"/>
          </a:endParaRPr>
        </a:p>
      </dgm:t>
    </dgm:pt>
    <dgm:pt modelId="{B9BF79A0-AE63-46A2-B551-C58C5CB0F861}" type="parTrans" cxnId="{DBFF4C10-4B1A-44EF-AB8E-7CDA90705B7B}">
      <dgm:prSet/>
      <dgm:spPr/>
      <dgm:t>
        <a:bodyPr/>
        <a:lstStyle/>
        <a:p>
          <a:endParaRPr lang="en-US">
            <a:solidFill>
              <a:schemeClr val="tx2"/>
            </a:solidFill>
          </a:endParaRPr>
        </a:p>
      </dgm:t>
    </dgm:pt>
    <dgm:pt modelId="{B1BACF47-CF97-40C2-A4B0-D4E535CF37A0}" type="sibTrans" cxnId="{DBFF4C10-4B1A-44EF-AB8E-7CDA90705B7B}">
      <dgm:prSet/>
      <dgm:spPr/>
      <dgm:t>
        <a:bodyPr/>
        <a:lstStyle/>
        <a:p>
          <a:endParaRPr lang="en-US">
            <a:solidFill>
              <a:schemeClr val="tx2"/>
            </a:solidFill>
          </a:endParaRPr>
        </a:p>
      </dgm:t>
    </dgm:pt>
    <dgm:pt modelId="{14908C15-BB66-4F30-AC12-C61477DBFBB0}" type="pres">
      <dgm:prSet presAssocID="{6FC86631-13B0-489D-9A75-68538E9A2263}" presName="Name0" presStyleCnt="0">
        <dgm:presLayoutVars>
          <dgm:chMax/>
          <dgm:chPref/>
          <dgm:dir/>
        </dgm:presLayoutVars>
      </dgm:prSet>
      <dgm:spPr/>
      <dgm:t>
        <a:bodyPr/>
        <a:lstStyle/>
        <a:p>
          <a:endParaRPr lang="en-US"/>
        </a:p>
      </dgm:t>
    </dgm:pt>
    <dgm:pt modelId="{193C279B-9ACD-40EC-ACD9-97538EE91CE4}" type="pres">
      <dgm:prSet presAssocID="{8DF59E8F-EDA8-4869-B36C-580CDF323BA9}" presName="parenttextcomposite" presStyleCnt="0"/>
      <dgm:spPr/>
    </dgm:pt>
    <dgm:pt modelId="{5638B43C-6177-415D-8FDB-07521CDDDC81}" type="pres">
      <dgm:prSet presAssocID="{8DF59E8F-EDA8-4869-B36C-580CDF323BA9}" presName="parenttext" presStyleLbl="revTx" presStyleIdx="0" presStyleCnt="4">
        <dgm:presLayoutVars>
          <dgm:chMax/>
          <dgm:chPref val="2"/>
          <dgm:bulletEnabled val="1"/>
        </dgm:presLayoutVars>
      </dgm:prSet>
      <dgm:spPr/>
      <dgm:t>
        <a:bodyPr/>
        <a:lstStyle/>
        <a:p>
          <a:endParaRPr lang="en-US"/>
        </a:p>
      </dgm:t>
    </dgm:pt>
    <dgm:pt modelId="{4B7361A8-2CB6-4EE7-835B-4B578019709F}" type="pres">
      <dgm:prSet presAssocID="{8DF59E8F-EDA8-4869-B36C-580CDF323BA9}" presName="composite" presStyleCnt="0"/>
      <dgm:spPr/>
    </dgm:pt>
    <dgm:pt modelId="{B5F8DBFA-91EC-450D-84E4-96AF7AC090FD}" type="pres">
      <dgm:prSet presAssocID="{8DF59E8F-EDA8-4869-B36C-580CDF323BA9}" presName="chevron1" presStyleLbl="alignNode1" presStyleIdx="0" presStyleCnt="28"/>
      <dgm:spPr/>
    </dgm:pt>
    <dgm:pt modelId="{FFD9EDBA-5A59-4AA8-9FEC-9968024EAFE0}" type="pres">
      <dgm:prSet presAssocID="{8DF59E8F-EDA8-4869-B36C-580CDF323BA9}" presName="chevron2" presStyleLbl="alignNode1" presStyleIdx="1" presStyleCnt="28"/>
      <dgm:spPr/>
    </dgm:pt>
    <dgm:pt modelId="{7E5F389D-EDCD-417F-B3FF-4F3E4372ECA4}" type="pres">
      <dgm:prSet presAssocID="{8DF59E8F-EDA8-4869-B36C-580CDF323BA9}" presName="chevron3" presStyleLbl="alignNode1" presStyleIdx="2" presStyleCnt="28"/>
      <dgm:spPr/>
    </dgm:pt>
    <dgm:pt modelId="{69D053B2-2EE9-42C3-9403-061979950B00}" type="pres">
      <dgm:prSet presAssocID="{8DF59E8F-EDA8-4869-B36C-580CDF323BA9}" presName="chevron4" presStyleLbl="alignNode1" presStyleIdx="3" presStyleCnt="28"/>
      <dgm:spPr/>
    </dgm:pt>
    <dgm:pt modelId="{05C0FDC6-70FF-4A8F-BB7B-3DA5C7EBE899}" type="pres">
      <dgm:prSet presAssocID="{8DF59E8F-EDA8-4869-B36C-580CDF323BA9}" presName="chevron5" presStyleLbl="alignNode1" presStyleIdx="4" presStyleCnt="28"/>
      <dgm:spPr/>
    </dgm:pt>
    <dgm:pt modelId="{5135A3E0-8548-4366-B847-387F3ECB83FB}" type="pres">
      <dgm:prSet presAssocID="{8DF59E8F-EDA8-4869-B36C-580CDF323BA9}" presName="chevron6" presStyleLbl="alignNode1" presStyleIdx="5" presStyleCnt="28"/>
      <dgm:spPr/>
    </dgm:pt>
    <dgm:pt modelId="{00B7CE26-755C-479D-8DDA-522DBCFAFEC1}" type="pres">
      <dgm:prSet presAssocID="{8DF59E8F-EDA8-4869-B36C-580CDF323BA9}" presName="chevron7" presStyleLbl="alignNode1" presStyleIdx="6" presStyleCnt="28"/>
      <dgm:spPr/>
    </dgm:pt>
    <dgm:pt modelId="{09255157-DB59-4402-9C80-FB4E9C48E2BF}" type="pres">
      <dgm:prSet presAssocID="{8DF59E8F-EDA8-4869-B36C-580CDF323BA9}" presName="childtext" presStyleLbl="solidFgAcc1" presStyleIdx="0" presStyleCnt="4">
        <dgm:presLayoutVars>
          <dgm:chMax/>
          <dgm:chPref val="0"/>
          <dgm:bulletEnabled val="1"/>
        </dgm:presLayoutVars>
      </dgm:prSet>
      <dgm:spPr/>
      <dgm:t>
        <a:bodyPr/>
        <a:lstStyle/>
        <a:p>
          <a:endParaRPr lang="en-US"/>
        </a:p>
      </dgm:t>
    </dgm:pt>
    <dgm:pt modelId="{4AA75C29-7C6A-4201-88B0-B839F137BD18}" type="pres">
      <dgm:prSet presAssocID="{21AB40C3-5782-44F3-80D5-0FC26E63524B}" presName="sibTrans" presStyleCnt="0"/>
      <dgm:spPr/>
    </dgm:pt>
    <dgm:pt modelId="{238508F2-C2B3-41F9-B475-3B8081F28959}" type="pres">
      <dgm:prSet presAssocID="{4EE6552A-6EE4-4EC7-8B4D-6B2B2729FCE9}" presName="parenttextcomposite" presStyleCnt="0"/>
      <dgm:spPr/>
    </dgm:pt>
    <dgm:pt modelId="{5751F05C-8934-4B63-8A91-70A894961F8E}" type="pres">
      <dgm:prSet presAssocID="{4EE6552A-6EE4-4EC7-8B4D-6B2B2729FCE9}" presName="parenttext" presStyleLbl="revTx" presStyleIdx="1" presStyleCnt="4">
        <dgm:presLayoutVars>
          <dgm:chMax/>
          <dgm:chPref val="2"/>
          <dgm:bulletEnabled val="1"/>
        </dgm:presLayoutVars>
      </dgm:prSet>
      <dgm:spPr/>
      <dgm:t>
        <a:bodyPr/>
        <a:lstStyle/>
        <a:p>
          <a:endParaRPr lang="en-US"/>
        </a:p>
      </dgm:t>
    </dgm:pt>
    <dgm:pt modelId="{90B9263B-41E8-42C0-93B8-7D9FAEFAC445}" type="pres">
      <dgm:prSet presAssocID="{4EE6552A-6EE4-4EC7-8B4D-6B2B2729FCE9}" presName="composite" presStyleCnt="0"/>
      <dgm:spPr/>
    </dgm:pt>
    <dgm:pt modelId="{A4418148-ABBA-4FEF-BF41-3A9D6490BCF2}" type="pres">
      <dgm:prSet presAssocID="{4EE6552A-6EE4-4EC7-8B4D-6B2B2729FCE9}" presName="chevron1" presStyleLbl="alignNode1" presStyleIdx="7" presStyleCnt="28"/>
      <dgm:spPr/>
    </dgm:pt>
    <dgm:pt modelId="{24D3D04B-4CE6-4F55-A172-4A3AD95BA03F}" type="pres">
      <dgm:prSet presAssocID="{4EE6552A-6EE4-4EC7-8B4D-6B2B2729FCE9}" presName="chevron2" presStyleLbl="alignNode1" presStyleIdx="8" presStyleCnt="28"/>
      <dgm:spPr/>
    </dgm:pt>
    <dgm:pt modelId="{3DBA1E73-65A2-402F-B1A0-DCC96CA627D4}" type="pres">
      <dgm:prSet presAssocID="{4EE6552A-6EE4-4EC7-8B4D-6B2B2729FCE9}" presName="chevron3" presStyleLbl="alignNode1" presStyleIdx="9" presStyleCnt="28"/>
      <dgm:spPr/>
    </dgm:pt>
    <dgm:pt modelId="{D435DC5A-1AD8-4823-828D-4A35AA6A1104}" type="pres">
      <dgm:prSet presAssocID="{4EE6552A-6EE4-4EC7-8B4D-6B2B2729FCE9}" presName="chevron4" presStyleLbl="alignNode1" presStyleIdx="10" presStyleCnt="28"/>
      <dgm:spPr/>
    </dgm:pt>
    <dgm:pt modelId="{BCFCA2C2-79C3-426E-B223-6C3143AAB758}" type="pres">
      <dgm:prSet presAssocID="{4EE6552A-6EE4-4EC7-8B4D-6B2B2729FCE9}" presName="chevron5" presStyleLbl="alignNode1" presStyleIdx="11" presStyleCnt="28"/>
      <dgm:spPr/>
    </dgm:pt>
    <dgm:pt modelId="{A3D57AF1-D3FB-46CD-99D6-C827A285548D}" type="pres">
      <dgm:prSet presAssocID="{4EE6552A-6EE4-4EC7-8B4D-6B2B2729FCE9}" presName="chevron6" presStyleLbl="alignNode1" presStyleIdx="12" presStyleCnt="28"/>
      <dgm:spPr/>
    </dgm:pt>
    <dgm:pt modelId="{06352EBF-9A10-4A02-9256-92B3B03730E2}" type="pres">
      <dgm:prSet presAssocID="{4EE6552A-6EE4-4EC7-8B4D-6B2B2729FCE9}" presName="chevron7" presStyleLbl="alignNode1" presStyleIdx="13" presStyleCnt="28"/>
      <dgm:spPr/>
    </dgm:pt>
    <dgm:pt modelId="{E85FD32C-11E9-40BA-8B6E-2767FF717370}" type="pres">
      <dgm:prSet presAssocID="{4EE6552A-6EE4-4EC7-8B4D-6B2B2729FCE9}" presName="childtext" presStyleLbl="solidFgAcc1" presStyleIdx="1" presStyleCnt="4">
        <dgm:presLayoutVars>
          <dgm:chMax/>
          <dgm:chPref val="0"/>
          <dgm:bulletEnabled val="1"/>
        </dgm:presLayoutVars>
      </dgm:prSet>
      <dgm:spPr/>
      <dgm:t>
        <a:bodyPr/>
        <a:lstStyle/>
        <a:p>
          <a:endParaRPr lang="en-US"/>
        </a:p>
      </dgm:t>
    </dgm:pt>
    <dgm:pt modelId="{DA32C040-4A47-4E11-84B5-8788EC05713B}" type="pres">
      <dgm:prSet presAssocID="{87251747-3D03-4C89-8205-1A5C44547DAD}" presName="sibTrans" presStyleCnt="0"/>
      <dgm:spPr/>
    </dgm:pt>
    <dgm:pt modelId="{7D614B85-3E30-45E7-ADD5-35CF96E10578}" type="pres">
      <dgm:prSet presAssocID="{6F532942-7504-4520-8DEF-D465771CE48A}" presName="parenttextcomposite" presStyleCnt="0"/>
      <dgm:spPr/>
    </dgm:pt>
    <dgm:pt modelId="{FA8889BA-70C9-496E-B414-D67793E21E50}" type="pres">
      <dgm:prSet presAssocID="{6F532942-7504-4520-8DEF-D465771CE48A}" presName="parenttext" presStyleLbl="revTx" presStyleIdx="2" presStyleCnt="4">
        <dgm:presLayoutVars>
          <dgm:chMax/>
          <dgm:chPref val="2"/>
          <dgm:bulletEnabled val="1"/>
        </dgm:presLayoutVars>
      </dgm:prSet>
      <dgm:spPr/>
      <dgm:t>
        <a:bodyPr/>
        <a:lstStyle/>
        <a:p>
          <a:endParaRPr lang="en-US"/>
        </a:p>
      </dgm:t>
    </dgm:pt>
    <dgm:pt modelId="{AB61F6C5-46BD-4ACC-A19B-65E14A0AB187}" type="pres">
      <dgm:prSet presAssocID="{6F532942-7504-4520-8DEF-D465771CE48A}" presName="composite" presStyleCnt="0"/>
      <dgm:spPr/>
    </dgm:pt>
    <dgm:pt modelId="{71F4059C-67EE-4059-AC2E-08523F91AAE9}" type="pres">
      <dgm:prSet presAssocID="{6F532942-7504-4520-8DEF-D465771CE48A}" presName="chevron1" presStyleLbl="alignNode1" presStyleIdx="14" presStyleCnt="28"/>
      <dgm:spPr/>
    </dgm:pt>
    <dgm:pt modelId="{997224F0-71DF-45AB-8215-403DFD8DFE08}" type="pres">
      <dgm:prSet presAssocID="{6F532942-7504-4520-8DEF-D465771CE48A}" presName="chevron2" presStyleLbl="alignNode1" presStyleIdx="15" presStyleCnt="28"/>
      <dgm:spPr/>
    </dgm:pt>
    <dgm:pt modelId="{FC800AB5-F4DF-446D-9399-568ABF98A7A4}" type="pres">
      <dgm:prSet presAssocID="{6F532942-7504-4520-8DEF-D465771CE48A}" presName="chevron3" presStyleLbl="alignNode1" presStyleIdx="16" presStyleCnt="28"/>
      <dgm:spPr/>
    </dgm:pt>
    <dgm:pt modelId="{BD579199-F84B-454F-B4D8-02F0DB6F1340}" type="pres">
      <dgm:prSet presAssocID="{6F532942-7504-4520-8DEF-D465771CE48A}" presName="chevron4" presStyleLbl="alignNode1" presStyleIdx="17" presStyleCnt="28"/>
      <dgm:spPr/>
    </dgm:pt>
    <dgm:pt modelId="{D12A5006-BE3C-4EA7-A483-FDFBE196CF5C}" type="pres">
      <dgm:prSet presAssocID="{6F532942-7504-4520-8DEF-D465771CE48A}" presName="chevron5" presStyleLbl="alignNode1" presStyleIdx="18" presStyleCnt="28"/>
      <dgm:spPr/>
    </dgm:pt>
    <dgm:pt modelId="{BF896072-6310-4EA1-86C4-80B410754E9D}" type="pres">
      <dgm:prSet presAssocID="{6F532942-7504-4520-8DEF-D465771CE48A}" presName="chevron6" presStyleLbl="alignNode1" presStyleIdx="19" presStyleCnt="28"/>
      <dgm:spPr/>
    </dgm:pt>
    <dgm:pt modelId="{3155D537-02F2-4558-932E-16BF4A31EE2F}" type="pres">
      <dgm:prSet presAssocID="{6F532942-7504-4520-8DEF-D465771CE48A}" presName="chevron7" presStyleLbl="alignNode1" presStyleIdx="20" presStyleCnt="28"/>
      <dgm:spPr/>
    </dgm:pt>
    <dgm:pt modelId="{F5BDFD82-408E-44D2-A32C-F7F7579D6868}" type="pres">
      <dgm:prSet presAssocID="{6F532942-7504-4520-8DEF-D465771CE48A}" presName="childtext" presStyleLbl="solidFgAcc1" presStyleIdx="2" presStyleCnt="4">
        <dgm:presLayoutVars>
          <dgm:chMax/>
          <dgm:chPref val="0"/>
          <dgm:bulletEnabled val="1"/>
        </dgm:presLayoutVars>
      </dgm:prSet>
      <dgm:spPr/>
      <dgm:t>
        <a:bodyPr/>
        <a:lstStyle/>
        <a:p>
          <a:endParaRPr lang="en-US"/>
        </a:p>
      </dgm:t>
    </dgm:pt>
    <dgm:pt modelId="{FC9EE82C-DED0-414F-A64A-246755A68B29}" type="pres">
      <dgm:prSet presAssocID="{E0FC01CF-E3BC-40CE-B10C-9459EEC7EBA5}" presName="sibTrans" presStyleCnt="0"/>
      <dgm:spPr/>
    </dgm:pt>
    <dgm:pt modelId="{B052E3F2-69C6-4843-B5D7-3B65B5D3F2CE}" type="pres">
      <dgm:prSet presAssocID="{FAD4158A-2CB9-498C-8F34-11415D21E410}" presName="parenttextcomposite" presStyleCnt="0"/>
      <dgm:spPr/>
    </dgm:pt>
    <dgm:pt modelId="{509C8892-4549-4398-92E9-AD3178937A0C}" type="pres">
      <dgm:prSet presAssocID="{FAD4158A-2CB9-498C-8F34-11415D21E410}" presName="parenttext" presStyleLbl="revTx" presStyleIdx="3" presStyleCnt="4">
        <dgm:presLayoutVars>
          <dgm:chMax/>
          <dgm:chPref val="2"/>
          <dgm:bulletEnabled val="1"/>
        </dgm:presLayoutVars>
      </dgm:prSet>
      <dgm:spPr/>
      <dgm:t>
        <a:bodyPr/>
        <a:lstStyle/>
        <a:p>
          <a:endParaRPr lang="en-US"/>
        </a:p>
      </dgm:t>
    </dgm:pt>
    <dgm:pt modelId="{846E35EE-B69D-4865-92C2-0120E5D4DEF1}" type="pres">
      <dgm:prSet presAssocID="{FAD4158A-2CB9-498C-8F34-11415D21E410}" presName="composite" presStyleCnt="0"/>
      <dgm:spPr/>
    </dgm:pt>
    <dgm:pt modelId="{5B2D5EE1-133C-45E9-BC1F-CBBC9139E1C1}" type="pres">
      <dgm:prSet presAssocID="{FAD4158A-2CB9-498C-8F34-11415D21E410}" presName="chevron1" presStyleLbl="alignNode1" presStyleIdx="21" presStyleCnt="28"/>
      <dgm:spPr/>
    </dgm:pt>
    <dgm:pt modelId="{FB733D37-5FF1-4320-884B-11B3C573964B}" type="pres">
      <dgm:prSet presAssocID="{FAD4158A-2CB9-498C-8F34-11415D21E410}" presName="chevron2" presStyleLbl="alignNode1" presStyleIdx="22" presStyleCnt="28"/>
      <dgm:spPr/>
    </dgm:pt>
    <dgm:pt modelId="{6417A947-E315-40BD-9FC1-A027671BB3ED}" type="pres">
      <dgm:prSet presAssocID="{FAD4158A-2CB9-498C-8F34-11415D21E410}" presName="chevron3" presStyleLbl="alignNode1" presStyleIdx="23" presStyleCnt="28"/>
      <dgm:spPr/>
    </dgm:pt>
    <dgm:pt modelId="{EBAE7E98-4055-49D8-A19B-226540C50A04}" type="pres">
      <dgm:prSet presAssocID="{FAD4158A-2CB9-498C-8F34-11415D21E410}" presName="chevron4" presStyleLbl="alignNode1" presStyleIdx="24" presStyleCnt="28"/>
      <dgm:spPr/>
    </dgm:pt>
    <dgm:pt modelId="{11836409-3F67-4961-8155-4149A1DEFAE8}" type="pres">
      <dgm:prSet presAssocID="{FAD4158A-2CB9-498C-8F34-11415D21E410}" presName="chevron5" presStyleLbl="alignNode1" presStyleIdx="25" presStyleCnt="28"/>
      <dgm:spPr/>
    </dgm:pt>
    <dgm:pt modelId="{86256CEB-A33F-4EC6-A386-A11C224E7B4C}" type="pres">
      <dgm:prSet presAssocID="{FAD4158A-2CB9-498C-8F34-11415D21E410}" presName="chevron6" presStyleLbl="alignNode1" presStyleIdx="26" presStyleCnt="28"/>
      <dgm:spPr/>
    </dgm:pt>
    <dgm:pt modelId="{25098B54-8076-46C7-A518-7A4C5370A0AE}" type="pres">
      <dgm:prSet presAssocID="{FAD4158A-2CB9-498C-8F34-11415D21E410}" presName="chevron7" presStyleLbl="alignNode1" presStyleIdx="27" presStyleCnt="28"/>
      <dgm:spPr/>
    </dgm:pt>
    <dgm:pt modelId="{3358EE15-321A-47F2-9991-FC4A86737132}" type="pres">
      <dgm:prSet presAssocID="{FAD4158A-2CB9-498C-8F34-11415D21E410}" presName="childtext" presStyleLbl="solidFgAcc1" presStyleIdx="3" presStyleCnt="4">
        <dgm:presLayoutVars>
          <dgm:chMax/>
          <dgm:chPref val="0"/>
          <dgm:bulletEnabled val="1"/>
        </dgm:presLayoutVars>
      </dgm:prSet>
      <dgm:spPr/>
      <dgm:t>
        <a:bodyPr/>
        <a:lstStyle/>
        <a:p>
          <a:endParaRPr lang="en-US"/>
        </a:p>
      </dgm:t>
    </dgm:pt>
  </dgm:ptLst>
  <dgm:cxnLst>
    <dgm:cxn modelId="{075FDF15-48CB-4E30-8899-609BA8B5B931}" type="presOf" srcId="{2DC86C15-2275-4165-8795-193ED2B4078B}" destId="{E85FD32C-11E9-40BA-8B6E-2767FF717370}" srcOrd="0" destOrd="0" presId="urn:microsoft.com/office/officeart/2008/layout/VerticalAccentList"/>
    <dgm:cxn modelId="{78505016-C94C-4DB4-BA33-B2BEDD9A6F84}" type="presOf" srcId="{8DF59E8F-EDA8-4869-B36C-580CDF323BA9}" destId="{5638B43C-6177-415D-8FDB-07521CDDDC81}" srcOrd="0" destOrd="0" presId="urn:microsoft.com/office/officeart/2008/layout/VerticalAccentList"/>
    <dgm:cxn modelId="{FFACACB2-352B-40AD-B95F-8604596E00F2}" type="presOf" srcId="{6F532942-7504-4520-8DEF-D465771CE48A}" destId="{FA8889BA-70C9-496E-B414-D67793E21E50}" srcOrd="0" destOrd="0" presId="urn:microsoft.com/office/officeart/2008/layout/VerticalAccentList"/>
    <dgm:cxn modelId="{C6412445-FD05-4402-A8C4-339E5CAB4C1E}" type="presOf" srcId="{FAD4158A-2CB9-498C-8F34-11415D21E410}" destId="{509C8892-4549-4398-92E9-AD3178937A0C}" srcOrd="0" destOrd="0" presId="urn:microsoft.com/office/officeart/2008/layout/VerticalAccentList"/>
    <dgm:cxn modelId="{A7DD3258-B6D2-41CE-B340-0B7C9331AE65}" srcId="{FAD4158A-2CB9-498C-8F34-11415D21E410}" destId="{9DA28D67-F37B-4BDD-A382-CCA878E90DCA}" srcOrd="0" destOrd="0" parTransId="{FBC84FFF-83A4-42D4-8183-4E07EB53D01B}" sibTransId="{FE71023C-6362-4C83-A25C-6028C0D4417C}"/>
    <dgm:cxn modelId="{1F5E8AF5-4EF2-4057-9164-B5AD649502F1}" type="presOf" srcId="{4EE6552A-6EE4-4EC7-8B4D-6B2B2729FCE9}" destId="{5751F05C-8934-4B63-8A91-70A894961F8E}" srcOrd="0" destOrd="0" presId="urn:microsoft.com/office/officeart/2008/layout/VerticalAccentList"/>
    <dgm:cxn modelId="{5D45752B-8FC8-413B-BA4D-DFAD3D3133C4}" srcId="{6FC86631-13B0-489D-9A75-68538E9A2263}" destId="{4EE6552A-6EE4-4EC7-8B4D-6B2B2729FCE9}" srcOrd="1" destOrd="0" parTransId="{3163F1B0-62F7-44FA-80AD-4B9E5AEA302D}" sibTransId="{87251747-3D03-4C89-8205-1A5C44547DAD}"/>
    <dgm:cxn modelId="{F52798B2-5A78-448E-AA8F-95085882FD3F}" type="presOf" srcId="{9DA28D67-F37B-4BDD-A382-CCA878E90DCA}" destId="{3358EE15-321A-47F2-9991-FC4A86737132}" srcOrd="0" destOrd="0" presId="urn:microsoft.com/office/officeart/2008/layout/VerticalAccentList"/>
    <dgm:cxn modelId="{D57E8F70-A93D-4058-AFBE-2317976D77FF}" type="presOf" srcId="{34A0F790-01FE-4F57-9564-D6ED85F1B2AC}" destId="{F5BDFD82-408E-44D2-A32C-F7F7579D6868}" srcOrd="0" destOrd="0" presId="urn:microsoft.com/office/officeart/2008/layout/VerticalAccentList"/>
    <dgm:cxn modelId="{F6060C4C-51DE-43AB-9F43-7F8B6757EB6A}" srcId="{6FC86631-13B0-489D-9A75-68538E9A2263}" destId="{6F532942-7504-4520-8DEF-D465771CE48A}" srcOrd="2" destOrd="0" parTransId="{77BE504D-EF1F-444D-9585-E936FE824524}" sibTransId="{E0FC01CF-E3BC-40CE-B10C-9459EEC7EBA5}"/>
    <dgm:cxn modelId="{297F89C9-9B22-469C-B115-EACE8E8080B2}" type="presOf" srcId="{0A09AA11-2869-4BE8-90DA-303A4B1819F4}" destId="{09255157-DB59-4402-9C80-FB4E9C48E2BF}" srcOrd="0" destOrd="0" presId="urn:microsoft.com/office/officeart/2008/layout/VerticalAccentList"/>
    <dgm:cxn modelId="{6831531E-AA68-4EFF-B698-8FC6A21F385B}" srcId="{4EE6552A-6EE4-4EC7-8B4D-6B2B2729FCE9}" destId="{2DC86C15-2275-4165-8795-193ED2B4078B}" srcOrd="0" destOrd="0" parTransId="{477EEC26-2E5D-41FB-AAB3-FD26E5766269}" sibTransId="{E43DC861-EC96-4167-91FA-5CEF80A712F7}"/>
    <dgm:cxn modelId="{E2CB30AE-2EEC-4756-802B-CD0FAE70F9F4}" srcId="{6F532942-7504-4520-8DEF-D465771CE48A}" destId="{34A0F790-01FE-4F57-9564-D6ED85F1B2AC}" srcOrd="0" destOrd="0" parTransId="{623C3FCB-68FC-4221-8374-F220D23955C8}" sibTransId="{595EDF12-9401-4494-B335-6722195DAA70}"/>
    <dgm:cxn modelId="{FB526B1E-F27A-4900-9A75-4836051B1C0E}" srcId="{8DF59E8F-EDA8-4869-B36C-580CDF323BA9}" destId="{0A09AA11-2869-4BE8-90DA-303A4B1819F4}" srcOrd="0" destOrd="0" parTransId="{EA030558-C08D-45D8-94D8-16AA74768426}" sibTransId="{02B789C2-5045-4B6E-A3D5-4DD643A51F15}"/>
    <dgm:cxn modelId="{4DC7718F-2E6C-4E0A-9A30-EDD48765B51D}" srcId="{6FC86631-13B0-489D-9A75-68538E9A2263}" destId="{8DF59E8F-EDA8-4869-B36C-580CDF323BA9}" srcOrd="0" destOrd="0" parTransId="{21F74D0E-D3D1-4F02-B169-1C6C8CCF89EF}" sibTransId="{21AB40C3-5782-44F3-80D5-0FC26E63524B}"/>
    <dgm:cxn modelId="{A175223D-0450-48E9-89AE-5C10738BDABB}" type="presOf" srcId="{6FC86631-13B0-489D-9A75-68538E9A2263}" destId="{14908C15-BB66-4F30-AC12-C61477DBFBB0}" srcOrd="0" destOrd="0" presId="urn:microsoft.com/office/officeart/2008/layout/VerticalAccentList"/>
    <dgm:cxn modelId="{DBFF4C10-4B1A-44EF-AB8E-7CDA90705B7B}" srcId="{6FC86631-13B0-489D-9A75-68538E9A2263}" destId="{FAD4158A-2CB9-498C-8F34-11415D21E410}" srcOrd="3" destOrd="0" parTransId="{B9BF79A0-AE63-46A2-B551-C58C5CB0F861}" sibTransId="{B1BACF47-CF97-40C2-A4B0-D4E535CF37A0}"/>
    <dgm:cxn modelId="{E10D309D-84AC-4729-973E-4A8ED7A7CB4E}" type="presParOf" srcId="{14908C15-BB66-4F30-AC12-C61477DBFBB0}" destId="{193C279B-9ACD-40EC-ACD9-97538EE91CE4}" srcOrd="0" destOrd="0" presId="urn:microsoft.com/office/officeart/2008/layout/VerticalAccentList"/>
    <dgm:cxn modelId="{B0CB4690-4B46-4F52-AE19-9B4C447D1495}" type="presParOf" srcId="{193C279B-9ACD-40EC-ACD9-97538EE91CE4}" destId="{5638B43C-6177-415D-8FDB-07521CDDDC81}" srcOrd="0" destOrd="0" presId="urn:microsoft.com/office/officeart/2008/layout/VerticalAccentList"/>
    <dgm:cxn modelId="{D67DB9B4-439C-41AB-B64F-A4A07515AFCE}" type="presParOf" srcId="{14908C15-BB66-4F30-AC12-C61477DBFBB0}" destId="{4B7361A8-2CB6-4EE7-835B-4B578019709F}" srcOrd="1" destOrd="0" presId="urn:microsoft.com/office/officeart/2008/layout/VerticalAccentList"/>
    <dgm:cxn modelId="{8A75F2B6-6C36-4564-AB1B-68E0B34DF282}" type="presParOf" srcId="{4B7361A8-2CB6-4EE7-835B-4B578019709F}" destId="{B5F8DBFA-91EC-450D-84E4-96AF7AC090FD}" srcOrd="0" destOrd="0" presId="urn:microsoft.com/office/officeart/2008/layout/VerticalAccentList"/>
    <dgm:cxn modelId="{55059BC5-3104-41EB-8AAE-B4A5E192B926}" type="presParOf" srcId="{4B7361A8-2CB6-4EE7-835B-4B578019709F}" destId="{FFD9EDBA-5A59-4AA8-9FEC-9968024EAFE0}" srcOrd="1" destOrd="0" presId="urn:microsoft.com/office/officeart/2008/layout/VerticalAccentList"/>
    <dgm:cxn modelId="{7486705B-6655-488F-A9FC-678806EC0821}" type="presParOf" srcId="{4B7361A8-2CB6-4EE7-835B-4B578019709F}" destId="{7E5F389D-EDCD-417F-B3FF-4F3E4372ECA4}" srcOrd="2" destOrd="0" presId="urn:microsoft.com/office/officeart/2008/layout/VerticalAccentList"/>
    <dgm:cxn modelId="{A896BC86-7749-4008-899A-D1A7DC0D55BC}" type="presParOf" srcId="{4B7361A8-2CB6-4EE7-835B-4B578019709F}" destId="{69D053B2-2EE9-42C3-9403-061979950B00}" srcOrd="3" destOrd="0" presId="urn:microsoft.com/office/officeart/2008/layout/VerticalAccentList"/>
    <dgm:cxn modelId="{D449EBFD-F4BB-494B-A962-EF2B66B3D316}" type="presParOf" srcId="{4B7361A8-2CB6-4EE7-835B-4B578019709F}" destId="{05C0FDC6-70FF-4A8F-BB7B-3DA5C7EBE899}" srcOrd="4" destOrd="0" presId="urn:microsoft.com/office/officeart/2008/layout/VerticalAccentList"/>
    <dgm:cxn modelId="{C49F333F-0335-4404-8DC8-7BC4B2F8899E}" type="presParOf" srcId="{4B7361A8-2CB6-4EE7-835B-4B578019709F}" destId="{5135A3E0-8548-4366-B847-387F3ECB83FB}" srcOrd="5" destOrd="0" presId="urn:microsoft.com/office/officeart/2008/layout/VerticalAccentList"/>
    <dgm:cxn modelId="{1063B530-8EC2-4F82-98F8-61889949F04A}" type="presParOf" srcId="{4B7361A8-2CB6-4EE7-835B-4B578019709F}" destId="{00B7CE26-755C-479D-8DDA-522DBCFAFEC1}" srcOrd="6" destOrd="0" presId="urn:microsoft.com/office/officeart/2008/layout/VerticalAccentList"/>
    <dgm:cxn modelId="{3313721C-8616-47DA-9B34-79F36D0C1ACC}" type="presParOf" srcId="{4B7361A8-2CB6-4EE7-835B-4B578019709F}" destId="{09255157-DB59-4402-9C80-FB4E9C48E2BF}" srcOrd="7" destOrd="0" presId="urn:microsoft.com/office/officeart/2008/layout/VerticalAccentList"/>
    <dgm:cxn modelId="{9CED9877-9DBE-43ED-B3C3-01F0D72387DE}" type="presParOf" srcId="{14908C15-BB66-4F30-AC12-C61477DBFBB0}" destId="{4AA75C29-7C6A-4201-88B0-B839F137BD18}" srcOrd="2" destOrd="0" presId="urn:microsoft.com/office/officeart/2008/layout/VerticalAccentList"/>
    <dgm:cxn modelId="{EBBCC32F-7434-497E-A14E-323C5C6F81B7}" type="presParOf" srcId="{14908C15-BB66-4F30-AC12-C61477DBFBB0}" destId="{238508F2-C2B3-41F9-B475-3B8081F28959}" srcOrd="3" destOrd="0" presId="urn:microsoft.com/office/officeart/2008/layout/VerticalAccentList"/>
    <dgm:cxn modelId="{C2DA23EA-D88E-4C94-A268-27DE4E1783E8}" type="presParOf" srcId="{238508F2-C2B3-41F9-B475-3B8081F28959}" destId="{5751F05C-8934-4B63-8A91-70A894961F8E}" srcOrd="0" destOrd="0" presId="urn:microsoft.com/office/officeart/2008/layout/VerticalAccentList"/>
    <dgm:cxn modelId="{7B1C5E43-C553-45F4-A431-EA9FFAA343C9}" type="presParOf" srcId="{14908C15-BB66-4F30-AC12-C61477DBFBB0}" destId="{90B9263B-41E8-42C0-93B8-7D9FAEFAC445}" srcOrd="4" destOrd="0" presId="urn:microsoft.com/office/officeart/2008/layout/VerticalAccentList"/>
    <dgm:cxn modelId="{BE8F8BA0-0E73-4BED-9357-DDA880EB1290}" type="presParOf" srcId="{90B9263B-41E8-42C0-93B8-7D9FAEFAC445}" destId="{A4418148-ABBA-4FEF-BF41-3A9D6490BCF2}" srcOrd="0" destOrd="0" presId="urn:microsoft.com/office/officeart/2008/layout/VerticalAccentList"/>
    <dgm:cxn modelId="{21E18500-B92D-4E8C-A310-913C609DCC02}" type="presParOf" srcId="{90B9263B-41E8-42C0-93B8-7D9FAEFAC445}" destId="{24D3D04B-4CE6-4F55-A172-4A3AD95BA03F}" srcOrd="1" destOrd="0" presId="urn:microsoft.com/office/officeart/2008/layout/VerticalAccentList"/>
    <dgm:cxn modelId="{B2521A0B-D35B-4754-8BBA-920E7431FAC2}" type="presParOf" srcId="{90B9263B-41E8-42C0-93B8-7D9FAEFAC445}" destId="{3DBA1E73-65A2-402F-B1A0-DCC96CA627D4}" srcOrd="2" destOrd="0" presId="urn:microsoft.com/office/officeart/2008/layout/VerticalAccentList"/>
    <dgm:cxn modelId="{728AC339-1A0D-490C-BD82-7AD34433F825}" type="presParOf" srcId="{90B9263B-41E8-42C0-93B8-7D9FAEFAC445}" destId="{D435DC5A-1AD8-4823-828D-4A35AA6A1104}" srcOrd="3" destOrd="0" presId="urn:microsoft.com/office/officeart/2008/layout/VerticalAccentList"/>
    <dgm:cxn modelId="{A264DDAC-E835-47E0-B6C9-78726A83CDD4}" type="presParOf" srcId="{90B9263B-41E8-42C0-93B8-7D9FAEFAC445}" destId="{BCFCA2C2-79C3-426E-B223-6C3143AAB758}" srcOrd="4" destOrd="0" presId="urn:microsoft.com/office/officeart/2008/layout/VerticalAccentList"/>
    <dgm:cxn modelId="{0E1B61FA-2905-4A5A-BC41-D89453B78BF2}" type="presParOf" srcId="{90B9263B-41E8-42C0-93B8-7D9FAEFAC445}" destId="{A3D57AF1-D3FB-46CD-99D6-C827A285548D}" srcOrd="5" destOrd="0" presId="urn:microsoft.com/office/officeart/2008/layout/VerticalAccentList"/>
    <dgm:cxn modelId="{8C73F01E-2431-4A40-9A92-AF99D46C1D2D}" type="presParOf" srcId="{90B9263B-41E8-42C0-93B8-7D9FAEFAC445}" destId="{06352EBF-9A10-4A02-9256-92B3B03730E2}" srcOrd="6" destOrd="0" presId="urn:microsoft.com/office/officeart/2008/layout/VerticalAccentList"/>
    <dgm:cxn modelId="{6FA05C58-769C-497A-98D9-2DDF31E05348}" type="presParOf" srcId="{90B9263B-41E8-42C0-93B8-7D9FAEFAC445}" destId="{E85FD32C-11E9-40BA-8B6E-2767FF717370}" srcOrd="7" destOrd="0" presId="urn:microsoft.com/office/officeart/2008/layout/VerticalAccentList"/>
    <dgm:cxn modelId="{CDFF246B-5425-4CC8-B01B-1AB01368D7E3}" type="presParOf" srcId="{14908C15-BB66-4F30-AC12-C61477DBFBB0}" destId="{DA32C040-4A47-4E11-84B5-8788EC05713B}" srcOrd="5" destOrd="0" presId="urn:microsoft.com/office/officeart/2008/layout/VerticalAccentList"/>
    <dgm:cxn modelId="{5AC51311-AF1C-410D-8127-A1CA9A6F1D74}" type="presParOf" srcId="{14908C15-BB66-4F30-AC12-C61477DBFBB0}" destId="{7D614B85-3E30-45E7-ADD5-35CF96E10578}" srcOrd="6" destOrd="0" presId="urn:microsoft.com/office/officeart/2008/layout/VerticalAccentList"/>
    <dgm:cxn modelId="{F95DA092-F2A9-4317-88D5-784775614ADE}" type="presParOf" srcId="{7D614B85-3E30-45E7-ADD5-35CF96E10578}" destId="{FA8889BA-70C9-496E-B414-D67793E21E50}" srcOrd="0" destOrd="0" presId="urn:microsoft.com/office/officeart/2008/layout/VerticalAccentList"/>
    <dgm:cxn modelId="{E44C8AF6-F22A-40D0-982A-84686B99FF9B}" type="presParOf" srcId="{14908C15-BB66-4F30-AC12-C61477DBFBB0}" destId="{AB61F6C5-46BD-4ACC-A19B-65E14A0AB187}" srcOrd="7" destOrd="0" presId="urn:microsoft.com/office/officeart/2008/layout/VerticalAccentList"/>
    <dgm:cxn modelId="{EE96E885-35DB-43AC-AED6-4F83B4B724C1}" type="presParOf" srcId="{AB61F6C5-46BD-4ACC-A19B-65E14A0AB187}" destId="{71F4059C-67EE-4059-AC2E-08523F91AAE9}" srcOrd="0" destOrd="0" presId="urn:microsoft.com/office/officeart/2008/layout/VerticalAccentList"/>
    <dgm:cxn modelId="{E6B36925-16B1-44CE-BE7E-2DE20FB144CD}" type="presParOf" srcId="{AB61F6C5-46BD-4ACC-A19B-65E14A0AB187}" destId="{997224F0-71DF-45AB-8215-403DFD8DFE08}" srcOrd="1" destOrd="0" presId="urn:microsoft.com/office/officeart/2008/layout/VerticalAccentList"/>
    <dgm:cxn modelId="{1D4AB432-8FDF-4B05-B0CF-58CCE6AEBD83}" type="presParOf" srcId="{AB61F6C5-46BD-4ACC-A19B-65E14A0AB187}" destId="{FC800AB5-F4DF-446D-9399-568ABF98A7A4}" srcOrd="2" destOrd="0" presId="urn:microsoft.com/office/officeart/2008/layout/VerticalAccentList"/>
    <dgm:cxn modelId="{C9FC96AA-FA35-49D2-9E39-6CDD89227D81}" type="presParOf" srcId="{AB61F6C5-46BD-4ACC-A19B-65E14A0AB187}" destId="{BD579199-F84B-454F-B4D8-02F0DB6F1340}" srcOrd="3" destOrd="0" presId="urn:microsoft.com/office/officeart/2008/layout/VerticalAccentList"/>
    <dgm:cxn modelId="{78B52812-6AEC-4EBB-A16C-5F0ABB388D5F}" type="presParOf" srcId="{AB61F6C5-46BD-4ACC-A19B-65E14A0AB187}" destId="{D12A5006-BE3C-4EA7-A483-FDFBE196CF5C}" srcOrd="4" destOrd="0" presId="urn:microsoft.com/office/officeart/2008/layout/VerticalAccentList"/>
    <dgm:cxn modelId="{C68F7AAB-6AD3-4857-96E0-9B0E84885CFD}" type="presParOf" srcId="{AB61F6C5-46BD-4ACC-A19B-65E14A0AB187}" destId="{BF896072-6310-4EA1-86C4-80B410754E9D}" srcOrd="5" destOrd="0" presId="urn:microsoft.com/office/officeart/2008/layout/VerticalAccentList"/>
    <dgm:cxn modelId="{1C0B5809-58CC-46EB-A001-CC00F5CA958E}" type="presParOf" srcId="{AB61F6C5-46BD-4ACC-A19B-65E14A0AB187}" destId="{3155D537-02F2-4558-932E-16BF4A31EE2F}" srcOrd="6" destOrd="0" presId="urn:microsoft.com/office/officeart/2008/layout/VerticalAccentList"/>
    <dgm:cxn modelId="{DA713BCD-397B-4554-98F0-B0E989132AAB}" type="presParOf" srcId="{AB61F6C5-46BD-4ACC-A19B-65E14A0AB187}" destId="{F5BDFD82-408E-44D2-A32C-F7F7579D6868}" srcOrd="7" destOrd="0" presId="urn:microsoft.com/office/officeart/2008/layout/VerticalAccentList"/>
    <dgm:cxn modelId="{F1699ACA-C253-46D2-920C-C6A134F0C77E}" type="presParOf" srcId="{14908C15-BB66-4F30-AC12-C61477DBFBB0}" destId="{FC9EE82C-DED0-414F-A64A-246755A68B29}" srcOrd="8" destOrd="0" presId="urn:microsoft.com/office/officeart/2008/layout/VerticalAccentList"/>
    <dgm:cxn modelId="{446B1FB6-CA50-4B80-A0F7-11541C489D95}" type="presParOf" srcId="{14908C15-BB66-4F30-AC12-C61477DBFBB0}" destId="{B052E3F2-69C6-4843-B5D7-3B65B5D3F2CE}" srcOrd="9" destOrd="0" presId="urn:microsoft.com/office/officeart/2008/layout/VerticalAccentList"/>
    <dgm:cxn modelId="{87EB622F-571F-4070-9E37-501FF2744DDA}" type="presParOf" srcId="{B052E3F2-69C6-4843-B5D7-3B65B5D3F2CE}" destId="{509C8892-4549-4398-92E9-AD3178937A0C}" srcOrd="0" destOrd="0" presId="urn:microsoft.com/office/officeart/2008/layout/VerticalAccentList"/>
    <dgm:cxn modelId="{45972124-82C0-4644-ABA9-774F3F4C56D9}" type="presParOf" srcId="{14908C15-BB66-4F30-AC12-C61477DBFBB0}" destId="{846E35EE-B69D-4865-92C2-0120E5D4DEF1}" srcOrd="10" destOrd="0" presId="urn:microsoft.com/office/officeart/2008/layout/VerticalAccentList"/>
    <dgm:cxn modelId="{D994F0DC-689E-4237-9244-E0438E232036}" type="presParOf" srcId="{846E35EE-B69D-4865-92C2-0120E5D4DEF1}" destId="{5B2D5EE1-133C-45E9-BC1F-CBBC9139E1C1}" srcOrd="0" destOrd="0" presId="urn:microsoft.com/office/officeart/2008/layout/VerticalAccentList"/>
    <dgm:cxn modelId="{C44A9754-2680-4209-8F74-4A98194B03F8}" type="presParOf" srcId="{846E35EE-B69D-4865-92C2-0120E5D4DEF1}" destId="{FB733D37-5FF1-4320-884B-11B3C573964B}" srcOrd="1" destOrd="0" presId="urn:microsoft.com/office/officeart/2008/layout/VerticalAccentList"/>
    <dgm:cxn modelId="{CF837106-82DC-480D-BC8A-A3D7395B71BA}" type="presParOf" srcId="{846E35EE-B69D-4865-92C2-0120E5D4DEF1}" destId="{6417A947-E315-40BD-9FC1-A027671BB3ED}" srcOrd="2" destOrd="0" presId="urn:microsoft.com/office/officeart/2008/layout/VerticalAccentList"/>
    <dgm:cxn modelId="{04975E82-9667-478B-838A-887BA73A84A2}" type="presParOf" srcId="{846E35EE-B69D-4865-92C2-0120E5D4DEF1}" destId="{EBAE7E98-4055-49D8-A19B-226540C50A04}" srcOrd="3" destOrd="0" presId="urn:microsoft.com/office/officeart/2008/layout/VerticalAccentList"/>
    <dgm:cxn modelId="{E64FAAE2-42D8-421B-AF94-BE2C0556D641}" type="presParOf" srcId="{846E35EE-B69D-4865-92C2-0120E5D4DEF1}" destId="{11836409-3F67-4961-8155-4149A1DEFAE8}" srcOrd="4" destOrd="0" presId="urn:microsoft.com/office/officeart/2008/layout/VerticalAccentList"/>
    <dgm:cxn modelId="{FC4E6282-4DB4-4502-96C5-12E7CE94BBB1}" type="presParOf" srcId="{846E35EE-B69D-4865-92C2-0120E5D4DEF1}" destId="{86256CEB-A33F-4EC6-A386-A11C224E7B4C}" srcOrd="5" destOrd="0" presId="urn:microsoft.com/office/officeart/2008/layout/VerticalAccentList"/>
    <dgm:cxn modelId="{16B4503D-90AC-42EB-B081-E44F9AF2C8A0}" type="presParOf" srcId="{846E35EE-B69D-4865-92C2-0120E5D4DEF1}" destId="{25098B54-8076-46C7-A518-7A4C5370A0AE}" srcOrd="6" destOrd="0" presId="urn:microsoft.com/office/officeart/2008/layout/VerticalAccentList"/>
    <dgm:cxn modelId="{6F36BDFF-32BB-459E-9123-A815631FC780}" type="presParOf" srcId="{846E35EE-B69D-4865-92C2-0120E5D4DEF1}" destId="{3358EE15-321A-47F2-9991-FC4A86737132}"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8D1F294-E5CA-420D-ABBD-D05B6ADEB693}"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5E626F8-64A3-4AE8-88C6-305AF28BCF0B}">
      <dgm:prSet phldrT="[Text]" phldr="1" custT="1"/>
      <dgm:spPr/>
      <dgm:t>
        <a:bodyPr/>
        <a:lstStyle/>
        <a:p>
          <a:endParaRPr lang="en-US" sz="2400">
            <a:solidFill>
              <a:schemeClr val="tx2"/>
            </a:solidFill>
            <a:latin typeface="Arial" pitchFamily="34" charset="0"/>
            <a:cs typeface="Arial" pitchFamily="34" charset="0"/>
          </a:endParaRPr>
        </a:p>
      </dgm:t>
    </dgm:pt>
    <dgm:pt modelId="{3172BF94-79F3-4B9A-B4D6-4648C441F4B9}" type="parTrans" cxnId="{3E368280-4DA8-4DB4-9A6A-F3AC35D5EC21}">
      <dgm:prSet/>
      <dgm:spPr/>
      <dgm:t>
        <a:bodyPr/>
        <a:lstStyle/>
        <a:p>
          <a:endParaRPr lang="en-US" sz="2400">
            <a:solidFill>
              <a:schemeClr val="tx2"/>
            </a:solidFill>
            <a:latin typeface="Arial" pitchFamily="34" charset="0"/>
            <a:cs typeface="Arial" pitchFamily="34" charset="0"/>
          </a:endParaRPr>
        </a:p>
      </dgm:t>
    </dgm:pt>
    <dgm:pt modelId="{9DFEDE8E-70E0-4092-B607-E48891FCAFE7}" type="sibTrans" cxnId="{3E368280-4DA8-4DB4-9A6A-F3AC35D5EC21}">
      <dgm:prSet/>
      <dgm:spPr/>
      <dgm:t>
        <a:bodyPr/>
        <a:lstStyle/>
        <a:p>
          <a:endParaRPr lang="en-US" sz="2400">
            <a:solidFill>
              <a:schemeClr val="tx2"/>
            </a:solidFill>
            <a:latin typeface="Arial" pitchFamily="34" charset="0"/>
            <a:cs typeface="Arial" pitchFamily="34" charset="0"/>
          </a:endParaRPr>
        </a:p>
      </dgm:t>
    </dgm:pt>
    <dgm:pt modelId="{BA2753EF-E6C7-41E2-BC12-08A22AFAF5CD}">
      <dgm:prSet phldrT="[Text]" custT="1"/>
      <dgm:spPr/>
      <dgm:t>
        <a:bodyPr/>
        <a:lstStyle/>
        <a:p>
          <a:r>
            <a:rPr lang="en-US" sz="2400" dirty="0" err="1" smtClean="0">
              <a:solidFill>
                <a:schemeClr val="tx2"/>
              </a:solidFill>
              <a:latin typeface="Arial" pitchFamily="34" charset="0"/>
              <a:cs typeface="Arial" pitchFamily="34" charset="0"/>
            </a:rPr>
            <a:t>Đăng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ký</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chỉ</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mục</a:t>
          </a:r>
          <a:endParaRPr lang="en-US" sz="2400" dirty="0">
            <a:solidFill>
              <a:schemeClr val="tx2"/>
            </a:solidFill>
            <a:latin typeface="Arial" pitchFamily="34" charset="0"/>
            <a:cs typeface="Arial" pitchFamily="34" charset="0"/>
          </a:endParaRPr>
        </a:p>
      </dgm:t>
    </dgm:pt>
    <dgm:pt modelId="{9B7A6592-F79C-4680-A13F-4F8F32EE581F}" type="parTrans" cxnId="{15931AF8-70DF-41D1-98BC-34F097D73E3D}">
      <dgm:prSet/>
      <dgm:spPr/>
      <dgm:t>
        <a:bodyPr/>
        <a:lstStyle/>
        <a:p>
          <a:endParaRPr lang="en-US" sz="2400">
            <a:solidFill>
              <a:schemeClr val="tx2"/>
            </a:solidFill>
            <a:latin typeface="Arial" pitchFamily="34" charset="0"/>
            <a:cs typeface="Arial" pitchFamily="34" charset="0"/>
          </a:endParaRPr>
        </a:p>
      </dgm:t>
    </dgm:pt>
    <dgm:pt modelId="{79C764B8-3AF1-461B-B5F0-2A81FD805F82}" type="sibTrans" cxnId="{15931AF8-70DF-41D1-98BC-34F097D73E3D}">
      <dgm:prSet/>
      <dgm:spPr/>
      <dgm:t>
        <a:bodyPr/>
        <a:lstStyle/>
        <a:p>
          <a:endParaRPr lang="en-US" sz="2400">
            <a:solidFill>
              <a:schemeClr val="tx2"/>
            </a:solidFill>
            <a:latin typeface="Arial" pitchFamily="34" charset="0"/>
            <a:cs typeface="Arial" pitchFamily="34" charset="0"/>
          </a:endParaRPr>
        </a:p>
      </dgm:t>
    </dgm:pt>
    <dgm:pt modelId="{5678A001-CD7B-4726-93AB-0A230AE43D81}">
      <dgm:prSet phldrT="[Text]" phldr="1" custT="1"/>
      <dgm:spPr/>
      <dgm:t>
        <a:bodyPr/>
        <a:lstStyle/>
        <a:p>
          <a:endParaRPr lang="en-US" sz="2400">
            <a:solidFill>
              <a:schemeClr val="tx2"/>
            </a:solidFill>
            <a:latin typeface="Arial" pitchFamily="34" charset="0"/>
            <a:cs typeface="Arial" pitchFamily="34" charset="0"/>
          </a:endParaRPr>
        </a:p>
      </dgm:t>
    </dgm:pt>
    <dgm:pt modelId="{48F17E7A-30CD-45FF-BA66-D3331BF35ACD}" type="parTrans" cxnId="{1A372ECD-9ED9-40B0-8385-B90CE5C44B46}">
      <dgm:prSet/>
      <dgm:spPr/>
      <dgm:t>
        <a:bodyPr/>
        <a:lstStyle/>
        <a:p>
          <a:endParaRPr lang="en-US" sz="2400">
            <a:solidFill>
              <a:schemeClr val="tx2"/>
            </a:solidFill>
            <a:latin typeface="Arial" pitchFamily="34" charset="0"/>
            <a:cs typeface="Arial" pitchFamily="34" charset="0"/>
          </a:endParaRPr>
        </a:p>
      </dgm:t>
    </dgm:pt>
    <dgm:pt modelId="{9A3C2436-EA12-47A2-ACAE-DF22AC023FAF}" type="sibTrans" cxnId="{1A372ECD-9ED9-40B0-8385-B90CE5C44B46}">
      <dgm:prSet/>
      <dgm:spPr/>
      <dgm:t>
        <a:bodyPr/>
        <a:lstStyle/>
        <a:p>
          <a:endParaRPr lang="en-US" sz="2400">
            <a:solidFill>
              <a:schemeClr val="tx2"/>
            </a:solidFill>
            <a:latin typeface="Arial" pitchFamily="34" charset="0"/>
            <a:cs typeface="Arial" pitchFamily="34" charset="0"/>
          </a:endParaRPr>
        </a:p>
      </dgm:t>
    </dgm:pt>
    <dgm:pt modelId="{60C5C136-493D-438D-9E14-86FDAD7D00FF}">
      <dgm:prSet phldrT="[Text]" custT="1"/>
      <dgm:spPr/>
      <dgm:t>
        <a:bodyPr/>
        <a:lstStyle/>
        <a:p>
          <a:pPr>
            <a:lnSpc>
              <a:spcPts val="2500"/>
            </a:lnSpc>
          </a:pPr>
          <a:r>
            <a:rPr lang="en-US" sz="2400" dirty="0" err="1" smtClean="0">
              <a:solidFill>
                <a:schemeClr val="tx2"/>
              </a:solidFill>
              <a:latin typeface="Arial" pitchFamily="34" charset="0"/>
              <a:cs typeface="Arial" pitchFamily="34" charset="0"/>
            </a:rPr>
            <a:t>Hệ</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số</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giảm</a:t>
          </a:r>
          <a:r>
            <a:rPr lang="en-US" sz="2400" dirty="0" smtClean="0">
              <a:solidFill>
                <a:schemeClr val="tx2"/>
              </a:solidFill>
              <a:latin typeface="Arial" pitchFamily="34" charset="0"/>
              <a:cs typeface="Arial" pitchFamily="34" charset="0"/>
            </a:rPr>
            <a:t> </a:t>
          </a:r>
        </a:p>
        <a:p>
          <a:pPr>
            <a:lnSpc>
              <a:spcPts val="2500"/>
            </a:lnSpc>
          </a:pPr>
          <a:r>
            <a:rPr lang="en-US" sz="2400" dirty="0" err="1" smtClean="0">
              <a:solidFill>
                <a:schemeClr val="tx2"/>
              </a:solidFill>
              <a:latin typeface="Arial" pitchFamily="34" charset="0"/>
              <a:cs typeface="Arial" pitchFamily="34" charset="0"/>
            </a:rPr>
            <a:t>và</a:t>
          </a:r>
          <a:r>
            <a:rPr lang="en-US" sz="2400" dirty="0" smtClean="0">
              <a:solidFill>
                <a:schemeClr val="tx2"/>
              </a:solidFill>
              <a:latin typeface="Arial" pitchFamily="34" charset="0"/>
              <a:cs typeface="Arial" pitchFamily="34" charset="0"/>
            </a:rPr>
            <a:t> chi </a:t>
          </a:r>
          <a:r>
            <a:rPr lang="en-US" sz="2400" dirty="0" err="1" smtClean="0">
              <a:solidFill>
                <a:schemeClr val="tx2"/>
              </a:solidFill>
              <a:latin typeface="Arial" pitchFamily="34" charset="0"/>
              <a:cs typeface="Arial" pitchFamily="34" charset="0"/>
            </a:rPr>
            <a:t>phí</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tính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toán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cho</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phương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thức</a:t>
          </a:r>
          <a:r>
            <a:rPr lang="en-US" sz="2400" dirty="0" smtClean="0">
              <a:solidFill>
                <a:schemeClr val="tx2"/>
              </a:solidFill>
              <a:latin typeface="Arial" pitchFamily="34" charset="0"/>
              <a:cs typeface="Arial" pitchFamily="34" charset="0"/>
            </a:rPr>
            <a:t> ADT</a:t>
          </a:r>
          <a:endParaRPr lang="en-US" sz="2400" dirty="0">
            <a:solidFill>
              <a:schemeClr val="tx2"/>
            </a:solidFill>
            <a:latin typeface="Arial" pitchFamily="34" charset="0"/>
            <a:cs typeface="Arial" pitchFamily="34" charset="0"/>
          </a:endParaRPr>
        </a:p>
      </dgm:t>
    </dgm:pt>
    <dgm:pt modelId="{D670BDC4-5D45-42D2-9078-C9DCEF9EBF04}" type="parTrans" cxnId="{245557F1-90C3-46DC-A578-BE86395566CB}">
      <dgm:prSet/>
      <dgm:spPr/>
      <dgm:t>
        <a:bodyPr/>
        <a:lstStyle/>
        <a:p>
          <a:endParaRPr lang="en-US" sz="2400">
            <a:solidFill>
              <a:schemeClr val="tx2"/>
            </a:solidFill>
            <a:latin typeface="Arial" pitchFamily="34" charset="0"/>
            <a:cs typeface="Arial" pitchFamily="34" charset="0"/>
          </a:endParaRPr>
        </a:p>
      </dgm:t>
    </dgm:pt>
    <dgm:pt modelId="{817B888A-06A5-4163-AD94-58760146B6D2}" type="sibTrans" cxnId="{245557F1-90C3-46DC-A578-BE86395566CB}">
      <dgm:prSet/>
      <dgm:spPr/>
      <dgm:t>
        <a:bodyPr/>
        <a:lstStyle/>
        <a:p>
          <a:endParaRPr lang="en-US" sz="2400">
            <a:solidFill>
              <a:schemeClr val="tx2"/>
            </a:solidFill>
            <a:latin typeface="Arial" pitchFamily="34" charset="0"/>
            <a:cs typeface="Arial" pitchFamily="34" charset="0"/>
          </a:endParaRPr>
        </a:p>
      </dgm:t>
    </dgm:pt>
    <dgm:pt modelId="{C612C8BF-3B9E-42EF-9ADF-5DBB6125F9A5}">
      <dgm:prSet phldrT="[Text]" phldr="1" custT="1"/>
      <dgm:spPr/>
      <dgm:t>
        <a:bodyPr/>
        <a:lstStyle/>
        <a:p>
          <a:endParaRPr lang="en-US" sz="2400">
            <a:solidFill>
              <a:schemeClr val="tx2"/>
            </a:solidFill>
            <a:latin typeface="Arial" pitchFamily="34" charset="0"/>
            <a:cs typeface="Arial" pitchFamily="34" charset="0"/>
          </a:endParaRPr>
        </a:p>
      </dgm:t>
    </dgm:pt>
    <dgm:pt modelId="{BF2F5222-E48D-4212-B1F4-14E011B4CB2A}" type="parTrans" cxnId="{69ECE88D-815B-4961-A238-BF664F15F8C1}">
      <dgm:prSet/>
      <dgm:spPr/>
      <dgm:t>
        <a:bodyPr/>
        <a:lstStyle/>
        <a:p>
          <a:endParaRPr lang="en-US" sz="2400">
            <a:solidFill>
              <a:schemeClr val="tx2"/>
            </a:solidFill>
            <a:latin typeface="Arial" pitchFamily="34" charset="0"/>
            <a:cs typeface="Arial" pitchFamily="34" charset="0"/>
          </a:endParaRPr>
        </a:p>
      </dgm:t>
    </dgm:pt>
    <dgm:pt modelId="{3F5625E1-5BF0-46DF-B2D1-5D77ACA78E5E}" type="sibTrans" cxnId="{69ECE88D-815B-4961-A238-BF664F15F8C1}">
      <dgm:prSet/>
      <dgm:spPr/>
      <dgm:t>
        <a:bodyPr/>
        <a:lstStyle/>
        <a:p>
          <a:endParaRPr lang="en-US" sz="2400">
            <a:solidFill>
              <a:schemeClr val="tx2"/>
            </a:solidFill>
            <a:latin typeface="Arial" pitchFamily="34" charset="0"/>
            <a:cs typeface="Arial" pitchFamily="34" charset="0"/>
          </a:endParaRPr>
        </a:p>
      </dgm:t>
    </dgm:pt>
    <dgm:pt modelId="{6CF1AB4E-E4C1-4185-B4B3-405C76FA2DD5}">
      <dgm:prSet phldrT="[Text]" custT="1"/>
      <dgm:spPr/>
      <dgm:t>
        <a:bodyPr/>
        <a:lstStyle/>
        <a:p>
          <a:r>
            <a:rPr lang="en-US" sz="2400" dirty="0" err="1" smtClean="0">
              <a:solidFill>
                <a:schemeClr val="tx2"/>
              </a:solidFill>
              <a:latin typeface="Arial" pitchFamily="34" charset="0"/>
              <a:cs typeface="Arial" pitchFamily="34" charset="0"/>
            </a:rPr>
            <a:t>Tinh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chỉnh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chọn</a:t>
          </a:r>
          <a:r>
            <a:rPr lang="en-US" sz="2400" dirty="0" smtClean="0">
              <a:solidFill>
                <a:schemeClr val="tx2"/>
              </a:solidFill>
              <a:latin typeface="Arial" pitchFamily="34" charset="0"/>
              <a:cs typeface="Arial" pitchFamily="34" charset="0"/>
            </a:rPr>
            <a:t> chi </a:t>
          </a:r>
          <a:r>
            <a:rPr lang="en-US" sz="2400" dirty="0" err="1" smtClean="0">
              <a:solidFill>
                <a:schemeClr val="tx2"/>
              </a:solidFill>
              <a:latin typeface="Arial" pitchFamily="34" charset="0"/>
              <a:cs typeface="Arial" pitchFamily="34" charset="0"/>
            </a:rPr>
            <a:t>phí</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cao</a:t>
          </a:r>
          <a:endParaRPr lang="en-US" sz="2400" dirty="0">
            <a:solidFill>
              <a:schemeClr val="tx2"/>
            </a:solidFill>
            <a:latin typeface="Arial" pitchFamily="34" charset="0"/>
            <a:cs typeface="Arial" pitchFamily="34" charset="0"/>
          </a:endParaRPr>
        </a:p>
      </dgm:t>
    </dgm:pt>
    <dgm:pt modelId="{CB0BF9E9-12F0-4179-B622-B4686A817904}" type="parTrans" cxnId="{D7AC36E4-4B2E-4B2E-ADF9-E718E2F59526}">
      <dgm:prSet/>
      <dgm:spPr/>
      <dgm:t>
        <a:bodyPr/>
        <a:lstStyle/>
        <a:p>
          <a:endParaRPr lang="en-US" sz="2400">
            <a:solidFill>
              <a:schemeClr val="tx2"/>
            </a:solidFill>
            <a:latin typeface="Arial" pitchFamily="34" charset="0"/>
            <a:cs typeface="Arial" pitchFamily="34" charset="0"/>
          </a:endParaRPr>
        </a:p>
      </dgm:t>
    </dgm:pt>
    <dgm:pt modelId="{4E8B7B3B-ABD9-48C7-B5DD-2220FD4E9238}" type="sibTrans" cxnId="{D7AC36E4-4B2E-4B2E-ADF9-E718E2F59526}">
      <dgm:prSet/>
      <dgm:spPr/>
      <dgm:t>
        <a:bodyPr/>
        <a:lstStyle/>
        <a:p>
          <a:endParaRPr lang="en-US" sz="2400">
            <a:solidFill>
              <a:schemeClr val="tx2"/>
            </a:solidFill>
            <a:latin typeface="Arial" pitchFamily="34" charset="0"/>
            <a:cs typeface="Arial" pitchFamily="34" charset="0"/>
          </a:endParaRPr>
        </a:p>
      </dgm:t>
    </dgm:pt>
    <dgm:pt modelId="{82F454E1-0C12-4FEE-8B90-E7DCA02A2FB8}" type="pres">
      <dgm:prSet presAssocID="{E8D1F294-E5CA-420D-ABBD-D05B6ADEB693}" presName="Name0" presStyleCnt="0">
        <dgm:presLayoutVars>
          <dgm:chMax/>
          <dgm:chPref/>
          <dgm:dir/>
        </dgm:presLayoutVars>
      </dgm:prSet>
      <dgm:spPr/>
      <dgm:t>
        <a:bodyPr/>
        <a:lstStyle/>
        <a:p>
          <a:endParaRPr lang="en-US"/>
        </a:p>
      </dgm:t>
    </dgm:pt>
    <dgm:pt modelId="{429BFAFA-E5AC-4098-9706-36F2BF392C40}" type="pres">
      <dgm:prSet presAssocID="{D5E626F8-64A3-4AE8-88C6-305AF28BCF0B}" presName="parenttextcomposite" presStyleCnt="0"/>
      <dgm:spPr/>
    </dgm:pt>
    <dgm:pt modelId="{C5CF1469-192B-42A9-9A5B-0C8C20204911}" type="pres">
      <dgm:prSet presAssocID="{D5E626F8-64A3-4AE8-88C6-305AF28BCF0B}" presName="parenttext" presStyleLbl="revTx" presStyleIdx="0" presStyleCnt="3" custLinFactNeighborY="-14291">
        <dgm:presLayoutVars>
          <dgm:chMax/>
          <dgm:chPref val="2"/>
          <dgm:bulletEnabled val="1"/>
        </dgm:presLayoutVars>
      </dgm:prSet>
      <dgm:spPr/>
      <dgm:t>
        <a:bodyPr/>
        <a:lstStyle/>
        <a:p>
          <a:endParaRPr lang="en-US"/>
        </a:p>
      </dgm:t>
    </dgm:pt>
    <dgm:pt modelId="{0A733062-8273-4873-9E9B-4D3BD56295A6}" type="pres">
      <dgm:prSet presAssocID="{D5E626F8-64A3-4AE8-88C6-305AF28BCF0B}" presName="composite" presStyleCnt="0"/>
      <dgm:spPr/>
    </dgm:pt>
    <dgm:pt modelId="{D180D456-61E2-4116-BC49-BDE4803D70F4}" type="pres">
      <dgm:prSet presAssocID="{D5E626F8-64A3-4AE8-88C6-305AF28BCF0B}" presName="chevron1" presStyleLbl="alignNode1" presStyleIdx="0" presStyleCnt="21"/>
      <dgm:spPr/>
    </dgm:pt>
    <dgm:pt modelId="{CFF87982-7B70-4E63-A710-1AD8F29DF7CB}" type="pres">
      <dgm:prSet presAssocID="{D5E626F8-64A3-4AE8-88C6-305AF28BCF0B}" presName="chevron2" presStyleLbl="alignNode1" presStyleIdx="1" presStyleCnt="21"/>
      <dgm:spPr/>
    </dgm:pt>
    <dgm:pt modelId="{05DAF625-0871-4B0A-8930-8736B0E12B75}" type="pres">
      <dgm:prSet presAssocID="{D5E626F8-64A3-4AE8-88C6-305AF28BCF0B}" presName="chevron3" presStyleLbl="alignNode1" presStyleIdx="2" presStyleCnt="21"/>
      <dgm:spPr/>
    </dgm:pt>
    <dgm:pt modelId="{D9447DD7-6F62-49A9-87D4-D4EC87F1F405}" type="pres">
      <dgm:prSet presAssocID="{D5E626F8-64A3-4AE8-88C6-305AF28BCF0B}" presName="chevron4" presStyleLbl="alignNode1" presStyleIdx="3" presStyleCnt="21"/>
      <dgm:spPr/>
    </dgm:pt>
    <dgm:pt modelId="{C20B0933-E2E8-4730-8176-60C49B3CA742}" type="pres">
      <dgm:prSet presAssocID="{D5E626F8-64A3-4AE8-88C6-305AF28BCF0B}" presName="chevron5" presStyleLbl="alignNode1" presStyleIdx="4" presStyleCnt="21"/>
      <dgm:spPr/>
    </dgm:pt>
    <dgm:pt modelId="{30931C92-E831-475C-B618-73ECFDE5C465}" type="pres">
      <dgm:prSet presAssocID="{D5E626F8-64A3-4AE8-88C6-305AF28BCF0B}" presName="chevron6" presStyleLbl="alignNode1" presStyleIdx="5" presStyleCnt="21"/>
      <dgm:spPr/>
    </dgm:pt>
    <dgm:pt modelId="{564D7197-3620-4671-8F43-160EB959DCE4}" type="pres">
      <dgm:prSet presAssocID="{D5E626F8-64A3-4AE8-88C6-305AF28BCF0B}" presName="chevron7" presStyleLbl="alignNode1" presStyleIdx="6" presStyleCnt="21"/>
      <dgm:spPr/>
    </dgm:pt>
    <dgm:pt modelId="{7B8888AD-9EB3-4431-8311-9968F05D6D3C}" type="pres">
      <dgm:prSet presAssocID="{D5E626F8-64A3-4AE8-88C6-305AF28BCF0B}" presName="childtext" presStyleLbl="solidFgAcc1" presStyleIdx="0" presStyleCnt="3">
        <dgm:presLayoutVars>
          <dgm:chMax/>
          <dgm:chPref val="0"/>
          <dgm:bulletEnabled val="1"/>
        </dgm:presLayoutVars>
      </dgm:prSet>
      <dgm:spPr/>
      <dgm:t>
        <a:bodyPr/>
        <a:lstStyle/>
        <a:p>
          <a:endParaRPr lang="en-US"/>
        </a:p>
      </dgm:t>
    </dgm:pt>
    <dgm:pt modelId="{3911DB43-5F19-4F8A-8E69-38C3828CAA84}" type="pres">
      <dgm:prSet presAssocID="{9DFEDE8E-70E0-4092-B607-E48891FCAFE7}" presName="sibTrans" presStyleCnt="0"/>
      <dgm:spPr/>
    </dgm:pt>
    <dgm:pt modelId="{C48F84E2-A8C5-48CD-87D8-FFBA14134760}" type="pres">
      <dgm:prSet presAssocID="{5678A001-CD7B-4726-93AB-0A230AE43D81}" presName="parenttextcomposite" presStyleCnt="0"/>
      <dgm:spPr/>
    </dgm:pt>
    <dgm:pt modelId="{99E1BE03-E583-4B01-9F24-F1F144B30486}" type="pres">
      <dgm:prSet presAssocID="{5678A001-CD7B-4726-93AB-0A230AE43D81}" presName="parenttext" presStyleLbl="revTx" presStyleIdx="1" presStyleCnt="3">
        <dgm:presLayoutVars>
          <dgm:chMax/>
          <dgm:chPref val="2"/>
          <dgm:bulletEnabled val="1"/>
        </dgm:presLayoutVars>
      </dgm:prSet>
      <dgm:spPr/>
      <dgm:t>
        <a:bodyPr/>
        <a:lstStyle/>
        <a:p>
          <a:endParaRPr lang="en-US"/>
        </a:p>
      </dgm:t>
    </dgm:pt>
    <dgm:pt modelId="{D6736C6E-46D0-44A3-8615-A50AA70B6EB2}" type="pres">
      <dgm:prSet presAssocID="{5678A001-CD7B-4726-93AB-0A230AE43D81}" presName="composite" presStyleCnt="0"/>
      <dgm:spPr/>
    </dgm:pt>
    <dgm:pt modelId="{49882D7D-4B39-4D6D-987C-827213754B5B}" type="pres">
      <dgm:prSet presAssocID="{5678A001-CD7B-4726-93AB-0A230AE43D81}" presName="chevron1" presStyleLbl="alignNode1" presStyleIdx="7" presStyleCnt="21"/>
      <dgm:spPr/>
    </dgm:pt>
    <dgm:pt modelId="{3AA8F7FA-55D2-47DF-A39E-C90480C324ED}" type="pres">
      <dgm:prSet presAssocID="{5678A001-CD7B-4726-93AB-0A230AE43D81}" presName="chevron2" presStyleLbl="alignNode1" presStyleIdx="8" presStyleCnt="21"/>
      <dgm:spPr/>
    </dgm:pt>
    <dgm:pt modelId="{07696254-F073-47E7-A3AE-924598E6865C}" type="pres">
      <dgm:prSet presAssocID="{5678A001-CD7B-4726-93AB-0A230AE43D81}" presName="chevron3" presStyleLbl="alignNode1" presStyleIdx="9" presStyleCnt="21"/>
      <dgm:spPr/>
    </dgm:pt>
    <dgm:pt modelId="{35C6A694-28FB-4D29-A0B4-0D5DF407C4DC}" type="pres">
      <dgm:prSet presAssocID="{5678A001-CD7B-4726-93AB-0A230AE43D81}" presName="chevron4" presStyleLbl="alignNode1" presStyleIdx="10" presStyleCnt="21"/>
      <dgm:spPr/>
    </dgm:pt>
    <dgm:pt modelId="{9C64CA26-2623-47DD-AB36-282058C55F56}" type="pres">
      <dgm:prSet presAssocID="{5678A001-CD7B-4726-93AB-0A230AE43D81}" presName="chevron5" presStyleLbl="alignNode1" presStyleIdx="11" presStyleCnt="21"/>
      <dgm:spPr/>
    </dgm:pt>
    <dgm:pt modelId="{3E3F6C5B-7CAD-49C2-A19C-F8A46C6B3784}" type="pres">
      <dgm:prSet presAssocID="{5678A001-CD7B-4726-93AB-0A230AE43D81}" presName="chevron6" presStyleLbl="alignNode1" presStyleIdx="12" presStyleCnt="21"/>
      <dgm:spPr/>
    </dgm:pt>
    <dgm:pt modelId="{FA78E228-41FB-4E7A-8637-1E7444B9F271}" type="pres">
      <dgm:prSet presAssocID="{5678A001-CD7B-4726-93AB-0A230AE43D81}" presName="chevron7" presStyleLbl="alignNode1" presStyleIdx="13" presStyleCnt="21"/>
      <dgm:spPr/>
    </dgm:pt>
    <dgm:pt modelId="{EB96FAAF-6D7A-484F-975A-15E003117CF6}" type="pres">
      <dgm:prSet presAssocID="{5678A001-CD7B-4726-93AB-0A230AE43D81}" presName="childtext" presStyleLbl="solidFgAcc1" presStyleIdx="1" presStyleCnt="3">
        <dgm:presLayoutVars>
          <dgm:chMax/>
          <dgm:chPref val="0"/>
          <dgm:bulletEnabled val="1"/>
        </dgm:presLayoutVars>
      </dgm:prSet>
      <dgm:spPr/>
      <dgm:t>
        <a:bodyPr/>
        <a:lstStyle/>
        <a:p>
          <a:endParaRPr lang="en-US"/>
        </a:p>
      </dgm:t>
    </dgm:pt>
    <dgm:pt modelId="{A89EC1F5-A545-4E9B-99E3-641E70CD75CC}" type="pres">
      <dgm:prSet presAssocID="{9A3C2436-EA12-47A2-ACAE-DF22AC023FAF}" presName="sibTrans" presStyleCnt="0"/>
      <dgm:spPr/>
    </dgm:pt>
    <dgm:pt modelId="{4BA18570-BD2A-4694-AD92-9EFDB86F6203}" type="pres">
      <dgm:prSet presAssocID="{C612C8BF-3B9E-42EF-9ADF-5DBB6125F9A5}" presName="parenttextcomposite" presStyleCnt="0"/>
      <dgm:spPr/>
    </dgm:pt>
    <dgm:pt modelId="{CEA7449F-1D7E-490D-9405-D74DAD181135}" type="pres">
      <dgm:prSet presAssocID="{C612C8BF-3B9E-42EF-9ADF-5DBB6125F9A5}" presName="parenttext" presStyleLbl="revTx" presStyleIdx="2" presStyleCnt="3">
        <dgm:presLayoutVars>
          <dgm:chMax/>
          <dgm:chPref val="2"/>
          <dgm:bulletEnabled val="1"/>
        </dgm:presLayoutVars>
      </dgm:prSet>
      <dgm:spPr/>
      <dgm:t>
        <a:bodyPr/>
        <a:lstStyle/>
        <a:p>
          <a:endParaRPr lang="en-US"/>
        </a:p>
      </dgm:t>
    </dgm:pt>
    <dgm:pt modelId="{79BD8E45-36AA-4F49-8EA7-72F281A37515}" type="pres">
      <dgm:prSet presAssocID="{C612C8BF-3B9E-42EF-9ADF-5DBB6125F9A5}" presName="composite" presStyleCnt="0"/>
      <dgm:spPr/>
    </dgm:pt>
    <dgm:pt modelId="{A0B26B7E-ECB8-4766-B5F3-D9B77A7AAA79}" type="pres">
      <dgm:prSet presAssocID="{C612C8BF-3B9E-42EF-9ADF-5DBB6125F9A5}" presName="chevron1" presStyleLbl="alignNode1" presStyleIdx="14" presStyleCnt="21"/>
      <dgm:spPr/>
    </dgm:pt>
    <dgm:pt modelId="{9134331B-10E1-4CF4-A1AC-F93ADDC97E13}" type="pres">
      <dgm:prSet presAssocID="{C612C8BF-3B9E-42EF-9ADF-5DBB6125F9A5}" presName="chevron2" presStyleLbl="alignNode1" presStyleIdx="15" presStyleCnt="21"/>
      <dgm:spPr/>
    </dgm:pt>
    <dgm:pt modelId="{B57268EE-DA4F-4A1F-AEFB-0F41445C69D7}" type="pres">
      <dgm:prSet presAssocID="{C612C8BF-3B9E-42EF-9ADF-5DBB6125F9A5}" presName="chevron3" presStyleLbl="alignNode1" presStyleIdx="16" presStyleCnt="21"/>
      <dgm:spPr/>
    </dgm:pt>
    <dgm:pt modelId="{C60D9454-3199-497E-84F6-8A2961188FFB}" type="pres">
      <dgm:prSet presAssocID="{C612C8BF-3B9E-42EF-9ADF-5DBB6125F9A5}" presName="chevron4" presStyleLbl="alignNode1" presStyleIdx="17" presStyleCnt="21"/>
      <dgm:spPr/>
    </dgm:pt>
    <dgm:pt modelId="{AAC3C052-CDE4-4AF9-9555-114A6BDAE01F}" type="pres">
      <dgm:prSet presAssocID="{C612C8BF-3B9E-42EF-9ADF-5DBB6125F9A5}" presName="chevron5" presStyleLbl="alignNode1" presStyleIdx="18" presStyleCnt="21"/>
      <dgm:spPr/>
    </dgm:pt>
    <dgm:pt modelId="{D4504C30-E456-4346-9065-BAB38CF3C60E}" type="pres">
      <dgm:prSet presAssocID="{C612C8BF-3B9E-42EF-9ADF-5DBB6125F9A5}" presName="chevron6" presStyleLbl="alignNode1" presStyleIdx="19" presStyleCnt="21"/>
      <dgm:spPr/>
    </dgm:pt>
    <dgm:pt modelId="{923F4346-6FE7-4EC2-959E-2964D7053876}" type="pres">
      <dgm:prSet presAssocID="{C612C8BF-3B9E-42EF-9ADF-5DBB6125F9A5}" presName="chevron7" presStyleLbl="alignNode1" presStyleIdx="20" presStyleCnt="21"/>
      <dgm:spPr/>
    </dgm:pt>
    <dgm:pt modelId="{4BB7BA04-58FF-4333-97A8-47C1454422C6}" type="pres">
      <dgm:prSet presAssocID="{C612C8BF-3B9E-42EF-9ADF-5DBB6125F9A5}" presName="childtext" presStyleLbl="solidFgAcc1" presStyleIdx="2" presStyleCnt="3">
        <dgm:presLayoutVars>
          <dgm:chMax/>
          <dgm:chPref val="0"/>
          <dgm:bulletEnabled val="1"/>
        </dgm:presLayoutVars>
      </dgm:prSet>
      <dgm:spPr/>
      <dgm:t>
        <a:bodyPr/>
        <a:lstStyle/>
        <a:p>
          <a:endParaRPr lang="en-US"/>
        </a:p>
      </dgm:t>
    </dgm:pt>
  </dgm:ptLst>
  <dgm:cxnLst>
    <dgm:cxn modelId="{245557F1-90C3-46DC-A578-BE86395566CB}" srcId="{5678A001-CD7B-4726-93AB-0A230AE43D81}" destId="{60C5C136-493D-438D-9E14-86FDAD7D00FF}" srcOrd="0" destOrd="0" parTransId="{D670BDC4-5D45-42D2-9078-C9DCEF9EBF04}" sibTransId="{817B888A-06A5-4163-AD94-58760146B6D2}"/>
    <dgm:cxn modelId="{69ECE88D-815B-4961-A238-BF664F15F8C1}" srcId="{E8D1F294-E5CA-420D-ABBD-D05B6ADEB693}" destId="{C612C8BF-3B9E-42EF-9ADF-5DBB6125F9A5}" srcOrd="2" destOrd="0" parTransId="{BF2F5222-E48D-4212-B1F4-14E011B4CB2A}" sibTransId="{3F5625E1-5BF0-46DF-B2D1-5D77ACA78E5E}"/>
    <dgm:cxn modelId="{7E071ECC-90FA-458C-B99F-D39774052DDE}" type="presOf" srcId="{6CF1AB4E-E4C1-4185-B4B3-405C76FA2DD5}" destId="{4BB7BA04-58FF-4333-97A8-47C1454422C6}" srcOrd="0" destOrd="0" presId="urn:microsoft.com/office/officeart/2008/layout/VerticalAccentList"/>
    <dgm:cxn modelId="{1A372ECD-9ED9-40B0-8385-B90CE5C44B46}" srcId="{E8D1F294-E5CA-420D-ABBD-D05B6ADEB693}" destId="{5678A001-CD7B-4726-93AB-0A230AE43D81}" srcOrd="1" destOrd="0" parTransId="{48F17E7A-30CD-45FF-BA66-D3331BF35ACD}" sibTransId="{9A3C2436-EA12-47A2-ACAE-DF22AC023FAF}"/>
    <dgm:cxn modelId="{3E368280-4DA8-4DB4-9A6A-F3AC35D5EC21}" srcId="{E8D1F294-E5CA-420D-ABBD-D05B6ADEB693}" destId="{D5E626F8-64A3-4AE8-88C6-305AF28BCF0B}" srcOrd="0" destOrd="0" parTransId="{3172BF94-79F3-4B9A-B4D6-4648C441F4B9}" sibTransId="{9DFEDE8E-70E0-4092-B607-E48891FCAFE7}"/>
    <dgm:cxn modelId="{80F8126D-7B8B-4CCA-AC59-873CB4022DE0}" type="presOf" srcId="{C612C8BF-3B9E-42EF-9ADF-5DBB6125F9A5}" destId="{CEA7449F-1D7E-490D-9405-D74DAD181135}" srcOrd="0" destOrd="0" presId="urn:microsoft.com/office/officeart/2008/layout/VerticalAccentList"/>
    <dgm:cxn modelId="{0DD4922A-51E8-4350-940D-D6A73A7D3DEA}" type="presOf" srcId="{5678A001-CD7B-4726-93AB-0A230AE43D81}" destId="{99E1BE03-E583-4B01-9F24-F1F144B30486}" srcOrd="0" destOrd="0" presId="urn:microsoft.com/office/officeart/2008/layout/VerticalAccentList"/>
    <dgm:cxn modelId="{15931AF8-70DF-41D1-98BC-34F097D73E3D}" srcId="{D5E626F8-64A3-4AE8-88C6-305AF28BCF0B}" destId="{BA2753EF-E6C7-41E2-BC12-08A22AFAF5CD}" srcOrd="0" destOrd="0" parTransId="{9B7A6592-F79C-4680-A13F-4F8F32EE581F}" sibTransId="{79C764B8-3AF1-461B-B5F0-2A81FD805F82}"/>
    <dgm:cxn modelId="{C6FEE2AC-7F4D-4653-B801-4EC83FE4188D}" type="presOf" srcId="{60C5C136-493D-438D-9E14-86FDAD7D00FF}" destId="{EB96FAAF-6D7A-484F-975A-15E003117CF6}" srcOrd="0" destOrd="0" presId="urn:microsoft.com/office/officeart/2008/layout/VerticalAccentList"/>
    <dgm:cxn modelId="{7253DDA6-DB6F-41F0-B23F-13FAE3E73729}" type="presOf" srcId="{E8D1F294-E5CA-420D-ABBD-D05B6ADEB693}" destId="{82F454E1-0C12-4FEE-8B90-E7DCA02A2FB8}" srcOrd="0" destOrd="0" presId="urn:microsoft.com/office/officeart/2008/layout/VerticalAccentList"/>
    <dgm:cxn modelId="{D7AC36E4-4B2E-4B2E-ADF9-E718E2F59526}" srcId="{C612C8BF-3B9E-42EF-9ADF-5DBB6125F9A5}" destId="{6CF1AB4E-E4C1-4185-B4B3-405C76FA2DD5}" srcOrd="0" destOrd="0" parTransId="{CB0BF9E9-12F0-4179-B622-B4686A817904}" sibTransId="{4E8B7B3B-ABD9-48C7-B5DD-2220FD4E9238}"/>
    <dgm:cxn modelId="{8DF1B11D-E851-4B9B-8321-43C574A1CC54}" type="presOf" srcId="{BA2753EF-E6C7-41E2-BC12-08A22AFAF5CD}" destId="{7B8888AD-9EB3-4431-8311-9968F05D6D3C}" srcOrd="0" destOrd="0" presId="urn:microsoft.com/office/officeart/2008/layout/VerticalAccentList"/>
    <dgm:cxn modelId="{174D5185-24DE-44BB-B5D4-33A569738861}" type="presOf" srcId="{D5E626F8-64A3-4AE8-88C6-305AF28BCF0B}" destId="{C5CF1469-192B-42A9-9A5B-0C8C20204911}" srcOrd="0" destOrd="0" presId="urn:microsoft.com/office/officeart/2008/layout/VerticalAccentList"/>
    <dgm:cxn modelId="{FC62FD67-6727-4C66-A6B1-547A70145B23}" type="presParOf" srcId="{82F454E1-0C12-4FEE-8B90-E7DCA02A2FB8}" destId="{429BFAFA-E5AC-4098-9706-36F2BF392C40}" srcOrd="0" destOrd="0" presId="urn:microsoft.com/office/officeart/2008/layout/VerticalAccentList"/>
    <dgm:cxn modelId="{EAF94F2A-1A43-4671-B48C-31D6C2315472}" type="presParOf" srcId="{429BFAFA-E5AC-4098-9706-36F2BF392C40}" destId="{C5CF1469-192B-42A9-9A5B-0C8C20204911}" srcOrd="0" destOrd="0" presId="urn:microsoft.com/office/officeart/2008/layout/VerticalAccentList"/>
    <dgm:cxn modelId="{294BFDFB-8B4D-426B-ABD5-04F02911A376}" type="presParOf" srcId="{82F454E1-0C12-4FEE-8B90-E7DCA02A2FB8}" destId="{0A733062-8273-4873-9E9B-4D3BD56295A6}" srcOrd="1" destOrd="0" presId="urn:microsoft.com/office/officeart/2008/layout/VerticalAccentList"/>
    <dgm:cxn modelId="{0E10DE80-94E1-4233-87F3-BA248033FF24}" type="presParOf" srcId="{0A733062-8273-4873-9E9B-4D3BD56295A6}" destId="{D180D456-61E2-4116-BC49-BDE4803D70F4}" srcOrd="0" destOrd="0" presId="urn:microsoft.com/office/officeart/2008/layout/VerticalAccentList"/>
    <dgm:cxn modelId="{E284DF04-8C55-4567-9960-CBD3BE7D6D57}" type="presParOf" srcId="{0A733062-8273-4873-9E9B-4D3BD56295A6}" destId="{CFF87982-7B70-4E63-A710-1AD8F29DF7CB}" srcOrd="1" destOrd="0" presId="urn:microsoft.com/office/officeart/2008/layout/VerticalAccentList"/>
    <dgm:cxn modelId="{CE55EE16-2AC0-4659-8ACF-C4E01BBD0FEC}" type="presParOf" srcId="{0A733062-8273-4873-9E9B-4D3BD56295A6}" destId="{05DAF625-0871-4B0A-8930-8736B0E12B75}" srcOrd="2" destOrd="0" presId="urn:microsoft.com/office/officeart/2008/layout/VerticalAccentList"/>
    <dgm:cxn modelId="{46B11EB7-B05F-4A63-BF63-BC1ADAF912A9}" type="presParOf" srcId="{0A733062-8273-4873-9E9B-4D3BD56295A6}" destId="{D9447DD7-6F62-49A9-87D4-D4EC87F1F405}" srcOrd="3" destOrd="0" presId="urn:microsoft.com/office/officeart/2008/layout/VerticalAccentList"/>
    <dgm:cxn modelId="{25E531CE-3D48-4C5B-967E-115023D20B92}" type="presParOf" srcId="{0A733062-8273-4873-9E9B-4D3BD56295A6}" destId="{C20B0933-E2E8-4730-8176-60C49B3CA742}" srcOrd="4" destOrd="0" presId="urn:microsoft.com/office/officeart/2008/layout/VerticalAccentList"/>
    <dgm:cxn modelId="{B4C4BF3F-586F-4727-AFDA-D463C21757CA}" type="presParOf" srcId="{0A733062-8273-4873-9E9B-4D3BD56295A6}" destId="{30931C92-E831-475C-B618-73ECFDE5C465}" srcOrd="5" destOrd="0" presId="urn:microsoft.com/office/officeart/2008/layout/VerticalAccentList"/>
    <dgm:cxn modelId="{9423DED4-C730-40A4-BDCC-7E424AC6AA10}" type="presParOf" srcId="{0A733062-8273-4873-9E9B-4D3BD56295A6}" destId="{564D7197-3620-4671-8F43-160EB959DCE4}" srcOrd="6" destOrd="0" presId="urn:microsoft.com/office/officeart/2008/layout/VerticalAccentList"/>
    <dgm:cxn modelId="{C811F206-994B-402C-AB19-209F96F2066E}" type="presParOf" srcId="{0A733062-8273-4873-9E9B-4D3BD56295A6}" destId="{7B8888AD-9EB3-4431-8311-9968F05D6D3C}" srcOrd="7" destOrd="0" presId="urn:microsoft.com/office/officeart/2008/layout/VerticalAccentList"/>
    <dgm:cxn modelId="{4A40DC9B-7D3F-4EDD-9B88-69B6A84EADE7}" type="presParOf" srcId="{82F454E1-0C12-4FEE-8B90-E7DCA02A2FB8}" destId="{3911DB43-5F19-4F8A-8E69-38C3828CAA84}" srcOrd="2" destOrd="0" presId="urn:microsoft.com/office/officeart/2008/layout/VerticalAccentList"/>
    <dgm:cxn modelId="{F3BB0536-B958-497A-AAE9-4B372216809D}" type="presParOf" srcId="{82F454E1-0C12-4FEE-8B90-E7DCA02A2FB8}" destId="{C48F84E2-A8C5-48CD-87D8-FFBA14134760}" srcOrd="3" destOrd="0" presId="urn:microsoft.com/office/officeart/2008/layout/VerticalAccentList"/>
    <dgm:cxn modelId="{3925D222-6E10-4AF8-9567-BA39459CEAE4}" type="presParOf" srcId="{C48F84E2-A8C5-48CD-87D8-FFBA14134760}" destId="{99E1BE03-E583-4B01-9F24-F1F144B30486}" srcOrd="0" destOrd="0" presId="urn:microsoft.com/office/officeart/2008/layout/VerticalAccentList"/>
    <dgm:cxn modelId="{6581D264-C8FC-44BC-BA3D-E5561346E448}" type="presParOf" srcId="{82F454E1-0C12-4FEE-8B90-E7DCA02A2FB8}" destId="{D6736C6E-46D0-44A3-8615-A50AA70B6EB2}" srcOrd="4" destOrd="0" presId="urn:microsoft.com/office/officeart/2008/layout/VerticalAccentList"/>
    <dgm:cxn modelId="{E0620652-0AA9-49F4-9168-9ED3F81C9D0B}" type="presParOf" srcId="{D6736C6E-46D0-44A3-8615-A50AA70B6EB2}" destId="{49882D7D-4B39-4D6D-987C-827213754B5B}" srcOrd="0" destOrd="0" presId="urn:microsoft.com/office/officeart/2008/layout/VerticalAccentList"/>
    <dgm:cxn modelId="{D25EABB3-9E55-4814-9EE9-5A5C2AF9C009}" type="presParOf" srcId="{D6736C6E-46D0-44A3-8615-A50AA70B6EB2}" destId="{3AA8F7FA-55D2-47DF-A39E-C90480C324ED}" srcOrd="1" destOrd="0" presId="urn:microsoft.com/office/officeart/2008/layout/VerticalAccentList"/>
    <dgm:cxn modelId="{4E3925EF-9D2F-4548-B042-FF4F2720E70B}" type="presParOf" srcId="{D6736C6E-46D0-44A3-8615-A50AA70B6EB2}" destId="{07696254-F073-47E7-A3AE-924598E6865C}" srcOrd="2" destOrd="0" presId="urn:microsoft.com/office/officeart/2008/layout/VerticalAccentList"/>
    <dgm:cxn modelId="{8D03E9FC-2B03-4EA0-8A80-7E351DF95116}" type="presParOf" srcId="{D6736C6E-46D0-44A3-8615-A50AA70B6EB2}" destId="{35C6A694-28FB-4D29-A0B4-0D5DF407C4DC}" srcOrd="3" destOrd="0" presId="urn:microsoft.com/office/officeart/2008/layout/VerticalAccentList"/>
    <dgm:cxn modelId="{2F2D62A8-8C6A-405F-873E-B7C239C3BAC1}" type="presParOf" srcId="{D6736C6E-46D0-44A3-8615-A50AA70B6EB2}" destId="{9C64CA26-2623-47DD-AB36-282058C55F56}" srcOrd="4" destOrd="0" presId="urn:microsoft.com/office/officeart/2008/layout/VerticalAccentList"/>
    <dgm:cxn modelId="{C7FEF359-5F8C-4A4F-8339-41FE1A002900}" type="presParOf" srcId="{D6736C6E-46D0-44A3-8615-A50AA70B6EB2}" destId="{3E3F6C5B-7CAD-49C2-A19C-F8A46C6B3784}" srcOrd="5" destOrd="0" presId="urn:microsoft.com/office/officeart/2008/layout/VerticalAccentList"/>
    <dgm:cxn modelId="{23599B29-1844-48F4-9684-CD8727EC6D9B}" type="presParOf" srcId="{D6736C6E-46D0-44A3-8615-A50AA70B6EB2}" destId="{FA78E228-41FB-4E7A-8637-1E7444B9F271}" srcOrd="6" destOrd="0" presId="urn:microsoft.com/office/officeart/2008/layout/VerticalAccentList"/>
    <dgm:cxn modelId="{5BA2F97A-8226-44EC-A12A-3642F179678B}" type="presParOf" srcId="{D6736C6E-46D0-44A3-8615-A50AA70B6EB2}" destId="{EB96FAAF-6D7A-484F-975A-15E003117CF6}" srcOrd="7" destOrd="0" presId="urn:microsoft.com/office/officeart/2008/layout/VerticalAccentList"/>
    <dgm:cxn modelId="{75A7DEBF-7135-4B28-A5A2-69F2A5112C25}" type="presParOf" srcId="{82F454E1-0C12-4FEE-8B90-E7DCA02A2FB8}" destId="{A89EC1F5-A545-4E9B-99E3-641E70CD75CC}" srcOrd="5" destOrd="0" presId="urn:microsoft.com/office/officeart/2008/layout/VerticalAccentList"/>
    <dgm:cxn modelId="{24A17884-4A0C-471D-98EE-C88E002CD1DC}" type="presParOf" srcId="{82F454E1-0C12-4FEE-8B90-E7DCA02A2FB8}" destId="{4BA18570-BD2A-4694-AD92-9EFDB86F6203}" srcOrd="6" destOrd="0" presId="urn:microsoft.com/office/officeart/2008/layout/VerticalAccentList"/>
    <dgm:cxn modelId="{9202C62B-62C2-4B6C-84E8-59845D5529D5}" type="presParOf" srcId="{4BA18570-BD2A-4694-AD92-9EFDB86F6203}" destId="{CEA7449F-1D7E-490D-9405-D74DAD181135}" srcOrd="0" destOrd="0" presId="urn:microsoft.com/office/officeart/2008/layout/VerticalAccentList"/>
    <dgm:cxn modelId="{D57F6245-243A-4AEE-B282-F6E0A363A08A}" type="presParOf" srcId="{82F454E1-0C12-4FEE-8B90-E7DCA02A2FB8}" destId="{79BD8E45-36AA-4F49-8EA7-72F281A37515}" srcOrd="7" destOrd="0" presId="urn:microsoft.com/office/officeart/2008/layout/VerticalAccentList"/>
    <dgm:cxn modelId="{3FCD4568-6F54-4D52-A77E-AB59A94CE012}" type="presParOf" srcId="{79BD8E45-36AA-4F49-8EA7-72F281A37515}" destId="{A0B26B7E-ECB8-4766-B5F3-D9B77A7AAA79}" srcOrd="0" destOrd="0" presId="urn:microsoft.com/office/officeart/2008/layout/VerticalAccentList"/>
    <dgm:cxn modelId="{C8A8C1DD-4919-476A-8282-3EE07D2AA8C1}" type="presParOf" srcId="{79BD8E45-36AA-4F49-8EA7-72F281A37515}" destId="{9134331B-10E1-4CF4-A1AC-F93ADDC97E13}" srcOrd="1" destOrd="0" presId="urn:microsoft.com/office/officeart/2008/layout/VerticalAccentList"/>
    <dgm:cxn modelId="{3FCD9E13-F9E3-426A-970C-4C22366B30A7}" type="presParOf" srcId="{79BD8E45-36AA-4F49-8EA7-72F281A37515}" destId="{B57268EE-DA4F-4A1F-AEFB-0F41445C69D7}" srcOrd="2" destOrd="0" presId="urn:microsoft.com/office/officeart/2008/layout/VerticalAccentList"/>
    <dgm:cxn modelId="{119395F2-035D-4BC5-9455-FAE7FAEA875C}" type="presParOf" srcId="{79BD8E45-36AA-4F49-8EA7-72F281A37515}" destId="{C60D9454-3199-497E-84F6-8A2961188FFB}" srcOrd="3" destOrd="0" presId="urn:microsoft.com/office/officeart/2008/layout/VerticalAccentList"/>
    <dgm:cxn modelId="{1A916F0F-D4EE-4494-BE7D-234082249DEE}" type="presParOf" srcId="{79BD8E45-36AA-4F49-8EA7-72F281A37515}" destId="{AAC3C052-CDE4-4AF9-9555-114A6BDAE01F}" srcOrd="4" destOrd="0" presId="urn:microsoft.com/office/officeart/2008/layout/VerticalAccentList"/>
    <dgm:cxn modelId="{6651C9EC-022F-4879-8127-9E5D73FEB72C}" type="presParOf" srcId="{79BD8E45-36AA-4F49-8EA7-72F281A37515}" destId="{D4504C30-E456-4346-9065-BAB38CF3C60E}" srcOrd="5" destOrd="0" presId="urn:microsoft.com/office/officeart/2008/layout/VerticalAccentList"/>
    <dgm:cxn modelId="{6A4F531B-D728-42F2-B107-4542D55E278E}" type="presParOf" srcId="{79BD8E45-36AA-4F49-8EA7-72F281A37515}" destId="{923F4346-6FE7-4EC2-959E-2964D7053876}" srcOrd="6" destOrd="0" presId="urn:microsoft.com/office/officeart/2008/layout/VerticalAccentList"/>
    <dgm:cxn modelId="{8D775BF1-E512-4CA8-8E96-3093C2F4104C}" type="presParOf" srcId="{79BD8E45-36AA-4F49-8EA7-72F281A37515}" destId="{4BB7BA04-58FF-4333-97A8-47C1454422C6}"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DB639-F38F-4F62-9734-3839B5E913DB}">
      <dsp:nvSpPr>
        <dsp:cNvPr id="0" name=""/>
        <dsp:cNvSpPr/>
      </dsp:nvSpPr>
      <dsp:spPr>
        <a:xfrm>
          <a:off x="0" y="48610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2C6C1A-ABEC-4393-BD7A-ACE3FCBD16A5}">
      <dsp:nvSpPr>
        <dsp:cNvPr id="0" name=""/>
        <dsp:cNvSpPr/>
      </dsp:nvSpPr>
      <dsp:spPr>
        <a:xfrm>
          <a:off x="182182" y="1378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Xác</a:t>
          </a:r>
          <a:r>
            <a:rPr lang="en-US" sz="2000" kern="1200" dirty="0" smtClean="0">
              <a:solidFill>
                <a:srgbClr val="000099"/>
              </a:solidFill>
            </a:rPr>
            <a:t> </a:t>
          </a:r>
          <a:r>
            <a:rPr lang="en-US" sz="2000" kern="1200" dirty="0" err="1" smtClean="0">
              <a:solidFill>
                <a:srgbClr val="000099"/>
              </a:solidFill>
            </a:rPr>
            <a:t>định</a:t>
          </a:r>
          <a:r>
            <a:rPr lang="en-US" sz="2000" kern="1200" dirty="0" smtClean="0">
              <a:solidFill>
                <a:srgbClr val="000099"/>
              </a:solidFill>
            </a:rPr>
            <a:t> </a:t>
          </a:r>
          <a:r>
            <a:rPr lang="en-US" sz="2000" kern="1200" dirty="0" err="1" smtClean="0">
              <a:solidFill>
                <a:srgbClr val="000099"/>
              </a:solidFill>
            </a:rPr>
            <a:t>duy</a:t>
          </a:r>
          <a:r>
            <a:rPr lang="en-US" sz="2000" kern="1200" dirty="0" smtClean="0">
              <a:solidFill>
                <a:srgbClr val="000099"/>
              </a:solidFill>
            </a:rPr>
            <a:t> </a:t>
          </a:r>
          <a:r>
            <a:rPr lang="en-US" sz="2000" kern="1200" dirty="0" err="1" smtClean="0">
              <a:solidFill>
                <a:srgbClr val="000099"/>
              </a:solidFill>
            </a:rPr>
            <a:t>nhất</a:t>
          </a:r>
          <a:r>
            <a:rPr lang="en-US" sz="2000" kern="1200" dirty="0" smtClean="0">
              <a:solidFill>
                <a:srgbClr val="000099"/>
              </a:solidFill>
            </a:rPr>
            <a:t> </a:t>
          </a:r>
          <a:r>
            <a:rPr lang="en-US" sz="2000" kern="1200" dirty="0" err="1" smtClean="0">
              <a:solidFill>
                <a:srgbClr val="000099"/>
              </a:solidFill>
            </a:rPr>
            <a:t>một</a:t>
          </a:r>
          <a:r>
            <a:rPr lang="en-US" sz="2000" kern="1200" dirty="0" smtClean="0">
              <a:solidFill>
                <a:srgbClr val="000099"/>
              </a:solidFill>
            </a:rPr>
            <a:t> </a:t>
          </a:r>
          <a:r>
            <a:rPr lang="en-US" sz="2000" kern="1200" dirty="0" err="1" smtClean="0">
              <a:solidFill>
                <a:srgbClr val="000099"/>
              </a:solidFill>
            </a:rPr>
            <a:t>đối</a:t>
          </a:r>
          <a:r>
            <a:rPr lang="en-US" sz="2000" kern="1200" dirty="0" smtClean="0">
              <a:solidFill>
                <a:srgbClr val="000099"/>
              </a:solidFill>
            </a:rPr>
            <a:t> </a:t>
          </a:r>
          <a:r>
            <a:rPr lang="en-US" sz="2000" kern="1200" dirty="0" err="1" smtClean="0">
              <a:solidFill>
                <a:srgbClr val="000099"/>
              </a:solidFill>
            </a:rPr>
            <a:t>tượng</a:t>
          </a:r>
          <a:r>
            <a:rPr lang="en-US" sz="2000" kern="1200" dirty="0" smtClean="0">
              <a:solidFill>
                <a:srgbClr val="000099"/>
              </a:solidFill>
            </a:rPr>
            <a:t> </a:t>
          </a:r>
          <a:r>
            <a:rPr lang="en-US" sz="2000" kern="1200" dirty="0" err="1" smtClean="0">
              <a:solidFill>
                <a:srgbClr val="000099"/>
              </a:solidFill>
            </a:rPr>
            <a:t>trong</a:t>
          </a:r>
          <a:r>
            <a:rPr lang="en-US" sz="2000" kern="1200" dirty="0" smtClean="0">
              <a:solidFill>
                <a:srgbClr val="000099"/>
              </a:solidFill>
            </a:rPr>
            <a:t> </a:t>
          </a:r>
          <a:r>
            <a:rPr lang="en-US" sz="2000" kern="1200" dirty="0" err="1" smtClean="0">
              <a:solidFill>
                <a:srgbClr val="000099"/>
              </a:solidFill>
            </a:rPr>
            <a:t>suốt</a:t>
          </a:r>
          <a:r>
            <a:rPr lang="en-US" sz="2000" kern="1200" dirty="0" smtClean="0">
              <a:solidFill>
                <a:srgbClr val="000099"/>
              </a:solidFill>
            </a:rPr>
            <a:t> </a:t>
          </a:r>
          <a:r>
            <a:rPr lang="en-US" sz="2000" kern="1200" dirty="0" err="1" smtClean="0">
              <a:solidFill>
                <a:srgbClr val="000099"/>
              </a:solidFill>
            </a:rPr>
            <a:t>thời</a:t>
          </a:r>
          <a:r>
            <a:rPr lang="en-US" sz="2000" kern="1200" dirty="0" smtClean="0">
              <a:solidFill>
                <a:srgbClr val="000099"/>
              </a:solidFill>
            </a:rPr>
            <a:t> </a:t>
          </a:r>
          <a:r>
            <a:rPr lang="en-US" sz="2000" kern="1200" dirty="0" err="1" smtClean="0">
              <a:solidFill>
                <a:srgbClr val="000099"/>
              </a:solidFill>
            </a:rPr>
            <a:t>gian</a:t>
          </a:r>
          <a:r>
            <a:rPr lang="en-US" sz="2000" kern="1200" dirty="0" smtClean="0">
              <a:solidFill>
                <a:srgbClr val="000099"/>
              </a:solidFill>
            </a:rPr>
            <a:t> </a:t>
          </a:r>
          <a:r>
            <a:rPr lang="en-US" sz="2000" kern="1200" dirty="0" err="1" smtClean="0">
              <a:solidFill>
                <a:srgbClr val="000099"/>
              </a:solidFill>
            </a:rPr>
            <a:t>sống</a:t>
          </a:r>
          <a:r>
            <a:rPr lang="en-US" sz="2000" kern="1200" dirty="0" smtClean="0">
              <a:solidFill>
                <a:srgbClr val="000099"/>
              </a:solidFill>
            </a:rPr>
            <a:t>.</a:t>
          </a:r>
          <a:endParaRPr lang="en-US" sz="2000" kern="1200" dirty="0">
            <a:solidFill>
              <a:srgbClr val="000099"/>
            </a:solidFill>
          </a:endParaRPr>
        </a:p>
      </dsp:txBody>
      <dsp:txXfrm>
        <a:off x="228296" y="59899"/>
        <a:ext cx="3551419" cy="852412"/>
      </dsp:txXfrm>
    </dsp:sp>
    <dsp:sp modelId="{DEC1A22D-780C-4184-B1AB-122565D5DD72}">
      <dsp:nvSpPr>
        <dsp:cNvPr id="0" name=""/>
        <dsp:cNvSpPr/>
      </dsp:nvSpPr>
      <dsp:spPr>
        <a:xfrm>
          <a:off x="0" y="193762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A54100-A732-413D-9CD8-4DA8F29F5F5C}">
      <dsp:nvSpPr>
        <dsp:cNvPr id="0" name=""/>
        <dsp:cNvSpPr/>
      </dsp:nvSpPr>
      <dsp:spPr>
        <a:xfrm>
          <a:off x="182182" y="146530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Đơn</a:t>
          </a:r>
          <a:r>
            <a:rPr lang="en-US" sz="2000" kern="1200" dirty="0" smtClean="0">
              <a:solidFill>
                <a:srgbClr val="000099"/>
              </a:solidFill>
            </a:rPr>
            <a:t> </a:t>
          </a:r>
          <a:r>
            <a:rPr lang="en-US" sz="2000" kern="1200" dirty="0" err="1" smtClean="0">
              <a:solidFill>
                <a:srgbClr val="000099"/>
              </a:solidFill>
            </a:rPr>
            <a:t>giản</a:t>
          </a:r>
          <a:r>
            <a:rPr lang="en-US" sz="2000" kern="1200" dirty="0" smtClean="0">
              <a:solidFill>
                <a:srgbClr val="000099"/>
              </a:solidFill>
            </a:rPr>
            <a:t>, </a:t>
          </a:r>
          <a:r>
            <a:rPr lang="en-US" sz="2000" kern="1200" dirty="0" err="1" smtClean="0">
              <a:solidFill>
                <a:srgbClr val="000099"/>
              </a:solidFill>
            </a:rPr>
            <a:t>không</a:t>
          </a:r>
          <a:r>
            <a:rPr lang="en-US" sz="2000" kern="1200" dirty="0" smtClean="0">
              <a:solidFill>
                <a:srgbClr val="000099"/>
              </a:solidFill>
            </a:rPr>
            <a:t> </a:t>
          </a:r>
          <a:r>
            <a:rPr lang="en-US" sz="2000" kern="1200" dirty="0" err="1" smtClean="0">
              <a:solidFill>
                <a:srgbClr val="000099"/>
              </a:solidFill>
            </a:rPr>
            <a:t>chứa</a:t>
          </a:r>
          <a:r>
            <a:rPr lang="en-US" sz="2000" kern="1200" dirty="0" smtClean="0">
              <a:solidFill>
                <a:srgbClr val="000099"/>
              </a:solidFill>
            </a:rPr>
            <a:t> </a:t>
          </a:r>
          <a:r>
            <a:rPr lang="en-US" sz="2000" kern="1200" dirty="0" err="1" smtClean="0">
              <a:solidFill>
                <a:srgbClr val="000099"/>
              </a:solidFill>
            </a:rPr>
            <a:t>thông</a:t>
          </a:r>
          <a:r>
            <a:rPr lang="en-US" sz="2000" kern="1200" dirty="0" smtClean="0">
              <a:solidFill>
                <a:srgbClr val="000099"/>
              </a:solidFill>
            </a:rPr>
            <a:t> tin </a:t>
          </a:r>
          <a:r>
            <a:rPr lang="en-US" sz="2000" kern="1200" dirty="0" err="1" smtClean="0">
              <a:solidFill>
                <a:srgbClr val="000099"/>
              </a:solidFill>
            </a:rPr>
            <a:t>vật</a:t>
          </a:r>
          <a:r>
            <a:rPr lang="en-US" sz="2000" kern="1200" dirty="0" smtClean="0">
              <a:solidFill>
                <a:srgbClr val="000099"/>
              </a:solidFill>
            </a:rPr>
            <a:t> </a:t>
          </a:r>
          <a:r>
            <a:rPr lang="en-US" sz="2000" kern="1200" dirty="0" err="1" smtClean="0">
              <a:solidFill>
                <a:srgbClr val="000099"/>
              </a:solidFill>
            </a:rPr>
            <a:t>lý</a:t>
          </a:r>
          <a:r>
            <a:rPr lang="en-US" sz="2000" kern="1200" dirty="0" smtClean="0">
              <a:solidFill>
                <a:srgbClr val="000099"/>
              </a:solidFill>
            </a:rPr>
            <a:t> </a:t>
          </a:r>
          <a:r>
            <a:rPr lang="en-US" sz="2000" kern="1200" dirty="0" err="1" smtClean="0">
              <a:solidFill>
                <a:srgbClr val="000099"/>
              </a:solidFill>
            </a:rPr>
            <a:t>của</a:t>
          </a:r>
          <a:r>
            <a:rPr lang="en-US" sz="2000" kern="1200" dirty="0" smtClean="0">
              <a:solidFill>
                <a:srgbClr val="000099"/>
              </a:solidFill>
            </a:rPr>
            <a:t> </a:t>
          </a:r>
          <a:r>
            <a:rPr lang="en-US" sz="2000" kern="1200" dirty="0" err="1" smtClean="0">
              <a:solidFill>
                <a:srgbClr val="000099"/>
              </a:solidFill>
            </a:rPr>
            <a:t>đối</a:t>
          </a:r>
          <a:r>
            <a:rPr lang="en-US" sz="2000" kern="1200" dirty="0" smtClean="0">
              <a:solidFill>
                <a:srgbClr val="000099"/>
              </a:solidFill>
            </a:rPr>
            <a:t> </a:t>
          </a:r>
          <a:r>
            <a:rPr lang="en-US" sz="2000" kern="1200" dirty="0" err="1" smtClean="0">
              <a:solidFill>
                <a:srgbClr val="000099"/>
              </a:solidFill>
            </a:rPr>
            <a:t>tượng</a:t>
          </a:r>
          <a:r>
            <a:rPr lang="en-US" sz="2000" kern="1200" dirty="0" smtClean="0">
              <a:solidFill>
                <a:srgbClr val="000099"/>
              </a:solidFill>
            </a:rPr>
            <a:t> </a:t>
          </a:r>
          <a:r>
            <a:rPr lang="en-US" sz="2000" kern="1200" dirty="0" err="1" smtClean="0">
              <a:solidFill>
                <a:srgbClr val="000099"/>
              </a:solidFill>
            </a:rPr>
            <a:t>mà</a:t>
          </a:r>
          <a:r>
            <a:rPr lang="en-US" sz="2000" kern="1200" dirty="0" smtClean="0">
              <a:solidFill>
                <a:srgbClr val="000099"/>
              </a:solidFill>
            </a:rPr>
            <a:t> </a:t>
          </a:r>
          <a:r>
            <a:rPr lang="en-US" sz="2000" kern="1200" dirty="0" err="1" smtClean="0">
              <a:solidFill>
                <a:srgbClr val="000099"/>
              </a:solidFill>
            </a:rPr>
            <a:t>nó</a:t>
          </a:r>
          <a:r>
            <a:rPr lang="en-US" sz="2000" kern="1200" dirty="0" smtClean="0">
              <a:solidFill>
                <a:srgbClr val="000099"/>
              </a:solidFill>
            </a:rPr>
            <a:t> </a:t>
          </a:r>
          <a:r>
            <a:rPr lang="en-US" sz="2000" kern="1200" dirty="0" err="1" smtClean="0">
              <a:solidFill>
                <a:srgbClr val="000099"/>
              </a:solidFill>
            </a:rPr>
            <a:t>trỏ</a:t>
          </a:r>
          <a:r>
            <a:rPr lang="en-US" sz="2000" kern="1200" dirty="0" smtClean="0">
              <a:solidFill>
                <a:srgbClr val="000099"/>
              </a:solidFill>
            </a:rPr>
            <a:t> </a:t>
          </a:r>
          <a:r>
            <a:rPr lang="en-US" sz="2000" kern="1200" dirty="0" err="1" smtClean="0">
              <a:solidFill>
                <a:srgbClr val="000099"/>
              </a:solidFill>
            </a:rPr>
            <a:t>đến</a:t>
          </a:r>
          <a:endParaRPr lang="en-US" sz="2000" kern="1200" dirty="0">
            <a:solidFill>
              <a:srgbClr val="000099"/>
            </a:solidFill>
          </a:endParaRPr>
        </a:p>
      </dsp:txBody>
      <dsp:txXfrm>
        <a:off x="228296" y="1511419"/>
        <a:ext cx="3551419" cy="852412"/>
      </dsp:txXfrm>
    </dsp:sp>
    <dsp:sp modelId="{B2B08E81-A3D1-4CAB-902C-051DFB0FEC45}">
      <dsp:nvSpPr>
        <dsp:cNvPr id="0" name=""/>
        <dsp:cNvSpPr/>
      </dsp:nvSpPr>
      <dsp:spPr>
        <a:xfrm>
          <a:off x="0" y="338914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2312D5-E8E8-4A21-A1AA-8C65545399FF}">
      <dsp:nvSpPr>
        <dsp:cNvPr id="0" name=""/>
        <dsp:cNvSpPr/>
      </dsp:nvSpPr>
      <dsp:spPr>
        <a:xfrm>
          <a:off x="182182" y="291682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Được</a:t>
          </a:r>
          <a:r>
            <a:rPr lang="en-US" sz="2000" kern="1200" dirty="0" smtClean="0">
              <a:solidFill>
                <a:srgbClr val="000099"/>
              </a:solidFill>
            </a:rPr>
            <a:t> </a:t>
          </a:r>
          <a:r>
            <a:rPr lang="en-US" sz="2000" kern="1200" dirty="0" err="1" smtClean="0">
              <a:solidFill>
                <a:srgbClr val="000099"/>
              </a:solidFill>
            </a:rPr>
            <a:t>phát</a:t>
          </a:r>
          <a:r>
            <a:rPr lang="en-US" sz="2000" kern="1200" dirty="0" smtClean="0">
              <a:solidFill>
                <a:srgbClr val="000099"/>
              </a:solidFill>
            </a:rPr>
            <a:t> </a:t>
          </a:r>
          <a:r>
            <a:rPr lang="en-US" sz="2000" kern="1200" dirty="0" err="1" smtClean="0">
              <a:solidFill>
                <a:srgbClr val="000099"/>
              </a:solidFill>
            </a:rPr>
            <a:t>sinh</a:t>
          </a:r>
          <a:r>
            <a:rPr lang="en-US" sz="2000" kern="1200" dirty="0" smtClean="0">
              <a:solidFill>
                <a:srgbClr val="000099"/>
              </a:solidFill>
            </a:rPr>
            <a:t> </a:t>
          </a:r>
          <a:r>
            <a:rPr lang="en-US" sz="2000" kern="1200" dirty="0" err="1" smtClean="0">
              <a:solidFill>
                <a:srgbClr val="000099"/>
              </a:solidFill>
            </a:rPr>
            <a:t>tự</a:t>
          </a:r>
          <a:r>
            <a:rPr lang="en-US" sz="2000" kern="1200" dirty="0" smtClean="0">
              <a:solidFill>
                <a:srgbClr val="000099"/>
              </a:solidFill>
            </a:rPr>
            <a:t> </a:t>
          </a:r>
          <a:r>
            <a:rPr lang="en-US" sz="2000" kern="1200" dirty="0" err="1" smtClean="0">
              <a:solidFill>
                <a:srgbClr val="000099"/>
              </a:solidFill>
            </a:rPr>
            <a:t>động</a:t>
          </a:r>
          <a:r>
            <a:rPr lang="en-US" sz="2000" kern="1200" dirty="0" smtClean="0">
              <a:solidFill>
                <a:srgbClr val="000099"/>
              </a:solidFill>
            </a:rPr>
            <a:t> </a:t>
          </a:r>
          <a:r>
            <a:rPr lang="en-US" sz="2000" kern="1200" dirty="0" err="1" smtClean="0">
              <a:solidFill>
                <a:srgbClr val="000099"/>
              </a:solidFill>
            </a:rPr>
            <a:t>bởi</a:t>
          </a:r>
          <a:r>
            <a:rPr lang="en-US" sz="2000" kern="1200" dirty="0" smtClean="0">
              <a:solidFill>
                <a:srgbClr val="000099"/>
              </a:solidFill>
            </a:rPr>
            <a:t> DBMS	</a:t>
          </a:r>
          <a:endParaRPr lang="en-US" sz="2000" kern="1200" dirty="0">
            <a:solidFill>
              <a:srgbClr val="000099"/>
            </a:solidFill>
          </a:endParaRPr>
        </a:p>
      </dsp:txBody>
      <dsp:txXfrm>
        <a:off x="228296" y="2962939"/>
        <a:ext cx="3551419" cy="8524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FDB14-76FE-4973-92CA-9085D02FDBC5}">
      <dsp:nvSpPr>
        <dsp:cNvPr id="0" name=""/>
        <dsp:cNvSpPr/>
      </dsp:nvSpPr>
      <dsp:spPr>
        <a:xfrm>
          <a:off x="1423973" y="408"/>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1</a:t>
          </a:r>
          <a:endParaRPr lang="en-US" sz="2100" b="1" kern="1200" dirty="0">
            <a:solidFill>
              <a:schemeClr val="tx2"/>
            </a:solidFill>
            <a:latin typeface="Arial" pitchFamily="34" charset="0"/>
            <a:cs typeface="Arial" pitchFamily="34" charset="0"/>
          </a:endParaRPr>
        </a:p>
      </dsp:txBody>
      <dsp:txXfrm>
        <a:off x="1423973" y="408"/>
        <a:ext cx="4923092" cy="447553"/>
      </dsp:txXfrm>
    </dsp:sp>
    <dsp:sp modelId="{79C68C4B-A103-4D26-874C-2632B4AF2B85}">
      <dsp:nvSpPr>
        <dsp:cNvPr id="0" name=""/>
        <dsp:cNvSpPr/>
      </dsp:nvSpPr>
      <dsp:spPr>
        <a:xfrm>
          <a:off x="1423973"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7FF83-E32F-49BC-A3F2-6D971B9F181A}">
      <dsp:nvSpPr>
        <dsp:cNvPr id="0" name=""/>
        <dsp:cNvSpPr/>
      </dsp:nvSpPr>
      <dsp:spPr>
        <a:xfrm>
          <a:off x="2115941"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4B6A29-FC67-495F-93A7-69D569928219}">
      <dsp:nvSpPr>
        <dsp:cNvPr id="0" name=""/>
        <dsp:cNvSpPr/>
      </dsp:nvSpPr>
      <dsp:spPr>
        <a:xfrm>
          <a:off x="2808456"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0A4FE-1EE2-4229-832E-A264F2049C85}">
      <dsp:nvSpPr>
        <dsp:cNvPr id="0" name=""/>
        <dsp:cNvSpPr/>
      </dsp:nvSpPr>
      <dsp:spPr>
        <a:xfrm>
          <a:off x="3500424"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B5B79-EAF6-40E9-A908-6B01F236D5AD}">
      <dsp:nvSpPr>
        <dsp:cNvPr id="0" name=""/>
        <dsp:cNvSpPr/>
      </dsp:nvSpPr>
      <dsp:spPr>
        <a:xfrm>
          <a:off x="4192939"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09A066-09FD-4FE6-8FDC-E20818D2311A}">
      <dsp:nvSpPr>
        <dsp:cNvPr id="0" name=""/>
        <dsp:cNvSpPr/>
      </dsp:nvSpPr>
      <dsp:spPr>
        <a:xfrm>
          <a:off x="4884907"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C4491F-479F-4DD0-846D-56FCDBAD3857}">
      <dsp:nvSpPr>
        <dsp:cNvPr id="0" name=""/>
        <dsp:cNvSpPr/>
      </dsp:nvSpPr>
      <dsp:spPr>
        <a:xfrm>
          <a:off x="5577422"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E87D2-C89E-4946-B42F-8580F6D80643}">
      <dsp:nvSpPr>
        <dsp:cNvPr id="0" name=""/>
        <dsp:cNvSpPr/>
      </dsp:nvSpPr>
      <dsp:spPr>
        <a:xfrm>
          <a:off x="1423973" y="539130"/>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Object Data Management Group Data Model </a:t>
          </a:r>
          <a:endParaRPr lang="en-US" sz="2000" b="1" kern="1200" dirty="0">
            <a:solidFill>
              <a:schemeClr val="tx2"/>
            </a:solidFill>
            <a:latin typeface="Arial" pitchFamily="34" charset="0"/>
            <a:cs typeface="Arial" pitchFamily="34" charset="0"/>
          </a:endParaRPr>
        </a:p>
      </dsp:txBody>
      <dsp:txXfrm>
        <a:off x="1423973" y="539130"/>
        <a:ext cx="4987093" cy="729347"/>
      </dsp:txXfrm>
    </dsp:sp>
    <dsp:sp modelId="{DDF23676-541F-4135-A8C5-976BFB244FEC}">
      <dsp:nvSpPr>
        <dsp:cNvPr id="0" name=""/>
        <dsp:cNvSpPr/>
      </dsp:nvSpPr>
      <dsp:spPr>
        <a:xfrm>
          <a:off x="1423973" y="1415881"/>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2</a:t>
          </a:r>
          <a:endParaRPr lang="en-US" sz="2100" b="1" kern="1200" dirty="0">
            <a:solidFill>
              <a:schemeClr val="tx2"/>
            </a:solidFill>
            <a:latin typeface="Arial" pitchFamily="34" charset="0"/>
            <a:cs typeface="Arial" pitchFamily="34" charset="0"/>
          </a:endParaRPr>
        </a:p>
      </dsp:txBody>
      <dsp:txXfrm>
        <a:off x="1423973" y="1415881"/>
        <a:ext cx="4923092" cy="447553"/>
      </dsp:txXfrm>
    </dsp:sp>
    <dsp:sp modelId="{5EC7396F-1A3E-4C82-92C3-41A09D82144B}">
      <dsp:nvSpPr>
        <dsp:cNvPr id="0" name=""/>
        <dsp:cNvSpPr/>
      </dsp:nvSpPr>
      <dsp:spPr>
        <a:xfrm>
          <a:off x="1423973"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3F8EB4-9F11-423D-B749-87B82406F1BE}">
      <dsp:nvSpPr>
        <dsp:cNvPr id="0" name=""/>
        <dsp:cNvSpPr/>
      </dsp:nvSpPr>
      <dsp:spPr>
        <a:xfrm>
          <a:off x="2115941"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D0D10-9750-45CF-8A21-E4E9DECBF392}">
      <dsp:nvSpPr>
        <dsp:cNvPr id="0" name=""/>
        <dsp:cNvSpPr/>
      </dsp:nvSpPr>
      <dsp:spPr>
        <a:xfrm>
          <a:off x="2808456"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07E63-6B88-43E9-B95F-2EBF9A4D00D9}">
      <dsp:nvSpPr>
        <dsp:cNvPr id="0" name=""/>
        <dsp:cNvSpPr/>
      </dsp:nvSpPr>
      <dsp:spPr>
        <a:xfrm>
          <a:off x="3500424"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AF24C7-6276-4439-BB50-84A9BB6ACB2E}">
      <dsp:nvSpPr>
        <dsp:cNvPr id="0" name=""/>
        <dsp:cNvSpPr/>
      </dsp:nvSpPr>
      <dsp:spPr>
        <a:xfrm>
          <a:off x="4192939"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B169C6-AC29-4CE5-A45F-A54D7C4FE4E6}">
      <dsp:nvSpPr>
        <dsp:cNvPr id="0" name=""/>
        <dsp:cNvSpPr/>
      </dsp:nvSpPr>
      <dsp:spPr>
        <a:xfrm>
          <a:off x="4884907"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F48945-8477-492B-8099-4FAE4A4D6303}">
      <dsp:nvSpPr>
        <dsp:cNvPr id="0" name=""/>
        <dsp:cNvSpPr/>
      </dsp:nvSpPr>
      <dsp:spPr>
        <a:xfrm>
          <a:off x="5577422"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7518D1-350D-4F53-AA5E-011EF70E32AE}">
      <dsp:nvSpPr>
        <dsp:cNvPr id="0" name=""/>
        <dsp:cNvSpPr/>
      </dsp:nvSpPr>
      <dsp:spPr>
        <a:xfrm>
          <a:off x="1423973" y="1954603"/>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Object Data Language - ODL</a:t>
          </a:r>
          <a:endParaRPr lang="en-US" sz="2000" b="1" kern="1200" dirty="0">
            <a:solidFill>
              <a:schemeClr val="tx2"/>
            </a:solidFill>
            <a:latin typeface="Arial" pitchFamily="34" charset="0"/>
            <a:cs typeface="Arial" pitchFamily="34" charset="0"/>
          </a:endParaRPr>
        </a:p>
      </dsp:txBody>
      <dsp:txXfrm>
        <a:off x="1423973" y="1954603"/>
        <a:ext cx="4987093" cy="729347"/>
      </dsp:txXfrm>
    </dsp:sp>
    <dsp:sp modelId="{EE8FBCF8-54EF-42B8-9CF6-895D6FCF4A22}">
      <dsp:nvSpPr>
        <dsp:cNvPr id="0" name=""/>
        <dsp:cNvSpPr/>
      </dsp:nvSpPr>
      <dsp:spPr>
        <a:xfrm>
          <a:off x="1423973" y="2831353"/>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3</a:t>
          </a:r>
          <a:endParaRPr lang="en-US" sz="2100" b="1" kern="1200" dirty="0">
            <a:solidFill>
              <a:schemeClr val="tx2"/>
            </a:solidFill>
            <a:latin typeface="Arial" pitchFamily="34" charset="0"/>
            <a:cs typeface="Arial" pitchFamily="34" charset="0"/>
          </a:endParaRPr>
        </a:p>
      </dsp:txBody>
      <dsp:txXfrm>
        <a:off x="1423973" y="2831353"/>
        <a:ext cx="4923092" cy="447553"/>
      </dsp:txXfrm>
    </dsp:sp>
    <dsp:sp modelId="{2654C94A-221E-42E4-AB50-2CCB8C9C7873}">
      <dsp:nvSpPr>
        <dsp:cNvPr id="0" name=""/>
        <dsp:cNvSpPr/>
      </dsp:nvSpPr>
      <dsp:spPr>
        <a:xfrm>
          <a:off x="1423973"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3CA887-2C2C-499B-A1DB-7F645D87A489}">
      <dsp:nvSpPr>
        <dsp:cNvPr id="0" name=""/>
        <dsp:cNvSpPr/>
      </dsp:nvSpPr>
      <dsp:spPr>
        <a:xfrm>
          <a:off x="2115941"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D84CD2-F7CF-442B-AA9B-2B0806F2D241}">
      <dsp:nvSpPr>
        <dsp:cNvPr id="0" name=""/>
        <dsp:cNvSpPr/>
      </dsp:nvSpPr>
      <dsp:spPr>
        <a:xfrm>
          <a:off x="2808456"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6A95A-B09C-4257-B7B7-4D0F1FE9795B}">
      <dsp:nvSpPr>
        <dsp:cNvPr id="0" name=""/>
        <dsp:cNvSpPr/>
      </dsp:nvSpPr>
      <dsp:spPr>
        <a:xfrm>
          <a:off x="3500424"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654149-02CE-4AEA-BA07-2181C523281E}">
      <dsp:nvSpPr>
        <dsp:cNvPr id="0" name=""/>
        <dsp:cNvSpPr/>
      </dsp:nvSpPr>
      <dsp:spPr>
        <a:xfrm>
          <a:off x="4192939"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C3D7C-8D4C-4AF1-92DA-1D4A1915125E}">
      <dsp:nvSpPr>
        <dsp:cNvPr id="0" name=""/>
        <dsp:cNvSpPr/>
      </dsp:nvSpPr>
      <dsp:spPr>
        <a:xfrm>
          <a:off x="4884907"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8EA4E7-2A35-4F7E-B5CE-7AE2208CA172}">
      <dsp:nvSpPr>
        <dsp:cNvPr id="0" name=""/>
        <dsp:cNvSpPr/>
      </dsp:nvSpPr>
      <dsp:spPr>
        <a:xfrm>
          <a:off x="5577422"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ED65FD-8A58-4698-988C-DF25306A778B}">
      <dsp:nvSpPr>
        <dsp:cNvPr id="0" name=""/>
        <dsp:cNvSpPr/>
      </dsp:nvSpPr>
      <dsp:spPr>
        <a:xfrm>
          <a:off x="1423973" y="3370075"/>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Object Query Language - OQL</a:t>
          </a:r>
          <a:endParaRPr lang="en-US" sz="2000" b="1" kern="1200" dirty="0">
            <a:solidFill>
              <a:schemeClr val="tx2"/>
            </a:solidFill>
            <a:latin typeface="Arial" pitchFamily="34" charset="0"/>
            <a:cs typeface="Arial" pitchFamily="34" charset="0"/>
          </a:endParaRPr>
        </a:p>
      </dsp:txBody>
      <dsp:txXfrm>
        <a:off x="1423973" y="3370075"/>
        <a:ext cx="4987093" cy="7293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DB639-F38F-4F62-9734-3839B5E913DB}">
      <dsp:nvSpPr>
        <dsp:cNvPr id="0" name=""/>
        <dsp:cNvSpPr/>
      </dsp:nvSpPr>
      <dsp:spPr>
        <a:xfrm>
          <a:off x="0" y="48610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2C6C1A-ABEC-4393-BD7A-ACE3FCBD16A5}">
      <dsp:nvSpPr>
        <dsp:cNvPr id="0" name=""/>
        <dsp:cNvSpPr/>
      </dsp:nvSpPr>
      <dsp:spPr>
        <a:xfrm>
          <a:off x="182182" y="5508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Tài</a:t>
          </a:r>
          <a:r>
            <a:rPr lang="en-US" sz="2000" kern="1200" dirty="0" smtClean="0">
              <a:solidFill>
                <a:srgbClr val="000099"/>
              </a:solidFill>
            </a:rPr>
            <a:t> </a:t>
          </a:r>
          <a:r>
            <a:rPr lang="en-US" sz="2000" kern="1200" dirty="0" err="1" smtClean="0">
              <a:solidFill>
                <a:srgbClr val="000099"/>
              </a:solidFill>
            </a:rPr>
            <a:t>nguyên</a:t>
          </a:r>
          <a:r>
            <a:rPr lang="en-US" sz="2000" kern="1200" dirty="0" smtClean="0">
              <a:solidFill>
                <a:srgbClr val="000099"/>
              </a:solidFill>
            </a:rPr>
            <a:t> web </a:t>
          </a:r>
          <a:r>
            <a:rPr lang="en-US" sz="2000" kern="1200" dirty="0" err="1" smtClean="0">
              <a:solidFill>
                <a:srgbClr val="000099"/>
              </a:solidFill>
            </a:rPr>
            <a:t>được</a:t>
          </a:r>
          <a:r>
            <a:rPr lang="en-US" sz="2000" kern="1200" dirty="0" smtClean="0">
              <a:solidFill>
                <a:srgbClr val="000099"/>
              </a:solidFill>
            </a:rPr>
            <a:t> </a:t>
          </a:r>
          <a:r>
            <a:rPr lang="en-US" sz="2000" kern="1200" dirty="0" err="1" smtClean="0">
              <a:solidFill>
                <a:srgbClr val="000099"/>
              </a:solidFill>
            </a:rPr>
            <a:t>trỏ</a:t>
          </a:r>
          <a:r>
            <a:rPr lang="en-US" sz="2000" kern="1200" dirty="0" smtClean="0">
              <a:solidFill>
                <a:srgbClr val="000099"/>
              </a:solidFill>
            </a:rPr>
            <a:t> </a:t>
          </a:r>
          <a:r>
            <a:rPr lang="en-US" sz="2000" kern="1200" dirty="0" err="1" smtClean="0">
              <a:solidFill>
                <a:srgbClr val="000099"/>
              </a:solidFill>
            </a:rPr>
            <a:t>bởi</a:t>
          </a:r>
          <a:r>
            <a:rPr lang="en-US" sz="2000" kern="1200" dirty="0" smtClean="0">
              <a:solidFill>
                <a:srgbClr val="000099"/>
              </a:solidFill>
            </a:rPr>
            <a:t> 1 URL </a:t>
          </a:r>
          <a:r>
            <a:rPr lang="en-US" sz="2000" kern="1200" dirty="0" err="1" smtClean="0">
              <a:solidFill>
                <a:srgbClr val="000099"/>
              </a:solidFill>
            </a:rPr>
            <a:t>có</a:t>
          </a:r>
          <a:r>
            <a:rPr lang="en-US" sz="2000" kern="1200" dirty="0" smtClean="0">
              <a:solidFill>
                <a:srgbClr val="000099"/>
              </a:solidFill>
            </a:rPr>
            <a:t> </a:t>
          </a:r>
          <a:r>
            <a:rPr lang="en-US" sz="2000" kern="1200" dirty="0" err="1" smtClean="0">
              <a:solidFill>
                <a:srgbClr val="000099"/>
              </a:solidFill>
            </a:rPr>
            <a:t>thể</a:t>
          </a:r>
          <a:r>
            <a:rPr lang="en-US" sz="2000" kern="1200" dirty="0" smtClean="0">
              <a:solidFill>
                <a:srgbClr val="000099"/>
              </a:solidFill>
            </a:rPr>
            <a:t> </a:t>
          </a:r>
          <a:r>
            <a:rPr lang="en-US" sz="2000" kern="1200" dirty="0" err="1" smtClean="0">
              <a:solidFill>
                <a:srgbClr val="000099"/>
              </a:solidFill>
            </a:rPr>
            <a:t>được</a:t>
          </a:r>
          <a:r>
            <a:rPr lang="en-US" sz="2000" kern="1200" dirty="0" smtClean="0">
              <a:solidFill>
                <a:srgbClr val="000099"/>
              </a:solidFill>
            </a:rPr>
            <a:t> </a:t>
          </a:r>
          <a:r>
            <a:rPr lang="en-US" sz="2000" kern="1200" dirty="0" err="1" smtClean="0">
              <a:solidFill>
                <a:srgbClr val="000099"/>
              </a:solidFill>
            </a:rPr>
            <a:t>thay</a:t>
          </a:r>
          <a:r>
            <a:rPr lang="en-US" sz="2000" kern="1200" dirty="0" smtClean="0">
              <a:solidFill>
                <a:srgbClr val="000099"/>
              </a:solidFill>
            </a:rPr>
            <a:t> </a:t>
          </a:r>
          <a:r>
            <a:rPr lang="en-US" sz="2000" kern="1200" dirty="0" err="1" smtClean="0">
              <a:solidFill>
                <a:srgbClr val="000099"/>
              </a:solidFill>
            </a:rPr>
            <a:t>đổi</a:t>
          </a:r>
          <a:r>
            <a:rPr lang="en-US" sz="2000" kern="1200" dirty="0" smtClean="0">
              <a:solidFill>
                <a:srgbClr val="000099"/>
              </a:solidFill>
            </a:rPr>
            <a:t> </a:t>
          </a:r>
          <a:r>
            <a:rPr lang="en-US" sz="2000" kern="1200" dirty="0" err="1" smtClean="0">
              <a:solidFill>
                <a:srgbClr val="000099"/>
              </a:solidFill>
            </a:rPr>
            <a:t>theo</a:t>
          </a:r>
          <a:r>
            <a:rPr lang="en-US" sz="2000" kern="1200" dirty="0" smtClean="0">
              <a:solidFill>
                <a:srgbClr val="000099"/>
              </a:solidFill>
            </a:rPr>
            <a:t> </a:t>
          </a:r>
          <a:r>
            <a:rPr lang="en-US" sz="2000" kern="1200" dirty="0" err="1" smtClean="0">
              <a:solidFill>
                <a:srgbClr val="000099"/>
              </a:solidFill>
            </a:rPr>
            <a:t>thời</a:t>
          </a:r>
          <a:r>
            <a:rPr lang="en-US" sz="2000" kern="1200" dirty="0" smtClean="0">
              <a:solidFill>
                <a:srgbClr val="000099"/>
              </a:solidFill>
            </a:rPr>
            <a:t> </a:t>
          </a:r>
          <a:r>
            <a:rPr lang="en-US" sz="2000" kern="1200" dirty="0" err="1" smtClean="0">
              <a:solidFill>
                <a:srgbClr val="000099"/>
              </a:solidFill>
            </a:rPr>
            <a:t>gian</a:t>
          </a:r>
          <a:endParaRPr lang="en-US" sz="2000" kern="1200" dirty="0">
            <a:solidFill>
              <a:srgbClr val="000099"/>
            </a:solidFill>
          </a:endParaRPr>
        </a:p>
      </dsp:txBody>
      <dsp:txXfrm>
        <a:off x="228296" y="101199"/>
        <a:ext cx="3551419" cy="852412"/>
      </dsp:txXfrm>
    </dsp:sp>
    <dsp:sp modelId="{DEC1A22D-780C-4184-B1AB-122565D5DD72}">
      <dsp:nvSpPr>
        <dsp:cNvPr id="0" name=""/>
        <dsp:cNvSpPr/>
      </dsp:nvSpPr>
      <dsp:spPr>
        <a:xfrm>
          <a:off x="0" y="193762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A54100-A732-413D-9CD8-4DA8F29F5F5C}">
      <dsp:nvSpPr>
        <dsp:cNvPr id="0" name=""/>
        <dsp:cNvSpPr/>
      </dsp:nvSpPr>
      <dsp:spPr>
        <a:xfrm>
          <a:off x="182182" y="146530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Chứa</a:t>
          </a:r>
          <a:r>
            <a:rPr lang="en-US" sz="2000" kern="1200" dirty="0" smtClean="0">
              <a:solidFill>
                <a:srgbClr val="000099"/>
              </a:solidFill>
            </a:rPr>
            <a:t> </a:t>
          </a:r>
          <a:r>
            <a:rPr lang="en-US" sz="2000" kern="1200" dirty="0" err="1" smtClean="0">
              <a:solidFill>
                <a:srgbClr val="000099"/>
              </a:solidFill>
            </a:rPr>
            <a:t>cả</a:t>
          </a:r>
          <a:r>
            <a:rPr lang="en-US" sz="2000" kern="1200" dirty="0" smtClean="0">
              <a:solidFill>
                <a:srgbClr val="000099"/>
              </a:solidFill>
            </a:rPr>
            <a:t> </a:t>
          </a:r>
          <a:r>
            <a:rPr lang="en-US" sz="2000" kern="1200" dirty="0" err="1" smtClean="0">
              <a:solidFill>
                <a:srgbClr val="000099"/>
              </a:solidFill>
            </a:rPr>
            <a:t>địa</a:t>
          </a:r>
          <a:r>
            <a:rPr lang="en-US" sz="2000" kern="1200" dirty="0" smtClean="0">
              <a:solidFill>
                <a:srgbClr val="000099"/>
              </a:solidFill>
            </a:rPr>
            <a:t> </a:t>
          </a:r>
          <a:r>
            <a:rPr lang="en-US" sz="2000" kern="1200" dirty="0" err="1" smtClean="0">
              <a:solidFill>
                <a:srgbClr val="000099"/>
              </a:solidFill>
            </a:rPr>
            <a:t>chỉ</a:t>
          </a:r>
          <a:r>
            <a:rPr lang="en-US" sz="2000" kern="1200" dirty="0" smtClean="0">
              <a:solidFill>
                <a:srgbClr val="000099"/>
              </a:solidFill>
            </a:rPr>
            <a:t> network </a:t>
          </a:r>
          <a:r>
            <a:rPr lang="en-US" sz="2000" kern="1200" dirty="0" err="1" smtClean="0">
              <a:solidFill>
                <a:srgbClr val="000099"/>
              </a:solidFill>
            </a:rPr>
            <a:t>và</a:t>
          </a:r>
          <a:r>
            <a:rPr lang="en-US" sz="2000" kern="1200" dirty="0" smtClean="0">
              <a:solidFill>
                <a:srgbClr val="000099"/>
              </a:solidFill>
            </a:rPr>
            <a:t> </a:t>
          </a:r>
          <a:r>
            <a:rPr lang="en-US" sz="2000" kern="1200" dirty="0" err="1" smtClean="0">
              <a:solidFill>
                <a:srgbClr val="000099"/>
              </a:solidFill>
            </a:rPr>
            <a:t>tên</a:t>
          </a:r>
          <a:r>
            <a:rPr lang="en-US" sz="2000" kern="1200" dirty="0" smtClean="0">
              <a:solidFill>
                <a:srgbClr val="000099"/>
              </a:solidFill>
            </a:rPr>
            <a:t> file system.</a:t>
          </a:r>
          <a:endParaRPr lang="en-US" sz="2000" kern="1200" dirty="0">
            <a:solidFill>
              <a:srgbClr val="000099"/>
            </a:solidFill>
          </a:endParaRPr>
        </a:p>
      </dsp:txBody>
      <dsp:txXfrm>
        <a:off x="228296" y="1511419"/>
        <a:ext cx="3551419" cy="852412"/>
      </dsp:txXfrm>
    </dsp:sp>
    <dsp:sp modelId="{B2B08E81-A3D1-4CAB-902C-051DFB0FEC45}">
      <dsp:nvSpPr>
        <dsp:cNvPr id="0" name=""/>
        <dsp:cNvSpPr/>
      </dsp:nvSpPr>
      <dsp:spPr>
        <a:xfrm>
          <a:off x="0" y="3389145"/>
          <a:ext cx="3826768" cy="80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2312D5-E8E8-4A21-A1AA-8C65545399FF}">
      <dsp:nvSpPr>
        <dsp:cNvPr id="0" name=""/>
        <dsp:cNvSpPr/>
      </dsp:nvSpPr>
      <dsp:spPr>
        <a:xfrm>
          <a:off x="182182" y="2916825"/>
          <a:ext cx="3643647" cy="944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250" tIns="0" rIns="101250" bIns="0" numCol="1" spcCol="1270" anchor="ctr" anchorCtr="0">
          <a:noAutofit/>
        </a:bodyPr>
        <a:lstStyle/>
        <a:p>
          <a:pPr lvl="0" algn="l" defTabSz="889000">
            <a:lnSpc>
              <a:spcPct val="90000"/>
            </a:lnSpc>
            <a:spcBef>
              <a:spcPct val="0"/>
            </a:spcBef>
            <a:spcAft>
              <a:spcPct val="35000"/>
            </a:spcAft>
          </a:pPr>
          <a:r>
            <a:rPr lang="en-US" sz="2000" kern="1200" dirty="0" err="1" smtClean="0">
              <a:solidFill>
                <a:srgbClr val="000099"/>
              </a:solidFill>
            </a:rPr>
            <a:t>Người</a:t>
          </a:r>
          <a:r>
            <a:rPr lang="en-US" sz="2000" kern="1200" dirty="0" smtClean="0">
              <a:solidFill>
                <a:srgbClr val="000099"/>
              </a:solidFill>
            </a:rPr>
            <a:t> </a:t>
          </a:r>
          <a:r>
            <a:rPr lang="en-US" sz="2000" kern="1200" dirty="0" err="1" smtClean="0">
              <a:solidFill>
                <a:srgbClr val="000099"/>
              </a:solidFill>
            </a:rPr>
            <a:t>dùng</a:t>
          </a:r>
          <a:r>
            <a:rPr lang="en-US" sz="2000" kern="1200" dirty="0" smtClean="0">
              <a:solidFill>
                <a:srgbClr val="000099"/>
              </a:solidFill>
            </a:rPr>
            <a:t> </a:t>
          </a:r>
          <a:r>
            <a:rPr lang="en-US" sz="2000" kern="1200" dirty="0" err="1" smtClean="0">
              <a:solidFill>
                <a:srgbClr val="000099"/>
              </a:solidFill>
            </a:rPr>
            <a:t>tạo</a:t>
          </a:r>
          <a:r>
            <a:rPr lang="en-US" sz="2000" kern="1200" dirty="0" smtClean="0">
              <a:solidFill>
                <a:srgbClr val="000099"/>
              </a:solidFill>
            </a:rPr>
            <a:t> </a:t>
          </a:r>
          <a:r>
            <a:rPr lang="en-US" sz="2000" kern="1200" dirty="0" err="1" smtClean="0">
              <a:solidFill>
                <a:srgbClr val="000099"/>
              </a:solidFill>
            </a:rPr>
            <a:t>ra</a:t>
          </a:r>
          <a:endParaRPr lang="en-US" sz="2000" kern="1200" dirty="0">
            <a:solidFill>
              <a:srgbClr val="000099"/>
            </a:solidFill>
          </a:endParaRPr>
        </a:p>
      </dsp:txBody>
      <dsp:txXfrm>
        <a:off x="228296" y="2962939"/>
        <a:ext cx="3551419" cy="852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EFCC6-EE43-446E-B342-475A7B579CB2}">
      <dsp:nvSpPr>
        <dsp:cNvPr id="0" name=""/>
        <dsp:cNvSpPr/>
      </dsp:nvSpPr>
      <dsp:spPr>
        <a:xfrm>
          <a:off x="0" y="19599"/>
          <a:ext cx="60960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là</a:t>
          </a:r>
          <a:r>
            <a:rPr lang="en-US" sz="2200" kern="1200" dirty="0" smtClean="0">
              <a:solidFill>
                <a:srgbClr val="000099"/>
              </a:solidFill>
            </a:rPr>
            <a:t> </a:t>
          </a:r>
          <a:r>
            <a:rPr lang="en-US" sz="2200" kern="1200" dirty="0" err="1" smtClean="0">
              <a:solidFill>
                <a:srgbClr val="000099"/>
              </a:solidFill>
            </a:rPr>
            <a:t>kiểu</a:t>
          </a:r>
          <a:r>
            <a:rPr lang="en-US" sz="2200" kern="1200" dirty="0" smtClean="0">
              <a:solidFill>
                <a:srgbClr val="000099"/>
              </a:solidFill>
            </a:rPr>
            <a:t> </a:t>
          </a:r>
          <a:r>
            <a:rPr lang="en-US" sz="2200" kern="1200" dirty="0" err="1" smtClean="0">
              <a:solidFill>
                <a:srgbClr val="000099"/>
              </a:solidFill>
            </a:rPr>
            <a:t>nguyên</a:t>
          </a:r>
          <a:r>
            <a:rPr lang="en-US" sz="2200" kern="1200" dirty="0" smtClean="0">
              <a:solidFill>
                <a:srgbClr val="000099"/>
              </a:solidFill>
            </a:rPr>
            <a:t> </a:t>
          </a:r>
          <a:r>
            <a:rPr lang="en-US" sz="2200" kern="1200" dirty="0" err="1" smtClean="0">
              <a:solidFill>
                <a:srgbClr val="000099"/>
              </a:solidFill>
            </a:rPr>
            <a:t>tố</a:t>
          </a:r>
          <a:r>
            <a:rPr lang="en-US" sz="2200" kern="1200" dirty="0" smtClean="0">
              <a:solidFill>
                <a:srgbClr val="000099"/>
              </a:solidFill>
            </a:rPr>
            <a:t> </a:t>
          </a:r>
          <a:r>
            <a:rPr lang="en-US" sz="2200" kern="1200" dirty="0" err="1" smtClean="0">
              <a:solidFill>
                <a:srgbClr val="000099"/>
              </a:solidFill>
            </a:rPr>
            <a:t>và</a:t>
          </a:r>
          <a:r>
            <a:rPr lang="en-US" sz="2200" kern="1200" dirty="0" smtClean="0">
              <a:solidFill>
                <a:srgbClr val="000099"/>
              </a:solidFill>
            </a:rPr>
            <a:t> </a:t>
          </a:r>
          <a:r>
            <a:rPr lang="en-US" sz="2200" kern="1200" dirty="0" err="1" smtClean="0">
              <a:solidFill>
                <a:srgbClr val="000099"/>
              </a:solidFill>
            </a:rPr>
            <a:t>có</a:t>
          </a:r>
          <a:r>
            <a:rPr lang="en-US" sz="2200" kern="1200" dirty="0" smtClean="0">
              <a:solidFill>
                <a:srgbClr val="000099"/>
              </a:solidFill>
            </a:rPr>
            <a:t> </a:t>
          </a:r>
          <a:r>
            <a:rPr lang="en-US" sz="2200" kern="1200" dirty="0" err="1" smtClean="0">
              <a:solidFill>
                <a:srgbClr val="000099"/>
              </a:solidFill>
            </a:rPr>
            <a:t>cùng</a:t>
          </a:r>
          <a:r>
            <a:rPr lang="en-US" sz="2200" kern="1200" dirty="0" smtClean="0">
              <a:solidFill>
                <a:srgbClr val="000099"/>
              </a:solidFill>
            </a:rPr>
            <a:t> </a:t>
          </a:r>
          <a:r>
            <a:rPr lang="en-US" sz="2200" kern="1200" dirty="0" err="1" smtClean="0">
              <a:solidFill>
                <a:srgbClr val="000099"/>
              </a:solidFill>
            </a:rPr>
            <a:t>giá</a:t>
          </a:r>
          <a:r>
            <a:rPr lang="en-US" sz="2200" kern="1200" dirty="0" smtClean="0">
              <a:solidFill>
                <a:srgbClr val="000099"/>
              </a:solidFill>
            </a:rPr>
            <a:t> </a:t>
          </a:r>
          <a:r>
            <a:rPr lang="en-US" sz="2200" kern="1200" dirty="0" err="1" smtClean="0">
              <a:solidFill>
                <a:srgbClr val="000099"/>
              </a:solidFill>
            </a:rPr>
            <a:t>trị</a:t>
          </a:r>
          <a:r>
            <a:rPr lang="en-US" sz="2200" kern="1200" dirty="0" smtClean="0">
              <a:solidFill>
                <a:srgbClr val="000099"/>
              </a:solidFill>
            </a:rPr>
            <a:t>, </a:t>
          </a:r>
          <a:r>
            <a:rPr lang="en-US" sz="2200" kern="1200" dirty="0" err="1" smtClean="0">
              <a:solidFill>
                <a:srgbClr val="000099"/>
              </a:solidFill>
            </a:rPr>
            <a:t>hoặc</a:t>
          </a:r>
          <a:endParaRPr lang="en-US" sz="2200" kern="1200" dirty="0">
            <a:solidFill>
              <a:srgbClr val="000099"/>
            </a:solidFill>
          </a:endParaRPr>
        </a:p>
      </dsp:txBody>
      <dsp:txXfrm>
        <a:off x="59399" y="78998"/>
        <a:ext cx="5977202" cy="1098002"/>
      </dsp:txXfrm>
    </dsp:sp>
    <dsp:sp modelId="{190354AD-B053-457B-A4AA-29EA6AC1DAE9}">
      <dsp:nvSpPr>
        <dsp:cNvPr id="0" name=""/>
        <dsp:cNvSpPr/>
      </dsp:nvSpPr>
      <dsp:spPr>
        <a:xfrm>
          <a:off x="0" y="1423600"/>
          <a:ext cx="60960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là</a:t>
          </a:r>
          <a:r>
            <a:rPr lang="en-US" sz="2200" kern="1200" dirty="0" smtClean="0">
              <a:solidFill>
                <a:srgbClr val="000099"/>
              </a:solidFill>
            </a:rPr>
            <a:t> </a:t>
          </a:r>
          <a:r>
            <a:rPr lang="en-US" sz="2200" kern="1200" dirty="0" err="1" smtClean="0">
              <a:solidFill>
                <a:srgbClr val="000099"/>
              </a:solidFill>
            </a:rPr>
            <a:t>kiểu</a:t>
          </a:r>
          <a:r>
            <a:rPr lang="en-US" sz="2200" kern="1200" dirty="0" smtClean="0">
              <a:solidFill>
                <a:srgbClr val="000099"/>
              </a:solidFill>
            </a:rPr>
            <a:t> </a:t>
          </a:r>
          <a:r>
            <a:rPr lang="en-US" sz="2200" kern="1200" dirty="0" err="1" smtClean="0">
              <a:solidFill>
                <a:srgbClr val="000099"/>
              </a:solidFill>
            </a:rPr>
            <a:t>tham</a:t>
          </a:r>
          <a:r>
            <a:rPr lang="en-US" sz="2200" kern="1200" dirty="0" smtClean="0">
              <a:solidFill>
                <a:srgbClr val="000099"/>
              </a:solidFill>
            </a:rPr>
            <a:t> </a:t>
          </a:r>
          <a:r>
            <a:rPr lang="en-US" sz="2200" kern="1200" dirty="0" err="1" smtClean="0">
              <a:solidFill>
                <a:srgbClr val="000099"/>
              </a:solidFill>
            </a:rPr>
            <a:t>chiếu</a:t>
          </a:r>
          <a:r>
            <a:rPr lang="en-US" sz="2200" kern="1200" dirty="0" smtClean="0">
              <a:solidFill>
                <a:srgbClr val="000099"/>
              </a:solidFill>
            </a:rPr>
            <a:t> </a:t>
          </a:r>
          <a:r>
            <a:rPr lang="en-US" sz="2200" kern="1200" dirty="0" err="1" smtClean="0">
              <a:solidFill>
                <a:srgbClr val="000099"/>
              </a:solidFill>
            </a:rPr>
            <a:t>và</a:t>
          </a:r>
          <a:r>
            <a:rPr lang="en-US" sz="2200" kern="1200" dirty="0" smtClean="0">
              <a:solidFill>
                <a:srgbClr val="000099"/>
              </a:solidFill>
            </a:rPr>
            <a:t> </a:t>
          </a: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được</a:t>
          </a:r>
          <a:r>
            <a:rPr lang="en-US" sz="2200" kern="1200" dirty="0" smtClean="0">
              <a:solidFill>
                <a:srgbClr val="000099"/>
              </a:solidFill>
            </a:rPr>
            <a:t> </a:t>
          </a:r>
          <a:r>
            <a:rPr lang="en-US" sz="2200" kern="1200" dirty="0" err="1" smtClean="0">
              <a:solidFill>
                <a:srgbClr val="000099"/>
              </a:solidFill>
            </a:rPr>
            <a:t>tham</a:t>
          </a:r>
          <a:r>
            <a:rPr lang="en-US" sz="2200" kern="1200" dirty="0" smtClean="0">
              <a:solidFill>
                <a:srgbClr val="000099"/>
              </a:solidFill>
            </a:rPr>
            <a:t> </a:t>
          </a:r>
          <a:r>
            <a:rPr lang="en-US" sz="2200" kern="1200" dirty="0" err="1" smtClean="0">
              <a:solidFill>
                <a:srgbClr val="000099"/>
              </a:solidFill>
            </a:rPr>
            <a:t>chiếu</a:t>
          </a:r>
          <a:r>
            <a:rPr lang="en-US" sz="2200" kern="1200" dirty="0" smtClean="0">
              <a:solidFill>
                <a:srgbClr val="000099"/>
              </a:solidFill>
            </a:rPr>
            <a:t> </a:t>
          </a:r>
          <a:r>
            <a:rPr lang="en-US" sz="2200" kern="1200" dirty="0" err="1" smtClean="0">
              <a:solidFill>
                <a:srgbClr val="000099"/>
              </a:solidFill>
            </a:rPr>
            <a:t>đó</a:t>
          </a:r>
          <a:r>
            <a:rPr lang="en-US" sz="2200" kern="1200" dirty="0" smtClean="0">
              <a:solidFill>
                <a:srgbClr val="000099"/>
              </a:solidFill>
            </a:rPr>
            <a:t> </a:t>
          </a:r>
          <a:r>
            <a:rPr lang="en-US" sz="2200" kern="1200" dirty="0" err="1" smtClean="0">
              <a:solidFill>
                <a:srgbClr val="000099"/>
              </a:solidFill>
            </a:rPr>
            <a:t>phải</a:t>
          </a:r>
          <a:r>
            <a:rPr lang="en-US" sz="2200" kern="1200" dirty="0" smtClean="0">
              <a:solidFill>
                <a:srgbClr val="000099"/>
              </a:solidFill>
            </a:rPr>
            <a:t> </a:t>
          </a:r>
          <a:r>
            <a:rPr lang="en-US" sz="2200" kern="1200" dirty="0" err="1" smtClean="0">
              <a:solidFill>
                <a:srgbClr val="000099"/>
              </a:solidFill>
            </a:rPr>
            <a:t>thoả</a:t>
          </a:r>
          <a:r>
            <a:rPr lang="en-US" sz="2200" kern="1200" dirty="0" smtClean="0">
              <a:solidFill>
                <a:srgbClr val="000099"/>
              </a:solidFill>
            </a:rPr>
            <a:t> deep equal </a:t>
          </a:r>
          <a:r>
            <a:rPr lang="en-US" sz="2200" kern="1200" dirty="0" err="1" smtClean="0">
              <a:solidFill>
                <a:srgbClr val="000099"/>
              </a:solidFill>
            </a:rPr>
            <a:t>hoặc</a:t>
          </a:r>
          <a:endParaRPr lang="en-US" sz="2200" kern="1200" dirty="0">
            <a:solidFill>
              <a:srgbClr val="000099"/>
            </a:solidFill>
          </a:endParaRPr>
        </a:p>
      </dsp:txBody>
      <dsp:txXfrm>
        <a:off x="59399" y="1482999"/>
        <a:ext cx="5977202" cy="1098002"/>
      </dsp:txXfrm>
    </dsp:sp>
    <dsp:sp modelId="{F265203F-626D-4F35-8C44-9FA6B6691113}">
      <dsp:nvSpPr>
        <dsp:cNvPr id="0" name=""/>
        <dsp:cNvSpPr/>
      </dsp:nvSpPr>
      <dsp:spPr>
        <a:xfrm>
          <a:off x="0" y="2847199"/>
          <a:ext cx="60960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là</a:t>
          </a:r>
          <a:r>
            <a:rPr lang="en-US" sz="2200" kern="1200" dirty="0" smtClean="0">
              <a:solidFill>
                <a:srgbClr val="000099"/>
              </a:solidFill>
            </a:rPr>
            <a:t> </a:t>
          </a:r>
          <a:r>
            <a:rPr lang="en-US" sz="2200" kern="1200" dirty="0" err="1" smtClean="0">
              <a:solidFill>
                <a:srgbClr val="000099"/>
              </a:solidFill>
            </a:rPr>
            <a:t>kiểu</a:t>
          </a:r>
          <a:r>
            <a:rPr lang="en-US" sz="2200" kern="1200" dirty="0" smtClean="0">
              <a:solidFill>
                <a:srgbClr val="000099"/>
              </a:solidFill>
            </a:rPr>
            <a:t> </a:t>
          </a:r>
          <a:r>
            <a:rPr lang="en-US" sz="2200" kern="1200" dirty="0" err="1" smtClean="0">
              <a:solidFill>
                <a:srgbClr val="000099"/>
              </a:solidFill>
            </a:rPr>
            <a:t>cấu</a:t>
          </a:r>
          <a:r>
            <a:rPr lang="en-US" sz="2200" kern="1200" dirty="0" smtClean="0">
              <a:solidFill>
                <a:srgbClr val="000099"/>
              </a:solidFill>
            </a:rPr>
            <a:t> </a:t>
          </a:r>
          <a:r>
            <a:rPr lang="en-US" sz="2200" kern="1200" dirty="0" err="1" smtClean="0">
              <a:solidFill>
                <a:srgbClr val="000099"/>
              </a:solidFill>
            </a:rPr>
            <a:t>trúc</a:t>
          </a:r>
          <a:r>
            <a:rPr lang="en-US" sz="2200" kern="1200" dirty="0" smtClean="0">
              <a:solidFill>
                <a:srgbClr val="000099"/>
              </a:solidFill>
            </a:rPr>
            <a:t> </a:t>
          </a:r>
          <a:r>
            <a:rPr lang="en-US" sz="2200" kern="1200" dirty="0" err="1" smtClean="0">
              <a:solidFill>
                <a:srgbClr val="000099"/>
              </a:solidFill>
            </a:rPr>
            <a:t>và</a:t>
          </a:r>
          <a:r>
            <a:rPr lang="en-US" sz="2200" kern="1200" dirty="0" smtClean="0">
              <a:solidFill>
                <a:srgbClr val="000099"/>
              </a:solidFill>
            </a:rPr>
            <a:t> </a:t>
          </a:r>
          <a:r>
            <a:rPr lang="en-US" sz="2200" kern="1200" dirty="0" err="1" smtClean="0">
              <a:solidFill>
                <a:srgbClr val="000099"/>
              </a:solidFill>
            </a:rPr>
            <a:t>thành</a:t>
          </a:r>
          <a:r>
            <a:rPr lang="en-US" sz="2200" kern="1200" dirty="0" smtClean="0">
              <a:solidFill>
                <a:srgbClr val="000099"/>
              </a:solidFill>
            </a:rPr>
            <a:t> </a:t>
          </a:r>
          <a:r>
            <a:rPr lang="en-US" sz="2200" kern="1200" dirty="0" err="1" smtClean="0">
              <a:solidFill>
                <a:srgbClr val="000099"/>
              </a:solidFill>
            </a:rPr>
            <a:t>phần</a:t>
          </a:r>
          <a:r>
            <a:rPr lang="en-US" sz="2200" kern="1200" dirty="0" smtClean="0">
              <a:solidFill>
                <a:srgbClr val="000099"/>
              </a:solidFill>
            </a:rPr>
            <a:t> </a:t>
          </a: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thuộc</a:t>
          </a:r>
          <a:r>
            <a:rPr lang="en-US" sz="2200" kern="1200" dirty="0" smtClean="0">
              <a:solidFill>
                <a:srgbClr val="000099"/>
              </a:solidFill>
            </a:rPr>
            <a:t> </a:t>
          </a:r>
          <a:r>
            <a:rPr lang="en-US" sz="2200" kern="1200" dirty="0" err="1" smtClean="0">
              <a:solidFill>
                <a:srgbClr val="000099"/>
              </a:solidFill>
            </a:rPr>
            <a:t>tính</a:t>
          </a:r>
          <a:r>
            <a:rPr lang="en-US" sz="2200" kern="1200" dirty="0" smtClean="0">
              <a:solidFill>
                <a:srgbClr val="000099"/>
              </a:solidFill>
            </a:rPr>
            <a:t> </a:t>
          </a:r>
          <a:r>
            <a:rPr lang="en-US" sz="2200" kern="1200" dirty="0" err="1" smtClean="0">
              <a:solidFill>
                <a:srgbClr val="000099"/>
              </a:solidFill>
            </a:rPr>
            <a:t>của</a:t>
          </a:r>
          <a:r>
            <a:rPr lang="en-US" sz="2200" kern="1200" dirty="0" smtClean="0">
              <a:solidFill>
                <a:srgbClr val="000099"/>
              </a:solidFill>
            </a:rPr>
            <a:t> </a:t>
          </a:r>
          <a:r>
            <a:rPr lang="en-US" sz="2200" kern="1200" dirty="0" err="1" smtClean="0">
              <a:solidFill>
                <a:srgbClr val="000099"/>
              </a:solidFill>
            </a:rPr>
            <a:t>các</a:t>
          </a:r>
          <a:r>
            <a:rPr lang="en-US" sz="2200" kern="1200" dirty="0" smtClean="0">
              <a:solidFill>
                <a:srgbClr val="000099"/>
              </a:solidFill>
            </a:rPr>
            <a:t> </a:t>
          </a:r>
          <a:r>
            <a:rPr lang="en-US" sz="2200" kern="1200" dirty="0" err="1" smtClean="0">
              <a:solidFill>
                <a:srgbClr val="000099"/>
              </a:solidFill>
            </a:rPr>
            <a:t>đối</a:t>
          </a:r>
          <a:r>
            <a:rPr lang="en-US" sz="2200" kern="1200" dirty="0" smtClean="0">
              <a:solidFill>
                <a:srgbClr val="000099"/>
              </a:solidFill>
            </a:rPr>
            <a:t> </a:t>
          </a:r>
          <a:r>
            <a:rPr lang="en-US" sz="2200" kern="1200" dirty="0" err="1" smtClean="0">
              <a:solidFill>
                <a:srgbClr val="000099"/>
              </a:solidFill>
            </a:rPr>
            <a:t>tượng</a:t>
          </a:r>
          <a:r>
            <a:rPr lang="en-US" sz="2200" kern="1200" dirty="0" smtClean="0">
              <a:solidFill>
                <a:srgbClr val="000099"/>
              </a:solidFill>
            </a:rPr>
            <a:t> </a:t>
          </a:r>
          <a:r>
            <a:rPr lang="en-US" sz="2200" kern="1200" dirty="0" err="1" smtClean="0">
              <a:solidFill>
                <a:srgbClr val="000099"/>
              </a:solidFill>
            </a:rPr>
            <a:t>đó</a:t>
          </a:r>
          <a:r>
            <a:rPr lang="en-US" sz="2200" kern="1200" dirty="0" smtClean="0">
              <a:solidFill>
                <a:srgbClr val="000099"/>
              </a:solidFill>
            </a:rPr>
            <a:t> </a:t>
          </a:r>
          <a:r>
            <a:rPr lang="en-US" sz="2200" kern="1200" dirty="0" err="1" smtClean="0">
              <a:solidFill>
                <a:srgbClr val="000099"/>
              </a:solidFill>
            </a:rPr>
            <a:t>phải</a:t>
          </a:r>
          <a:r>
            <a:rPr lang="en-US" sz="2200" kern="1200" dirty="0" smtClean="0">
              <a:solidFill>
                <a:srgbClr val="000099"/>
              </a:solidFill>
            </a:rPr>
            <a:t> </a:t>
          </a:r>
          <a:r>
            <a:rPr lang="en-US" sz="2200" kern="1200" dirty="0" err="1" smtClean="0">
              <a:solidFill>
                <a:srgbClr val="000099"/>
              </a:solidFill>
            </a:rPr>
            <a:t>thoả</a:t>
          </a:r>
          <a:r>
            <a:rPr lang="en-US" sz="2200" kern="1200" dirty="0" smtClean="0">
              <a:solidFill>
                <a:srgbClr val="000099"/>
              </a:solidFill>
            </a:rPr>
            <a:t> deep equal </a:t>
          </a:r>
          <a:endParaRPr lang="en-US" sz="2200" kern="1200" dirty="0">
            <a:solidFill>
              <a:srgbClr val="000099"/>
            </a:solidFill>
          </a:endParaRPr>
        </a:p>
      </dsp:txBody>
      <dsp:txXfrm>
        <a:off x="59399" y="2906598"/>
        <a:ext cx="5977202"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E66F7-341B-4F29-8B3C-FB5EDC1DB778}">
      <dsp:nvSpPr>
        <dsp:cNvPr id="0" name=""/>
        <dsp:cNvSpPr/>
      </dsp:nvSpPr>
      <dsp:spPr>
        <a:xfrm>
          <a:off x="1142601" y="793"/>
          <a:ext cx="3536156" cy="321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en-US" sz="1400" kern="1200"/>
        </a:p>
      </dsp:txBody>
      <dsp:txXfrm>
        <a:off x="1142601" y="793"/>
        <a:ext cx="3536156" cy="321468"/>
      </dsp:txXfrm>
    </dsp:sp>
    <dsp:sp modelId="{6EAD1F2A-155E-4DF4-AE89-76630B164F0F}">
      <dsp:nvSpPr>
        <dsp:cNvPr id="0" name=""/>
        <dsp:cNvSpPr/>
      </dsp:nvSpPr>
      <dsp:spPr>
        <a:xfrm>
          <a:off x="1142601"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1F5866-7CEA-4A6C-B694-BD6D010E00FF}">
      <dsp:nvSpPr>
        <dsp:cNvPr id="0" name=""/>
        <dsp:cNvSpPr/>
      </dsp:nvSpPr>
      <dsp:spPr>
        <a:xfrm>
          <a:off x="1639627"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F7FEF6-04E9-4B1F-BDDE-2C958E55A571}">
      <dsp:nvSpPr>
        <dsp:cNvPr id="0" name=""/>
        <dsp:cNvSpPr/>
      </dsp:nvSpPr>
      <dsp:spPr>
        <a:xfrm>
          <a:off x="2137046"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5979F9-C893-494C-978B-31E895B4A5C1}">
      <dsp:nvSpPr>
        <dsp:cNvPr id="0" name=""/>
        <dsp:cNvSpPr/>
      </dsp:nvSpPr>
      <dsp:spPr>
        <a:xfrm>
          <a:off x="2634073"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51F7E3-A927-4471-B029-FC76DBA8FBD9}">
      <dsp:nvSpPr>
        <dsp:cNvPr id="0" name=""/>
        <dsp:cNvSpPr/>
      </dsp:nvSpPr>
      <dsp:spPr>
        <a:xfrm>
          <a:off x="3131492"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E84473-59EC-4446-BC45-EACD6C7D195F}">
      <dsp:nvSpPr>
        <dsp:cNvPr id="0" name=""/>
        <dsp:cNvSpPr/>
      </dsp:nvSpPr>
      <dsp:spPr>
        <a:xfrm>
          <a:off x="3628518"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2E7E52-B0AF-49A7-A83D-EBEC970E0405}">
      <dsp:nvSpPr>
        <dsp:cNvPr id="0" name=""/>
        <dsp:cNvSpPr/>
      </dsp:nvSpPr>
      <dsp:spPr>
        <a:xfrm>
          <a:off x="4125938" y="3222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C6410C-074C-435B-BA98-98C3A5E70FC0}">
      <dsp:nvSpPr>
        <dsp:cNvPr id="0" name=""/>
        <dsp:cNvSpPr/>
      </dsp:nvSpPr>
      <dsp:spPr>
        <a:xfrm>
          <a:off x="1142601" y="387746"/>
          <a:ext cx="3582126" cy="523875"/>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Structured Types and ADT</a:t>
          </a:r>
          <a:endParaRPr lang="en-US" sz="2000" kern="1200" dirty="0"/>
        </a:p>
      </dsp:txBody>
      <dsp:txXfrm>
        <a:off x="1142601" y="387746"/>
        <a:ext cx="3582126" cy="523875"/>
      </dsp:txXfrm>
    </dsp:sp>
    <dsp:sp modelId="{7C8054A5-0401-44F0-B353-9F1F9C8FD34D}">
      <dsp:nvSpPr>
        <dsp:cNvPr id="0" name=""/>
        <dsp:cNvSpPr/>
      </dsp:nvSpPr>
      <dsp:spPr>
        <a:xfrm>
          <a:off x="1142601" y="1029493"/>
          <a:ext cx="3536156" cy="321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en-US" sz="1400" kern="1200"/>
        </a:p>
      </dsp:txBody>
      <dsp:txXfrm>
        <a:off x="1142601" y="1029493"/>
        <a:ext cx="3536156" cy="321468"/>
      </dsp:txXfrm>
    </dsp:sp>
    <dsp:sp modelId="{DC51D3C5-1317-4288-B437-46517BDE86A7}">
      <dsp:nvSpPr>
        <dsp:cNvPr id="0" name=""/>
        <dsp:cNvSpPr/>
      </dsp:nvSpPr>
      <dsp:spPr>
        <a:xfrm>
          <a:off x="1142601"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6A1CDB-8C33-4E63-920A-F672EE355F67}">
      <dsp:nvSpPr>
        <dsp:cNvPr id="0" name=""/>
        <dsp:cNvSpPr/>
      </dsp:nvSpPr>
      <dsp:spPr>
        <a:xfrm>
          <a:off x="1639627"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459E3-5003-435D-A905-1FD69226942F}">
      <dsp:nvSpPr>
        <dsp:cNvPr id="0" name=""/>
        <dsp:cNvSpPr/>
      </dsp:nvSpPr>
      <dsp:spPr>
        <a:xfrm>
          <a:off x="2137046"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EBD9AD-C534-4EF8-8E11-DF7158FC7E28}">
      <dsp:nvSpPr>
        <dsp:cNvPr id="0" name=""/>
        <dsp:cNvSpPr/>
      </dsp:nvSpPr>
      <dsp:spPr>
        <a:xfrm>
          <a:off x="2634073"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BA22D-07CC-4015-9AF9-ECCA52AA2AB7}">
      <dsp:nvSpPr>
        <dsp:cNvPr id="0" name=""/>
        <dsp:cNvSpPr/>
      </dsp:nvSpPr>
      <dsp:spPr>
        <a:xfrm>
          <a:off x="3131492"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E6586B-0C5D-4BCB-8D63-4D38A6348BCE}">
      <dsp:nvSpPr>
        <dsp:cNvPr id="0" name=""/>
        <dsp:cNvSpPr/>
      </dsp:nvSpPr>
      <dsp:spPr>
        <a:xfrm>
          <a:off x="3628518"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AF6A96-4985-4C78-A65D-9EC6C47F66C8}">
      <dsp:nvSpPr>
        <dsp:cNvPr id="0" name=""/>
        <dsp:cNvSpPr/>
      </dsp:nvSpPr>
      <dsp:spPr>
        <a:xfrm>
          <a:off x="4125938" y="13509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8DA925-54F6-4BC6-8DEC-1E3B5E674A41}">
      <dsp:nvSpPr>
        <dsp:cNvPr id="0" name=""/>
        <dsp:cNvSpPr/>
      </dsp:nvSpPr>
      <dsp:spPr>
        <a:xfrm>
          <a:off x="1142601" y="1416446"/>
          <a:ext cx="3582126" cy="523875"/>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Object identity</a:t>
          </a:r>
          <a:endParaRPr lang="en-US" sz="2000" kern="1200" dirty="0"/>
        </a:p>
      </dsp:txBody>
      <dsp:txXfrm>
        <a:off x="1142601" y="1416446"/>
        <a:ext cx="3582126" cy="523875"/>
      </dsp:txXfrm>
    </dsp:sp>
    <dsp:sp modelId="{62F4BABB-B443-4F64-9CE1-D8891781A0A3}">
      <dsp:nvSpPr>
        <dsp:cNvPr id="0" name=""/>
        <dsp:cNvSpPr/>
      </dsp:nvSpPr>
      <dsp:spPr>
        <a:xfrm>
          <a:off x="1142601" y="2058193"/>
          <a:ext cx="3536156" cy="321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en-US" sz="1400" kern="1200" dirty="0"/>
        </a:p>
      </dsp:txBody>
      <dsp:txXfrm>
        <a:off x="1142601" y="2058193"/>
        <a:ext cx="3536156" cy="321468"/>
      </dsp:txXfrm>
    </dsp:sp>
    <dsp:sp modelId="{3A576563-6B6A-41BF-BCB6-0881E30D2A84}">
      <dsp:nvSpPr>
        <dsp:cNvPr id="0" name=""/>
        <dsp:cNvSpPr/>
      </dsp:nvSpPr>
      <dsp:spPr>
        <a:xfrm>
          <a:off x="1142601"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A13746-8044-4758-9A90-5A68C2A300B7}">
      <dsp:nvSpPr>
        <dsp:cNvPr id="0" name=""/>
        <dsp:cNvSpPr/>
      </dsp:nvSpPr>
      <dsp:spPr>
        <a:xfrm>
          <a:off x="1639627"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2BB9DF-45BA-4A8D-A33C-5E4B021176E3}">
      <dsp:nvSpPr>
        <dsp:cNvPr id="0" name=""/>
        <dsp:cNvSpPr/>
      </dsp:nvSpPr>
      <dsp:spPr>
        <a:xfrm>
          <a:off x="2137046"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017C5B-6B1A-4E08-A5D9-79ED20B23F3F}">
      <dsp:nvSpPr>
        <dsp:cNvPr id="0" name=""/>
        <dsp:cNvSpPr/>
      </dsp:nvSpPr>
      <dsp:spPr>
        <a:xfrm>
          <a:off x="2634073"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768D14-B8EC-4ED7-BA15-55ED54C03B0D}">
      <dsp:nvSpPr>
        <dsp:cNvPr id="0" name=""/>
        <dsp:cNvSpPr/>
      </dsp:nvSpPr>
      <dsp:spPr>
        <a:xfrm>
          <a:off x="3131492"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8F350E-9675-41CD-A99C-595D36A14B8D}">
      <dsp:nvSpPr>
        <dsp:cNvPr id="0" name=""/>
        <dsp:cNvSpPr/>
      </dsp:nvSpPr>
      <dsp:spPr>
        <a:xfrm>
          <a:off x="3628518"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F7472D-3BFB-4901-9542-ACE7DA8715CF}">
      <dsp:nvSpPr>
        <dsp:cNvPr id="0" name=""/>
        <dsp:cNvSpPr/>
      </dsp:nvSpPr>
      <dsp:spPr>
        <a:xfrm>
          <a:off x="4125938" y="23796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CDD052-DEDA-4948-88AF-00F937655DAE}">
      <dsp:nvSpPr>
        <dsp:cNvPr id="0" name=""/>
        <dsp:cNvSpPr/>
      </dsp:nvSpPr>
      <dsp:spPr>
        <a:xfrm>
          <a:off x="1142601" y="2445146"/>
          <a:ext cx="3582126" cy="523875"/>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Extending ER model</a:t>
          </a:r>
          <a:endParaRPr lang="en-US" sz="2000" kern="1200" dirty="0"/>
        </a:p>
      </dsp:txBody>
      <dsp:txXfrm>
        <a:off x="1142601" y="2445146"/>
        <a:ext cx="3582126" cy="523875"/>
      </dsp:txXfrm>
    </dsp:sp>
    <dsp:sp modelId="{BC855ED0-EE69-4A31-8EC8-1658A532D777}">
      <dsp:nvSpPr>
        <dsp:cNvPr id="0" name=""/>
        <dsp:cNvSpPr/>
      </dsp:nvSpPr>
      <dsp:spPr>
        <a:xfrm>
          <a:off x="1142601" y="3086893"/>
          <a:ext cx="3536156" cy="321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en-US" sz="1400" kern="1200" dirty="0"/>
        </a:p>
      </dsp:txBody>
      <dsp:txXfrm>
        <a:off x="1142601" y="3086893"/>
        <a:ext cx="3536156" cy="321468"/>
      </dsp:txXfrm>
    </dsp:sp>
    <dsp:sp modelId="{39CF2D37-0C41-4499-A245-39558E6DC67E}">
      <dsp:nvSpPr>
        <dsp:cNvPr id="0" name=""/>
        <dsp:cNvSpPr/>
      </dsp:nvSpPr>
      <dsp:spPr>
        <a:xfrm>
          <a:off x="1142601"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697250-49C0-4FDF-A7D7-E2CC56F40194}">
      <dsp:nvSpPr>
        <dsp:cNvPr id="0" name=""/>
        <dsp:cNvSpPr/>
      </dsp:nvSpPr>
      <dsp:spPr>
        <a:xfrm>
          <a:off x="1639627"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A90E1D-2ECA-47DD-8335-1CD9F60C14FA}">
      <dsp:nvSpPr>
        <dsp:cNvPr id="0" name=""/>
        <dsp:cNvSpPr/>
      </dsp:nvSpPr>
      <dsp:spPr>
        <a:xfrm>
          <a:off x="2137046"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E2F582-CFE5-4931-A1CB-524888AA5857}">
      <dsp:nvSpPr>
        <dsp:cNvPr id="0" name=""/>
        <dsp:cNvSpPr/>
      </dsp:nvSpPr>
      <dsp:spPr>
        <a:xfrm>
          <a:off x="2634073"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F9192-DEC1-4810-AF81-30175BC0E111}">
      <dsp:nvSpPr>
        <dsp:cNvPr id="0" name=""/>
        <dsp:cNvSpPr/>
      </dsp:nvSpPr>
      <dsp:spPr>
        <a:xfrm>
          <a:off x="3131492"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D0753B-4643-4DAD-B5B5-73B777827D64}">
      <dsp:nvSpPr>
        <dsp:cNvPr id="0" name=""/>
        <dsp:cNvSpPr/>
      </dsp:nvSpPr>
      <dsp:spPr>
        <a:xfrm>
          <a:off x="3628518"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DC9C79-AE42-49A4-926F-8097D0B31F54}">
      <dsp:nvSpPr>
        <dsp:cNvPr id="0" name=""/>
        <dsp:cNvSpPr/>
      </dsp:nvSpPr>
      <dsp:spPr>
        <a:xfrm>
          <a:off x="4125938" y="3408362"/>
          <a:ext cx="827460" cy="65484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8E03D7-EAE4-433D-8E44-58C23B983AC8}">
      <dsp:nvSpPr>
        <dsp:cNvPr id="0" name=""/>
        <dsp:cNvSpPr/>
      </dsp:nvSpPr>
      <dsp:spPr>
        <a:xfrm>
          <a:off x="1142601" y="3473846"/>
          <a:ext cx="3582126" cy="523875"/>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smtClean="0"/>
            <a:t>Nested collections</a:t>
          </a:r>
          <a:endParaRPr lang="en-US" sz="2000" kern="1200" dirty="0"/>
        </a:p>
      </dsp:txBody>
      <dsp:txXfrm>
        <a:off x="1142601" y="3473846"/>
        <a:ext cx="3582126" cy="523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BBF78-54E0-43E2-8CDA-12DC8A57FF78}">
      <dsp:nvSpPr>
        <dsp:cNvPr id="0" name=""/>
        <dsp:cNvSpPr/>
      </dsp:nvSpPr>
      <dsp:spPr>
        <a:xfrm>
          <a:off x="407682" y="1436"/>
          <a:ext cx="3344480" cy="30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dirty="0">
            <a:solidFill>
              <a:schemeClr val="tx2"/>
            </a:solidFill>
            <a:latin typeface="Arial" pitchFamily="34" charset="0"/>
            <a:cs typeface="Arial" pitchFamily="34" charset="0"/>
          </a:endParaRPr>
        </a:p>
      </dsp:txBody>
      <dsp:txXfrm>
        <a:off x="407682" y="1436"/>
        <a:ext cx="3344480" cy="304043"/>
      </dsp:txXfrm>
    </dsp:sp>
    <dsp:sp modelId="{161F36ED-43EE-4886-882A-81E23B0B8C8C}">
      <dsp:nvSpPr>
        <dsp:cNvPr id="0" name=""/>
        <dsp:cNvSpPr/>
      </dsp:nvSpPr>
      <dsp:spPr>
        <a:xfrm>
          <a:off x="407682" y="305480"/>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47FAB-2E7D-411E-888C-359663919D49}">
      <dsp:nvSpPr>
        <dsp:cNvPr id="0" name=""/>
        <dsp:cNvSpPr/>
      </dsp:nvSpPr>
      <dsp:spPr>
        <a:xfrm>
          <a:off x="877767" y="305480"/>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9DB7E8-B0D3-44EC-B652-72E294D5533F}">
      <dsp:nvSpPr>
        <dsp:cNvPr id="0" name=""/>
        <dsp:cNvSpPr/>
      </dsp:nvSpPr>
      <dsp:spPr>
        <a:xfrm>
          <a:off x="1348224" y="305480"/>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6285C4-A273-49E9-9BDC-D83D1A6C39AE}">
      <dsp:nvSpPr>
        <dsp:cNvPr id="0" name=""/>
        <dsp:cNvSpPr/>
      </dsp:nvSpPr>
      <dsp:spPr>
        <a:xfrm>
          <a:off x="1818309" y="305480"/>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53299F-C98E-4FEE-B1CB-9762C0803F77}">
      <dsp:nvSpPr>
        <dsp:cNvPr id="0" name=""/>
        <dsp:cNvSpPr/>
      </dsp:nvSpPr>
      <dsp:spPr>
        <a:xfrm>
          <a:off x="2288766" y="305480"/>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431B1F-18A8-49AD-BE0B-4093F5DB2307}">
      <dsp:nvSpPr>
        <dsp:cNvPr id="0" name=""/>
        <dsp:cNvSpPr/>
      </dsp:nvSpPr>
      <dsp:spPr>
        <a:xfrm>
          <a:off x="2758852" y="305480"/>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68CCA3-6EE6-4477-AF9D-54D0B2C62BD3}">
      <dsp:nvSpPr>
        <dsp:cNvPr id="0" name=""/>
        <dsp:cNvSpPr/>
      </dsp:nvSpPr>
      <dsp:spPr>
        <a:xfrm>
          <a:off x="3229309" y="305480"/>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F9CD8E-3011-4155-B622-26CB284C9BE1}">
      <dsp:nvSpPr>
        <dsp:cNvPr id="0" name=""/>
        <dsp:cNvSpPr/>
      </dsp:nvSpPr>
      <dsp:spPr>
        <a:xfrm>
          <a:off x="407682" y="367415"/>
          <a:ext cx="3387958" cy="495478"/>
        </a:xfrm>
        <a:prstGeom prst="rect">
          <a:avLst/>
        </a:prstGeom>
        <a:solidFill>
          <a:schemeClr val="lt1">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smtClean="0">
              <a:latin typeface="Arial" pitchFamily="34" charset="0"/>
              <a:cs typeface="Arial" pitchFamily="34" charset="0"/>
            </a:rPr>
            <a:t>Xóa</a:t>
          </a:r>
          <a:endParaRPr lang="en-US" sz="2400" kern="1200" dirty="0">
            <a:latin typeface="Arial" pitchFamily="34" charset="0"/>
            <a:cs typeface="Arial" pitchFamily="34" charset="0"/>
          </a:endParaRPr>
        </a:p>
      </dsp:txBody>
      <dsp:txXfrm>
        <a:off x="407682" y="367415"/>
        <a:ext cx="3387958" cy="495478"/>
      </dsp:txXfrm>
    </dsp:sp>
    <dsp:sp modelId="{4C125C06-E9DB-45F7-87BD-31A697111836}">
      <dsp:nvSpPr>
        <dsp:cNvPr id="0" name=""/>
        <dsp:cNvSpPr/>
      </dsp:nvSpPr>
      <dsp:spPr>
        <a:xfrm>
          <a:off x="407682" y="1008120"/>
          <a:ext cx="3344480" cy="30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dirty="0">
            <a:solidFill>
              <a:schemeClr val="tx2"/>
            </a:solidFill>
            <a:latin typeface="Arial" pitchFamily="34" charset="0"/>
            <a:cs typeface="Arial" pitchFamily="34" charset="0"/>
          </a:endParaRPr>
        </a:p>
      </dsp:txBody>
      <dsp:txXfrm>
        <a:off x="407682" y="1008120"/>
        <a:ext cx="3344480" cy="304043"/>
      </dsp:txXfrm>
    </dsp:sp>
    <dsp:sp modelId="{67947D1D-22FD-4D69-82F4-E517D8319485}">
      <dsp:nvSpPr>
        <dsp:cNvPr id="0" name=""/>
        <dsp:cNvSpPr/>
      </dsp:nvSpPr>
      <dsp:spPr>
        <a:xfrm>
          <a:off x="407682" y="131216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C63EEF-AB48-44E7-80CA-63B5045EED5E}">
      <dsp:nvSpPr>
        <dsp:cNvPr id="0" name=""/>
        <dsp:cNvSpPr/>
      </dsp:nvSpPr>
      <dsp:spPr>
        <a:xfrm>
          <a:off x="877767" y="131216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0981C4-064F-4F86-B818-82A6B938791F}">
      <dsp:nvSpPr>
        <dsp:cNvPr id="0" name=""/>
        <dsp:cNvSpPr/>
      </dsp:nvSpPr>
      <dsp:spPr>
        <a:xfrm>
          <a:off x="1348224" y="131216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CFD713-D44B-4000-B7E9-8283C2EAA5AD}">
      <dsp:nvSpPr>
        <dsp:cNvPr id="0" name=""/>
        <dsp:cNvSpPr/>
      </dsp:nvSpPr>
      <dsp:spPr>
        <a:xfrm>
          <a:off x="1818309" y="131216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E5314-A9CA-4660-9703-950EC3935274}">
      <dsp:nvSpPr>
        <dsp:cNvPr id="0" name=""/>
        <dsp:cNvSpPr/>
      </dsp:nvSpPr>
      <dsp:spPr>
        <a:xfrm>
          <a:off x="2288766" y="131216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7A2DA1-7429-4623-9CAB-8CDF6ED550AB}">
      <dsp:nvSpPr>
        <dsp:cNvPr id="0" name=""/>
        <dsp:cNvSpPr/>
      </dsp:nvSpPr>
      <dsp:spPr>
        <a:xfrm>
          <a:off x="2758852" y="131216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827D61-7C6E-49C0-B9CA-31D9233ACF42}">
      <dsp:nvSpPr>
        <dsp:cNvPr id="0" name=""/>
        <dsp:cNvSpPr/>
      </dsp:nvSpPr>
      <dsp:spPr>
        <a:xfrm>
          <a:off x="3229309" y="131216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44B14A-873F-4329-8813-9281FD3C8D6E}">
      <dsp:nvSpPr>
        <dsp:cNvPr id="0" name=""/>
        <dsp:cNvSpPr/>
      </dsp:nvSpPr>
      <dsp:spPr>
        <a:xfrm>
          <a:off x="407682" y="1374098"/>
          <a:ext cx="3387958" cy="495478"/>
        </a:xfrm>
        <a:prstGeom prst="rect">
          <a:avLst/>
        </a:prstGeom>
        <a:solidFill>
          <a:schemeClr val="lt1">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smtClean="0">
              <a:latin typeface="Arial" pitchFamily="34" charset="0"/>
              <a:cs typeface="Arial" pitchFamily="34" charset="0"/>
            </a:rPr>
            <a:t>Cập nhật</a:t>
          </a:r>
          <a:endParaRPr lang="en-US" sz="2400" kern="1200" dirty="0">
            <a:latin typeface="Arial" pitchFamily="34" charset="0"/>
            <a:cs typeface="Arial" pitchFamily="34" charset="0"/>
          </a:endParaRPr>
        </a:p>
      </dsp:txBody>
      <dsp:txXfrm>
        <a:off x="407682" y="1374098"/>
        <a:ext cx="3387958" cy="495478"/>
      </dsp:txXfrm>
    </dsp:sp>
    <dsp:sp modelId="{2ACCA400-0390-4B80-A6E0-B2C67B3BD276}">
      <dsp:nvSpPr>
        <dsp:cNvPr id="0" name=""/>
        <dsp:cNvSpPr/>
      </dsp:nvSpPr>
      <dsp:spPr>
        <a:xfrm>
          <a:off x="407682" y="2014804"/>
          <a:ext cx="3344480" cy="30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dirty="0">
            <a:solidFill>
              <a:schemeClr val="tx2"/>
            </a:solidFill>
            <a:latin typeface="Arial" pitchFamily="34" charset="0"/>
            <a:cs typeface="Arial" pitchFamily="34" charset="0"/>
          </a:endParaRPr>
        </a:p>
      </dsp:txBody>
      <dsp:txXfrm>
        <a:off x="407682" y="2014804"/>
        <a:ext cx="3344480" cy="304043"/>
      </dsp:txXfrm>
    </dsp:sp>
    <dsp:sp modelId="{A15F8ACF-40DD-4F9E-9622-3FC72CCF5B56}">
      <dsp:nvSpPr>
        <dsp:cNvPr id="0" name=""/>
        <dsp:cNvSpPr/>
      </dsp:nvSpPr>
      <dsp:spPr>
        <a:xfrm>
          <a:off x="407682" y="2318847"/>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0375D-E66D-4A91-8DB2-4417CD121D66}">
      <dsp:nvSpPr>
        <dsp:cNvPr id="0" name=""/>
        <dsp:cNvSpPr/>
      </dsp:nvSpPr>
      <dsp:spPr>
        <a:xfrm>
          <a:off x="877767" y="2318847"/>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5C77C8-896D-4765-AEE1-E5424070BD00}">
      <dsp:nvSpPr>
        <dsp:cNvPr id="0" name=""/>
        <dsp:cNvSpPr/>
      </dsp:nvSpPr>
      <dsp:spPr>
        <a:xfrm>
          <a:off x="1348224" y="2318847"/>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E2FCB5-9858-4CDD-A483-C51022B48D88}">
      <dsp:nvSpPr>
        <dsp:cNvPr id="0" name=""/>
        <dsp:cNvSpPr/>
      </dsp:nvSpPr>
      <dsp:spPr>
        <a:xfrm>
          <a:off x="1818309" y="2318847"/>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8E0CB5-FA71-4111-BE56-AC7C04130BD6}">
      <dsp:nvSpPr>
        <dsp:cNvPr id="0" name=""/>
        <dsp:cNvSpPr/>
      </dsp:nvSpPr>
      <dsp:spPr>
        <a:xfrm>
          <a:off x="2288766" y="2318847"/>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A2C846-301B-4139-866B-4C3729ABBA69}">
      <dsp:nvSpPr>
        <dsp:cNvPr id="0" name=""/>
        <dsp:cNvSpPr/>
      </dsp:nvSpPr>
      <dsp:spPr>
        <a:xfrm>
          <a:off x="2758852" y="2318847"/>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103015-2704-47D1-9FC5-A4C18512F90A}">
      <dsp:nvSpPr>
        <dsp:cNvPr id="0" name=""/>
        <dsp:cNvSpPr/>
      </dsp:nvSpPr>
      <dsp:spPr>
        <a:xfrm>
          <a:off x="3229309" y="2318847"/>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F9CF1D-6BDA-4A12-B608-78BAC27B21F4}">
      <dsp:nvSpPr>
        <dsp:cNvPr id="0" name=""/>
        <dsp:cNvSpPr/>
      </dsp:nvSpPr>
      <dsp:spPr>
        <a:xfrm>
          <a:off x="407682" y="2380782"/>
          <a:ext cx="3387958" cy="495478"/>
        </a:xfrm>
        <a:prstGeom prst="rect">
          <a:avLst/>
        </a:prstGeom>
        <a:solidFill>
          <a:schemeClr val="lt1">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smtClean="0">
              <a:latin typeface="Arial" pitchFamily="34" charset="0"/>
              <a:cs typeface="Arial" pitchFamily="34" charset="0"/>
            </a:rPr>
            <a:t>Chia sẻ vs copy</a:t>
          </a:r>
          <a:endParaRPr lang="en-US" sz="2400" kern="1200" dirty="0">
            <a:latin typeface="Arial" pitchFamily="34" charset="0"/>
            <a:cs typeface="Arial" pitchFamily="34" charset="0"/>
          </a:endParaRPr>
        </a:p>
      </dsp:txBody>
      <dsp:txXfrm>
        <a:off x="407682" y="2380782"/>
        <a:ext cx="3387958" cy="495478"/>
      </dsp:txXfrm>
    </dsp:sp>
    <dsp:sp modelId="{780B94F5-62F0-41FA-88C3-220512C9CABB}">
      <dsp:nvSpPr>
        <dsp:cNvPr id="0" name=""/>
        <dsp:cNvSpPr/>
      </dsp:nvSpPr>
      <dsp:spPr>
        <a:xfrm>
          <a:off x="407682" y="3021487"/>
          <a:ext cx="3344480" cy="30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dirty="0">
            <a:solidFill>
              <a:schemeClr val="tx2"/>
            </a:solidFill>
            <a:latin typeface="Arial" pitchFamily="34" charset="0"/>
            <a:cs typeface="Arial" pitchFamily="34" charset="0"/>
          </a:endParaRPr>
        </a:p>
      </dsp:txBody>
      <dsp:txXfrm>
        <a:off x="407682" y="3021487"/>
        <a:ext cx="3344480" cy="304043"/>
      </dsp:txXfrm>
    </dsp:sp>
    <dsp:sp modelId="{1AE54046-603F-4E1B-813A-5BA727F00F40}">
      <dsp:nvSpPr>
        <dsp:cNvPr id="0" name=""/>
        <dsp:cNvSpPr/>
      </dsp:nvSpPr>
      <dsp:spPr>
        <a:xfrm>
          <a:off x="407682" y="3325531"/>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EFD23A-B666-4F30-8713-A8E33DFB6578}">
      <dsp:nvSpPr>
        <dsp:cNvPr id="0" name=""/>
        <dsp:cNvSpPr/>
      </dsp:nvSpPr>
      <dsp:spPr>
        <a:xfrm>
          <a:off x="877767" y="3325531"/>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EE94EC-DA77-4C52-8615-29EFB4709B07}">
      <dsp:nvSpPr>
        <dsp:cNvPr id="0" name=""/>
        <dsp:cNvSpPr/>
      </dsp:nvSpPr>
      <dsp:spPr>
        <a:xfrm>
          <a:off x="1348224" y="3325531"/>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AD4D40-BA22-4EC0-A494-586BF2EC97E7}">
      <dsp:nvSpPr>
        <dsp:cNvPr id="0" name=""/>
        <dsp:cNvSpPr/>
      </dsp:nvSpPr>
      <dsp:spPr>
        <a:xfrm>
          <a:off x="1818309" y="3325531"/>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91A46F-39B9-4B45-A589-F632BDC13997}">
      <dsp:nvSpPr>
        <dsp:cNvPr id="0" name=""/>
        <dsp:cNvSpPr/>
      </dsp:nvSpPr>
      <dsp:spPr>
        <a:xfrm>
          <a:off x="2288766" y="3325531"/>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139160-A552-4E11-9C55-818D3BEF26F7}">
      <dsp:nvSpPr>
        <dsp:cNvPr id="0" name=""/>
        <dsp:cNvSpPr/>
      </dsp:nvSpPr>
      <dsp:spPr>
        <a:xfrm>
          <a:off x="2758852" y="3325531"/>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C822D5-6291-409A-B080-370F24919FF6}">
      <dsp:nvSpPr>
        <dsp:cNvPr id="0" name=""/>
        <dsp:cNvSpPr/>
      </dsp:nvSpPr>
      <dsp:spPr>
        <a:xfrm>
          <a:off x="3229309" y="3325531"/>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07B47F-9109-4C9A-B67E-F2361141D7EC}">
      <dsp:nvSpPr>
        <dsp:cNvPr id="0" name=""/>
        <dsp:cNvSpPr/>
      </dsp:nvSpPr>
      <dsp:spPr>
        <a:xfrm>
          <a:off x="407682" y="3387466"/>
          <a:ext cx="3387958" cy="495478"/>
        </a:xfrm>
        <a:prstGeom prst="rect">
          <a:avLst/>
        </a:prstGeom>
        <a:solidFill>
          <a:schemeClr val="lt1">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smtClean="0">
              <a:latin typeface="Arial" pitchFamily="34" charset="0"/>
              <a:cs typeface="Arial" pitchFamily="34" charset="0"/>
            </a:rPr>
            <a:t>Chi phí lưu trữ</a:t>
          </a:r>
          <a:endParaRPr lang="en-US" sz="2400" kern="1200" dirty="0">
            <a:latin typeface="Arial" pitchFamily="34" charset="0"/>
            <a:cs typeface="Arial" pitchFamily="34" charset="0"/>
          </a:endParaRPr>
        </a:p>
      </dsp:txBody>
      <dsp:txXfrm>
        <a:off x="407682" y="3387466"/>
        <a:ext cx="3387958" cy="495478"/>
      </dsp:txXfrm>
    </dsp:sp>
    <dsp:sp modelId="{9A2B7F3F-4ACD-40AD-A3F2-787D06945353}">
      <dsp:nvSpPr>
        <dsp:cNvPr id="0" name=""/>
        <dsp:cNvSpPr/>
      </dsp:nvSpPr>
      <dsp:spPr>
        <a:xfrm>
          <a:off x="407682" y="4028171"/>
          <a:ext cx="3344480" cy="30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dirty="0">
            <a:solidFill>
              <a:schemeClr val="tx2"/>
            </a:solidFill>
            <a:latin typeface="Arial" pitchFamily="34" charset="0"/>
            <a:cs typeface="Arial" pitchFamily="34" charset="0"/>
          </a:endParaRPr>
        </a:p>
      </dsp:txBody>
      <dsp:txXfrm>
        <a:off x="407682" y="4028171"/>
        <a:ext cx="3344480" cy="304043"/>
      </dsp:txXfrm>
    </dsp:sp>
    <dsp:sp modelId="{98E7F0F6-4B77-42F9-A5AE-6A17102C136A}">
      <dsp:nvSpPr>
        <dsp:cNvPr id="0" name=""/>
        <dsp:cNvSpPr/>
      </dsp:nvSpPr>
      <dsp:spPr>
        <a:xfrm>
          <a:off x="407682" y="433221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3EABC0-010F-4709-9373-B41ED6727431}">
      <dsp:nvSpPr>
        <dsp:cNvPr id="0" name=""/>
        <dsp:cNvSpPr/>
      </dsp:nvSpPr>
      <dsp:spPr>
        <a:xfrm>
          <a:off x="877767" y="433221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4D4B43-D73C-4CAA-9174-3CE78A2E67D9}">
      <dsp:nvSpPr>
        <dsp:cNvPr id="0" name=""/>
        <dsp:cNvSpPr/>
      </dsp:nvSpPr>
      <dsp:spPr>
        <a:xfrm>
          <a:off x="1348224" y="433221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A35C6F-3056-4385-A746-F5D338649528}">
      <dsp:nvSpPr>
        <dsp:cNvPr id="0" name=""/>
        <dsp:cNvSpPr/>
      </dsp:nvSpPr>
      <dsp:spPr>
        <a:xfrm>
          <a:off x="1818309" y="433221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294069-9E38-4694-87F4-34D72D13313A}">
      <dsp:nvSpPr>
        <dsp:cNvPr id="0" name=""/>
        <dsp:cNvSpPr/>
      </dsp:nvSpPr>
      <dsp:spPr>
        <a:xfrm>
          <a:off x="2288766" y="433221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8F7037-FB9E-43EF-9147-C5F5F260BA70}">
      <dsp:nvSpPr>
        <dsp:cNvPr id="0" name=""/>
        <dsp:cNvSpPr/>
      </dsp:nvSpPr>
      <dsp:spPr>
        <a:xfrm>
          <a:off x="2758852" y="433221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035CF4-4D85-450C-9C94-E3EFFE220471}">
      <dsp:nvSpPr>
        <dsp:cNvPr id="0" name=""/>
        <dsp:cNvSpPr/>
      </dsp:nvSpPr>
      <dsp:spPr>
        <a:xfrm>
          <a:off x="3229309" y="4332214"/>
          <a:ext cx="782608" cy="619348"/>
        </a:xfrm>
        <a:prstGeom prst="chevron">
          <a:avLst>
            <a:gd name="adj" fmla="val 70610"/>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0098EA-26BF-490F-B630-81F5C0B01750}">
      <dsp:nvSpPr>
        <dsp:cNvPr id="0" name=""/>
        <dsp:cNvSpPr/>
      </dsp:nvSpPr>
      <dsp:spPr>
        <a:xfrm>
          <a:off x="407682" y="4394149"/>
          <a:ext cx="3387958" cy="495478"/>
        </a:xfrm>
        <a:prstGeom prst="rect">
          <a:avLst/>
        </a:prstGeom>
        <a:solidFill>
          <a:schemeClr val="lt1">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smtClean="0">
              <a:latin typeface="Arial" pitchFamily="34" charset="0"/>
              <a:cs typeface="Arial" pitchFamily="34" charset="0"/>
            </a:rPr>
            <a:t>Phân nhóm</a:t>
          </a:r>
          <a:endParaRPr lang="en-US" sz="2400" kern="1200" dirty="0">
            <a:latin typeface="Arial" pitchFamily="34" charset="0"/>
            <a:cs typeface="Arial" pitchFamily="34" charset="0"/>
          </a:endParaRPr>
        </a:p>
      </dsp:txBody>
      <dsp:txXfrm>
        <a:off x="407682" y="4394149"/>
        <a:ext cx="3387958" cy="4954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FDB14-76FE-4973-92CA-9085D02FDBC5}">
      <dsp:nvSpPr>
        <dsp:cNvPr id="0" name=""/>
        <dsp:cNvSpPr/>
      </dsp:nvSpPr>
      <dsp:spPr>
        <a:xfrm>
          <a:off x="1423973" y="408"/>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1</a:t>
          </a:r>
          <a:endParaRPr lang="en-US" sz="2100" b="1" kern="1200" dirty="0">
            <a:solidFill>
              <a:schemeClr val="tx2"/>
            </a:solidFill>
            <a:latin typeface="Arial" pitchFamily="34" charset="0"/>
            <a:cs typeface="Arial" pitchFamily="34" charset="0"/>
          </a:endParaRPr>
        </a:p>
      </dsp:txBody>
      <dsp:txXfrm>
        <a:off x="1423973" y="408"/>
        <a:ext cx="4923092" cy="447553"/>
      </dsp:txXfrm>
    </dsp:sp>
    <dsp:sp modelId="{79C68C4B-A103-4D26-874C-2632B4AF2B85}">
      <dsp:nvSpPr>
        <dsp:cNvPr id="0" name=""/>
        <dsp:cNvSpPr/>
      </dsp:nvSpPr>
      <dsp:spPr>
        <a:xfrm>
          <a:off x="1423973"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7FF83-E32F-49BC-A3F2-6D971B9F181A}">
      <dsp:nvSpPr>
        <dsp:cNvPr id="0" name=""/>
        <dsp:cNvSpPr/>
      </dsp:nvSpPr>
      <dsp:spPr>
        <a:xfrm>
          <a:off x="2115941"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4B6A29-FC67-495F-93A7-69D569928219}">
      <dsp:nvSpPr>
        <dsp:cNvPr id="0" name=""/>
        <dsp:cNvSpPr/>
      </dsp:nvSpPr>
      <dsp:spPr>
        <a:xfrm>
          <a:off x="2808456"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0A4FE-1EE2-4229-832E-A264F2049C85}">
      <dsp:nvSpPr>
        <dsp:cNvPr id="0" name=""/>
        <dsp:cNvSpPr/>
      </dsp:nvSpPr>
      <dsp:spPr>
        <a:xfrm>
          <a:off x="3500424"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B5B79-EAF6-40E9-A908-6B01F236D5AD}">
      <dsp:nvSpPr>
        <dsp:cNvPr id="0" name=""/>
        <dsp:cNvSpPr/>
      </dsp:nvSpPr>
      <dsp:spPr>
        <a:xfrm>
          <a:off x="4192939"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09A066-09FD-4FE6-8FDC-E20818D2311A}">
      <dsp:nvSpPr>
        <dsp:cNvPr id="0" name=""/>
        <dsp:cNvSpPr/>
      </dsp:nvSpPr>
      <dsp:spPr>
        <a:xfrm>
          <a:off x="4884907"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C4491F-479F-4DD0-846D-56FCDBAD3857}">
      <dsp:nvSpPr>
        <dsp:cNvPr id="0" name=""/>
        <dsp:cNvSpPr/>
      </dsp:nvSpPr>
      <dsp:spPr>
        <a:xfrm>
          <a:off x="5577422" y="447962"/>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E87D2-C89E-4946-B42F-8580F6D80643}">
      <dsp:nvSpPr>
        <dsp:cNvPr id="0" name=""/>
        <dsp:cNvSpPr/>
      </dsp:nvSpPr>
      <dsp:spPr>
        <a:xfrm>
          <a:off x="1423973" y="539130"/>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933450">
            <a:lnSpc>
              <a:spcPct val="90000"/>
            </a:lnSpc>
            <a:spcBef>
              <a:spcPct val="0"/>
            </a:spcBef>
            <a:spcAft>
              <a:spcPct val="35000"/>
            </a:spcAft>
          </a:pPr>
          <a:r>
            <a:rPr lang="en-US" sz="2100" b="1" kern="1200" dirty="0" err="1" smtClean="0">
              <a:solidFill>
                <a:schemeClr val="tx2"/>
              </a:solidFill>
              <a:latin typeface="Arial" pitchFamily="34" charset="0"/>
              <a:cs typeface="Arial" pitchFamily="34" charset="0"/>
            </a:rPr>
            <a:t>Lưu</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trữ</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và</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phương</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thức</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truy</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xuất</a:t>
          </a:r>
          <a:endParaRPr lang="en-US" sz="2100" b="1" kern="1200" dirty="0">
            <a:solidFill>
              <a:schemeClr val="tx2"/>
            </a:solidFill>
            <a:latin typeface="Arial" pitchFamily="34" charset="0"/>
            <a:cs typeface="Arial" pitchFamily="34" charset="0"/>
          </a:endParaRPr>
        </a:p>
      </dsp:txBody>
      <dsp:txXfrm>
        <a:off x="1423973" y="539130"/>
        <a:ext cx="4987093" cy="729347"/>
      </dsp:txXfrm>
    </dsp:sp>
    <dsp:sp modelId="{DDF23676-541F-4135-A8C5-976BFB244FEC}">
      <dsp:nvSpPr>
        <dsp:cNvPr id="0" name=""/>
        <dsp:cNvSpPr/>
      </dsp:nvSpPr>
      <dsp:spPr>
        <a:xfrm>
          <a:off x="1423973" y="1415881"/>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2</a:t>
          </a:r>
          <a:endParaRPr lang="en-US" sz="2100" b="1" kern="1200" dirty="0">
            <a:solidFill>
              <a:schemeClr val="tx2"/>
            </a:solidFill>
            <a:latin typeface="Arial" pitchFamily="34" charset="0"/>
            <a:cs typeface="Arial" pitchFamily="34" charset="0"/>
          </a:endParaRPr>
        </a:p>
      </dsp:txBody>
      <dsp:txXfrm>
        <a:off x="1423973" y="1415881"/>
        <a:ext cx="4923092" cy="447553"/>
      </dsp:txXfrm>
    </dsp:sp>
    <dsp:sp modelId="{5EC7396F-1A3E-4C82-92C3-41A09D82144B}">
      <dsp:nvSpPr>
        <dsp:cNvPr id="0" name=""/>
        <dsp:cNvSpPr/>
      </dsp:nvSpPr>
      <dsp:spPr>
        <a:xfrm>
          <a:off x="1423973"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3F8EB4-9F11-423D-B749-87B82406F1BE}">
      <dsp:nvSpPr>
        <dsp:cNvPr id="0" name=""/>
        <dsp:cNvSpPr/>
      </dsp:nvSpPr>
      <dsp:spPr>
        <a:xfrm>
          <a:off x="2115941"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D0D10-9750-45CF-8A21-E4E9DECBF392}">
      <dsp:nvSpPr>
        <dsp:cNvPr id="0" name=""/>
        <dsp:cNvSpPr/>
      </dsp:nvSpPr>
      <dsp:spPr>
        <a:xfrm>
          <a:off x="2808456"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07E63-6B88-43E9-B95F-2EBF9A4D00D9}">
      <dsp:nvSpPr>
        <dsp:cNvPr id="0" name=""/>
        <dsp:cNvSpPr/>
      </dsp:nvSpPr>
      <dsp:spPr>
        <a:xfrm>
          <a:off x="3500424"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AF24C7-6276-4439-BB50-84A9BB6ACB2E}">
      <dsp:nvSpPr>
        <dsp:cNvPr id="0" name=""/>
        <dsp:cNvSpPr/>
      </dsp:nvSpPr>
      <dsp:spPr>
        <a:xfrm>
          <a:off x="4192939"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B169C6-AC29-4CE5-A45F-A54D7C4FE4E6}">
      <dsp:nvSpPr>
        <dsp:cNvPr id="0" name=""/>
        <dsp:cNvSpPr/>
      </dsp:nvSpPr>
      <dsp:spPr>
        <a:xfrm>
          <a:off x="4884907"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F48945-8477-492B-8099-4FAE4A4D6303}">
      <dsp:nvSpPr>
        <dsp:cNvPr id="0" name=""/>
        <dsp:cNvSpPr/>
      </dsp:nvSpPr>
      <dsp:spPr>
        <a:xfrm>
          <a:off x="5577422" y="1863435"/>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7518D1-350D-4F53-AA5E-011EF70E32AE}">
      <dsp:nvSpPr>
        <dsp:cNvPr id="0" name=""/>
        <dsp:cNvSpPr/>
      </dsp:nvSpPr>
      <dsp:spPr>
        <a:xfrm>
          <a:off x="1423973" y="1954603"/>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933450">
            <a:lnSpc>
              <a:spcPct val="90000"/>
            </a:lnSpc>
            <a:spcBef>
              <a:spcPct val="0"/>
            </a:spcBef>
            <a:spcAft>
              <a:spcPct val="35000"/>
            </a:spcAft>
          </a:pPr>
          <a:r>
            <a:rPr lang="en-US" sz="2100" b="1" kern="1200" dirty="0" err="1" smtClean="0">
              <a:solidFill>
                <a:schemeClr val="tx2"/>
              </a:solidFill>
              <a:latin typeface="Arial" pitchFamily="34" charset="0"/>
              <a:cs typeface="Arial" pitchFamily="34" charset="0"/>
            </a:rPr>
            <a:t>Xử</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lý</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truy</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vấn</a:t>
          </a:r>
          <a:endParaRPr lang="en-US" sz="2100" b="1" kern="1200" dirty="0">
            <a:solidFill>
              <a:schemeClr val="tx2"/>
            </a:solidFill>
            <a:latin typeface="Arial" pitchFamily="34" charset="0"/>
            <a:cs typeface="Arial" pitchFamily="34" charset="0"/>
          </a:endParaRPr>
        </a:p>
      </dsp:txBody>
      <dsp:txXfrm>
        <a:off x="1423973" y="1954603"/>
        <a:ext cx="4987093" cy="729347"/>
      </dsp:txXfrm>
    </dsp:sp>
    <dsp:sp modelId="{EE8FBCF8-54EF-42B8-9CF6-895D6FCF4A22}">
      <dsp:nvSpPr>
        <dsp:cNvPr id="0" name=""/>
        <dsp:cNvSpPr/>
      </dsp:nvSpPr>
      <dsp:spPr>
        <a:xfrm>
          <a:off x="1423973" y="2831353"/>
          <a:ext cx="4923092" cy="44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b="1" kern="1200" dirty="0" smtClean="0">
              <a:solidFill>
                <a:schemeClr val="tx2"/>
              </a:solidFill>
              <a:latin typeface="Arial" pitchFamily="34" charset="0"/>
              <a:cs typeface="Arial" pitchFamily="34" charset="0"/>
            </a:rPr>
            <a:t>3</a:t>
          </a:r>
          <a:endParaRPr lang="en-US" sz="2100" b="1" kern="1200" dirty="0">
            <a:solidFill>
              <a:schemeClr val="tx2"/>
            </a:solidFill>
            <a:latin typeface="Arial" pitchFamily="34" charset="0"/>
            <a:cs typeface="Arial" pitchFamily="34" charset="0"/>
          </a:endParaRPr>
        </a:p>
      </dsp:txBody>
      <dsp:txXfrm>
        <a:off x="1423973" y="2831353"/>
        <a:ext cx="4923092" cy="447553"/>
      </dsp:txXfrm>
    </dsp:sp>
    <dsp:sp modelId="{2654C94A-221E-42E4-AB50-2CCB8C9C7873}">
      <dsp:nvSpPr>
        <dsp:cNvPr id="0" name=""/>
        <dsp:cNvSpPr/>
      </dsp:nvSpPr>
      <dsp:spPr>
        <a:xfrm>
          <a:off x="1423973"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3CA887-2C2C-499B-A1DB-7F645D87A489}">
      <dsp:nvSpPr>
        <dsp:cNvPr id="0" name=""/>
        <dsp:cNvSpPr/>
      </dsp:nvSpPr>
      <dsp:spPr>
        <a:xfrm>
          <a:off x="2115941"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D84CD2-F7CF-442B-AA9B-2B0806F2D241}">
      <dsp:nvSpPr>
        <dsp:cNvPr id="0" name=""/>
        <dsp:cNvSpPr/>
      </dsp:nvSpPr>
      <dsp:spPr>
        <a:xfrm>
          <a:off x="2808456"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6A95A-B09C-4257-B7B7-4D0F1FE9795B}">
      <dsp:nvSpPr>
        <dsp:cNvPr id="0" name=""/>
        <dsp:cNvSpPr/>
      </dsp:nvSpPr>
      <dsp:spPr>
        <a:xfrm>
          <a:off x="3500424"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654149-02CE-4AEA-BA07-2181C523281E}">
      <dsp:nvSpPr>
        <dsp:cNvPr id="0" name=""/>
        <dsp:cNvSpPr/>
      </dsp:nvSpPr>
      <dsp:spPr>
        <a:xfrm>
          <a:off x="4192939"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C3D7C-8D4C-4AF1-92DA-1D4A1915125E}">
      <dsp:nvSpPr>
        <dsp:cNvPr id="0" name=""/>
        <dsp:cNvSpPr/>
      </dsp:nvSpPr>
      <dsp:spPr>
        <a:xfrm>
          <a:off x="4884907"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8EA4E7-2A35-4F7E-B5CE-7AE2208CA172}">
      <dsp:nvSpPr>
        <dsp:cNvPr id="0" name=""/>
        <dsp:cNvSpPr/>
      </dsp:nvSpPr>
      <dsp:spPr>
        <a:xfrm>
          <a:off x="5577422" y="3278907"/>
          <a:ext cx="1152003" cy="91168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ED65FD-8A58-4698-988C-DF25306A778B}">
      <dsp:nvSpPr>
        <dsp:cNvPr id="0" name=""/>
        <dsp:cNvSpPr/>
      </dsp:nvSpPr>
      <dsp:spPr>
        <a:xfrm>
          <a:off x="1423973" y="3370075"/>
          <a:ext cx="4987093" cy="72934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933450">
            <a:lnSpc>
              <a:spcPct val="90000"/>
            </a:lnSpc>
            <a:spcBef>
              <a:spcPct val="0"/>
            </a:spcBef>
            <a:spcAft>
              <a:spcPct val="35000"/>
            </a:spcAft>
          </a:pPr>
          <a:r>
            <a:rPr lang="en-US" sz="2100" b="1" kern="1200" dirty="0" err="1" smtClean="0">
              <a:solidFill>
                <a:schemeClr val="tx2"/>
              </a:solidFill>
              <a:latin typeface="Arial" pitchFamily="34" charset="0"/>
              <a:cs typeface="Arial" pitchFamily="34" charset="0"/>
            </a:rPr>
            <a:t>Tinh</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chỉnh</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truy</a:t>
          </a:r>
          <a:r>
            <a:rPr lang="en-US" sz="2100" b="1" kern="1200" dirty="0" smtClean="0">
              <a:solidFill>
                <a:schemeClr val="tx2"/>
              </a:solidFill>
              <a:latin typeface="Arial" pitchFamily="34" charset="0"/>
              <a:cs typeface="Arial" pitchFamily="34" charset="0"/>
            </a:rPr>
            <a:t> </a:t>
          </a:r>
          <a:r>
            <a:rPr lang="en-US" sz="2100" b="1" kern="1200" dirty="0" err="1" smtClean="0">
              <a:solidFill>
                <a:schemeClr val="tx2"/>
              </a:solidFill>
              <a:latin typeface="Arial" pitchFamily="34" charset="0"/>
              <a:cs typeface="Arial" pitchFamily="34" charset="0"/>
            </a:rPr>
            <a:t>vấn</a:t>
          </a:r>
          <a:endParaRPr lang="en-US" sz="2100" b="1" kern="1200" dirty="0">
            <a:solidFill>
              <a:schemeClr val="tx2"/>
            </a:solidFill>
            <a:latin typeface="Arial" pitchFamily="34" charset="0"/>
            <a:cs typeface="Arial" pitchFamily="34" charset="0"/>
          </a:endParaRPr>
        </a:p>
      </dsp:txBody>
      <dsp:txXfrm>
        <a:off x="1423973" y="3370075"/>
        <a:ext cx="4987093" cy="7293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8A51C-7C67-4B32-9152-6380256F6D9A}">
      <dsp:nvSpPr>
        <dsp:cNvPr id="0" name=""/>
        <dsp:cNvSpPr/>
      </dsp:nvSpPr>
      <dsp:spPr>
        <a:xfrm>
          <a:off x="2176349" y="4529"/>
          <a:ext cx="5590481" cy="1760638"/>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err="1" smtClean="0">
              <a:solidFill>
                <a:schemeClr val="tx2"/>
              </a:solidFill>
              <a:latin typeface="Arial" pitchFamily="34" charset="0"/>
              <a:cs typeface="Arial" pitchFamily="34" charset="0"/>
            </a:rPr>
            <a:t>Khi</a:t>
          </a:r>
          <a:r>
            <a:rPr lang="en-US" sz="1900" kern="1200" dirty="0" smtClean="0">
              <a:solidFill>
                <a:schemeClr val="tx2"/>
              </a:solidFill>
              <a:latin typeface="Arial" pitchFamily="34" charset="0"/>
              <a:cs typeface="Arial" pitchFamily="34" charset="0"/>
            </a:rPr>
            <a:t> ADT </a:t>
          </a:r>
          <a:r>
            <a:rPr lang="en-US" sz="1900" kern="1200" dirty="0" err="1" smtClean="0">
              <a:solidFill>
                <a:schemeClr val="tx2"/>
              </a:solidFill>
              <a:latin typeface="Arial" pitchFamily="34" charset="0"/>
              <a:cs typeface="Arial" pitchFamily="34" charset="0"/>
            </a:rPr>
            <a:t>lớn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hơn</a:t>
          </a:r>
          <a:r>
            <a:rPr lang="en-US" sz="1900" kern="1200" dirty="0" smtClean="0">
              <a:solidFill>
                <a:schemeClr val="tx2"/>
              </a:solidFill>
              <a:latin typeface="Arial" pitchFamily="34" charset="0"/>
              <a:cs typeface="Arial" pitchFamily="34" charset="0"/>
            </a:rPr>
            <a:t> disk page </a:t>
          </a: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smtClean="0">
              <a:solidFill>
                <a:schemeClr val="tx2"/>
              </a:solidFill>
              <a:latin typeface="Arial" pitchFamily="34" charset="0"/>
              <a:cs typeface="Arial" pitchFamily="34" charset="0"/>
            </a:rPr>
            <a:t>Disk-based pointer </a:t>
          </a:r>
          <a:r>
            <a:rPr lang="en-US" sz="1900" kern="1200" dirty="0" err="1" smtClean="0">
              <a:solidFill>
                <a:schemeClr val="tx2"/>
              </a:solidFill>
              <a:latin typeface="Arial" pitchFamily="34" charset="0"/>
              <a:cs typeface="Arial" pitchFamily="34" charset="0"/>
            </a:rPr>
            <a:t>được</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duy</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trì</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từ</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các</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bộ</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cho</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đến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đối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tượng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mà</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nó</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chứa</a:t>
          </a:r>
          <a:endParaRPr lang="en-US" sz="1900" kern="1200" dirty="0">
            <a:solidFill>
              <a:schemeClr val="tx2"/>
            </a:solidFill>
            <a:latin typeface="Arial" pitchFamily="34" charset="0"/>
            <a:cs typeface="Arial" pitchFamily="34" charset="0"/>
          </a:endParaRPr>
        </a:p>
      </dsp:txBody>
      <dsp:txXfrm>
        <a:off x="2176349" y="224609"/>
        <a:ext cx="4930242" cy="1320478"/>
      </dsp:txXfrm>
    </dsp:sp>
    <dsp:sp modelId="{53E97D11-CD5B-4376-8816-4FD55DA3F195}">
      <dsp:nvSpPr>
        <dsp:cNvPr id="0" name=""/>
        <dsp:cNvSpPr/>
      </dsp:nvSpPr>
      <dsp:spPr>
        <a:xfrm>
          <a:off x="18" y="165964"/>
          <a:ext cx="2170779" cy="145732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2"/>
              </a:solidFill>
              <a:latin typeface="Arial" pitchFamily="34" charset="0"/>
              <a:cs typeface="Arial" pitchFamily="34" charset="0"/>
            </a:rPr>
            <a:t>ADT</a:t>
          </a:r>
          <a:endParaRPr lang="en-US" sz="2900" kern="1200" dirty="0">
            <a:solidFill>
              <a:schemeClr val="tx2"/>
            </a:solidFill>
            <a:latin typeface="Arial" pitchFamily="34" charset="0"/>
            <a:cs typeface="Arial" pitchFamily="34" charset="0"/>
          </a:endParaRPr>
        </a:p>
      </dsp:txBody>
      <dsp:txXfrm>
        <a:off x="71159" y="237105"/>
        <a:ext cx="2028497" cy="1315042"/>
      </dsp:txXfrm>
    </dsp:sp>
    <dsp:sp modelId="{641E1D94-F9CC-4DF6-A461-36926100D9D9}">
      <dsp:nvSpPr>
        <dsp:cNvPr id="0" name=""/>
        <dsp:cNvSpPr/>
      </dsp:nvSpPr>
      <dsp:spPr>
        <a:xfrm>
          <a:off x="2191121" y="1910899"/>
          <a:ext cx="5573413" cy="1624276"/>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err="1" smtClean="0">
              <a:solidFill>
                <a:schemeClr val="tx2"/>
              </a:solidFill>
              <a:latin typeface="Arial" pitchFamily="34" charset="0"/>
              <a:cs typeface="Arial" pitchFamily="34" charset="0"/>
            </a:rPr>
            <a:t>Kích</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thước</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biến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thiên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trong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vòng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đời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của</a:t>
          </a:r>
          <a:r>
            <a:rPr lang="en-US" sz="1900" kern="1200" dirty="0" smtClean="0">
              <a:solidFill>
                <a:schemeClr val="tx2"/>
              </a:solidFill>
              <a:latin typeface="Arial" pitchFamily="34" charset="0"/>
              <a:cs typeface="Arial" pitchFamily="34" charset="0"/>
            </a:rPr>
            <a:t> c</a:t>
          </a:r>
          <a:r>
            <a:rPr lang="vi-VN" sz="1900" kern="1200" dirty="0" smtClean="0">
              <a:solidFill>
                <a:schemeClr val="tx2"/>
              </a:solidFill>
              <a:latin typeface="Arial" pitchFamily="34" charset="0"/>
              <a:cs typeface="Arial" pitchFamily="34" charset="0"/>
            </a:rPr>
            <a:t>ơ sở dữ liệu</a:t>
          </a:r>
          <a:r>
            <a:rPr lang="en-US" sz="1900" kern="1200" dirty="0" smtClean="0">
              <a:solidFill>
                <a:schemeClr val="tx2"/>
              </a:solidFill>
              <a:latin typeface="Arial" pitchFamily="34" charset="0"/>
              <a:cs typeface="Arial" pitchFamily="34" charset="0"/>
            </a:rPr>
            <a:t> </a:t>
          </a: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err="1" smtClean="0">
              <a:solidFill>
                <a:schemeClr val="tx2"/>
              </a:solidFill>
              <a:latin typeface="Arial" pitchFamily="34" charset="0"/>
              <a:cs typeface="Arial" pitchFamily="34" charset="0"/>
            </a:rPr>
            <a:t>Đòi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hỏi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cơ</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chế</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sắp</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xếp</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đĩa</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linh</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hoạt</a:t>
          </a:r>
          <a:endParaRPr lang="en-US" sz="1900" kern="1200" dirty="0">
            <a:solidFill>
              <a:schemeClr val="tx2"/>
            </a:solidFill>
            <a:latin typeface="Arial" pitchFamily="34" charset="0"/>
            <a:cs typeface="Arial" pitchFamily="34" charset="0"/>
          </a:endParaRPr>
        </a:p>
      </dsp:txBody>
      <dsp:txXfrm>
        <a:off x="2191121" y="2113934"/>
        <a:ext cx="4964310" cy="1218207"/>
      </dsp:txXfrm>
    </dsp:sp>
    <dsp:sp modelId="{D25FFEE4-714F-451F-BE28-8335DF416E67}">
      <dsp:nvSpPr>
        <dsp:cNvPr id="0" name=""/>
        <dsp:cNvSpPr/>
      </dsp:nvSpPr>
      <dsp:spPr>
        <a:xfrm>
          <a:off x="7864" y="1994375"/>
          <a:ext cx="2183256" cy="145732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2"/>
              </a:solidFill>
              <a:latin typeface="Arial" pitchFamily="34" charset="0"/>
              <a:cs typeface="Arial" pitchFamily="34" charset="0"/>
            </a:rPr>
            <a:t>Structured object</a:t>
          </a:r>
          <a:endParaRPr lang="en-US" sz="2900" kern="1200" dirty="0">
            <a:solidFill>
              <a:schemeClr val="tx2"/>
            </a:solidFill>
            <a:latin typeface="Arial" pitchFamily="34" charset="0"/>
            <a:cs typeface="Arial" pitchFamily="34" charset="0"/>
          </a:endParaRPr>
        </a:p>
      </dsp:txBody>
      <dsp:txXfrm>
        <a:off x="79005" y="2065516"/>
        <a:ext cx="2040974" cy="1315042"/>
      </dsp:txXfrm>
    </dsp:sp>
    <dsp:sp modelId="{AADA4DF3-1B1B-48D8-8E00-C4D1B7A08533}">
      <dsp:nvSpPr>
        <dsp:cNvPr id="0" name=""/>
        <dsp:cNvSpPr/>
      </dsp:nvSpPr>
      <dsp:spPr>
        <a:xfrm>
          <a:off x="2169035" y="3680908"/>
          <a:ext cx="5596949" cy="1800962"/>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smtClean="0">
              <a:solidFill>
                <a:schemeClr val="tx2"/>
              </a:solidFill>
              <a:latin typeface="Arial" pitchFamily="34" charset="0"/>
              <a:cs typeface="Arial" pitchFamily="34" charset="0"/>
            </a:rPr>
            <a:t>Theo </a:t>
          </a:r>
          <a:r>
            <a:rPr lang="en-US" sz="1900" kern="1200" dirty="0" err="1" smtClean="0">
              <a:solidFill>
                <a:schemeClr val="tx2"/>
              </a:solidFill>
              <a:latin typeface="Arial" pitchFamily="34" charset="0"/>
              <a:cs typeface="Arial" pitchFamily="34" charset="0"/>
            </a:rPr>
            <a:t>truyền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thống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lưu</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trữ</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liên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tiếp</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trên</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đĩa</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theo</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từng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dòng</a:t>
          </a:r>
          <a:r>
            <a:rPr lang="en-US" sz="1900" kern="1200" dirty="0" smtClean="0">
              <a:solidFill>
                <a:schemeClr val="tx2"/>
              </a:solidFill>
              <a:latin typeface="Arial" pitchFamily="34" charset="0"/>
              <a:cs typeface="Arial" pitchFamily="34" charset="0"/>
            </a:rPr>
            <a:t> </a:t>
          </a:r>
          <a:r>
            <a:rPr lang="en-US" sz="1900" kern="1200" dirty="0" smtClean="0">
              <a:solidFill>
                <a:schemeClr val="tx2"/>
              </a:solidFill>
              <a:latin typeface="Arial" pitchFamily="34" charset="0"/>
              <a:cs typeface="Arial" pitchFamily="34" charset="0"/>
              <a:sym typeface="Wingdings" pitchFamily="2" charset="2"/>
            </a:rPr>
            <a:t> I/O </a:t>
          </a:r>
          <a:r>
            <a:rPr lang="en-US" sz="1900" kern="1200" dirty="0" err="1" smtClean="0">
              <a:solidFill>
                <a:schemeClr val="tx2"/>
              </a:solidFill>
              <a:latin typeface="Arial" pitchFamily="34" charset="0"/>
              <a:cs typeface="Arial" pitchFamily="34" charset="0"/>
              <a:sym typeface="Wingdings" pitchFamily="2" charset="2"/>
            </a:rPr>
            <a:t>cao</a:t>
          </a:r>
          <a:endParaRPr lang="en-US" sz="1900" kern="1200" dirty="0">
            <a:solidFill>
              <a:schemeClr val="tx2"/>
            </a:solidFill>
            <a:latin typeface="Arial" pitchFamily="34" charset="0"/>
            <a:cs typeface="Arial" pitchFamily="34" charset="0"/>
          </a:endParaRPr>
        </a:p>
        <a:p>
          <a:pPr marL="171450" lvl="1" indent="-171450" algn="l" defTabSz="844550">
            <a:lnSpc>
              <a:spcPct val="90000"/>
            </a:lnSpc>
            <a:spcBef>
              <a:spcPct val="0"/>
            </a:spcBef>
            <a:spcAft>
              <a:spcPct val="15000"/>
            </a:spcAft>
            <a:buChar char="••"/>
          </a:pPr>
          <a:r>
            <a:rPr lang="en-US" sz="1900" kern="1200" dirty="0" smtClean="0">
              <a:solidFill>
                <a:schemeClr val="tx2"/>
              </a:solidFill>
              <a:latin typeface="Arial" pitchFamily="34" charset="0"/>
              <a:cs typeface="Arial" pitchFamily="34" charset="0"/>
            </a:rPr>
            <a:t>Chia </a:t>
          </a:r>
          <a:r>
            <a:rPr lang="en-US" sz="1900" kern="1200" dirty="0" err="1" smtClean="0">
              <a:solidFill>
                <a:schemeClr val="tx2"/>
              </a:solidFill>
              <a:latin typeface="Arial" pitchFamily="34" charset="0"/>
              <a:cs typeface="Arial" pitchFamily="34" charset="0"/>
            </a:rPr>
            <a:t>nhỏ</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mảng</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thành</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các</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khối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gọi</a:t>
          </a:r>
          <a:r>
            <a:rPr lang="en-US" sz="1900" kern="1200" dirty="0" smtClean="0">
              <a:solidFill>
                <a:schemeClr val="tx2"/>
              </a:solidFill>
              <a:latin typeface="Arial" pitchFamily="34" charset="0"/>
              <a:cs typeface="Arial" pitchFamily="34" charset="0"/>
            </a:rPr>
            <a:t> </a:t>
          </a:r>
          <a:r>
            <a:rPr lang="en-US" sz="1900" kern="1200" dirty="0" err="1" smtClean="0">
              <a:solidFill>
                <a:schemeClr val="tx2"/>
              </a:solidFill>
              <a:latin typeface="Arial" pitchFamily="34" charset="0"/>
              <a:cs typeface="Arial" pitchFamily="34" charset="0"/>
            </a:rPr>
            <a:t>là</a:t>
          </a:r>
          <a:r>
            <a:rPr lang="en-US" sz="1900" kern="1200" dirty="0" smtClean="0">
              <a:solidFill>
                <a:schemeClr val="tx2"/>
              </a:solidFill>
              <a:latin typeface="Arial" pitchFamily="34" charset="0"/>
              <a:cs typeface="Arial" pitchFamily="34" charset="0"/>
            </a:rPr>
            <a:t> chunk</a:t>
          </a:r>
          <a:endParaRPr lang="en-US" sz="1900" kern="1200" dirty="0">
            <a:solidFill>
              <a:schemeClr val="tx2"/>
            </a:solidFill>
            <a:latin typeface="Arial" pitchFamily="34" charset="0"/>
            <a:cs typeface="Arial" pitchFamily="34" charset="0"/>
          </a:endParaRPr>
        </a:p>
      </dsp:txBody>
      <dsp:txXfrm>
        <a:off x="2169035" y="3906028"/>
        <a:ext cx="4921588" cy="1350722"/>
      </dsp:txXfrm>
    </dsp:sp>
    <dsp:sp modelId="{13E38B2F-9FFB-4EF7-9CF6-F87E56143216}">
      <dsp:nvSpPr>
        <dsp:cNvPr id="0" name=""/>
        <dsp:cNvSpPr/>
      </dsp:nvSpPr>
      <dsp:spPr>
        <a:xfrm>
          <a:off x="6414" y="3852727"/>
          <a:ext cx="2162620" cy="145732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tx2"/>
              </a:solidFill>
              <a:latin typeface="Arial" pitchFamily="34" charset="0"/>
              <a:cs typeface="Arial" pitchFamily="34" charset="0"/>
            </a:rPr>
            <a:t>Array</a:t>
          </a:r>
          <a:endParaRPr lang="en-US" sz="2900" kern="1200" dirty="0">
            <a:solidFill>
              <a:schemeClr val="tx2"/>
            </a:solidFill>
            <a:latin typeface="Arial" pitchFamily="34" charset="0"/>
            <a:cs typeface="Arial" pitchFamily="34" charset="0"/>
          </a:endParaRPr>
        </a:p>
      </dsp:txBody>
      <dsp:txXfrm>
        <a:off x="77555" y="3923868"/>
        <a:ext cx="2020338" cy="13150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8B43C-6177-415D-8FDB-07521CDDDC81}">
      <dsp:nvSpPr>
        <dsp:cNvPr id="0" name=""/>
        <dsp:cNvSpPr/>
      </dsp:nvSpPr>
      <dsp:spPr>
        <a:xfrm>
          <a:off x="1580395" y="1814"/>
          <a:ext cx="4774212" cy="43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endParaRPr lang="en-US" sz="2000" kern="1200">
            <a:solidFill>
              <a:schemeClr val="tx2"/>
            </a:solidFill>
          </a:endParaRPr>
        </a:p>
      </dsp:txBody>
      <dsp:txXfrm>
        <a:off x="1580395" y="1814"/>
        <a:ext cx="4774212" cy="434019"/>
      </dsp:txXfrm>
    </dsp:sp>
    <dsp:sp modelId="{B5F8DBFA-91EC-450D-84E4-96AF7AC090FD}">
      <dsp:nvSpPr>
        <dsp:cNvPr id="0" name=""/>
        <dsp:cNvSpPr/>
      </dsp:nvSpPr>
      <dsp:spPr>
        <a:xfrm>
          <a:off x="1580395"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9EDBA-5A59-4AA8-9FEC-9968024EAFE0}">
      <dsp:nvSpPr>
        <dsp:cNvPr id="0" name=""/>
        <dsp:cNvSpPr/>
      </dsp:nvSpPr>
      <dsp:spPr>
        <a:xfrm>
          <a:off x="2251437"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F389D-EDCD-417F-B3FF-4F3E4372ECA4}">
      <dsp:nvSpPr>
        <dsp:cNvPr id="0" name=""/>
        <dsp:cNvSpPr/>
      </dsp:nvSpPr>
      <dsp:spPr>
        <a:xfrm>
          <a:off x="2923009"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D053B2-2EE9-42C3-9403-061979950B00}">
      <dsp:nvSpPr>
        <dsp:cNvPr id="0" name=""/>
        <dsp:cNvSpPr/>
      </dsp:nvSpPr>
      <dsp:spPr>
        <a:xfrm>
          <a:off x="3594051"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C0FDC6-70FF-4A8F-BB7B-3DA5C7EBE899}">
      <dsp:nvSpPr>
        <dsp:cNvPr id="0" name=""/>
        <dsp:cNvSpPr/>
      </dsp:nvSpPr>
      <dsp:spPr>
        <a:xfrm>
          <a:off x="4265624"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35A3E0-8548-4366-B847-387F3ECB83FB}">
      <dsp:nvSpPr>
        <dsp:cNvPr id="0" name=""/>
        <dsp:cNvSpPr/>
      </dsp:nvSpPr>
      <dsp:spPr>
        <a:xfrm>
          <a:off x="4936666"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B7CE26-755C-479D-8DDA-522DBCFAFEC1}">
      <dsp:nvSpPr>
        <dsp:cNvPr id="0" name=""/>
        <dsp:cNvSpPr/>
      </dsp:nvSpPr>
      <dsp:spPr>
        <a:xfrm>
          <a:off x="5608239" y="435833"/>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255157-DB59-4402-9C80-FB4E9C48E2BF}">
      <dsp:nvSpPr>
        <dsp:cNvPr id="0" name=""/>
        <dsp:cNvSpPr/>
      </dsp:nvSpPr>
      <dsp:spPr>
        <a:xfrm>
          <a:off x="1580395" y="524244"/>
          <a:ext cx="4836277" cy="70729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l" defTabSz="977900">
            <a:lnSpc>
              <a:spcPct val="90000"/>
            </a:lnSpc>
            <a:spcBef>
              <a:spcPct val="0"/>
            </a:spcBef>
            <a:spcAft>
              <a:spcPct val="35000"/>
            </a:spcAft>
          </a:pPr>
          <a:r>
            <a:rPr lang="en-US" sz="2200" kern="1200" dirty="0" err="1" smtClean="0">
              <a:solidFill>
                <a:schemeClr val="tx2"/>
              </a:solidFill>
              <a:latin typeface="Arial" pitchFamily="34" charset="0"/>
              <a:cs typeface="Arial" pitchFamily="34" charset="0"/>
            </a:rPr>
            <a:t>Hàm</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kết</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hợp</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người</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dùng</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định</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nghĩa</a:t>
          </a:r>
          <a:endParaRPr lang="en-US" sz="2200" kern="1200" dirty="0">
            <a:solidFill>
              <a:schemeClr val="tx2"/>
            </a:solidFill>
            <a:latin typeface="Arial" pitchFamily="34" charset="0"/>
            <a:cs typeface="Arial" pitchFamily="34" charset="0"/>
          </a:endParaRPr>
        </a:p>
      </dsp:txBody>
      <dsp:txXfrm>
        <a:off x="1580395" y="524244"/>
        <a:ext cx="4836277" cy="707290"/>
      </dsp:txXfrm>
    </dsp:sp>
    <dsp:sp modelId="{5751F05C-8934-4B63-8A91-70A894961F8E}">
      <dsp:nvSpPr>
        <dsp:cNvPr id="0" name=""/>
        <dsp:cNvSpPr/>
      </dsp:nvSpPr>
      <dsp:spPr>
        <a:xfrm>
          <a:off x="1580395" y="1390027"/>
          <a:ext cx="4774212" cy="43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endParaRPr lang="en-US" sz="2000" kern="1200">
            <a:solidFill>
              <a:schemeClr val="tx2"/>
            </a:solidFill>
          </a:endParaRPr>
        </a:p>
      </dsp:txBody>
      <dsp:txXfrm>
        <a:off x="1580395" y="1390027"/>
        <a:ext cx="4774212" cy="434019"/>
      </dsp:txXfrm>
    </dsp:sp>
    <dsp:sp modelId="{A4418148-ABBA-4FEF-BF41-3A9D6490BCF2}">
      <dsp:nvSpPr>
        <dsp:cNvPr id="0" name=""/>
        <dsp:cNvSpPr/>
      </dsp:nvSpPr>
      <dsp:spPr>
        <a:xfrm>
          <a:off x="1580395"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D3D04B-4CE6-4F55-A172-4A3AD95BA03F}">
      <dsp:nvSpPr>
        <dsp:cNvPr id="0" name=""/>
        <dsp:cNvSpPr/>
      </dsp:nvSpPr>
      <dsp:spPr>
        <a:xfrm>
          <a:off x="2251437"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BA1E73-65A2-402F-B1A0-DCC96CA627D4}">
      <dsp:nvSpPr>
        <dsp:cNvPr id="0" name=""/>
        <dsp:cNvSpPr/>
      </dsp:nvSpPr>
      <dsp:spPr>
        <a:xfrm>
          <a:off x="2923009"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35DC5A-1AD8-4823-828D-4A35AA6A1104}">
      <dsp:nvSpPr>
        <dsp:cNvPr id="0" name=""/>
        <dsp:cNvSpPr/>
      </dsp:nvSpPr>
      <dsp:spPr>
        <a:xfrm>
          <a:off x="3594051"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FCA2C2-79C3-426E-B223-6C3143AAB758}">
      <dsp:nvSpPr>
        <dsp:cNvPr id="0" name=""/>
        <dsp:cNvSpPr/>
      </dsp:nvSpPr>
      <dsp:spPr>
        <a:xfrm>
          <a:off x="4265624"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D57AF1-D3FB-46CD-99D6-C827A285548D}">
      <dsp:nvSpPr>
        <dsp:cNvPr id="0" name=""/>
        <dsp:cNvSpPr/>
      </dsp:nvSpPr>
      <dsp:spPr>
        <a:xfrm>
          <a:off x="4936666"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352EBF-9A10-4A02-9256-92B3B03730E2}">
      <dsp:nvSpPr>
        <dsp:cNvPr id="0" name=""/>
        <dsp:cNvSpPr/>
      </dsp:nvSpPr>
      <dsp:spPr>
        <a:xfrm>
          <a:off x="5608239" y="1824046"/>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5FD32C-11E9-40BA-8B6E-2767FF717370}">
      <dsp:nvSpPr>
        <dsp:cNvPr id="0" name=""/>
        <dsp:cNvSpPr/>
      </dsp:nvSpPr>
      <dsp:spPr>
        <a:xfrm>
          <a:off x="1580395" y="1912457"/>
          <a:ext cx="4836277" cy="70729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l" defTabSz="977900">
            <a:lnSpc>
              <a:spcPct val="90000"/>
            </a:lnSpc>
            <a:spcBef>
              <a:spcPct val="0"/>
            </a:spcBef>
            <a:spcAft>
              <a:spcPct val="35000"/>
            </a:spcAft>
          </a:pPr>
          <a:r>
            <a:rPr lang="en-US" sz="2200" kern="1200" dirty="0" err="1" smtClean="0">
              <a:solidFill>
                <a:schemeClr val="tx2"/>
              </a:solidFill>
              <a:latin typeface="Arial" pitchFamily="34" charset="0"/>
              <a:cs typeface="Arial" pitchFamily="34" charset="0"/>
            </a:rPr>
            <a:t>Độ</a:t>
          </a:r>
          <a:r>
            <a:rPr lang="en-US" sz="2200" kern="1200" dirty="0" smtClean="0">
              <a:solidFill>
                <a:schemeClr val="tx2"/>
              </a:solidFill>
              <a:latin typeface="Arial" pitchFamily="34" charset="0"/>
              <a:cs typeface="Arial" pitchFamily="34" charset="0"/>
            </a:rPr>
            <a:t> tin </a:t>
          </a:r>
          <a:r>
            <a:rPr lang="en-US" sz="2200" kern="1200" dirty="0" err="1" smtClean="0">
              <a:solidFill>
                <a:schemeClr val="tx2"/>
              </a:solidFill>
              <a:latin typeface="Arial" pitchFamily="34" charset="0"/>
              <a:cs typeface="Arial" pitchFamily="34" charset="0"/>
            </a:rPr>
            <a:t>cậy</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của</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phương</a:t>
          </a:r>
          <a:r>
            <a:rPr lang="en-US" sz="2200" kern="1200" dirty="0" smtClean="0">
              <a:solidFill>
                <a:schemeClr val="tx2"/>
              </a:solidFill>
              <a:latin typeface="Arial" pitchFamily="34" charset="0"/>
              <a:cs typeface="Arial" pitchFamily="34" charset="0"/>
            </a:rPr>
            <a:t> </a:t>
          </a:r>
          <a:r>
            <a:rPr lang="en-US" sz="2200" kern="1200" dirty="0" err="1" smtClean="0">
              <a:solidFill>
                <a:schemeClr val="tx2"/>
              </a:solidFill>
              <a:latin typeface="Arial" pitchFamily="34" charset="0"/>
              <a:cs typeface="Arial" pitchFamily="34" charset="0"/>
            </a:rPr>
            <a:t>thức</a:t>
          </a:r>
          <a:endParaRPr lang="en-US" sz="2200" kern="1200" dirty="0">
            <a:solidFill>
              <a:schemeClr val="tx2"/>
            </a:solidFill>
            <a:latin typeface="Arial" pitchFamily="34" charset="0"/>
            <a:cs typeface="Arial" pitchFamily="34" charset="0"/>
          </a:endParaRPr>
        </a:p>
      </dsp:txBody>
      <dsp:txXfrm>
        <a:off x="1580395" y="1912457"/>
        <a:ext cx="4836277" cy="707290"/>
      </dsp:txXfrm>
    </dsp:sp>
    <dsp:sp modelId="{FA8889BA-70C9-496E-B414-D67793E21E50}">
      <dsp:nvSpPr>
        <dsp:cNvPr id="0" name=""/>
        <dsp:cNvSpPr/>
      </dsp:nvSpPr>
      <dsp:spPr>
        <a:xfrm>
          <a:off x="1580395" y="2778240"/>
          <a:ext cx="4774212" cy="43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endParaRPr lang="en-US" sz="2000" kern="1200">
            <a:solidFill>
              <a:schemeClr val="tx2"/>
            </a:solidFill>
          </a:endParaRPr>
        </a:p>
      </dsp:txBody>
      <dsp:txXfrm>
        <a:off x="1580395" y="2778240"/>
        <a:ext cx="4774212" cy="434019"/>
      </dsp:txXfrm>
    </dsp:sp>
    <dsp:sp modelId="{71F4059C-67EE-4059-AC2E-08523F91AAE9}">
      <dsp:nvSpPr>
        <dsp:cNvPr id="0" name=""/>
        <dsp:cNvSpPr/>
      </dsp:nvSpPr>
      <dsp:spPr>
        <a:xfrm>
          <a:off x="1580395"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7224F0-71DF-45AB-8215-403DFD8DFE08}">
      <dsp:nvSpPr>
        <dsp:cNvPr id="0" name=""/>
        <dsp:cNvSpPr/>
      </dsp:nvSpPr>
      <dsp:spPr>
        <a:xfrm>
          <a:off x="2251437"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800AB5-F4DF-446D-9399-568ABF98A7A4}">
      <dsp:nvSpPr>
        <dsp:cNvPr id="0" name=""/>
        <dsp:cNvSpPr/>
      </dsp:nvSpPr>
      <dsp:spPr>
        <a:xfrm>
          <a:off x="2923009"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579199-F84B-454F-B4D8-02F0DB6F1340}">
      <dsp:nvSpPr>
        <dsp:cNvPr id="0" name=""/>
        <dsp:cNvSpPr/>
      </dsp:nvSpPr>
      <dsp:spPr>
        <a:xfrm>
          <a:off x="3594051"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2A5006-BE3C-4EA7-A483-FDFBE196CF5C}">
      <dsp:nvSpPr>
        <dsp:cNvPr id="0" name=""/>
        <dsp:cNvSpPr/>
      </dsp:nvSpPr>
      <dsp:spPr>
        <a:xfrm>
          <a:off x="4265624"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896072-6310-4EA1-86C4-80B410754E9D}">
      <dsp:nvSpPr>
        <dsp:cNvPr id="0" name=""/>
        <dsp:cNvSpPr/>
      </dsp:nvSpPr>
      <dsp:spPr>
        <a:xfrm>
          <a:off x="4936666"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55D537-02F2-4558-932E-16BF4A31EE2F}">
      <dsp:nvSpPr>
        <dsp:cNvPr id="0" name=""/>
        <dsp:cNvSpPr/>
      </dsp:nvSpPr>
      <dsp:spPr>
        <a:xfrm>
          <a:off x="5608239" y="3212259"/>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BDFD82-408E-44D2-A32C-F7F7579D6868}">
      <dsp:nvSpPr>
        <dsp:cNvPr id="0" name=""/>
        <dsp:cNvSpPr/>
      </dsp:nvSpPr>
      <dsp:spPr>
        <a:xfrm>
          <a:off x="1580395" y="3300670"/>
          <a:ext cx="4836277" cy="70729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tx2"/>
              </a:solidFill>
              <a:latin typeface="Arial" pitchFamily="34" charset="0"/>
              <a:cs typeface="Arial" pitchFamily="34" charset="0"/>
            </a:rPr>
            <a:t>Method Caching</a:t>
          </a:r>
          <a:endParaRPr lang="en-US" sz="2200" kern="1200" dirty="0">
            <a:solidFill>
              <a:schemeClr val="tx2"/>
            </a:solidFill>
            <a:latin typeface="Arial" pitchFamily="34" charset="0"/>
            <a:cs typeface="Arial" pitchFamily="34" charset="0"/>
          </a:endParaRPr>
        </a:p>
      </dsp:txBody>
      <dsp:txXfrm>
        <a:off x="1580395" y="3300670"/>
        <a:ext cx="4836277" cy="707290"/>
      </dsp:txXfrm>
    </dsp:sp>
    <dsp:sp modelId="{509C8892-4549-4398-92E9-AD3178937A0C}">
      <dsp:nvSpPr>
        <dsp:cNvPr id="0" name=""/>
        <dsp:cNvSpPr/>
      </dsp:nvSpPr>
      <dsp:spPr>
        <a:xfrm>
          <a:off x="1580395" y="4166453"/>
          <a:ext cx="4774212" cy="43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889000">
            <a:lnSpc>
              <a:spcPct val="90000"/>
            </a:lnSpc>
            <a:spcBef>
              <a:spcPct val="0"/>
            </a:spcBef>
            <a:spcAft>
              <a:spcPct val="35000"/>
            </a:spcAft>
          </a:pPr>
          <a:endParaRPr lang="en-US" sz="2000" kern="1200" dirty="0">
            <a:solidFill>
              <a:schemeClr val="tx2"/>
            </a:solidFill>
            <a:latin typeface="Arial" pitchFamily="34" charset="0"/>
            <a:cs typeface="Arial" pitchFamily="34" charset="0"/>
          </a:endParaRPr>
        </a:p>
      </dsp:txBody>
      <dsp:txXfrm>
        <a:off x="1580395" y="4166453"/>
        <a:ext cx="4774212" cy="434019"/>
      </dsp:txXfrm>
    </dsp:sp>
    <dsp:sp modelId="{5B2D5EE1-133C-45E9-BC1F-CBBC9139E1C1}">
      <dsp:nvSpPr>
        <dsp:cNvPr id="0" name=""/>
        <dsp:cNvSpPr/>
      </dsp:nvSpPr>
      <dsp:spPr>
        <a:xfrm>
          <a:off x="1580395"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733D37-5FF1-4320-884B-11B3C573964B}">
      <dsp:nvSpPr>
        <dsp:cNvPr id="0" name=""/>
        <dsp:cNvSpPr/>
      </dsp:nvSpPr>
      <dsp:spPr>
        <a:xfrm>
          <a:off x="2251437"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17A947-E315-40BD-9FC1-A027671BB3ED}">
      <dsp:nvSpPr>
        <dsp:cNvPr id="0" name=""/>
        <dsp:cNvSpPr/>
      </dsp:nvSpPr>
      <dsp:spPr>
        <a:xfrm>
          <a:off x="2923009"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AE7E98-4055-49D8-A19B-226540C50A04}">
      <dsp:nvSpPr>
        <dsp:cNvPr id="0" name=""/>
        <dsp:cNvSpPr/>
      </dsp:nvSpPr>
      <dsp:spPr>
        <a:xfrm>
          <a:off x="3594051"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836409-3F67-4961-8155-4149A1DEFAE8}">
      <dsp:nvSpPr>
        <dsp:cNvPr id="0" name=""/>
        <dsp:cNvSpPr/>
      </dsp:nvSpPr>
      <dsp:spPr>
        <a:xfrm>
          <a:off x="4265624"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256CEB-A33F-4EC6-A386-A11C224E7B4C}">
      <dsp:nvSpPr>
        <dsp:cNvPr id="0" name=""/>
        <dsp:cNvSpPr/>
      </dsp:nvSpPr>
      <dsp:spPr>
        <a:xfrm>
          <a:off x="4936666"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098B54-8076-46C7-A518-7A4C5370A0AE}">
      <dsp:nvSpPr>
        <dsp:cNvPr id="0" name=""/>
        <dsp:cNvSpPr/>
      </dsp:nvSpPr>
      <dsp:spPr>
        <a:xfrm>
          <a:off x="5608239" y="4600472"/>
          <a:ext cx="1117165" cy="88411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8EE15-321A-47F2-9991-FC4A86737132}">
      <dsp:nvSpPr>
        <dsp:cNvPr id="0" name=""/>
        <dsp:cNvSpPr/>
      </dsp:nvSpPr>
      <dsp:spPr>
        <a:xfrm>
          <a:off x="1580395" y="4688883"/>
          <a:ext cx="4836277" cy="707290"/>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solidFill>
                <a:schemeClr val="tx2"/>
              </a:solidFill>
            </a:rPr>
            <a:t>Pointer </a:t>
          </a:r>
          <a:r>
            <a:rPr lang="en-US" sz="2200" kern="1200" dirty="0" err="1" smtClean="0">
              <a:solidFill>
                <a:schemeClr val="tx2"/>
              </a:solidFill>
            </a:rPr>
            <a:t>Swizzling</a:t>
          </a:r>
          <a:endParaRPr lang="en-US" sz="2200" kern="1200" dirty="0">
            <a:solidFill>
              <a:schemeClr val="tx2"/>
            </a:solidFill>
          </a:endParaRPr>
        </a:p>
      </dsp:txBody>
      <dsp:txXfrm>
        <a:off x="1580395" y="4688883"/>
        <a:ext cx="4836277" cy="7072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F1469-192B-42A9-9A5B-0C8C20204911}">
      <dsp:nvSpPr>
        <dsp:cNvPr id="0" name=""/>
        <dsp:cNvSpPr/>
      </dsp:nvSpPr>
      <dsp:spPr>
        <a:xfrm>
          <a:off x="724320" y="0"/>
          <a:ext cx="5868010" cy="53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a:solidFill>
              <a:schemeClr val="tx2"/>
            </a:solidFill>
            <a:latin typeface="Arial" pitchFamily="34" charset="0"/>
            <a:cs typeface="Arial" pitchFamily="34" charset="0"/>
          </a:endParaRPr>
        </a:p>
      </dsp:txBody>
      <dsp:txXfrm>
        <a:off x="724320" y="0"/>
        <a:ext cx="5868010" cy="533455"/>
      </dsp:txXfrm>
    </dsp:sp>
    <dsp:sp modelId="{D180D456-61E2-4116-BC49-BDE4803D70F4}">
      <dsp:nvSpPr>
        <dsp:cNvPr id="0" name=""/>
        <dsp:cNvSpPr/>
      </dsp:nvSpPr>
      <dsp:spPr>
        <a:xfrm>
          <a:off x="724320"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F87982-7B70-4E63-A710-1AD8F29DF7CB}">
      <dsp:nvSpPr>
        <dsp:cNvPr id="0" name=""/>
        <dsp:cNvSpPr/>
      </dsp:nvSpPr>
      <dsp:spPr>
        <a:xfrm>
          <a:off x="1549101"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DAF625-0871-4B0A-8930-8736B0E12B75}">
      <dsp:nvSpPr>
        <dsp:cNvPr id="0" name=""/>
        <dsp:cNvSpPr/>
      </dsp:nvSpPr>
      <dsp:spPr>
        <a:xfrm>
          <a:off x="2374535"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47DD7-6F62-49A9-87D4-D4EC87F1F405}">
      <dsp:nvSpPr>
        <dsp:cNvPr id="0" name=""/>
        <dsp:cNvSpPr/>
      </dsp:nvSpPr>
      <dsp:spPr>
        <a:xfrm>
          <a:off x="3199316"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0B0933-E2E8-4730-8176-60C49B3CA742}">
      <dsp:nvSpPr>
        <dsp:cNvPr id="0" name=""/>
        <dsp:cNvSpPr/>
      </dsp:nvSpPr>
      <dsp:spPr>
        <a:xfrm>
          <a:off x="4024750"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931C92-E831-475C-B618-73ECFDE5C465}">
      <dsp:nvSpPr>
        <dsp:cNvPr id="0" name=""/>
        <dsp:cNvSpPr/>
      </dsp:nvSpPr>
      <dsp:spPr>
        <a:xfrm>
          <a:off x="4849531"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4D7197-3620-4671-8F43-160EB959DCE4}">
      <dsp:nvSpPr>
        <dsp:cNvPr id="0" name=""/>
        <dsp:cNvSpPr/>
      </dsp:nvSpPr>
      <dsp:spPr>
        <a:xfrm>
          <a:off x="5674965" y="533492"/>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8888AD-9EB3-4431-8311-9968F05D6D3C}">
      <dsp:nvSpPr>
        <dsp:cNvPr id="0" name=""/>
        <dsp:cNvSpPr/>
      </dsp:nvSpPr>
      <dsp:spPr>
        <a:xfrm>
          <a:off x="724320" y="642159"/>
          <a:ext cx="5944294" cy="86933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solidFill>
                <a:schemeClr val="tx2"/>
              </a:solidFill>
              <a:latin typeface="Arial" pitchFamily="34" charset="0"/>
              <a:cs typeface="Arial" pitchFamily="34" charset="0"/>
            </a:rPr>
            <a:t>Đăng</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ký</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chỉ</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mục</a:t>
          </a:r>
          <a:endParaRPr lang="en-US" sz="2400" kern="1200" dirty="0">
            <a:solidFill>
              <a:schemeClr val="tx2"/>
            </a:solidFill>
            <a:latin typeface="Arial" pitchFamily="34" charset="0"/>
            <a:cs typeface="Arial" pitchFamily="34" charset="0"/>
          </a:endParaRPr>
        </a:p>
      </dsp:txBody>
      <dsp:txXfrm>
        <a:off x="724320" y="642159"/>
        <a:ext cx="5944294" cy="869334"/>
      </dsp:txXfrm>
    </dsp:sp>
    <dsp:sp modelId="{99E1BE03-E583-4B01-9F24-F1F144B30486}">
      <dsp:nvSpPr>
        <dsp:cNvPr id="0" name=""/>
        <dsp:cNvSpPr/>
      </dsp:nvSpPr>
      <dsp:spPr>
        <a:xfrm>
          <a:off x="724320" y="1704537"/>
          <a:ext cx="5868010" cy="53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a:solidFill>
              <a:schemeClr val="tx2"/>
            </a:solidFill>
            <a:latin typeface="Arial" pitchFamily="34" charset="0"/>
            <a:cs typeface="Arial" pitchFamily="34" charset="0"/>
          </a:endParaRPr>
        </a:p>
      </dsp:txBody>
      <dsp:txXfrm>
        <a:off x="724320" y="1704537"/>
        <a:ext cx="5868010" cy="533455"/>
      </dsp:txXfrm>
    </dsp:sp>
    <dsp:sp modelId="{49882D7D-4B39-4D6D-987C-827213754B5B}">
      <dsp:nvSpPr>
        <dsp:cNvPr id="0" name=""/>
        <dsp:cNvSpPr/>
      </dsp:nvSpPr>
      <dsp:spPr>
        <a:xfrm>
          <a:off x="724320"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A8F7FA-55D2-47DF-A39E-C90480C324ED}">
      <dsp:nvSpPr>
        <dsp:cNvPr id="0" name=""/>
        <dsp:cNvSpPr/>
      </dsp:nvSpPr>
      <dsp:spPr>
        <a:xfrm>
          <a:off x="1549101"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696254-F073-47E7-A3AE-924598E6865C}">
      <dsp:nvSpPr>
        <dsp:cNvPr id="0" name=""/>
        <dsp:cNvSpPr/>
      </dsp:nvSpPr>
      <dsp:spPr>
        <a:xfrm>
          <a:off x="2374535"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C6A694-28FB-4D29-A0B4-0D5DF407C4DC}">
      <dsp:nvSpPr>
        <dsp:cNvPr id="0" name=""/>
        <dsp:cNvSpPr/>
      </dsp:nvSpPr>
      <dsp:spPr>
        <a:xfrm>
          <a:off x="3199316"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64CA26-2623-47DD-AB36-282058C55F56}">
      <dsp:nvSpPr>
        <dsp:cNvPr id="0" name=""/>
        <dsp:cNvSpPr/>
      </dsp:nvSpPr>
      <dsp:spPr>
        <a:xfrm>
          <a:off x="4024750"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3F6C5B-7CAD-49C2-A19C-F8A46C6B3784}">
      <dsp:nvSpPr>
        <dsp:cNvPr id="0" name=""/>
        <dsp:cNvSpPr/>
      </dsp:nvSpPr>
      <dsp:spPr>
        <a:xfrm>
          <a:off x="4849531"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78E228-41FB-4E7A-8637-1E7444B9F271}">
      <dsp:nvSpPr>
        <dsp:cNvPr id="0" name=""/>
        <dsp:cNvSpPr/>
      </dsp:nvSpPr>
      <dsp:spPr>
        <a:xfrm>
          <a:off x="5674965" y="2237993"/>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6FAAF-6D7A-484F-975A-15E003117CF6}">
      <dsp:nvSpPr>
        <dsp:cNvPr id="0" name=""/>
        <dsp:cNvSpPr/>
      </dsp:nvSpPr>
      <dsp:spPr>
        <a:xfrm>
          <a:off x="724320" y="2346660"/>
          <a:ext cx="5944294" cy="86933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ts val="2500"/>
            </a:lnSpc>
            <a:spcBef>
              <a:spcPct val="0"/>
            </a:spcBef>
            <a:spcAft>
              <a:spcPct val="35000"/>
            </a:spcAft>
          </a:pPr>
          <a:r>
            <a:rPr lang="en-US" sz="2400" kern="1200" dirty="0" err="1" smtClean="0">
              <a:solidFill>
                <a:schemeClr val="tx2"/>
              </a:solidFill>
              <a:latin typeface="Arial" pitchFamily="34" charset="0"/>
              <a:cs typeface="Arial" pitchFamily="34" charset="0"/>
            </a:rPr>
            <a:t>Hệ</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số</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giảm</a:t>
          </a:r>
          <a:r>
            <a:rPr lang="en-US" sz="2400" kern="1200" dirty="0" smtClean="0">
              <a:solidFill>
                <a:schemeClr val="tx2"/>
              </a:solidFill>
              <a:latin typeface="Arial" pitchFamily="34" charset="0"/>
              <a:cs typeface="Arial" pitchFamily="34" charset="0"/>
            </a:rPr>
            <a:t> </a:t>
          </a:r>
        </a:p>
        <a:p>
          <a:pPr lvl="0" algn="l" defTabSz="1066800">
            <a:lnSpc>
              <a:spcPts val="2500"/>
            </a:lnSpc>
            <a:spcBef>
              <a:spcPct val="0"/>
            </a:spcBef>
            <a:spcAft>
              <a:spcPct val="35000"/>
            </a:spcAft>
          </a:pPr>
          <a:r>
            <a:rPr lang="en-US" sz="2400" kern="1200" dirty="0" err="1" smtClean="0">
              <a:solidFill>
                <a:schemeClr val="tx2"/>
              </a:solidFill>
              <a:latin typeface="Arial" pitchFamily="34" charset="0"/>
              <a:cs typeface="Arial" pitchFamily="34" charset="0"/>
            </a:rPr>
            <a:t>và</a:t>
          </a:r>
          <a:r>
            <a:rPr lang="en-US" sz="2400" kern="1200" dirty="0" smtClean="0">
              <a:solidFill>
                <a:schemeClr val="tx2"/>
              </a:solidFill>
              <a:latin typeface="Arial" pitchFamily="34" charset="0"/>
              <a:cs typeface="Arial" pitchFamily="34" charset="0"/>
            </a:rPr>
            <a:t> chi </a:t>
          </a:r>
          <a:r>
            <a:rPr lang="en-US" sz="2400" kern="1200" dirty="0" err="1" smtClean="0">
              <a:solidFill>
                <a:schemeClr val="tx2"/>
              </a:solidFill>
              <a:latin typeface="Arial" pitchFamily="34" charset="0"/>
              <a:cs typeface="Arial" pitchFamily="34" charset="0"/>
            </a:rPr>
            <a:t>phí</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tính</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toán</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cho</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phương</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thức</a:t>
          </a:r>
          <a:r>
            <a:rPr lang="en-US" sz="2400" kern="1200" dirty="0" smtClean="0">
              <a:solidFill>
                <a:schemeClr val="tx2"/>
              </a:solidFill>
              <a:latin typeface="Arial" pitchFamily="34" charset="0"/>
              <a:cs typeface="Arial" pitchFamily="34" charset="0"/>
            </a:rPr>
            <a:t> ADT</a:t>
          </a:r>
          <a:endParaRPr lang="en-US" sz="2400" kern="1200" dirty="0">
            <a:solidFill>
              <a:schemeClr val="tx2"/>
            </a:solidFill>
            <a:latin typeface="Arial" pitchFamily="34" charset="0"/>
            <a:cs typeface="Arial" pitchFamily="34" charset="0"/>
          </a:endParaRPr>
        </a:p>
      </dsp:txBody>
      <dsp:txXfrm>
        <a:off x="724320" y="2346660"/>
        <a:ext cx="5944294" cy="869334"/>
      </dsp:txXfrm>
    </dsp:sp>
    <dsp:sp modelId="{CEA7449F-1D7E-490D-9405-D74DAD181135}">
      <dsp:nvSpPr>
        <dsp:cNvPr id="0" name=""/>
        <dsp:cNvSpPr/>
      </dsp:nvSpPr>
      <dsp:spPr>
        <a:xfrm>
          <a:off x="724320" y="3409038"/>
          <a:ext cx="5868010" cy="53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endParaRPr lang="en-US" sz="2400" kern="1200">
            <a:solidFill>
              <a:schemeClr val="tx2"/>
            </a:solidFill>
            <a:latin typeface="Arial" pitchFamily="34" charset="0"/>
            <a:cs typeface="Arial" pitchFamily="34" charset="0"/>
          </a:endParaRPr>
        </a:p>
      </dsp:txBody>
      <dsp:txXfrm>
        <a:off x="724320" y="3409038"/>
        <a:ext cx="5868010" cy="533455"/>
      </dsp:txXfrm>
    </dsp:sp>
    <dsp:sp modelId="{A0B26B7E-ECB8-4766-B5F3-D9B77A7AAA79}">
      <dsp:nvSpPr>
        <dsp:cNvPr id="0" name=""/>
        <dsp:cNvSpPr/>
      </dsp:nvSpPr>
      <dsp:spPr>
        <a:xfrm>
          <a:off x="724320"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34331B-10E1-4CF4-A1AC-F93ADDC97E13}">
      <dsp:nvSpPr>
        <dsp:cNvPr id="0" name=""/>
        <dsp:cNvSpPr/>
      </dsp:nvSpPr>
      <dsp:spPr>
        <a:xfrm>
          <a:off x="1549101"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7268EE-DA4F-4A1F-AEFB-0F41445C69D7}">
      <dsp:nvSpPr>
        <dsp:cNvPr id="0" name=""/>
        <dsp:cNvSpPr/>
      </dsp:nvSpPr>
      <dsp:spPr>
        <a:xfrm>
          <a:off x="2374535"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0D9454-3199-497E-84F6-8A2961188FFB}">
      <dsp:nvSpPr>
        <dsp:cNvPr id="0" name=""/>
        <dsp:cNvSpPr/>
      </dsp:nvSpPr>
      <dsp:spPr>
        <a:xfrm>
          <a:off x="3199316"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C3C052-CDE4-4AF9-9555-114A6BDAE01F}">
      <dsp:nvSpPr>
        <dsp:cNvPr id="0" name=""/>
        <dsp:cNvSpPr/>
      </dsp:nvSpPr>
      <dsp:spPr>
        <a:xfrm>
          <a:off x="4024750"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504C30-E456-4346-9065-BAB38CF3C60E}">
      <dsp:nvSpPr>
        <dsp:cNvPr id="0" name=""/>
        <dsp:cNvSpPr/>
      </dsp:nvSpPr>
      <dsp:spPr>
        <a:xfrm>
          <a:off x="4849531"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3F4346-6FE7-4EC2-959E-2964D7053876}">
      <dsp:nvSpPr>
        <dsp:cNvPr id="0" name=""/>
        <dsp:cNvSpPr/>
      </dsp:nvSpPr>
      <dsp:spPr>
        <a:xfrm>
          <a:off x="5674965" y="3942494"/>
          <a:ext cx="1373114" cy="1086668"/>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B7BA04-58FF-4333-97A8-47C1454422C6}">
      <dsp:nvSpPr>
        <dsp:cNvPr id="0" name=""/>
        <dsp:cNvSpPr/>
      </dsp:nvSpPr>
      <dsp:spPr>
        <a:xfrm>
          <a:off x="724320" y="4051160"/>
          <a:ext cx="5944294" cy="86933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solidFill>
                <a:schemeClr val="tx2"/>
              </a:solidFill>
              <a:latin typeface="Arial" pitchFamily="34" charset="0"/>
              <a:cs typeface="Arial" pitchFamily="34" charset="0"/>
            </a:rPr>
            <a:t>Tinh</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chỉnh</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phép</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chọn</a:t>
          </a:r>
          <a:r>
            <a:rPr lang="en-US" sz="2400" kern="1200" dirty="0" smtClean="0">
              <a:solidFill>
                <a:schemeClr val="tx2"/>
              </a:solidFill>
              <a:latin typeface="Arial" pitchFamily="34" charset="0"/>
              <a:cs typeface="Arial" pitchFamily="34" charset="0"/>
            </a:rPr>
            <a:t> chi </a:t>
          </a:r>
          <a:r>
            <a:rPr lang="en-US" sz="2400" kern="1200" dirty="0" err="1" smtClean="0">
              <a:solidFill>
                <a:schemeClr val="tx2"/>
              </a:solidFill>
              <a:latin typeface="Arial" pitchFamily="34" charset="0"/>
              <a:cs typeface="Arial" pitchFamily="34" charset="0"/>
            </a:rPr>
            <a:t>phí</a:t>
          </a:r>
          <a:r>
            <a:rPr lang="en-US" sz="2400" kern="1200" dirty="0" smtClean="0">
              <a:solidFill>
                <a:schemeClr val="tx2"/>
              </a:solidFill>
              <a:latin typeface="Arial" pitchFamily="34" charset="0"/>
              <a:cs typeface="Arial" pitchFamily="34" charset="0"/>
            </a:rPr>
            <a:t> </a:t>
          </a:r>
          <a:r>
            <a:rPr lang="en-US" sz="2400" kern="1200" dirty="0" err="1" smtClean="0">
              <a:solidFill>
                <a:schemeClr val="tx2"/>
              </a:solidFill>
              <a:latin typeface="Arial" pitchFamily="34" charset="0"/>
              <a:cs typeface="Arial" pitchFamily="34" charset="0"/>
            </a:rPr>
            <a:t>cao</a:t>
          </a:r>
          <a:endParaRPr lang="en-US" sz="2400" kern="1200" dirty="0">
            <a:solidFill>
              <a:schemeClr val="tx2"/>
            </a:solidFill>
            <a:latin typeface="Arial" pitchFamily="34" charset="0"/>
            <a:cs typeface="Arial" pitchFamily="34" charset="0"/>
          </a:endParaRPr>
        </a:p>
      </dsp:txBody>
      <dsp:txXfrm>
        <a:off x="724320" y="4051160"/>
        <a:ext cx="5944294" cy="8693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C757F6-C249-406D-9C0B-A7ED7AF42791}" type="datetimeFigureOut">
              <a:rPr lang="en-US" smtClean="0"/>
              <a:t>12/18/2011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E7B6CA-9234-42D4-8E5D-C216D2123BE1}" type="slidenum">
              <a:rPr lang="en-US" smtClean="0"/>
              <a:t>‹#›</a:t>
            </a:fld>
            <a:endParaRPr lang="en-US"/>
          </a:p>
        </p:txBody>
      </p:sp>
    </p:spTree>
    <p:extLst>
      <p:ext uri="{BB962C8B-B14F-4D97-AF65-F5344CB8AC3E}">
        <p14:creationId xmlns:p14="http://schemas.microsoft.com/office/powerpoint/2010/main" val="3913521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721CE07C-34FD-40CE-AA3E-4E2DBCD9F3DA}" type="datetimeFigureOut">
              <a:rPr lang="en-US"/>
              <a:pPr>
                <a:defRPr/>
              </a:pPr>
              <a:t>12/18/2011</a:t>
            </a:fld>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pPr>
              <a:defRPr/>
            </a:pPr>
            <a:fld id="{DAA75F57-B746-48C9-9E2B-32C5F9730352}" type="slidenum">
              <a:rPr lang="en-US"/>
              <a:pPr>
                <a:defRPr/>
              </a:pPr>
              <a:t>‹#›</a:t>
            </a:fld>
            <a:endParaRPr lang="en-US"/>
          </a:p>
        </p:txBody>
      </p:sp>
    </p:spTree>
    <p:extLst>
      <p:ext uri="{BB962C8B-B14F-4D97-AF65-F5344CB8AC3E}">
        <p14:creationId xmlns:p14="http://schemas.microsoft.com/office/powerpoint/2010/main" val="3629654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a:t>
            </a:fld>
            <a:endParaRPr lang="en-US"/>
          </a:p>
        </p:txBody>
      </p:sp>
    </p:spTree>
    <p:extLst>
      <p:ext uri="{BB962C8B-B14F-4D97-AF65-F5344CB8AC3E}">
        <p14:creationId xmlns:p14="http://schemas.microsoft.com/office/powerpoint/2010/main" val="616765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Làm thế nào chúng ta có thể giải quyết những vấn đề này trong một RDBMS? Chúng ta có thể lưu trữ hình ảnh, video, và như vậy là BLOB trong hệ thống hiện tại quan hệ, một nhị phân lớn đối tượng (BLOB) là chỉ một dòng dài byte, và việc của DBMS hỗ trợ lưu trữ và lấy BLOB trong cách một ví dụ mà người dùng không phải lo lắng về kích thước của BLOB, một BLOB có thể chiều dài một vài trang, không giống như một thuộc tính truyền thống. Tất cả các quá trình gia công, chế biến thêm BLOB đã được thực hiện bằng chương trình ứng dụng của người sử dụng, trong ngôn ngữ máy chủ lưu trữ trong đó các mã SQL được nhúng vào. Giải pháp này không hiệu quả bởi vì chúng ta buộc phải lấy tất cả các BLOB trong một bộ sưu tập ngay cả trong số họ có thể được lọc ra câu trả lời bằng cách áp dụng chức năng người dùng định nghĩa (trong DBMS). Nó là không thỏa đáng từ một quan điểm nhất quán dữ liệu, bởi vì ngữ nghĩa của dữ liệu là phụ thuộc nhiều vào mã ứng dụng ngôn ngữ sở tại và không thể được thi hành bởi DBMS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Calibri" pitchFamily="34" charset="0"/>
              <a:ea typeface="+mn-ea"/>
              <a:cs typeface="+mn-cs"/>
            </a:endParaRPr>
          </a:p>
          <a:p>
            <a:pPr lvl="0"/>
            <a:r>
              <a:rPr lang="en-US" sz="1200" kern="1200" smtClean="0">
                <a:solidFill>
                  <a:schemeClr val="tx1"/>
                </a:solidFill>
                <a:effectLst/>
                <a:latin typeface="Calibri" pitchFamily="34" charset="0"/>
                <a:ea typeface="+mn-ea"/>
                <a:cs typeface="+mn-cs"/>
              </a:rPr>
              <a:t>Đối với các loại cấu trúc và thừa kế, chỉ đơn giản là không có hỗ trợ trong mô hình quan hệ. Chúng ta buộc phải ánh xạ dữ liệu với cấu trúc phức tạp như vậy vào một bộ sưu tập các bảng phẳng. (Chúng ta đã thấy ví dụ của ánh xạ như vậy khi chúng tôi thảo luận về các bản dịch từ sơ đồ ER, thừa kế cho mối quan hệ tại Chương 2.)</a:t>
            </a:r>
          </a:p>
          <a:p>
            <a:pPr lvl="0"/>
            <a:endParaRPr lang="en-US" sz="1200" kern="1200" smtClean="0">
              <a:solidFill>
                <a:schemeClr val="tx1"/>
              </a:solidFill>
              <a:effectLst/>
              <a:latin typeface="Calibri" pitchFamily="34" charset="0"/>
              <a:ea typeface="+mn-ea"/>
              <a:cs typeface="+mn-cs"/>
            </a:endParaRPr>
          </a:p>
          <a:p>
            <a:r>
              <a:rPr lang="en-US" sz="1200" kern="1200" smtClean="0">
                <a:solidFill>
                  <a:schemeClr val="tx1"/>
                </a:solidFill>
                <a:effectLst/>
                <a:latin typeface="Calibri" pitchFamily="34" charset="0"/>
                <a:ea typeface="+mn-ea"/>
                <a:cs typeface="+mn-cs"/>
              </a:rPr>
              <a:t>Ứng dụng này rõ ràng đòi hỏi các tính năng không có sẵn trong mô hình quan hệ. </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10</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Người dùng định nghĩa kiểu dữ liệu trừu tượng (ADTs):</a:t>
            </a:r>
            <a:r>
              <a:rPr lang="en-US" sz="1200" kern="1200" smtClean="0">
                <a:solidFill>
                  <a:schemeClr val="tx1"/>
                </a:solidFill>
                <a:effectLst/>
                <a:latin typeface="Calibri" pitchFamily="34" charset="0"/>
                <a:ea typeface="+mn-ea"/>
                <a:cs typeface="+mn-cs"/>
              </a:rPr>
              <a:t> Những dữ liệu  của Dinky bao gồm hình ảnh, giọng nói, video của Herbert và chúng phải được lưu trữ trong cơ sở dữ liệu. Hơn nữa chúng ta cần các chức năng đặc biệt để thao tác với các đối tượng này. Vi dụ như chúng ta có thể viết các chức năng tạo ra bản nén của một hình ảnh hoặc hình ảnh có độ phân giải thấp hơn.</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11</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Kiểu dữ liệu có cấu trúc:</a:t>
            </a:r>
            <a:r>
              <a:rPr lang="en-US" sz="1200" kern="1200" smtClean="0">
                <a:solidFill>
                  <a:schemeClr val="tx1"/>
                </a:solidFill>
                <a:effectLst/>
                <a:latin typeface="Calibri" pitchFamily="34" charset="0"/>
                <a:ea typeface="+mn-ea"/>
                <a:cs typeface="+mn-cs"/>
              </a:rPr>
              <a:t> Trong các ứng dụng quả thực chúng ta cần xây dựng loại mới dựa vào các hàm dựng như sets, tuples, arrays, sequences.</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12</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Các loại nguyên tử và các loại do người dùng định nghĩa có thể kết hợp để mô tả cấu trúc phức tạp hơn bằng cách sử dụng cac loại hàm dựng. Ví dụ dòng thứ 6 của hình 25.1 xác định cột ngôi sao của loại setof(text), mối mục trong cột đó là một tập cac chuỗi văn bản, đại diện cho các ngôi sao trong bộ phim. Các cú pháp setof là một ví dụ của một hàm dựng. Các hàm dựng phổ biến khác bao gồm:</a:t>
            </a:r>
          </a:p>
          <a:p>
            <a:pPr lvl="1"/>
            <a:r>
              <a:rPr lang="en-US" sz="1200" b="1" kern="1200" smtClean="0">
                <a:solidFill>
                  <a:schemeClr val="tx1"/>
                </a:solidFill>
                <a:effectLst/>
                <a:latin typeface="Calibri" pitchFamily="34" charset="0"/>
                <a:ea typeface="+mn-ea"/>
                <a:cs typeface="+mn-cs"/>
              </a:rPr>
              <a:t>ROW</a:t>
            </a:r>
            <a:r>
              <a:rPr lang="en-US" sz="1200" kern="1200" smtClean="0">
                <a:solidFill>
                  <a:schemeClr val="tx1"/>
                </a:solidFill>
                <a:effectLst/>
                <a:latin typeface="Calibri" pitchFamily="34" charset="0"/>
                <a:ea typeface="+mn-ea"/>
                <a:cs typeface="+mn-cs"/>
              </a:rPr>
              <a:t>(n­</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 t</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 …, n</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Một loại trình bày cho một dòng, hoặc một bộ của n cột dữ liệu với n</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,…,n</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thuộc loại t</a:t>
            </a:r>
            <a:r>
              <a:rPr lang="en-US" sz="1200" kern="1200" baseline="-25000" smtClean="0">
                <a:solidFill>
                  <a:schemeClr val="tx1"/>
                </a:solidFill>
                <a:effectLst/>
                <a:latin typeface="Calibri" pitchFamily="34" charset="0"/>
                <a:ea typeface="+mn-ea"/>
                <a:cs typeface="+mn-cs"/>
              </a:rPr>
              <a:t>1</a:t>
            </a:r>
            <a:r>
              <a:rPr lang="en-US" sz="1200" kern="1200" smtClean="0">
                <a:solidFill>
                  <a:schemeClr val="tx1"/>
                </a:solidFill>
                <a:effectLst/>
                <a:latin typeface="Calibri" pitchFamily="34" charset="0"/>
                <a:ea typeface="+mn-ea"/>
                <a:cs typeface="+mn-cs"/>
              </a:rPr>
              <a:t>,…,t</a:t>
            </a:r>
            <a:r>
              <a:rPr lang="en-US" sz="1200" kern="1200" baseline="-25000" smtClean="0">
                <a:solidFill>
                  <a:schemeClr val="tx1"/>
                </a:solidFill>
                <a:effectLst/>
                <a:latin typeface="Calibri" pitchFamily="34" charset="0"/>
                <a:ea typeface="+mn-ea"/>
                <a:cs typeface="+mn-cs"/>
              </a:rPr>
              <a:t>n</a:t>
            </a:r>
            <a:r>
              <a:rPr lang="en-US" sz="1200" kern="1200" smtClean="0">
                <a:solidFill>
                  <a:schemeClr val="tx1"/>
                </a:solidFill>
                <a:effectLst/>
                <a:latin typeface="Calibri" pitchFamily="34" charset="0"/>
                <a:ea typeface="+mn-ea"/>
                <a:cs typeface="+mn-cs"/>
              </a:rPr>
              <a:t> tương ứng. </a:t>
            </a:r>
          </a:p>
          <a:p>
            <a:pPr lvl="1"/>
            <a:r>
              <a:rPr lang="en-US" sz="1200" b="1" kern="1200" smtClean="0">
                <a:solidFill>
                  <a:schemeClr val="tx1"/>
                </a:solidFill>
                <a:effectLst/>
                <a:latin typeface="Calibri" pitchFamily="34" charset="0"/>
                <a:ea typeface="+mn-ea"/>
                <a:cs typeface="+mn-cs"/>
              </a:rPr>
              <a:t>Listof(base):</a:t>
            </a:r>
            <a:r>
              <a:rPr lang="en-US" sz="1200" kern="1200" smtClean="0">
                <a:solidFill>
                  <a:schemeClr val="tx1"/>
                </a:solidFill>
                <a:effectLst/>
                <a:latin typeface="Calibri" pitchFamily="34" charset="0"/>
                <a:ea typeface="+mn-ea"/>
                <a:cs typeface="+mn-cs"/>
              </a:rPr>
              <a:t> Một kiểu đại diện cho một list các phần tử cơ sở.</a:t>
            </a:r>
          </a:p>
          <a:p>
            <a:pPr lvl="1"/>
            <a:r>
              <a:rPr lang="en-US" sz="1200" b="1" kern="1200" smtClean="0">
                <a:solidFill>
                  <a:schemeClr val="tx1"/>
                </a:solidFill>
                <a:effectLst/>
                <a:latin typeface="Calibri" pitchFamily="34" charset="0"/>
                <a:ea typeface="+mn-ea"/>
                <a:cs typeface="+mn-cs"/>
              </a:rPr>
              <a:t>ARRAY(basse): </a:t>
            </a:r>
            <a:r>
              <a:rPr lang="en-US" sz="1200" kern="1200" smtClean="0">
                <a:solidFill>
                  <a:schemeClr val="tx1"/>
                </a:solidFill>
                <a:effectLst/>
                <a:latin typeface="Calibri" pitchFamily="34" charset="0"/>
                <a:ea typeface="+mn-ea"/>
                <a:cs typeface="+mn-cs"/>
              </a:rPr>
              <a:t>Một kiểu đại diện cho một mảng các phần tử cơ sở.</a:t>
            </a:r>
          </a:p>
          <a:p>
            <a:pPr lvl="1"/>
            <a:r>
              <a:rPr lang="en-US" sz="1200" b="1" kern="1200" smtClean="0">
                <a:solidFill>
                  <a:schemeClr val="tx1"/>
                </a:solidFill>
                <a:effectLst/>
                <a:latin typeface="Calibri" pitchFamily="34" charset="0"/>
                <a:ea typeface="+mn-ea"/>
                <a:cs typeface="+mn-cs"/>
              </a:rPr>
              <a:t>setof(base): </a:t>
            </a:r>
            <a:r>
              <a:rPr lang="en-US" sz="1200" kern="1200" smtClean="0">
                <a:solidFill>
                  <a:schemeClr val="tx1"/>
                </a:solidFill>
                <a:effectLst/>
                <a:latin typeface="Calibri" pitchFamily="34" charset="0"/>
                <a:ea typeface="+mn-ea"/>
                <a:cs typeface="+mn-cs"/>
              </a:rPr>
              <a:t>Một kiểu đại diện cho một tập (set) các phần tử cơ sở</a:t>
            </a:r>
            <a:r>
              <a:rPr lang="en-US" sz="1200" b="1" kern="1200" smtClean="0">
                <a:solidFill>
                  <a:schemeClr val="tx1"/>
                </a:solidFill>
                <a:effectLst/>
                <a:latin typeface="Calibri" pitchFamily="34" charset="0"/>
                <a:ea typeface="+mn-ea"/>
                <a:cs typeface="+mn-cs"/>
              </a:rPr>
              <a:t> .</a:t>
            </a:r>
            <a:r>
              <a:rPr lang="en-US" sz="1200" kern="1200" smtClean="0">
                <a:solidFill>
                  <a:schemeClr val="tx1"/>
                </a:solidFill>
                <a:effectLst/>
                <a:latin typeface="Calibri" pitchFamily="34" charset="0"/>
                <a:ea typeface="+mn-ea"/>
                <a:cs typeface="+mn-cs"/>
              </a:rPr>
              <a:t> Một set thì không có 2 phần tử trùng nhau.</a:t>
            </a:r>
          </a:p>
          <a:p>
            <a:pPr lvl="1"/>
            <a:r>
              <a:rPr lang="en-US" sz="1200" b="1" kern="1200" smtClean="0">
                <a:solidFill>
                  <a:schemeClr val="tx1"/>
                </a:solidFill>
                <a:effectLst/>
                <a:latin typeface="Calibri" pitchFamily="34" charset="0"/>
                <a:ea typeface="+mn-ea"/>
                <a:cs typeface="+mn-cs"/>
              </a:rPr>
              <a:t>bagof(base): </a:t>
            </a:r>
            <a:r>
              <a:rPr lang="en-US" sz="1200" kern="1200" smtClean="0">
                <a:solidFill>
                  <a:schemeClr val="tx1"/>
                </a:solidFill>
                <a:effectLst/>
                <a:latin typeface="Calibri" pitchFamily="34" charset="0"/>
                <a:ea typeface="+mn-ea"/>
                <a:cs typeface="+mn-cs"/>
              </a:rPr>
              <a:t>Một kiểu đại diện cho một bag bao gồm các phần tử cơ sở hoặc các set.</a:t>
            </a:r>
          </a:p>
          <a:p>
            <a:pPr lvl="0"/>
            <a:r>
              <a:rPr lang="en-US" sz="1200" kern="1200" smtClean="0">
                <a:solidFill>
                  <a:schemeClr val="tx1"/>
                </a:solidFill>
                <a:effectLst/>
                <a:latin typeface="Calibri" pitchFamily="34" charset="0"/>
                <a:ea typeface="+mn-ea"/>
                <a:cs typeface="+mn-cs"/>
              </a:rPr>
              <a:t>Đánh giá đầy đủ khả năng của các hàm dựng, ví dụ ARRAY (ROW (age: integer, sal: integer)). Các loại được xác định bằng cách sử dụng các hàm dựng của các  kiểu được gọi là kiểu có cấu trúc. Ngoài ra có thể sử dụng listof, ARRAY, bagof, hoặc setof như là các hàm dựng sau cùng đôi khí được gọi là tập hợp các loại, hoặc dữ liệu với số lượng lớn. </a:t>
            </a:r>
          </a:p>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13</a:t>
            </a:fld>
            <a:endParaRPr lang="en-US"/>
          </a:p>
        </p:txBody>
      </p:sp>
    </p:spTree>
    <p:extLst>
      <p:ext uri="{BB962C8B-B14F-4D97-AF65-F5344CB8AC3E}">
        <p14:creationId xmlns:p14="http://schemas.microsoft.com/office/powerpoint/2010/main" val="1249867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Calibri" pitchFamily="34" charset="0"/>
                <a:ea typeface="+mn-ea"/>
                <a:cs typeface="+mn-cs"/>
              </a:rPr>
              <a:t>Tính kế thừa:</a:t>
            </a:r>
            <a:r>
              <a:rPr lang="en-US" sz="1200" kern="1200" smtClean="0">
                <a:solidFill>
                  <a:schemeClr val="tx1"/>
                </a:solidFill>
                <a:effectLst/>
                <a:latin typeface="Calibri" pitchFamily="34" charset="0"/>
                <a:ea typeface="+mn-ea"/>
                <a:cs typeface="+mn-cs"/>
              </a:rPr>
              <a:t> Khi số lượng các loại dữ liệu phát triển, điều quan trọng là phải nhận ra sự phổ biến giữa các loại và tận dụng lợi thế của nó. Ví dụ nén hình ảnh và hình ảnh có độ phân giải thấp là 2 loại, nhưng ở mức độ nào đó, chỉ cần 1 loại là đủ. Do đó, mong muốn kế thừa một số tính năng của các đối tượng hình ảnh khi xác định các đối tượng hình ảnh nén và các đối tượng có độ phân giải thấp.</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14</a:t>
            </a:fld>
            <a:endParaRPr lang="en-US"/>
          </a:p>
        </p:txBody>
      </p:sp>
    </p:spTree>
    <p:extLst>
      <p:ext uri="{BB962C8B-B14F-4D97-AF65-F5344CB8AC3E}">
        <p14:creationId xmlns:p14="http://schemas.microsoft.com/office/powerpoint/2010/main" val="161157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15</a:t>
            </a:fld>
            <a:endParaRPr lang="en-US"/>
          </a:p>
        </p:txBody>
      </p:sp>
    </p:spTree>
    <p:extLst>
      <p:ext uri="{BB962C8B-B14F-4D97-AF65-F5344CB8AC3E}">
        <p14:creationId xmlns:p14="http://schemas.microsoft.com/office/powerpoint/2010/main" val="842954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16</a:t>
            </a:fld>
            <a:endParaRPr lang="en-US"/>
          </a:p>
        </p:txBody>
      </p:sp>
    </p:spTree>
    <p:extLst>
      <p:ext uri="{BB962C8B-B14F-4D97-AF65-F5344CB8AC3E}">
        <p14:creationId xmlns:p14="http://schemas.microsoft.com/office/powerpoint/2010/main" val="3115061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err="1" smtClean="0">
                <a:solidFill>
                  <a:schemeClr val="tx1"/>
                </a:solidFill>
                <a:effectLst/>
                <a:latin typeface="Calibri" pitchFamily="34" charset="0"/>
                <a:ea typeface="+mn-ea"/>
                <a:cs typeface="+mn-cs"/>
              </a:rPr>
              <a:t>Hai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câu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truy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vấn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tự</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như</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truy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vấn</a:t>
            </a:r>
            <a:r>
              <a:rPr lang="en-US" sz="1200" kern="1200" dirty="0" smtClean="0">
                <a:solidFill>
                  <a:schemeClr val="tx1"/>
                </a:solidFill>
                <a:effectLst/>
                <a:latin typeface="Calibri" pitchFamily="34" charset="0"/>
                <a:ea typeface="+mn-ea"/>
                <a:cs typeface="+mn-cs"/>
              </a:rPr>
              <a:t> SQL-92 </a:t>
            </a:r>
            <a:r>
              <a:rPr lang="en-US" sz="1200" kern="1200" dirty="0" err="1" smtClean="0">
                <a:solidFill>
                  <a:schemeClr val="tx1"/>
                </a:solidFill>
                <a:effectLst/>
                <a:latin typeface="Calibri" pitchFamily="34" charset="0"/>
                <a:ea typeface="+mn-ea"/>
                <a:cs typeface="+mn-cs"/>
              </a:rPr>
              <a:t>nhưng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số</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tính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năng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không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bình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thường</a:t>
            </a:r>
            <a:r>
              <a:rPr lang="en-US" sz="1200" kern="1200" dirty="0" smtClean="0">
                <a:solidFill>
                  <a:schemeClr val="tx1"/>
                </a:solidFill>
                <a:effectLst/>
                <a:latin typeface="Calibri" pitchFamily="34" charset="0"/>
                <a:ea typeface="+mn-ea"/>
                <a:cs typeface="+mn-cs"/>
              </a:rPr>
              <a:t>:</a:t>
            </a:r>
          </a:p>
          <a:p>
            <a:pPr lvl="1"/>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thức</a:t>
            </a:r>
            <a:r>
              <a:rPr lang="en-US" sz="1200" kern="1200" dirty="0" smtClean="0">
                <a:solidFill>
                  <a:schemeClr val="tx1"/>
                </a:solidFill>
                <a:effectLst/>
                <a:latin typeface="Calibri" pitchFamily="34" charset="0"/>
                <a:ea typeface="+mn-ea"/>
                <a:cs typeface="+mn-cs"/>
              </a:rPr>
              <a:t> do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định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nghĩa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tự</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định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nghĩa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kiểu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liệu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trừu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tượng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thực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thức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của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họ</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dụ</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is_heabert</a:t>
            </a:r>
            <a:r>
              <a:rPr lang="en-US" sz="1200" kern="1200" dirty="0" smtClean="0">
                <a:solidFill>
                  <a:schemeClr val="tx1"/>
                </a:solidFill>
                <a:effectLst/>
                <a:latin typeface="Calibri" pitchFamily="34" charset="0"/>
                <a:ea typeface="+mn-ea"/>
                <a:cs typeface="+mn-cs"/>
              </a:rPr>
              <a:t>.</a:t>
            </a:r>
          </a:p>
          <a:p>
            <a:pPr lvl="1"/>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toán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cầu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với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sẵn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mô</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hình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liệu</a:t>
            </a:r>
            <a:r>
              <a:rPr lang="en-US" sz="1200" kern="1200" dirty="0" smtClean="0">
                <a:solidFill>
                  <a:schemeClr val="tx1"/>
                </a:solidFill>
                <a:effectLst/>
                <a:latin typeface="Calibri" pitchFamily="34" charset="0"/>
                <a:ea typeface="+mn-ea"/>
                <a:cs typeface="+mn-cs"/>
              </a:rPr>
              <a:t>, ORDBMSs </a:t>
            </a:r>
            <a:r>
              <a:rPr lang="en-US" sz="1200" kern="1200" dirty="0" err="1" smtClean="0">
                <a:solidFill>
                  <a:schemeClr val="tx1"/>
                </a:solidFill>
                <a:effectLst/>
                <a:latin typeface="Calibri" pitchFamily="34" charset="0"/>
                <a:ea typeface="+mn-ea"/>
                <a:cs typeface="+mn-cs"/>
              </a:rPr>
              <a:t>cung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việc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pháp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tự</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nhiên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liệu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dụ</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thiết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lập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của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chuẩn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của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a:t>
            </a:r>
          </a:p>
          <a:p>
            <a:pPr lvl="1"/>
            <a:r>
              <a:rPr lang="en-US" sz="1200" kern="1200" dirty="0" err="1" smtClean="0">
                <a:solidFill>
                  <a:schemeClr val="tx1"/>
                </a:solidFill>
                <a:effectLst/>
                <a:latin typeface="Calibri" pitchFamily="34" charset="0"/>
                <a:ea typeface="+mn-ea"/>
                <a:cs typeface="+mn-cs"/>
              </a:rPr>
              <a:t>Toán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tử</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liên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tính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tham</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chiếu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loại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được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thế</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hiện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bằng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toán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tử</a:t>
            </a:r>
            <a:r>
              <a:rPr lang="en-US" sz="1200" kern="1200" dirty="0" smtClean="0">
                <a:solidFill>
                  <a:schemeClr val="tx1"/>
                </a:solidFill>
                <a:effectLst/>
                <a:latin typeface="Calibri" pitchFamily="34" charset="0"/>
                <a:ea typeface="+mn-ea"/>
                <a:cs typeface="+mn-cs"/>
              </a:rPr>
              <a:t> -&gt; (arrow).</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17</a:t>
            </a:fld>
            <a:endParaRPr lang="en-US"/>
          </a:p>
        </p:txBody>
      </p:sp>
    </p:spTree>
    <p:extLst>
      <p:ext uri="{BB962C8B-B14F-4D97-AF65-F5344CB8AC3E}">
        <p14:creationId xmlns:p14="http://schemas.microsoft.com/office/powerpoint/2010/main" val="3894150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Nó có một cột hình ảnh của loại jpeg_image, dùng để lưu trữ một hình ảnh nén đại diện cho một Frame duy nhất của một bộ phim. Các loại jpeg_image không nằm trong nhân DBMS được xây dựng trong các loại và được xác định bởi một người dùng cho việc ứng dụng dinky để lưu trữ dữ liệu hình ảnhnhất nén bằng cách sử dụng tiêu chuẩn JPEG.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Calibri"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Một ví dụ khác, bảng Countries xác định trong dòng 6 của hình 25,1 có một ranh giới cột kiểu của đa giác, trong đó có đại diện của các hình dạng của các Countries vạch ra trên bản đồ thế giới.</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18</a:t>
            </a:fld>
            <a:endParaRPr lang="en-US"/>
          </a:p>
        </p:txBody>
      </p:sp>
    </p:spTree>
    <p:extLst>
      <p:ext uri="{BB962C8B-B14F-4D97-AF65-F5344CB8AC3E}">
        <p14:creationId xmlns:p14="http://schemas.microsoft.com/office/powerpoint/2010/main" val="911653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19</a:t>
            </a:fld>
            <a:endParaRPr lang="en-US"/>
          </a:p>
        </p:txBody>
      </p:sp>
    </p:spTree>
    <p:extLst>
      <p:ext uri="{BB962C8B-B14F-4D97-AF65-F5344CB8AC3E}">
        <p14:creationId xmlns:p14="http://schemas.microsoft.com/office/powerpoint/2010/main" val="134038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Hỗ</a:t>
            </a:r>
            <a:r>
              <a:rPr lang="en-US" dirty="0" smtClean="0"/>
              <a:t> </a:t>
            </a:r>
            <a:r>
              <a:rPr lang="en-US" dirty="0" err="1" smtClean="0"/>
              <a:t>trợ</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với</a:t>
            </a:r>
            <a:r>
              <a:rPr lang="en-US" dirty="0" smtClean="0"/>
              <a:t> </a:t>
            </a:r>
            <a:r>
              <a:rPr lang="en-US" dirty="0" err="1" smtClean="0"/>
              <a:t>sự</a:t>
            </a:r>
            <a:r>
              <a:rPr lang="en-US" dirty="0" smtClean="0"/>
              <a:t> </a:t>
            </a:r>
            <a:r>
              <a:rPr lang="en-US" dirty="0" err="1" smtClean="0"/>
              <a:t>trợ</a:t>
            </a:r>
            <a:r>
              <a:rPr lang="en-US" dirty="0" smtClean="0"/>
              <a:t> </a:t>
            </a:r>
            <a:r>
              <a:rPr lang="en-US" dirty="0" err="1" smtClean="0"/>
              <a:t>giúp</a:t>
            </a:r>
            <a:r>
              <a:rPr lang="en-US" dirty="0" smtClean="0"/>
              <a:t> </a:t>
            </a:r>
            <a:r>
              <a:rPr lang="en-US" dirty="0" err="1" smtClean="0"/>
              <a:t>của</a:t>
            </a:r>
            <a:r>
              <a:rPr lang="en-US" dirty="0" smtClean="0"/>
              <a:t> </a:t>
            </a:r>
            <a:r>
              <a:rPr lang="en-US" dirty="0" err="1" smtClean="0"/>
              <a:t>máy</a:t>
            </a:r>
            <a:r>
              <a:rPr lang="en-US" dirty="0" smtClean="0"/>
              <a:t> </a:t>
            </a:r>
            <a:r>
              <a:rPr lang="en-US" dirty="0" err="1" smtClean="0"/>
              <a:t>tính</a:t>
            </a:r>
            <a:r>
              <a:rPr lang="en-US" dirty="0" smtClean="0"/>
              <a:t> (CAD/CAM);</a:t>
            </a: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b="0" i="0" u="none" strike="noStrike" kern="1200" baseline="0" dirty="0" smtClean="0">
                <a:solidFill>
                  <a:schemeClr val="tx1"/>
                </a:solidFill>
                <a:latin typeface="Calibri" pitchFamily="34" charset="0"/>
                <a:ea typeface="+mn-ea"/>
                <a:cs typeface="+mn-cs"/>
              </a:rPr>
              <a:t>Hệ thống thông tin địa lý (GIS);</a:t>
            </a:r>
          </a:p>
          <a:p>
            <a:endParaRPr lang="en-US" dirty="0" smtClean="0"/>
          </a:p>
          <a:p>
            <a:r>
              <a:rPr lang="en-US" dirty="0" err="1" smtClean="0"/>
              <a:t>Bình</a:t>
            </a:r>
            <a:r>
              <a:rPr lang="en-US" baseline="0" dirty="0" smtClean="0"/>
              <a:t> </a:t>
            </a:r>
            <a:r>
              <a:rPr lang="en-US" baseline="0" dirty="0" err="1" smtClean="0"/>
              <a:t>thường</a:t>
            </a:r>
            <a:r>
              <a:rPr lang="en-US" baseline="0" dirty="0" smtClean="0"/>
              <a:t> </a:t>
            </a:r>
            <a:r>
              <a:rPr lang="en-US" baseline="0" dirty="0" err="1" smtClean="0"/>
              <a:t>các</a:t>
            </a:r>
            <a:r>
              <a:rPr lang="en-US" baseline="0" dirty="0" smtClean="0"/>
              <a:t> </a:t>
            </a:r>
            <a:r>
              <a:rPr lang="en-US" baseline="0" dirty="0" err="1" smtClean="0"/>
              <a:t>loại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tập</a:t>
            </a:r>
            <a:r>
              <a:rPr lang="en-US" baseline="0" dirty="0" smtClean="0"/>
              <a:t> tin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a:t>
            </a:r>
            <a:r>
              <a:rPr lang="en-US" baseline="0" dirty="0" err="1" smtClean="0"/>
              <a:t>có</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chuyên</a:t>
            </a:r>
            <a:r>
              <a:rPr lang="en-US" baseline="0" dirty="0" smtClean="0"/>
              <a:t> </a:t>
            </a:r>
            <a:r>
              <a:rPr lang="en-US" baseline="0" dirty="0" err="1" smtClean="0"/>
              <a:t>biệt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Để đánh giá các nhà điều hành bổ liệu vào số nguyên, hệ thống cơ sở dữ liệu không cần phải hiểu những quy định của - luật bổ sung - nó chỉ cần biết làm thế nào để gọi phương thức đoạn mã khai thác và loại dữ liệu để mong đợi trong trả về.</a:t>
            </a:r>
          </a:p>
          <a:p>
            <a:pPr lvl="0"/>
            <a:r>
              <a:rPr lang="en-US" sz="1200" kern="1200" smtClean="0">
                <a:solidFill>
                  <a:schemeClr val="tx1"/>
                </a:solidFill>
                <a:effectLst/>
                <a:latin typeface="Calibri" pitchFamily="34" charset="0"/>
                <a:ea typeface="+mn-ea"/>
                <a:cs typeface="+mn-cs"/>
              </a:rPr>
              <a:t>Trong một hệ thống quan hệ đối tượng, đơn giản hóa do sự đóng gói là rất quan trọng bởi vì nó che giấu bất kỳ sự phân biệt nội dung giữa các loại dữ liệu và cho phép một ORDBMS được thực hiện mà không cần dự đoán các loại và phương thức mà người dùng có thể muốn thêm. Ví dụ, hình ảnh bổ sung thêm các số nguyên và phủ có nhất được xử lý đồng nhất của hệ thống, với sự phân biệt đáng kể duy nhất được rằng mã khác nhau trong gọi cho hai hoạt động và đối tượng khác nhau đã nhập được dự kiến sẽ được trả lại từ mã đó.</a:t>
            </a:r>
          </a:p>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20</a:t>
            </a:fld>
            <a:endParaRPr lang="en-US"/>
          </a:p>
        </p:txBody>
      </p:sp>
    </p:spTree>
    <p:extLst>
      <p:ext uri="{BB962C8B-B14F-4D97-AF65-F5344CB8AC3E}">
        <p14:creationId xmlns:p14="http://schemas.microsoft.com/office/powerpoint/2010/main" val="185928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Vừa</a:t>
            </a:r>
            <a:r>
              <a:rPr lang="en-US" dirty="0" smtClean="0"/>
              <a:t> </a:t>
            </a:r>
            <a:r>
              <a:rPr lang="en-US" dirty="0" err="1" smtClean="0"/>
              <a:t>rồi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vừa</a:t>
            </a:r>
            <a:r>
              <a:rPr lang="en-US" baseline="0" dirty="0" smtClean="0"/>
              <a:t> </a:t>
            </a:r>
            <a:r>
              <a:rPr lang="en-US" baseline="0" dirty="0" err="1" smtClean="0"/>
              <a:t>cùng</a:t>
            </a:r>
            <a:r>
              <a:rPr lang="en-US" baseline="0" dirty="0" smtClean="0"/>
              <a:t> </a:t>
            </a:r>
            <a:r>
              <a:rPr lang="en-US" baseline="0" dirty="0" err="1" smtClean="0"/>
              <a:t>bạn</a:t>
            </a:r>
            <a:r>
              <a:rPr lang="en-US" baseline="0" dirty="0" smtClean="0"/>
              <a:t> </a:t>
            </a:r>
            <a:r>
              <a:rPr lang="en-US" baseline="0" dirty="0" err="1" smtClean="0"/>
              <a:t>Tiến</a:t>
            </a:r>
            <a:r>
              <a:rPr lang="en-US" baseline="0" dirty="0" smtClean="0"/>
              <a:t> </a:t>
            </a:r>
            <a:r>
              <a:rPr lang="en-US" baseline="0" dirty="0" err="1" smtClean="0"/>
              <a:t>tìm</a:t>
            </a:r>
            <a:r>
              <a:rPr lang="en-US" baseline="0" dirty="0" smtClean="0"/>
              <a:t> </a:t>
            </a:r>
            <a:r>
              <a:rPr lang="en-US" baseline="0" dirty="0" err="1" smtClean="0"/>
              <a:t>hiều</a:t>
            </a:r>
            <a:r>
              <a:rPr lang="en-US" baseline="0" dirty="0" smtClean="0"/>
              <a:t> 2 </a:t>
            </a:r>
            <a:r>
              <a:rPr lang="en-US" baseline="0" dirty="0" err="1" smtClean="0"/>
              <a:t>vấn</a:t>
            </a:r>
            <a:r>
              <a:rPr lang="en-US" baseline="0" dirty="0" smtClean="0"/>
              <a:t> </a:t>
            </a:r>
            <a:r>
              <a:rPr lang="en-US" baseline="0" dirty="0" err="1" smtClean="0"/>
              <a:t>đế</a:t>
            </a:r>
            <a:r>
              <a:rPr lang="en-US" baseline="0" dirty="0" smtClean="0"/>
              <a:t> </a:t>
            </a:r>
            <a:r>
              <a:rPr lang="en-US" baseline="0" dirty="0" err="1" smtClean="0"/>
              <a:t>là</a:t>
            </a:r>
            <a:r>
              <a:rPr lang="en-US" baseline="0" dirty="0" smtClean="0"/>
              <a:t> extend </a:t>
            </a:r>
            <a:r>
              <a:rPr lang="en-US" baseline="0" dirty="0" err="1" smtClean="0"/>
              <a:t>và</a:t>
            </a:r>
            <a:r>
              <a:rPr lang="en-US" baseline="0" dirty="0" smtClean="0"/>
              <a:t> New data. </a:t>
            </a:r>
            <a:r>
              <a:rPr lang="en-US" baseline="0" dirty="0" err="1" smtClean="0"/>
              <a:t>Giờ</a:t>
            </a:r>
            <a:r>
              <a:rPr lang="en-US" baseline="0" dirty="0" smtClean="0"/>
              <a:t> </a:t>
            </a:r>
            <a:r>
              <a:rPr lang="en-US" baseline="0" dirty="0" err="1" smtClean="0"/>
              <a:t>mình</a:t>
            </a:r>
            <a:r>
              <a:rPr lang="en-US" baseline="0" dirty="0" smtClean="0"/>
              <a:t> </a:t>
            </a:r>
            <a:r>
              <a:rPr lang="en-US" baseline="0" dirty="0" err="1" smtClean="0"/>
              <a:t>cùng</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về</a:t>
            </a:r>
            <a:r>
              <a:rPr lang="en-US" baseline="0" dirty="0" smtClean="0"/>
              <a:t> </a:t>
            </a:r>
            <a:r>
              <a:rPr lang="en-US" baseline="0" dirty="0" err="1" smtClean="0"/>
              <a:t>đói</a:t>
            </a:r>
            <a:r>
              <a:rPr lang="en-US" baseline="0" dirty="0" smtClean="0"/>
              <a:t> </a:t>
            </a:r>
            <a:r>
              <a:rPr lang="en-US" baseline="0" dirty="0" err="1" smtClean="0"/>
              <a:t>tượng</a:t>
            </a:r>
            <a:r>
              <a:rPr lang="en-US" baseline="0" dirty="0" smtClean="0"/>
              <a:t> qua 2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và</a:t>
            </a:r>
            <a:r>
              <a:rPr lang="en-US" baseline="0" dirty="0" smtClean="0"/>
              <a:t> </a:t>
            </a:r>
            <a:r>
              <a:rPr lang="en-US" baseline="0" dirty="0" err="1" smtClean="0"/>
              <a:t>kề</a:t>
            </a:r>
            <a:r>
              <a:rPr lang="en-US" baseline="0" dirty="0" smtClean="0"/>
              <a:t> </a:t>
            </a:r>
            <a:r>
              <a:rPr lang="en-US" baseline="0" dirty="0" err="1" smtClean="0"/>
              <a:t>thừa</a:t>
            </a:r>
            <a:r>
              <a:rPr lang="en-US" baseline="0" dirty="0" smtClean="0"/>
              <a:t>. </a:t>
            </a:r>
            <a:r>
              <a:rPr lang="en-US" baseline="0" dirty="0" err="1" smtClean="0"/>
              <a:t>Trước</a:t>
            </a:r>
            <a:r>
              <a:rPr lang="en-US" baseline="0" dirty="0" smtClean="0"/>
              <a:t> </a:t>
            </a:r>
            <a:r>
              <a:rPr lang="en-US" baseline="0" dirty="0" err="1" smtClean="0"/>
              <a:t>tiên</a:t>
            </a:r>
            <a:r>
              <a:rPr lang="en-US" baseline="0" dirty="0" smtClean="0"/>
              <a:t> </a:t>
            </a:r>
            <a:r>
              <a:rPr lang="en-US" baseline="0" dirty="0" err="1" smtClean="0"/>
              <a:t>cúng</a:t>
            </a:r>
            <a:r>
              <a:rPr lang="en-US" baseline="0" dirty="0" smtClean="0"/>
              <a:t> </a:t>
            </a:r>
            <a:r>
              <a:rPr lang="en-US" baseline="0" dirty="0" err="1" smtClean="0"/>
              <a:t>ta</a:t>
            </a:r>
            <a:r>
              <a:rPr lang="en-US" baseline="0" dirty="0" smtClean="0"/>
              <a:t> </a:t>
            </a:r>
            <a:r>
              <a:rPr lang="en-US" baseline="0" dirty="0" err="1" smtClean="0"/>
              <a:t>đi</a:t>
            </a:r>
            <a:r>
              <a:rPr lang="en-US" baseline="0" dirty="0" smtClean="0"/>
              <a:t> </a:t>
            </a:r>
            <a:r>
              <a:rPr lang="en-US" baseline="0" dirty="0" err="1" smtClean="0"/>
              <a:t>vao</a:t>
            </a:r>
            <a:r>
              <a:rPr lang="en-US" baseline="0" dirty="0" smtClean="0"/>
              <a:t> </a:t>
            </a:r>
            <a:r>
              <a:rPr lang="en-US" baseline="0" dirty="0" err="1" smtClean="0"/>
              <a:t>nội</a:t>
            </a:r>
            <a:r>
              <a:rPr lang="en-US" baseline="0" dirty="0" smtClean="0"/>
              <a:t> dung </a:t>
            </a:r>
            <a:r>
              <a:rPr lang="en-US" baseline="0" dirty="0" err="1" smtClean="0"/>
              <a:t>đối</a:t>
            </a:r>
            <a:r>
              <a:rPr lang="en-US" baseline="0" dirty="0" smtClean="0"/>
              <a:t> </a:t>
            </a:r>
            <a:r>
              <a:rPr lang="en-US" baseline="0" dirty="0" err="1" smtClean="0"/>
              <a:t>tượng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23</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Dereferencing reference type </a:t>
            </a:r>
            <a:r>
              <a:rPr lang="en-US" dirty="0" err="1" smtClean="0"/>
              <a:t>thực</a:t>
            </a:r>
            <a:r>
              <a:rPr lang="en-US" baseline="0" dirty="0" smtClean="0"/>
              <a:t> </a:t>
            </a:r>
            <a:r>
              <a:rPr lang="en-US" baseline="0" dirty="0" err="1" smtClean="0"/>
              <a:t>ra</a:t>
            </a:r>
            <a:r>
              <a:rPr lang="en-US" baseline="0" dirty="0" smtClean="0"/>
              <a:t> </a:t>
            </a:r>
            <a:r>
              <a:rPr lang="en-US" baseline="0" dirty="0" err="1" smtClean="0"/>
              <a:t>là</a:t>
            </a:r>
            <a:r>
              <a:rPr lang="en-US" baseline="0" dirty="0" smtClean="0"/>
              <a:t> </a:t>
            </a:r>
            <a:r>
              <a:rPr lang="en-US" baseline="0" dirty="0" err="1" smtClean="0"/>
              <a:t>lấy</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từ</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của</a:t>
            </a:r>
            <a:r>
              <a:rPr lang="en-US" baseline="0" dirty="0" smtClean="0"/>
              <a:t> con </a:t>
            </a:r>
            <a:r>
              <a:rPr lang="en-US" baseline="0" dirty="0" err="1" smtClean="0"/>
              <a:t>trỏ</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pPr/>
              <a:t>24</a:t>
            </a:fld>
            <a:endParaRPr lang="en-US"/>
          </a:p>
        </p:txBody>
      </p:sp>
    </p:spTree>
    <p:extLst>
      <p:ext uri="{BB962C8B-B14F-4D97-AF65-F5344CB8AC3E}">
        <p14:creationId xmlns:p14="http://schemas.microsoft.com/office/powerpoint/2010/main" val="4225027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hqt</a:t>
            </a:r>
            <a:r>
              <a:rPr lang="en-US" baseline="0" dirty="0" smtClean="0"/>
              <a:t> </a:t>
            </a:r>
            <a:r>
              <a:rPr lang="en-US" baseline="0" dirty="0" err="1" smtClean="0"/>
              <a:t>csdl</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có</a:t>
            </a:r>
            <a:r>
              <a:rPr lang="en-US" baseline="0" dirty="0" smtClean="0"/>
              <a:t> 1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mới</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oid</a:t>
            </a:r>
            <a:r>
              <a:rPr lang="en-US" baseline="0" dirty="0" smtClean="0"/>
              <a:t>, </a:t>
            </a:r>
          </a:p>
          <a:p>
            <a:r>
              <a:rPr lang="en-US" baseline="0" dirty="0" err="1" smtClean="0"/>
              <a:t>Oid</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1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duy</a:t>
            </a:r>
            <a:r>
              <a:rPr lang="en-US" baseline="0" dirty="0" smtClean="0"/>
              <a:t> </a:t>
            </a:r>
            <a:r>
              <a:rPr lang="en-US" baseline="0" dirty="0" err="1" smtClean="0"/>
              <a:t>nhất</a:t>
            </a:r>
            <a:r>
              <a:rPr lang="en-US" baseline="0" dirty="0" smtClean="0"/>
              <a:t> 1 </a:t>
            </a:r>
            <a:r>
              <a:rPr lang="en-US" baseline="0" dirty="0" err="1" smtClean="0"/>
              <a:t>đối</a:t>
            </a:r>
            <a:r>
              <a:rPr lang="en-US" baseline="0" dirty="0" smtClean="0"/>
              <a:t> </a:t>
            </a:r>
            <a:r>
              <a:rPr lang="en-US" baseline="0" dirty="0" err="1" smtClean="0"/>
              <a:t>tượng</a:t>
            </a:r>
            <a:endParaRPr lang="en-US" baseline="0" dirty="0" smtClean="0"/>
          </a:p>
          <a:p>
            <a:r>
              <a:rPr lang="en-US" baseline="0" dirty="0" err="1" smtClean="0"/>
              <a:t>Tự</a:t>
            </a:r>
            <a:r>
              <a:rPr lang="en-US" baseline="0" dirty="0" smtClean="0"/>
              <a:t> </a:t>
            </a:r>
            <a:r>
              <a:rPr lang="en-US" baseline="0" dirty="0" err="1" smtClean="0"/>
              <a:t>động</a:t>
            </a:r>
            <a:r>
              <a:rPr lang="en-US" baseline="0" dirty="0" smtClean="0"/>
              <a:t> </a:t>
            </a:r>
            <a:r>
              <a:rPr lang="en-US" baseline="0" dirty="0" err="1" smtClean="0"/>
              <a:t>quản</a:t>
            </a:r>
            <a:r>
              <a:rPr lang="en-US" baseline="0" dirty="0" smtClean="0"/>
              <a:t> l1y ở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luôn</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rằng</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oid</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duy</a:t>
            </a:r>
            <a:r>
              <a:rPr lang="en-US" baseline="0" dirty="0" smtClean="0"/>
              <a:t> </a:t>
            </a:r>
            <a:r>
              <a:rPr lang="en-US" baseline="0" dirty="0" err="1" smtClean="0"/>
              <a:t>nhất</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solidFill>
                  <a:srgbClr val="000099"/>
                </a:solidFill>
              </a:rPr>
              <a:t>Gần</a:t>
            </a:r>
            <a:r>
              <a:rPr lang="en-US" sz="1200" dirty="0" smtClean="0">
                <a:solidFill>
                  <a:srgbClr val="000099"/>
                </a:solidFill>
              </a:rPr>
              <a:t> </a:t>
            </a:r>
            <a:r>
              <a:rPr lang="en-US" sz="1200" dirty="0" err="1" smtClean="0">
                <a:solidFill>
                  <a:srgbClr val="000099"/>
                </a:solidFill>
              </a:rPr>
              <a:t>giống</a:t>
            </a:r>
            <a:r>
              <a:rPr lang="en-US" sz="1200" dirty="0" smtClean="0">
                <a:solidFill>
                  <a:srgbClr val="000099"/>
                </a:solidFill>
              </a:rPr>
              <a:t> </a:t>
            </a:r>
            <a:r>
              <a:rPr lang="en-US" sz="1200" dirty="0" err="1" smtClean="0">
                <a:solidFill>
                  <a:srgbClr val="000099"/>
                </a:solidFill>
              </a:rPr>
              <a:t>như</a:t>
            </a:r>
            <a:r>
              <a:rPr lang="en-US" sz="1200" dirty="0" smtClean="0">
                <a:solidFill>
                  <a:srgbClr val="000099"/>
                </a:solidFill>
              </a:rPr>
              <a:t> con </a:t>
            </a:r>
            <a:r>
              <a:rPr lang="en-US" sz="1200" dirty="0" err="1" smtClean="0">
                <a:solidFill>
                  <a:srgbClr val="000099"/>
                </a:solidFill>
              </a:rPr>
              <a:t>trỏ</a:t>
            </a:r>
            <a:r>
              <a:rPr lang="en-US" sz="1200" dirty="0" smtClean="0">
                <a:solidFill>
                  <a:srgbClr val="000099"/>
                </a:solidFill>
              </a:rPr>
              <a:t> </a:t>
            </a:r>
            <a:r>
              <a:rPr lang="en-US" sz="1200" dirty="0" err="1" smtClean="0">
                <a:solidFill>
                  <a:srgbClr val="000099"/>
                </a:solidFill>
              </a:rPr>
              <a:t>trong</a:t>
            </a:r>
            <a:r>
              <a:rPr lang="en-US" sz="1200" dirty="0" smtClean="0">
                <a:solidFill>
                  <a:srgbClr val="000099"/>
                </a:solidFill>
              </a:rPr>
              <a:t> </a:t>
            </a:r>
            <a:r>
              <a:rPr lang="en-US" sz="1200" dirty="0" err="1" smtClean="0">
                <a:solidFill>
                  <a:srgbClr val="000099"/>
                </a:solidFill>
              </a:rPr>
              <a:t>ngôn</a:t>
            </a:r>
            <a:r>
              <a:rPr lang="en-US" sz="1200" dirty="0" smtClean="0">
                <a:solidFill>
                  <a:srgbClr val="000099"/>
                </a:solidFill>
              </a:rPr>
              <a:t> </a:t>
            </a:r>
            <a:r>
              <a:rPr lang="en-US" sz="1200" dirty="0" err="1" smtClean="0">
                <a:solidFill>
                  <a:srgbClr val="000099"/>
                </a:solidFill>
              </a:rPr>
              <a:t>ngữ</a:t>
            </a:r>
            <a:r>
              <a:rPr lang="en-US" sz="1200" dirty="0" smtClean="0">
                <a:solidFill>
                  <a:srgbClr val="000099"/>
                </a:solidFill>
              </a:rPr>
              <a:t> </a:t>
            </a:r>
            <a:r>
              <a:rPr lang="en-US" sz="1200" dirty="0" err="1" smtClean="0">
                <a:solidFill>
                  <a:srgbClr val="000099"/>
                </a:solidFill>
              </a:rPr>
              <a:t>lập</a:t>
            </a:r>
            <a:r>
              <a:rPr lang="en-US" sz="1200" dirty="0" smtClean="0">
                <a:solidFill>
                  <a:srgbClr val="000099"/>
                </a:solidFill>
              </a:rPr>
              <a:t> </a:t>
            </a:r>
            <a:r>
              <a:rPr lang="en-US" sz="1200" dirty="0" err="1" smtClean="0">
                <a:solidFill>
                  <a:srgbClr val="000099"/>
                </a:solidFill>
              </a:rPr>
              <a:t>trình</a:t>
            </a:r>
            <a:r>
              <a:rPr lang="en-US" sz="1200" dirty="0" smtClean="0">
                <a:solidFill>
                  <a:srgbClr val="000099"/>
                </a:solidFill>
              </a:rPr>
              <a:t> HDT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solidFill>
                  <a:srgbClr val="000099"/>
                </a:solidFill>
              </a:rPr>
              <a:t>Trong</a:t>
            </a:r>
            <a:r>
              <a:rPr lang="en-US" sz="1200" dirty="0" smtClean="0">
                <a:solidFill>
                  <a:srgbClr val="000099"/>
                </a:solidFill>
              </a:rPr>
              <a:t> </a:t>
            </a:r>
            <a:r>
              <a:rPr lang="en-US" sz="1200" dirty="0" err="1" smtClean="0">
                <a:solidFill>
                  <a:srgbClr val="000099"/>
                </a:solidFill>
              </a:rPr>
              <a:t>chuẩn</a:t>
            </a:r>
            <a:r>
              <a:rPr lang="en-US" sz="1200" baseline="0" dirty="0" smtClean="0">
                <a:solidFill>
                  <a:srgbClr val="000099"/>
                </a:solidFill>
              </a:rPr>
              <a:t> sql1999: </a:t>
            </a:r>
            <a:r>
              <a:rPr lang="en-US" sz="1200" baseline="0" dirty="0" err="1" smtClean="0">
                <a:solidFill>
                  <a:srgbClr val="000099"/>
                </a:solidFill>
              </a:rPr>
              <a:t>mỗi</a:t>
            </a:r>
            <a:r>
              <a:rPr lang="en-US" sz="1200" baseline="0" dirty="0" smtClean="0">
                <a:solidFill>
                  <a:srgbClr val="000099"/>
                </a:solidFill>
              </a:rPr>
              <a:t> </a:t>
            </a:r>
            <a:r>
              <a:rPr lang="en-US" sz="1200" baseline="0" dirty="0" err="1" smtClean="0">
                <a:solidFill>
                  <a:srgbClr val="000099"/>
                </a:solidFill>
              </a:rPr>
              <a:t>bộ</a:t>
            </a:r>
            <a:r>
              <a:rPr lang="en-US" sz="1200" baseline="0" dirty="0" smtClean="0">
                <a:solidFill>
                  <a:srgbClr val="000099"/>
                </a:solidFill>
              </a:rPr>
              <a:t> </a:t>
            </a:r>
            <a:r>
              <a:rPr lang="en-US" sz="1200" baseline="0" dirty="0" err="1" smtClean="0">
                <a:solidFill>
                  <a:srgbClr val="000099"/>
                </a:solidFill>
              </a:rPr>
              <a:t>trong</a:t>
            </a:r>
            <a:r>
              <a:rPr lang="en-US" sz="1200" baseline="0" dirty="0" smtClean="0">
                <a:solidFill>
                  <a:srgbClr val="000099"/>
                </a:solidFill>
              </a:rPr>
              <a:t> 1 </a:t>
            </a:r>
            <a:r>
              <a:rPr lang="en-US" sz="1200" baseline="0" dirty="0" err="1" smtClean="0">
                <a:solidFill>
                  <a:srgbClr val="000099"/>
                </a:solidFill>
              </a:rPr>
              <a:t>bảng</a:t>
            </a:r>
            <a:r>
              <a:rPr lang="en-US" sz="1200" baseline="0" dirty="0" smtClean="0">
                <a:solidFill>
                  <a:srgbClr val="000099"/>
                </a:solidFill>
              </a:rPr>
              <a:t> dc </a:t>
            </a:r>
            <a:r>
              <a:rPr lang="en-US" sz="1200" baseline="0" dirty="0" err="1" smtClean="0">
                <a:solidFill>
                  <a:srgbClr val="000099"/>
                </a:solidFill>
              </a:rPr>
              <a:t>gắn</a:t>
            </a:r>
            <a:r>
              <a:rPr lang="en-US" sz="1200" baseline="0" dirty="0" smtClean="0">
                <a:solidFill>
                  <a:srgbClr val="000099"/>
                </a:solidFill>
              </a:rPr>
              <a:t> 1 </a:t>
            </a:r>
            <a:r>
              <a:rPr lang="en-US" sz="1200" baseline="0" dirty="0" err="1" smtClean="0">
                <a:solidFill>
                  <a:srgbClr val="000099"/>
                </a:solidFill>
              </a:rPr>
              <a:t>giá</a:t>
            </a:r>
            <a:r>
              <a:rPr lang="en-US" sz="1200" baseline="0" dirty="0" smtClean="0">
                <a:solidFill>
                  <a:srgbClr val="000099"/>
                </a:solidFill>
              </a:rPr>
              <a:t> </a:t>
            </a:r>
            <a:r>
              <a:rPr lang="en-US" sz="1200" baseline="0" dirty="0" err="1" smtClean="0">
                <a:solidFill>
                  <a:srgbClr val="000099"/>
                </a:solidFill>
              </a:rPr>
              <a:t>trị</a:t>
            </a:r>
            <a:r>
              <a:rPr lang="en-US" sz="1200" baseline="0" dirty="0" smtClean="0">
                <a:solidFill>
                  <a:srgbClr val="000099"/>
                </a:solidFill>
              </a:rPr>
              <a:t> </a:t>
            </a:r>
            <a:r>
              <a:rPr lang="en-US" sz="1200" baseline="0" dirty="0" err="1" smtClean="0">
                <a:solidFill>
                  <a:srgbClr val="000099"/>
                </a:solidFill>
              </a:rPr>
              <a:t>oid</a:t>
            </a:r>
            <a:r>
              <a:rPr lang="en-US" sz="1200" baseline="0" dirty="0" smtClean="0">
                <a:solidFill>
                  <a:srgbClr val="000099"/>
                </a:solidFill>
              </a:rPr>
              <a:t> </a:t>
            </a:r>
            <a:r>
              <a:rPr lang="en-US" sz="1200" baseline="0" dirty="0" err="1" smtClean="0">
                <a:solidFill>
                  <a:srgbClr val="000099"/>
                </a:solidFill>
              </a:rPr>
              <a:t>bằng</a:t>
            </a:r>
            <a:r>
              <a:rPr lang="en-US" sz="1200" baseline="0" dirty="0" smtClean="0">
                <a:solidFill>
                  <a:srgbClr val="000099"/>
                </a:solidFill>
              </a:rPr>
              <a:t> </a:t>
            </a:r>
            <a:r>
              <a:rPr lang="en-US" sz="1200" baseline="0" dirty="0" err="1" smtClean="0">
                <a:solidFill>
                  <a:srgbClr val="000099"/>
                </a:solidFill>
              </a:rPr>
              <a:t>cách</a:t>
            </a:r>
            <a:r>
              <a:rPr lang="en-US" sz="1200" baseline="0" dirty="0" smtClean="0">
                <a:solidFill>
                  <a:srgbClr val="000099"/>
                </a:solidFill>
              </a:rPr>
              <a:t> </a:t>
            </a:r>
            <a:r>
              <a:rPr lang="en-US" sz="1200" baseline="0" dirty="0" err="1" smtClean="0">
                <a:solidFill>
                  <a:srgbClr val="000099"/>
                </a:solidFill>
              </a:rPr>
              <a:t>định</a:t>
            </a:r>
            <a:r>
              <a:rPr lang="en-US" sz="1200" baseline="0" dirty="0" smtClean="0">
                <a:solidFill>
                  <a:srgbClr val="000099"/>
                </a:solidFill>
              </a:rPr>
              <a:t> </a:t>
            </a:r>
            <a:r>
              <a:rPr lang="en-US" sz="1200" baseline="0" dirty="0" err="1" smtClean="0">
                <a:solidFill>
                  <a:srgbClr val="000099"/>
                </a:solidFill>
              </a:rPr>
              <a:t>nghĩa</a:t>
            </a:r>
            <a:r>
              <a:rPr lang="en-US" sz="1200" baseline="0" dirty="0" smtClean="0">
                <a:solidFill>
                  <a:srgbClr val="000099"/>
                </a:solidFill>
              </a:rPr>
              <a:t> </a:t>
            </a:r>
            <a:r>
              <a:rPr lang="en-US" sz="1200" baseline="0" dirty="0" err="1" smtClean="0">
                <a:solidFill>
                  <a:srgbClr val="000099"/>
                </a:solidFill>
              </a:rPr>
              <a:t>bảng</a:t>
            </a:r>
            <a:r>
              <a:rPr lang="en-US" sz="1200" baseline="0" dirty="0" smtClean="0">
                <a:solidFill>
                  <a:srgbClr val="000099"/>
                </a:solidFill>
              </a:rPr>
              <a:t> </a:t>
            </a:r>
            <a:r>
              <a:rPr lang="en-US" sz="1200" baseline="0" dirty="0" err="1" smtClean="0">
                <a:solidFill>
                  <a:srgbClr val="000099"/>
                </a:solidFill>
              </a:rPr>
              <a:t>đó</a:t>
            </a:r>
            <a:r>
              <a:rPr lang="en-US" sz="1200" baseline="0" dirty="0" smtClean="0">
                <a:solidFill>
                  <a:srgbClr val="000099"/>
                </a:solidFill>
              </a:rPr>
              <a:t> </a:t>
            </a:r>
            <a:r>
              <a:rPr lang="en-US" sz="1200" baseline="0" dirty="0" err="1" smtClean="0">
                <a:solidFill>
                  <a:srgbClr val="000099"/>
                </a:solidFill>
              </a:rPr>
              <a:t>dưới</a:t>
            </a:r>
            <a:r>
              <a:rPr lang="en-US" sz="1200" baseline="0" dirty="0" smtClean="0">
                <a:solidFill>
                  <a:srgbClr val="000099"/>
                </a:solidFill>
              </a:rPr>
              <a:t> </a:t>
            </a:r>
            <a:r>
              <a:rPr lang="en-US" sz="1200" baseline="0" dirty="0" err="1" smtClean="0">
                <a:solidFill>
                  <a:srgbClr val="000099"/>
                </a:solidFill>
              </a:rPr>
              <a:t>dạng</a:t>
            </a:r>
            <a:r>
              <a:rPr lang="en-US" sz="1200" baseline="0" dirty="0" smtClean="0">
                <a:solidFill>
                  <a:srgbClr val="000099"/>
                </a:solidFill>
              </a:rPr>
              <a:t> 1 </a:t>
            </a:r>
            <a:r>
              <a:rPr lang="en-US" sz="1200" baseline="0" dirty="0" err="1" smtClean="0">
                <a:solidFill>
                  <a:srgbClr val="000099"/>
                </a:solidFill>
              </a:rPr>
              <a:t>kiểu</a:t>
            </a:r>
            <a:r>
              <a:rPr lang="en-US" sz="1200" baseline="0" dirty="0" smtClean="0">
                <a:solidFill>
                  <a:srgbClr val="000099"/>
                </a:solidFill>
              </a:rPr>
              <a:t> </a:t>
            </a:r>
            <a:r>
              <a:rPr lang="en-US" sz="1200" baseline="0" dirty="0" err="1" smtClean="0">
                <a:solidFill>
                  <a:srgbClr val="000099"/>
                </a:solidFill>
              </a:rPr>
              <a:t>structuct</a:t>
            </a:r>
            <a:endParaRPr lang="en-US" sz="1200" dirty="0" smtClean="0">
              <a:solidFill>
                <a:srgbClr val="000099"/>
              </a:solidFill>
            </a:endParaRP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25</a:t>
            </a:fld>
            <a:endParaRPr lang="en-US"/>
          </a:p>
        </p:txBody>
      </p:sp>
    </p:spTree>
    <p:extLst>
      <p:ext uri="{BB962C8B-B14F-4D97-AF65-F5344CB8AC3E}">
        <p14:creationId xmlns:p14="http://schemas.microsoft.com/office/powerpoint/2010/main" val="2079318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Ý</a:t>
            </a:r>
            <a:r>
              <a:rPr lang="en-US" baseline="0" dirty="0" smtClean="0"/>
              <a:t> </a:t>
            </a:r>
            <a:r>
              <a:rPr lang="en-US" baseline="0" dirty="0" err="1" smtClean="0"/>
              <a:t>nghĩa</a:t>
            </a:r>
            <a:r>
              <a:rPr lang="en-US" baseline="0" dirty="0" smtClean="0"/>
              <a:t> </a:t>
            </a:r>
            <a:r>
              <a:rPr lang="en-US" baseline="0" dirty="0" err="1" smtClean="0"/>
              <a:t>của</a:t>
            </a:r>
            <a:r>
              <a:rPr lang="en-US" baseline="0" dirty="0" smtClean="0"/>
              <a:t> </a:t>
            </a:r>
            <a:r>
              <a:rPr lang="en-US" dirty="0" smtClean="0"/>
              <a:t>Ref:  </a:t>
            </a:r>
            <a:r>
              <a:rPr lang="en-US" dirty="0" err="1" smtClean="0"/>
              <a:t>tạo</a:t>
            </a:r>
            <a:r>
              <a:rPr lang="en-US" baseline="0" dirty="0" smtClean="0"/>
              <a:t> </a:t>
            </a:r>
            <a:r>
              <a:rPr lang="en-US" baseline="0" dirty="0" err="1" smtClean="0"/>
              <a:t>ra</a:t>
            </a:r>
            <a:r>
              <a:rPr lang="en-US" baseline="0" dirty="0" smtClean="0"/>
              <a:t> 1 </a:t>
            </a:r>
            <a:r>
              <a:rPr lang="en-US" baseline="0" dirty="0" err="1" smtClean="0"/>
              <a:t>kiểu</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ref </a:t>
            </a:r>
            <a:r>
              <a:rPr lang="en-US" baseline="0" dirty="0" err="1" smtClean="0"/>
              <a:t>và</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này</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đến</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có</a:t>
            </a:r>
            <a:r>
              <a:rPr lang="en-US" baseline="0" dirty="0" smtClean="0"/>
              <a:t> </a:t>
            </a:r>
            <a:r>
              <a:rPr lang="en-US" baseline="0" dirty="0" err="1" smtClean="0"/>
              <a:t>kiểu</a:t>
            </a:r>
            <a:r>
              <a:rPr lang="en-US" baseline="0" dirty="0" smtClean="0"/>
              <a:t> base</a:t>
            </a:r>
          </a:p>
          <a:p>
            <a:endParaRPr lang="en-US" baseline="0" dirty="0" smtClean="0"/>
          </a:p>
          <a:p>
            <a:r>
              <a:rPr lang="en-US" baseline="0" dirty="0" smtClean="0"/>
              <a:t>Theo </a:t>
            </a:r>
            <a:r>
              <a:rPr lang="en-US" baseline="0" dirty="0" err="1" smtClean="0"/>
              <a:t>sql</a:t>
            </a:r>
            <a:r>
              <a:rPr lang="en-US" baseline="0" dirty="0" smtClean="0"/>
              <a:t> 1999: </a:t>
            </a:r>
            <a:r>
              <a:rPr lang="en-US" baseline="0" dirty="0" err="1" smtClean="0"/>
              <a:t>để</a:t>
            </a:r>
            <a:r>
              <a:rPr lang="en-US" baseline="0" dirty="0" smtClean="0"/>
              <a:t> </a:t>
            </a:r>
            <a:r>
              <a:rPr lang="en-US" baseline="0" dirty="0" err="1" smtClean="0"/>
              <a:t>các</a:t>
            </a:r>
            <a:r>
              <a:rPr lang="en-US" baseline="0" dirty="0" smtClean="0"/>
              <a:t> </a:t>
            </a:r>
            <a:r>
              <a:rPr lang="en-US" baseline="0" dirty="0" err="1" smtClean="0"/>
              <a:t>bộ</a:t>
            </a:r>
            <a:r>
              <a:rPr lang="en-US" baseline="0" dirty="0" smtClean="0"/>
              <a:t> </a:t>
            </a:r>
            <a:r>
              <a:rPr lang="en-US" baseline="0" dirty="0" err="1" smtClean="0"/>
              <a:t>trong</a:t>
            </a:r>
            <a:r>
              <a:rPr lang="en-US" baseline="0" dirty="0" smtClean="0"/>
              <a:t> 1 </a:t>
            </a:r>
            <a:r>
              <a:rPr lang="en-US" baseline="0" dirty="0" err="1" smtClean="0"/>
              <a:t>bảng</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oid</a:t>
            </a:r>
            <a:r>
              <a:rPr lang="en-US" baseline="0" dirty="0" smtClean="0"/>
              <a:t> </a:t>
            </a:r>
            <a:r>
              <a:rPr lang="en-US" baseline="0" dirty="0" err="1" smtClean="0"/>
              <a:t>thì</a:t>
            </a:r>
            <a:r>
              <a:rPr lang="en-US" baseline="0" dirty="0" smtClean="0"/>
              <a:t> </a:t>
            </a:r>
            <a:r>
              <a:rPr lang="en-US" baseline="0" dirty="0" err="1" smtClean="0"/>
              <a:t>bảng</a:t>
            </a:r>
            <a:r>
              <a:rPr lang="en-US" baseline="0" dirty="0" smtClean="0"/>
              <a:t> </a:t>
            </a:r>
            <a:r>
              <a:rPr lang="en-US" baseline="0" dirty="0" err="1" smtClean="0"/>
              <a:t>dó</a:t>
            </a:r>
            <a:r>
              <a:rPr lang="en-US" baseline="0" dirty="0" smtClean="0"/>
              <a:t> </a:t>
            </a:r>
            <a:r>
              <a:rPr lang="en-US" baseline="0" dirty="0" err="1" smtClean="0"/>
              <a:t>phải</a:t>
            </a:r>
            <a:r>
              <a:rPr lang="en-US" baseline="0" dirty="0" smtClean="0"/>
              <a:t> dc </a:t>
            </a:r>
            <a:r>
              <a:rPr lang="en-US" baseline="0" dirty="0" err="1" smtClean="0"/>
              <a:t>tạo</a:t>
            </a:r>
            <a:r>
              <a:rPr lang="en-US" baseline="0" dirty="0" smtClean="0"/>
              <a:t> </a:t>
            </a:r>
            <a:r>
              <a:rPr lang="en-US" baseline="0" dirty="0" err="1" smtClean="0"/>
              <a:t>từ</a:t>
            </a:r>
            <a:r>
              <a:rPr lang="en-US" baseline="0" dirty="0" smtClean="0"/>
              <a:t> 1 </a:t>
            </a:r>
            <a:r>
              <a:rPr lang="en-US" baseline="0" dirty="0" err="1" smtClean="0"/>
              <a:t>kiểu</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vidu</a:t>
            </a:r>
            <a:endParaRPr lang="en-US" baseline="0" dirty="0" smtClean="0"/>
          </a:p>
          <a:p>
            <a:endParaRPr lang="en-US" baseline="0" dirty="0" smtClean="0"/>
          </a:p>
          <a:p>
            <a:r>
              <a:rPr lang="en-US" baseline="0" dirty="0" err="1" smtClean="0"/>
              <a:t>Phạm</a:t>
            </a:r>
            <a:r>
              <a:rPr lang="en-US" baseline="0" dirty="0" smtClean="0"/>
              <a:t> vi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oid</a:t>
            </a:r>
            <a:r>
              <a:rPr lang="en-US" baseline="0" dirty="0" smtClean="0"/>
              <a:t> </a:t>
            </a:r>
            <a:r>
              <a:rPr lang="en-US" baseline="0" dirty="0" err="1" smtClean="0"/>
              <a:t>trong</a:t>
            </a:r>
            <a:r>
              <a:rPr lang="en-US" baseline="0" dirty="0" smtClean="0"/>
              <a:t> </a:t>
            </a:r>
            <a:r>
              <a:rPr lang="en-US" baseline="0" dirty="0" err="1" smtClean="0"/>
              <a:t>bảng</a:t>
            </a:r>
            <a:r>
              <a:rPr lang="en-US" baseline="0" dirty="0" smtClean="0"/>
              <a:t> </a:t>
            </a:r>
            <a:r>
              <a:rPr lang="en-US" baseline="0" dirty="0" err="1" smtClean="0"/>
              <a:t>danh</a:t>
            </a:r>
            <a:r>
              <a:rPr lang="en-US" baseline="0" dirty="0" smtClean="0"/>
              <a:t> </a:t>
            </a:r>
            <a:r>
              <a:rPr lang="en-US" baseline="0" dirty="0" err="1" smtClean="0"/>
              <a:t>sach</a:t>
            </a:r>
            <a:r>
              <a:rPr lang="en-US" baseline="0" dirty="0" smtClean="0"/>
              <a:t> rap</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Calibri" pitchFamily="34" charset="0"/>
                <a:ea typeface="+mn-ea"/>
                <a:cs typeface="+mn-cs"/>
              </a:rPr>
              <a:t>dẫn</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đến</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nếu</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thay</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đổi</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địa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chỉ</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lưu</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trữ</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của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đối</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tượng</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thì</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ta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khộng</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phải</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sửa</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oid</a:t>
            </a:r>
            <a:r>
              <a:rPr lang="en-US" sz="1200" kern="1200" dirty="0" smtClean="0">
                <a:solidFill>
                  <a:schemeClr val="tx1"/>
                </a:solidFill>
                <a:latin typeface="Calibri" pitchFamily="34" charset="0"/>
                <a:ea typeface="+mn-ea"/>
                <a:cs typeface="+mn-cs"/>
              </a:rPr>
              <a:t> </a:t>
            </a:r>
            <a:r>
              <a:rPr lang="en-US" sz="1200" kern="1200" dirty="0" err="1" smtClean="0">
                <a:solidFill>
                  <a:schemeClr val="tx1"/>
                </a:solidFill>
                <a:latin typeface="Calibri" pitchFamily="34" charset="0"/>
                <a:ea typeface="+mn-ea"/>
                <a:cs typeface="+mn-cs"/>
              </a:rPr>
              <a:t>này</a:t>
            </a:r>
            <a:r>
              <a:rPr lang="en-US" sz="1200" kern="1200" dirty="0" smtClean="0">
                <a:solidFill>
                  <a:schemeClr val="tx1"/>
                </a:solidFill>
                <a:latin typeface="Calibri" pitchFamily="34" charset="0"/>
                <a:ea typeface="+mn-ea"/>
                <a:cs typeface="+mn-cs"/>
              </a:rPr>
              <a:t>.</a:t>
            </a:r>
          </a:p>
          <a:p>
            <a:r>
              <a:rPr lang="en-US" sz="1200" kern="1200" dirty="0" err="1" smtClean="0">
                <a:solidFill>
                  <a:schemeClr val="tx1"/>
                </a:solidFill>
                <a:latin typeface="Calibri" pitchFamily="34" charset="0"/>
                <a:ea typeface="+mn-ea"/>
                <a:cs typeface="+mn-cs"/>
              </a:rPr>
              <a:t>Gặp</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khó</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khăn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trong</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vấn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đề</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xoá</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đối</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tượng</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việc</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truy</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xuất</a:t>
            </a:r>
            <a:r>
              <a:rPr lang="en-US" sz="1200" kern="1200" baseline="0" dirty="0" smtClean="0">
                <a:solidFill>
                  <a:schemeClr val="tx1"/>
                </a:solidFill>
                <a:latin typeface="Calibri" pitchFamily="34" charset="0"/>
                <a:ea typeface="+mn-ea"/>
                <a:cs typeface="+mn-cs"/>
              </a:rPr>
              <a:t> đ1ôi </a:t>
            </a:r>
            <a:r>
              <a:rPr lang="en-US" sz="1200" kern="1200" baseline="0" dirty="0" err="1" smtClean="0">
                <a:solidFill>
                  <a:schemeClr val="tx1"/>
                </a:solidFill>
                <a:latin typeface="Calibri" pitchFamily="34" charset="0"/>
                <a:ea typeface="+mn-ea"/>
                <a:cs typeface="+mn-cs"/>
              </a:rPr>
              <a:t>tượng</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có</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thể</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dẫn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đến</a:t>
            </a:r>
            <a:r>
              <a:rPr lang="en-US" sz="1200" kern="1200" baseline="0" dirty="0" smtClean="0">
                <a:solidFill>
                  <a:schemeClr val="tx1"/>
                </a:solidFill>
                <a:latin typeface="Calibri" pitchFamily="34" charset="0"/>
                <a:ea typeface="+mn-ea"/>
                <a:cs typeface="+mn-cs"/>
              </a:rPr>
              <a:t> </a:t>
            </a:r>
            <a:r>
              <a:rPr lang="en-US" sz="1200" kern="1200" baseline="0" dirty="0" err="1" smtClean="0">
                <a:solidFill>
                  <a:schemeClr val="tx1"/>
                </a:solidFill>
                <a:latin typeface="Calibri" pitchFamily="34" charset="0"/>
                <a:ea typeface="+mn-ea"/>
                <a:cs typeface="+mn-cs"/>
              </a:rPr>
              <a:t>lỗi</a:t>
            </a:r>
            <a:endParaRPr lang="en-US" sz="1200" kern="1200" dirty="0" smtClean="0">
              <a:solidFill>
                <a:schemeClr val="tx1"/>
              </a:solidFill>
              <a:latin typeface="Calibr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27</a:t>
            </a:fld>
            <a:endParaRPr lang="en-US"/>
          </a:p>
        </p:txBody>
      </p:sp>
    </p:spTree>
    <p:extLst>
      <p:ext uri="{BB962C8B-B14F-4D97-AF65-F5344CB8AC3E}">
        <p14:creationId xmlns:p14="http://schemas.microsoft.com/office/powerpoint/2010/main" val="105879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Dinky</a:t>
            </a:r>
            <a:r>
              <a:rPr lang="en-US" baseline="0" dirty="0" smtClean="0"/>
              <a:t> </a:t>
            </a:r>
            <a:r>
              <a:rPr lang="en-US" baseline="0" dirty="0" err="1" smtClean="0"/>
              <a:t>muốn</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kinh</a:t>
            </a:r>
            <a:r>
              <a:rPr lang="en-US" baseline="0" dirty="0" smtClean="0"/>
              <a:t> </a:t>
            </a:r>
            <a:r>
              <a:rPr lang="en-US" baseline="0" dirty="0" err="1" smtClean="0"/>
              <a:t>doanh</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thêm</a:t>
            </a:r>
            <a:r>
              <a:rPr lang="en-US" baseline="0" dirty="0" smtClean="0"/>
              <a:t> </a:t>
            </a:r>
            <a:r>
              <a:rPr lang="en-US" baseline="0" dirty="0" err="1" smtClean="0"/>
              <a:t>kinh</a:t>
            </a:r>
            <a:r>
              <a:rPr lang="en-US" baseline="0" dirty="0" smtClean="0"/>
              <a:t> </a:t>
            </a:r>
            <a:r>
              <a:rPr lang="en-US" baseline="0" dirty="0" err="1" smtClean="0"/>
              <a:t>doanh</a:t>
            </a:r>
            <a:r>
              <a:rPr lang="en-US" baseline="0" dirty="0" smtClean="0"/>
              <a:t> </a:t>
            </a:r>
            <a:r>
              <a:rPr lang="en-US" baseline="0" dirty="0" err="1" smtClean="0"/>
              <a:t>rạp</a:t>
            </a:r>
            <a:r>
              <a:rPr lang="en-US" baseline="0" dirty="0" smtClean="0"/>
              <a:t> </a:t>
            </a:r>
            <a:r>
              <a:rPr lang="en-US" baseline="0" dirty="0" err="1" smtClean="0"/>
              <a:t>chiếu</a:t>
            </a:r>
            <a:r>
              <a:rPr lang="en-US" baseline="0" dirty="0" smtClean="0"/>
              <a:t> </a:t>
            </a:r>
            <a:r>
              <a:rPr lang="en-US" baseline="0" dirty="0" err="1" smtClean="0"/>
              <a:t>nhưng</a:t>
            </a:r>
            <a:r>
              <a:rPr lang="en-US" baseline="0" dirty="0" smtClean="0"/>
              <a:t> </a:t>
            </a:r>
            <a:r>
              <a:rPr lang="en-US" baseline="0" dirty="0" err="1" smtClean="0"/>
              <a:t>có</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ăn</a:t>
            </a:r>
            <a:r>
              <a:rPr lang="en-US" baseline="0" dirty="0" smtClean="0"/>
              <a:t> </a:t>
            </a:r>
            <a:r>
              <a:rPr lang="en-US" baseline="0" dirty="0" err="1" smtClean="0"/>
              <a:t>uống</a:t>
            </a:r>
            <a:endParaRPr lang="en-US" baseline="0" dirty="0" smtClean="0"/>
          </a:p>
          <a:p>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tức</a:t>
            </a:r>
            <a:r>
              <a:rPr lang="en-US" baseline="0" dirty="0" smtClean="0"/>
              <a:t> </a:t>
            </a:r>
            <a:r>
              <a:rPr lang="en-US" baseline="0" dirty="0" err="1" smtClean="0"/>
              <a:t>trong</a:t>
            </a:r>
            <a:r>
              <a:rPr lang="en-US" baseline="0" dirty="0" smtClean="0"/>
              <a:t> </a:t>
            </a:r>
            <a:r>
              <a:rPr lang="en-US" baseline="0" dirty="0" err="1" smtClean="0"/>
              <a:t>csdl</a:t>
            </a:r>
            <a:r>
              <a:rPr lang="en-US" baseline="0" dirty="0" smtClean="0"/>
              <a:t> </a:t>
            </a:r>
            <a:r>
              <a:rPr lang="en-US" baseline="0" dirty="0" err="1" smtClean="0"/>
              <a:t>của</a:t>
            </a:r>
            <a:r>
              <a:rPr lang="en-US" baseline="0" dirty="0" smtClean="0"/>
              <a:t> dinky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lưu</a:t>
            </a:r>
            <a:r>
              <a:rPr lang="en-US" baseline="0" dirty="0" smtClean="0"/>
              <a:t> </a:t>
            </a:r>
            <a:r>
              <a:rPr lang="en-US" baseline="0" dirty="0" err="1" smtClean="0"/>
              <a:t>các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về</a:t>
            </a:r>
            <a:r>
              <a:rPr lang="en-US" baseline="0" dirty="0" smtClean="0"/>
              <a:t> </a:t>
            </a:r>
            <a:r>
              <a:rPr lang="en-US" baseline="0" dirty="0" err="1" smtClean="0"/>
              <a:t>rạp</a:t>
            </a:r>
            <a:r>
              <a:rPr lang="en-US" baseline="0" dirty="0" smtClean="0"/>
              <a:t> </a:t>
            </a:r>
            <a:r>
              <a:rPr lang="en-US" baseline="0" dirty="0" err="1" smtClean="0"/>
              <a:t>phim</a:t>
            </a:r>
            <a:r>
              <a:rPr lang="en-US" baseline="0" dirty="0" smtClean="0"/>
              <a:t> nay. </a:t>
            </a:r>
            <a:r>
              <a:rPr lang="en-US" baseline="0" dirty="0" err="1" smtClean="0"/>
              <a:t>Nhưng</a:t>
            </a:r>
            <a:r>
              <a:rPr lang="en-US" baseline="0" dirty="0" smtClean="0"/>
              <a:t> </a:t>
            </a:r>
            <a:r>
              <a:rPr lang="en-US" baseline="0" dirty="0" err="1" smtClean="0"/>
              <a:t>rạp</a:t>
            </a:r>
            <a:r>
              <a:rPr lang="en-US" baseline="0" dirty="0" smtClean="0"/>
              <a:t> </a:t>
            </a:r>
            <a:r>
              <a:rPr lang="en-US" baseline="0" dirty="0" err="1" smtClean="0"/>
              <a:t>phim</a:t>
            </a:r>
            <a:r>
              <a:rPr lang="en-US" baseline="0" dirty="0" smtClean="0"/>
              <a:t> </a:t>
            </a:r>
            <a:r>
              <a:rPr lang="en-US" baseline="0" dirty="0" err="1" smtClean="0"/>
              <a:t>này</a:t>
            </a:r>
            <a:r>
              <a:rPr lang="en-US" baseline="0" dirty="0" smtClean="0"/>
              <a:t> </a:t>
            </a:r>
            <a:r>
              <a:rPr lang="en-US" baseline="0" dirty="0" err="1" smtClean="0"/>
              <a:t>các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cần</a:t>
            </a:r>
            <a:r>
              <a:rPr lang="en-US" baseline="0" dirty="0" smtClean="0"/>
              <a:t> </a:t>
            </a:r>
            <a:r>
              <a:rPr lang="en-US" baseline="0" dirty="0" err="1" smtClean="0"/>
              <a:t>lưu</a:t>
            </a:r>
            <a:r>
              <a:rPr lang="en-US" baseline="0" dirty="0" smtClean="0"/>
              <a:t> k </a:t>
            </a:r>
            <a:r>
              <a:rPr lang="en-US" baseline="0" dirty="0" err="1" smtClean="0"/>
              <a:t>khác</a:t>
            </a:r>
            <a:r>
              <a:rPr lang="en-US" baseline="0" dirty="0" smtClean="0"/>
              <a:t> </a:t>
            </a:r>
            <a:r>
              <a:rPr lang="en-US" baseline="0" dirty="0" err="1" smtClean="0"/>
              <a:t>gì</a:t>
            </a:r>
            <a:r>
              <a:rPr lang="en-US" baseline="0" dirty="0" smtClean="0"/>
              <a:t> </a:t>
            </a:r>
            <a:r>
              <a:rPr lang="en-US" baseline="0" dirty="0" err="1" smtClean="0"/>
              <a:t>kiểu</a:t>
            </a:r>
            <a:r>
              <a:rPr lang="en-US" baseline="0" dirty="0" smtClean="0"/>
              <a:t> </a:t>
            </a:r>
            <a:r>
              <a:rPr lang="en-US" baseline="0" dirty="0" err="1" smtClean="0"/>
              <a:t>rạp</a:t>
            </a:r>
            <a:r>
              <a:rPr lang="en-US" baseline="0" dirty="0" smtClean="0"/>
              <a:t> </a:t>
            </a:r>
            <a:r>
              <a:rPr lang="en-US" baseline="0" dirty="0" err="1" smtClean="0"/>
              <a:t>phim</a:t>
            </a:r>
            <a:r>
              <a:rPr lang="en-US" baseline="0" dirty="0" smtClean="0"/>
              <a:t>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thêm</a:t>
            </a:r>
            <a:r>
              <a:rPr lang="en-US" baseline="0" dirty="0" smtClean="0"/>
              <a:t> menu</a:t>
            </a:r>
          </a:p>
          <a:p>
            <a:endParaRPr lang="en-US" baseline="0" dirty="0" smtClean="0"/>
          </a:p>
          <a:p>
            <a:r>
              <a:rPr lang="en-US" baseline="0" dirty="0" err="1" smtClean="0"/>
              <a:t>Các</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và</a:t>
            </a:r>
            <a:r>
              <a:rPr lang="en-US" baseline="0" dirty="0" smtClean="0"/>
              <a:t> </a:t>
            </a:r>
            <a:r>
              <a:rPr lang="en-US" baseline="0" dirty="0" err="1" smtClean="0"/>
              <a:t>phuong</a:t>
            </a:r>
            <a:r>
              <a:rPr lang="en-US" baseline="0" dirty="0" smtClean="0"/>
              <a:t> </a:t>
            </a:r>
            <a:r>
              <a:rPr lang="en-US" baseline="0" dirty="0" err="1" smtClean="0"/>
              <a:t>thuc</a:t>
            </a:r>
            <a:r>
              <a:rPr lang="en-US" baseline="0" dirty="0" smtClean="0"/>
              <a:t> </a:t>
            </a:r>
            <a:r>
              <a:rPr lang="en-US" baseline="0" dirty="0" err="1" smtClean="0"/>
              <a:t>cua</a:t>
            </a:r>
            <a:r>
              <a:rPr lang="en-US" baseline="0" dirty="0" smtClean="0"/>
              <a:t> </a:t>
            </a:r>
            <a:r>
              <a:rPr lang="en-US" baseline="0" dirty="0" err="1" smtClean="0"/>
              <a:t>kieu</a:t>
            </a:r>
            <a:r>
              <a:rPr lang="en-US" baseline="0" dirty="0" smtClean="0"/>
              <a:t> </a:t>
            </a:r>
            <a:r>
              <a:rPr lang="en-US" baseline="0" dirty="0" err="1" smtClean="0"/>
              <a:t>rapphim</a:t>
            </a:r>
            <a:r>
              <a:rPr lang="en-US" baseline="0" dirty="0" smtClean="0"/>
              <a:t> </a:t>
            </a:r>
            <a:r>
              <a:rPr lang="en-US" baseline="0" dirty="0" err="1" smtClean="0"/>
              <a:t>đều</a:t>
            </a:r>
            <a:r>
              <a:rPr lang="en-US" baseline="0" dirty="0" smtClean="0"/>
              <a:t> dc </a:t>
            </a:r>
            <a:r>
              <a:rPr lang="en-US" baseline="0" dirty="0" err="1" smtClean="0"/>
              <a:t>rapdich</a:t>
            </a:r>
            <a:r>
              <a:rPr lang="en-US" baseline="0" dirty="0" smtClean="0"/>
              <a:t> vu </a:t>
            </a:r>
            <a:r>
              <a:rPr lang="en-US" baseline="0" dirty="0" err="1" smtClean="0"/>
              <a:t>dùng</a:t>
            </a:r>
            <a:r>
              <a:rPr lang="en-US" baseline="0" dirty="0" smtClean="0"/>
              <a:t> </a:t>
            </a:r>
            <a:r>
              <a:rPr lang="en-US" baseline="0" dirty="0" err="1" smtClean="0"/>
              <a:t>lại</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ta</a:t>
            </a:r>
            <a:r>
              <a:rPr lang="en-US" baseline="0" dirty="0" smtClean="0"/>
              <a:t> </a:t>
            </a:r>
            <a:r>
              <a:rPr lang="en-US" baseline="0" dirty="0" err="1" smtClean="0"/>
              <a:t>nói</a:t>
            </a:r>
            <a:r>
              <a:rPr lang="en-US" baseline="0" dirty="0" smtClean="0"/>
              <a:t> </a:t>
            </a:r>
            <a:r>
              <a:rPr lang="en-US" baseline="0" dirty="0" err="1" smtClean="0"/>
              <a:t>kieu</a:t>
            </a:r>
            <a:r>
              <a:rPr lang="en-US" baseline="0" dirty="0" smtClean="0"/>
              <a:t> </a:t>
            </a:r>
            <a:r>
              <a:rPr lang="en-US" baseline="0" dirty="0" err="1" smtClean="0"/>
              <a:t>phimdv</a:t>
            </a:r>
            <a:r>
              <a:rPr lang="en-US" baseline="0" dirty="0" smtClean="0"/>
              <a:t> </a:t>
            </a:r>
            <a:r>
              <a:rPr lang="en-US" baseline="0" dirty="0" err="1" smtClean="0"/>
              <a:t>kế</a:t>
            </a:r>
            <a:r>
              <a:rPr lang="en-US" baseline="0" dirty="0" smtClean="0"/>
              <a:t> </a:t>
            </a:r>
            <a:r>
              <a:rPr lang="en-US" baseline="0" dirty="0" err="1" smtClean="0"/>
              <a:t>thừa</a:t>
            </a:r>
            <a:r>
              <a:rPr lang="en-US" baseline="0" dirty="0" smtClean="0"/>
              <a:t> </a:t>
            </a:r>
            <a:r>
              <a:rPr lang="en-US" baseline="0" dirty="0" err="1" smtClean="0"/>
              <a:t>kieu</a:t>
            </a:r>
            <a:r>
              <a:rPr lang="en-US" baseline="0" dirty="0" smtClean="0"/>
              <a:t> </a:t>
            </a:r>
            <a:r>
              <a:rPr lang="en-US" baseline="0" dirty="0" err="1" smtClean="0"/>
              <a:t>rapphim</a:t>
            </a:r>
            <a:endParaRPr lang="en-US" baseline="0" dirty="0" smtClean="0"/>
          </a:p>
          <a:p>
            <a:r>
              <a:rPr lang="en-US" baseline="0" dirty="0" smtClean="0"/>
              <a:t>1 </a:t>
            </a:r>
            <a:r>
              <a:rPr lang="en-US" baseline="0" dirty="0" err="1" smtClean="0"/>
              <a:t>đôi</a:t>
            </a:r>
            <a:r>
              <a:rPr lang="en-US" baseline="0" dirty="0" smtClean="0"/>
              <a:t> </a:t>
            </a:r>
            <a:r>
              <a:rPr lang="en-US" baseline="0" dirty="0" err="1" smtClean="0"/>
              <a:t>tượng</a:t>
            </a:r>
            <a:r>
              <a:rPr lang="en-US" baseline="0" dirty="0" smtClean="0"/>
              <a:t> </a:t>
            </a:r>
            <a:r>
              <a:rPr lang="en-US" baseline="0" dirty="0" err="1" smtClean="0"/>
              <a:t>của</a:t>
            </a:r>
            <a:r>
              <a:rPr lang="en-US" baseline="0" dirty="0" smtClean="0"/>
              <a:t> 1 </a:t>
            </a:r>
            <a:r>
              <a:rPr lang="en-US" baseline="0" dirty="0" err="1" smtClean="0"/>
              <a:t>suptype</a:t>
            </a:r>
            <a:r>
              <a:rPr lang="en-US" baseline="0" dirty="0" smtClean="0"/>
              <a:t> </a:t>
            </a:r>
            <a:r>
              <a:rPr lang="en-US" baseline="0" dirty="0" err="1" smtClean="0"/>
              <a:t>cũng</a:t>
            </a:r>
            <a:r>
              <a:rPr lang="en-US" baseline="0" dirty="0" smtClean="0"/>
              <a:t> dc </a:t>
            </a:r>
            <a:r>
              <a:rPr lang="en-US" baseline="0" dirty="0" err="1" smtClean="0"/>
              <a:t>xem</a:t>
            </a:r>
            <a:r>
              <a:rPr lang="en-US" baseline="0" dirty="0" smtClean="0"/>
              <a:t> </a:t>
            </a:r>
            <a:r>
              <a:rPr lang="en-US" baseline="0" dirty="0" err="1" smtClean="0"/>
              <a:t>là</a:t>
            </a:r>
            <a:r>
              <a:rPr lang="en-US" baseline="0" dirty="0" smtClean="0"/>
              <a:t> 1 đ1ôi </a:t>
            </a:r>
            <a:r>
              <a:rPr lang="en-US" baseline="0" dirty="0" err="1" smtClean="0"/>
              <a:t>tượng</a:t>
            </a:r>
            <a:r>
              <a:rPr lang="en-US" baseline="0" dirty="0" smtClean="0"/>
              <a:t> </a:t>
            </a:r>
            <a:r>
              <a:rPr lang="en-US" baseline="0" dirty="0" err="1" smtClean="0"/>
              <a:t>của</a:t>
            </a:r>
            <a:r>
              <a:rPr lang="en-US" baseline="0" dirty="0" smtClean="0"/>
              <a:t> </a:t>
            </a:r>
            <a:r>
              <a:rPr lang="en-US" baseline="0" dirty="0" err="1" smtClean="0"/>
              <a:t>supertype</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Lện</a:t>
            </a:r>
            <a:r>
              <a:rPr lang="en-US" baseline="0" dirty="0" err="1" smtClean="0"/>
              <a:t>h</a:t>
            </a:r>
            <a:r>
              <a:rPr lang="en-US" baseline="0" dirty="0" smtClean="0"/>
              <a:t> </a:t>
            </a:r>
            <a:r>
              <a:rPr lang="en-US" baseline="0" dirty="0" err="1" smtClean="0"/>
              <a:t>này</a:t>
            </a:r>
            <a:r>
              <a:rPr lang="en-US" baseline="0" dirty="0" smtClean="0"/>
              <a:t> </a:t>
            </a:r>
            <a:r>
              <a:rPr lang="en-US" baseline="0" dirty="0" err="1" smtClean="0"/>
              <a:t>nói</a:t>
            </a:r>
            <a:r>
              <a:rPr lang="en-US" baseline="0" dirty="0" smtClean="0"/>
              <a:t> </a:t>
            </a:r>
            <a:r>
              <a:rPr lang="en-US" baseline="0" dirty="0" err="1" smtClean="0"/>
              <a:t>rằng</a:t>
            </a:r>
            <a:r>
              <a:rPr lang="en-US" baseline="0" dirty="0" smtClean="0"/>
              <a:t> </a:t>
            </a:r>
            <a:r>
              <a:rPr lang="en-US" baseline="0" dirty="0" err="1" smtClean="0"/>
              <a:t>các</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trên</a:t>
            </a:r>
            <a:r>
              <a:rPr lang="en-US" baseline="0" dirty="0" smtClean="0"/>
              <a:t> </a:t>
            </a:r>
            <a:r>
              <a:rPr lang="en-US" baseline="0" dirty="0" err="1" smtClean="0"/>
              <a:t>bảng</a:t>
            </a:r>
            <a:r>
              <a:rPr lang="en-US" baseline="0" dirty="0" smtClean="0"/>
              <a:t> </a:t>
            </a:r>
            <a:r>
              <a:rPr lang="en-US" baseline="0" dirty="0" err="1" smtClean="0"/>
              <a:t>danhsachbang</a:t>
            </a:r>
            <a:r>
              <a:rPr lang="en-US" baseline="0" dirty="0" smtClean="0"/>
              <a:t> </a:t>
            </a:r>
            <a:r>
              <a:rPr lang="en-US" baseline="0" dirty="0" err="1" smtClean="0"/>
              <a:t>cũng</a:t>
            </a:r>
            <a:r>
              <a:rPr lang="en-US" baseline="0" dirty="0" smtClean="0"/>
              <a:t> </a:t>
            </a:r>
            <a:r>
              <a:rPr lang="en-US" baseline="0" dirty="0" err="1" smtClean="0"/>
              <a:t>sẽ</a:t>
            </a:r>
            <a:r>
              <a:rPr lang="en-US" baseline="0" dirty="0" smtClean="0"/>
              <a:t> dc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trên</a:t>
            </a:r>
            <a:r>
              <a:rPr lang="en-US" baseline="0" dirty="0" smtClean="0"/>
              <a:t> </a:t>
            </a:r>
            <a:r>
              <a:rPr lang="en-US" baseline="0" dirty="0" err="1" smtClean="0"/>
              <a:t>bảng</a:t>
            </a:r>
            <a:r>
              <a:rPr lang="en-US" baseline="0" dirty="0" smtClean="0"/>
              <a:t> </a:t>
            </a:r>
            <a:r>
              <a:rPr lang="en-US" baseline="0" dirty="0" err="1" smtClean="0"/>
              <a:t>ds_rapphimdichvu</a:t>
            </a:r>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39</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smtClean="0">
                <a:solidFill>
                  <a:schemeClr val="tx1"/>
                </a:solidFill>
                <a:effectLst/>
                <a:latin typeface="Calibri" pitchFamily="34" charset="0"/>
                <a:ea typeface="+mn-ea"/>
                <a:cs typeface="+mn-cs"/>
              </a:rPr>
              <a:t>N</a:t>
            </a:r>
            <a:r>
              <a:rPr lang="vi-VN" sz="1200" b="0" i="0" kern="1200" smtClean="0">
                <a:solidFill>
                  <a:schemeClr val="tx1"/>
                </a:solidFill>
                <a:effectLst/>
                <a:latin typeface="Calibri" pitchFamily="34" charset="0"/>
                <a:ea typeface="+mn-ea"/>
                <a:cs typeface="+mn-cs"/>
              </a:rPr>
              <a:t>hiều ý tưởng của những nỗ lực cơ sở dữ liệu đầu quan hệ đối tượng phần lớn trở thành đưa vào SQL: 1999. Trong thực tế, bất kỳ sản phẩm tuân thủ các khía cạnhđịnh hướng đối tượng của SQL: 1999 có thể được mô tả như là một sản phẩm quản lý cơ sở dữ liệu quan hệ đối tượng. Ví dụ, IBM DB2, cơ sở dữ liệu Oracle, và</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Microsoft SQL Server, thực hiện tuyên bố hỗ trợ công nghệ này và làm như vậy với</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mức độ thành công khác nhau.</a:t>
            </a:r>
          </a:p>
          <a:p>
            <a:r>
              <a:rPr lang="vi-VN" sz="1200" b="0" i="0" kern="1200" smtClean="0">
                <a:solidFill>
                  <a:schemeClr val="tx1"/>
                </a:solidFill>
                <a:effectLst/>
                <a:latin typeface="Calibri" pitchFamily="34" charset="0"/>
                <a:ea typeface="+mn-ea"/>
                <a:cs typeface="+mn-cs"/>
              </a:rPr>
              <a:t/>
            </a:r>
            <a:br>
              <a:rPr lang="vi-VN" sz="1200" b="0" i="0" kern="1200" smtClean="0">
                <a:solidFill>
                  <a:schemeClr val="tx1"/>
                </a:solidFill>
                <a:effectLst/>
                <a:latin typeface="Calibri" pitchFamily="34" charset="0"/>
                <a:ea typeface="+mn-ea"/>
                <a:cs typeface="+mn-cs"/>
              </a:rPr>
            </a:br>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3</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Dẫn</a:t>
            </a:r>
            <a:r>
              <a:rPr lang="en-US" baseline="0" dirty="0" smtClean="0"/>
              <a:t> </a:t>
            </a:r>
            <a:r>
              <a:rPr lang="en-US" baseline="0" dirty="0" err="1" smtClean="0"/>
              <a:t>dắt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a:t>
            </a:r>
          </a:p>
          <a:p>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ta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vũ</a:t>
            </a:r>
            <a:r>
              <a:rPr lang="en-US" baseline="0" dirty="0" smtClean="0"/>
              <a:t> </a:t>
            </a:r>
            <a:r>
              <a:rPr lang="en-US" baseline="0" dirty="0" err="1" smtClean="0"/>
              <a:t>trụ</a:t>
            </a:r>
            <a:r>
              <a:rPr lang="en-US" baseline="0" dirty="0" smtClean="0"/>
              <a:t> (probe), </a:t>
            </a:r>
            <a:r>
              <a:rPr lang="en-US" baseline="0" dirty="0" err="1" smtClean="0"/>
              <a:t>với</a:t>
            </a:r>
            <a:r>
              <a:rPr lang="en-US" baseline="0" dirty="0" smtClean="0"/>
              <a:t> </a:t>
            </a:r>
            <a:r>
              <a:rPr lang="en-US" baseline="0" dirty="0" err="1" smtClean="0"/>
              <a:t>mỗi</a:t>
            </a:r>
            <a:r>
              <a:rPr lang="en-US" baseline="0" dirty="0" smtClean="0"/>
              <a:t> probe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loại</a:t>
            </a:r>
            <a:r>
              <a:rPr lang="en-US" baseline="0" dirty="0" smtClean="0"/>
              <a:t> camera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một</a:t>
            </a:r>
            <a:r>
              <a:rPr lang="en-US" baseline="0" dirty="0" smtClean="0"/>
              <a:t> </a:t>
            </a:r>
            <a:r>
              <a:rPr lang="en-US" baseline="0" dirty="0" err="1" smtClean="0"/>
              <a:t>đoạn</a:t>
            </a:r>
            <a:r>
              <a:rPr lang="en-US" baseline="0" dirty="0" smtClean="0"/>
              <a:t> video</a:t>
            </a:r>
          </a:p>
          <a:p>
            <a:r>
              <a:rPr lang="en-US" baseline="0" dirty="0" err="1" smtClean="0"/>
              <a:t>Mỗi</a:t>
            </a:r>
            <a:r>
              <a:rPr lang="en-US" baseline="0" dirty="0" smtClean="0"/>
              <a:t> video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thu</a:t>
            </a:r>
            <a:r>
              <a:rPr lang="en-US" baseline="0" dirty="0" smtClean="0"/>
              <a:t> </a:t>
            </a:r>
            <a:r>
              <a:rPr lang="en-US" baseline="0" dirty="0" err="1" smtClean="0"/>
              <a:t>lại</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và</a:t>
            </a:r>
            <a:r>
              <a:rPr lang="en-US" baseline="0" dirty="0" smtClean="0"/>
              <a:t> ở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với</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xác</a:t>
            </a:r>
            <a:r>
              <a:rPr lang="en-US" baseline="0" dirty="0" smtClean="0"/>
              <a:t> </a:t>
            </a:r>
            <a:r>
              <a:rPr lang="en-US" baseline="0" dirty="0" err="1" smtClean="0"/>
              <a:t>định</a:t>
            </a:r>
            <a:endParaRPr lang="en-US" baseline="0" dirty="0" smtClean="0"/>
          </a:p>
          <a:p>
            <a:r>
              <a:rPr lang="en-US" dirty="0" smtClean="0"/>
              <a:t>Do</a:t>
            </a:r>
            <a:r>
              <a:rPr lang="en-US" baseline="0" dirty="0" smtClean="0"/>
              <a:t> </a:t>
            </a:r>
            <a:r>
              <a:rPr lang="en-US" baseline="0" dirty="0" err="1" smtClean="0"/>
              <a:t>đó</a:t>
            </a:r>
            <a:r>
              <a:rPr lang="en-US" baseline="0" dirty="0" smtClean="0"/>
              <a:t> </a:t>
            </a:r>
            <a:r>
              <a:rPr lang="en-US" baseline="0" dirty="0" err="1" smtClean="0"/>
              <a:t>thông</a:t>
            </a:r>
            <a:r>
              <a:rPr lang="en-US" baseline="0" dirty="0" smtClean="0"/>
              <a:t> tin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một</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3 </a:t>
            </a:r>
            <a:r>
              <a:rPr lang="en-US" baseline="0" dirty="0" err="1" smtClean="0"/>
              <a:t>phần</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probe_id</a:t>
            </a:r>
            <a:r>
              <a:rPr lang="en-US" baseline="0" dirty="0" smtClean="0"/>
              <a:t>, video stream, &lt;time, location&gt;</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40</a:t>
            </a:fld>
            <a:endParaRPr lang="en-US"/>
          </a:p>
        </p:txBody>
      </p:sp>
    </p:spTree>
    <p:extLst>
      <p:ext uri="{BB962C8B-B14F-4D97-AF65-F5344CB8AC3E}">
        <p14:creationId xmlns:p14="http://schemas.microsoft.com/office/powerpoint/2010/main" val="4225027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Dẫn</a:t>
            </a:r>
            <a:r>
              <a:rPr lang="en-US" baseline="0" dirty="0" smtClean="0"/>
              <a:t> </a:t>
            </a:r>
            <a:r>
              <a:rPr lang="en-US" baseline="0" dirty="0" err="1" smtClean="0"/>
              <a:t>dắt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a:t>
            </a:r>
          </a:p>
          <a:p>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ta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vũ</a:t>
            </a:r>
            <a:r>
              <a:rPr lang="en-US" baseline="0" dirty="0" smtClean="0"/>
              <a:t> </a:t>
            </a:r>
            <a:r>
              <a:rPr lang="en-US" baseline="0" dirty="0" err="1" smtClean="0"/>
              <a:t>trụ</a:t>
            </a:r>
            <a:r>
              <a:rPr lang="en-US" baseline="0" dirty="0" smtClean="0"/>
              <a:t> (probe), </a:t>
            </a:r>
            <a:r>
              <a:rPr lang="en-US" baseline="0" dirty="0" err="1" smtClean="0"/>
              <a:t>với</a:t>
            </a:r>
            <a:r>
              <a:rPr lang="en-US" baseline="0" dirty="0" smtClean="0"/>
              <a:t> </a:t>
            </a:r>
            <a:r>
              <a:rPr lang="en-US" baseline="0" dirty="0" err="1" smtClean="0"/>
              <a:t>mỗi</a:t>
            </a:r>
            <a:r>
              <a:rPr lang="en-US" baseline="0" dirty="0" smtClean="0"/>
              <a:t> probe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loại</a:t>
            </a:r>
            <a:r>
              <a:rPr lang="en-US" baseline="0" dirty="0" smtClean="0"/>
              <a:t> camera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một</a:t>
            </a:r>
            <a:r>
              <a:rPr lang="en-US" baseline="0" dirty="0" smtClean="0"/>
              <a:t> </a:t>
            </a:r>
            <a:r>
              <a:rPr lang="en-US" baseline="0" dirty="0" err="1" smtClean="0"/>
              <a:t>đoạn</a:t>
            </a:r>
            <a:r>
              <a:rPr lang="en-US" baseline="0" dirty="0" smtClean="0"/>
              <a:t> video</a:t>
            </a:r>
          </a:p>
          <a:p>
            <a:r>
              <a:rPr lang="en-US" baseline="0" dirty="0" err="1" smtClean="0"/>
              <a:t>Mỗi</a:t>
            </a:r>
            <a:r>
              <a:rPr lang="en-US" baseline="0" dirty="0" smtClean="0"/>
              <a:t> video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thu</a:t>
            </a:r>
            <a:r>
              <a:rPr lang="en-US" baseline="0" dirty="0" smtClean="0"/>
              <a:t> </a:t>
            </a:r>
            <a:r>
              <a:rPr lang="en-US" baseline="0" dirty="0" err="1" smtClean="0"/>
              <a:t>lại</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và</a:t>
            </a:r>
            <a:r>
              <a:rPr lang="en-US" baseline="0" dirty="0" smtClean="0"/>
              <a:t> ở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với</a:t>
            </a:r>
            <a:r>
              <a:rPr lang="en-US" baseline="0" dirty="0" smtClean="0"/>
              <a:t> </a:t>
            </a:r>
            <a:r>
              <a:rPr lang="en-US" baseline="0" dirty="0" err="1" smtClean="0"/>
              <a:t>vĩ</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kinh</a:t>
            </a:r>
            <a:r>
              <a:rPr lang="en-US" baseline="0" dirty="0" smtClean="0"/>
              <a:t> </a:t>
            </a:r>
            <a:r>
              <a:rPr lang="en-US" baseline="0" dirty="0" err="1" smtClean="0"/>
              <a:t>độ</a:t>
            </a:r>
            <a:r>
              <a:rPr lang="en-US" baseline="0" dirty="0" smtClean="0"/>
              <a:t> </a:t>
            </a:r>
            <a:r>
              <a:rPr lang="en-US" baseline="0" dirty="0" err="1" smtClean="0"/>
              <a:t>xác</a:t>
            </a:r>
            <a:r>
              <a:rPr lang="en-US" baseline="0" dirty="0" smtClean="0"/>
              <a:t> </a:t>
            </a:r>
            <a:r>
              <a:rPr lang="en-US" baseline="0" dirty="0" err="1" smtClean="0"/>
              <a:t>định</a:t>
            </a:r>
            <a:endParaRPr lang="en-US" baseline="0" dirty="0" smtClean="0"/>
          </a:p>
          <a:p>
            <a:r>
              <a:rPr lang="en-US" dirty="0" smtClean="0"/>
              <a:t>Do</a:t>
            </a:r>
            <a:r>
              <a:rPr lang="en-US" baseline="0" dirty="0" smtClean="0"/>
              <a:t> </a:t>
            </a:r>
            <a:r>
              <a:rPr lang="en-US" baseline="0" dirty="0" err="1" smtClean="0"/>
              <a:t>đó</a:t>
            </a:r>
            <a:r>
              <a:rPr lang="en-US" baseline="0" dirty="0" smtClean="0"/>
              <a:t> </a:t>
            </a:r>
            <a:r>
              <a:rPr lang="en-US" baseline="0" dirty="0" err="1" smtClean="0"/>
              <a:t>thông</a:t>
            </a:r>
            <a:r>
              <a:rPr lang="en-US" baseline="0" dirty="0" smtClean="0"/>
              <a:t> tin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một</a:t>
            </a:r>
            <a:r>
              <a:rPr lang="en-US" baseline="0" dirty="0" smtClean="0"/>
              <a:t> </a:t>
            </a:r>
            <a:r>
              <a:rPr lang="en-US" baseline="0" dirty="0" err="1" smtClean="0"/>
              <a:t>tàu</a:t>
            </a:r>
            <a:r>
              <a:rPr lang="en-US" baseline="0" dirty="0" smtClean="0"/>
              <a:t> </a:t>
            </a:r>
            <a:r>
              <a:rPr lang="en-US" baseline="0" dirty="0" err="1" smtClean="0"/>
              <a:t>thăm</a:t>
            </a:r>
            <a:r>
              <a:rPr lang="en-US" baseline="0" dirty="0" smtClean="0"/>
              <a:t> </a:t>
            </a:r>
            <a:r>
              <a:rPr lang="en-US" baseline="0" dirty="0" err="1" smtClean="0"/>
              <a:t>dò</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3 </a:t>
            </a:r>
            <a:r>
              <a:rPr lang="en-US" baseline="0" dirty="0" err="1" smtClean="0"/>
              <a:t>phần</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probe_id</a:t>
            </a:r>
            <a:r>
              <a:rPr lang="en-US" baseline="0" dirty="0" smtClean="0"/>
              <a:t>, video stream, &lt;time, location&gt;</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41</a:t>
            </a:fld>
            <a:endParaRPr lang="en-US"/>
          </a:p>
        </p:txBody>
      </p:sp>
    </p:spTree>
    <p:extLst>
      <p:ext uri="{BB962C8B-B14F-4D97-AF65-F5344CB8AC3E}">
        <p14:creationId xmlns:p14="http://schemas.microsoft.com/office/powerpoint/2010/main" val="422502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42</a:t>
            </a:fld>
            <a:endParaRPr lang="en-US"/>
          </a:p>
        </p:txBody>
      </p:sp>
    </p:spTree>
    <p:extLst>
      <p:ext uri="{BB962C8B-B14F-4D97-AF65-F5344CB8AC3E}">
        <p14:creationId xmlns:p14="http://schemas.microsoft.com/office/powerpoint/2010/main" val="2079318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43</a:t>
            </a:fld>
            <a:endParaRPr lang="en-US"/>
          </a:p>
        </p:txBody>
      </p:sp>
    </p:spTree>
    <p:extLst>
      <p:ext uri="{BB962C8B-B14F-4D97-AF65-F5344CB8AC3E}">
        <p14:creationId xmlns:p14="http://schemas.microsoft.com/office/powerpoint/2010/main" val="105879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44</a:t>
            </a:fld>
            <a:endParaRPr lang="en-US"/>
          </a:p>
        </p:txBody>
      </p:sp>
    </p:spTree>
    <p:extLst>
      <p:ext uri="{BB962C8B-B14F-4D97-AF65-F5344CB8AC3E}">
        <p14:creationId xmlns:p14="http://schemas.microsoft.com/office/powerpoint/2010/main" val="1723134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45</a:t>
            </a:fld>
            <a:endParaRPr lang="en-US"/>
          </a:p>
        </p:txBody>
      </p:sp>
    </p:spTree>
    <p:extLst>
      <p:ext uri="{BB962C8B-B14F-4D97-AF65-F5344CB8AC3E}">
        <p14:creationId xmlns:p14="http://schemas.microsoft.com/office/powerpoint/2010/main" val="2922437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Nhược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a:t>
            </a:r>
          </a:p>
          <a:p>
            <a:pPr marL="171450" lvl="0" indent="-171450">
              <a:buFont typeface="Arial" pitchFamily="34" charset="0"/>
              <a:buChar char="•"/>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probe 10,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video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1:10pm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1:15pm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10, 1996” </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video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probe 10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location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hãy</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camera”</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46</a:t>
            </a:fld>
            <a:endParaRPr lang="en-US"/>
          </a:p>
        </p:txBody>
      </p:sp>
    </p:spTree>
    <p:extLst>
      <p:ext uri="{BB962C8B-B14F-4D97-AF65-F5344CB8AC3E}">
        <p14:creationId xmlns:p14="http://schemas.microsoft.com/office/powerpoint/2010/main" val="3737967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ORDBMS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t>
            </a:r>
            <a:r>
              <a:rPr lang="en-US" sz="1200" kern="1200" dirty="0" err="1" smtClean="0">
                <a:solidFill>
                  <a:schemeClr val="tx1"/>
                </a:solidFill>
                <a:effectLst/>
                <a:latin typeface="+mn-lt"/>
                <a:ea typeface="+mn-ea"/>
                <a:cs typeface="+mn-cs"/>
              </a:rPr>
              <a:t>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list,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location </a:t>
            </a:r>
            <a:r>
              <a:rPr lang="en-US" sz="1200" kern="1200" dirty="0" err="1" smtClean="0">
                <a:solidFill>
                  <a:schemeClr val="tx1"/>
                </a:solidFill>
                <a:effectLst/>
                <a:latin typeface="+mn-lt"/>
                <a:ea typeface="+mn-ea"/>
                <a:cs typeface="+mn-cs"/>
              </a:rPr>
              <a:t>nối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effectLst/>
                <a:latin typeface="+mn-lt"/>
                <a:ea typeface="+mn-ea"/>
                <a:cs typeface="+mn-cs"/>
              </a:rPr>
              <a:t>Probes_AllInfo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pid</a:t>
            </a:r>
            <a:r>
              <a:rPr lang="en-US" sz="1200" kern="1200" dirty="0" smtClean="0">
                <a:solidFill>
                  <a:schemeClr val="tx1"/>
                </a:solidFill>
                <a:effectLst/>
                <a:latin typeface="+mn-lt"/>
                <a:ea typeface="+mn-ea"/>
                <a:cs typeface="+mn-cs"/>
              </a:rPr>
              <a:t>: integer, </a:t>
            </a:r>
            <a:r>
              <a:rPr lang="en-US" sz="1200" kern="1200" dirty="0" err="1" smtClean="0">
                <a:solidFill>
                  <a:schemeClr val="tx1"/>
                </a:solidFill>
                <a:effectLst/>
                <a:latin typeface="+mn-lt"/>
                <a:ea typeface="+mn-ea"/>
                <a:cs typeface="+mn-cs"/>
              </a:rPr>
              <a:t>locseq</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location_seq</a:t>
            </a:r>
            <a:r>
              <a:rPr lang="en-US" sz="1200" kern="1200" dirty="0" smtClean="0">
                <a:solidFill>
                  <a:schemeClr val="tx1"/>
                </a:solidFill>
                <a:effectLst/>
                <a:latin typeface="+mn-lt"/>
                <a:ea typeface="+mn-ea"/>
                <a:cs typeface="+mn-cs"/>
              </a:rPr>
              <a:t>, camera: string, video: </a:t>
            </a:r>
            <a:r>
              <a:rPr lang="en-US" sz="1200" kern="1200" dirty="0" err="1" smtClean="0">
                <a:solidFill>
                  <a:schemeClr val="tx1"/>
                </a:solidFill>
                <a:effectLst/>
                <a:latin typeface="+mn-lt"/>
                <a:ea typeface="+mn-ea"/>
                <a:cs typeface="+mn-cs"/>
              </a:rPr>
              <a:t>mpeg_stream</a:t>
            </a:r>
            <a:r>
              <a:rPr lang="en-US" sz="1200" kern="120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locseq</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ADT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time,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location (</a:t>
            </a:r>
            <a:r>
              <a:rPr lang="en-US" sz="1200" kern="1200" baseline="0" dirty="0" err="1" smtClean="0">
                <a:solidFill>
                  <a:schemeClr val="tx1"/>
                </a:solidFill>
                <a:effectLst/>
                <a:latin typeface="+mn-lt"/>
                <a:ea typeface="+mn-ea"/>
                <a:cs typeface="+mn-cs"/>
              </a:rPr>
              <a:t>latitdue</a:t>
            </a:r>
            <a:r>
              <a:rPr lang="en-US" sz="1200" kern="1200" baseline="0" dirty="0" smtClean="0">
                <a:solidFill>
                  <a:schemeClr val="tx1"/>
                </a:solidFill>
                <a:effectLst/>
                <a:latin typeface="+mn-lt"/>
                <a:ea typeface="+mn-ea"/>
                <a:cs typeface="+mn-cs"/>
              </a:rPr>
              <a:t>, longitude)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err="1" smtClean="0"/>
              <a:t>Mpeg_stream</a:t>
            </a:r>
            <a:r>
              <a:rPr lang="en-US" dirty="0" smtClean="0"/>
              <a:t>: </a:t>
            </a:r>
            <a:r>
              <a:rPr lang="en-US" dirty="0" err="1" smtClean="0"/>
              <a:t>là</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ADT </a:t>
            </a:r>
            <a:r>
              <a:rPr lang="en-US" baseline="0" dirty="0" err="1" smtClean="0"/>
              <a:t>có</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display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a:t>
            </a:r>
            <a:r>
              <a:rPr lang="en-US" baseline="0" dirty="0" err="1" smtClean="0"/>
              <a:t>đoạn</a:t>
            </a:r>
            <a:r>
              <a:rPr lang="en-US" baseline="0" dirty="0" smtClean="0"/>
              <a:t> video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endParaRPr lang="en-US" baseline="0" dirty="0" smtClean="0"/>
          </a:p>
          <a:p>
            <a:r>
              <a:rPr lang="en-US" baseline="0" dirty="0" smtClean="0"/>
              <a:t>Do </a:t>
            </a:r>
            <a:r>
              <a:rPr lang="en-US" baseline="0" dirty="0" err="1" smtClean="0"/>
              <a:t>đó</a:t>
            </a:r>
            <a:r>
              <a:rPr lang="en-US" baseline="0" dirty="0" smtClean="0"/>
              <a:t> ta </a:t>
            </a:r>
            <a:r>
              <a:rPr lang="en-US" baseline="0" dirty="0" err="1" smtClean="0"/>
              <a:t>có</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thỏa</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phần</a:t>
            </a:r>
            <a:r>
              <a:rPr lang="en-US" baseline="0" dirty="0" smtClean="0"/>
              <a:t> </a:t>
            </a:r>
            <a:r>
              <a:rPr lang="en-US" baseline="0" dirty="0" err="1" smtClean="0"/>
              <a:t>trên</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49</a:t>
            </a:fld>
            <a:endParaRPr lang="en-US"/>
          </a:p>
        </p:txBody>
      </p:sp>
    </p:spTree>
    <p:extLst>
      <p:ext uri="{BB962C8B-B14F-4D97-AF65-F5344CB8AC3E}">
        <p14:creationId xmlns:p14="http://schemas.microsoft.com/office/powerpoint/2010/main" val="10163062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err="1" smtClean="0">
                <a:solidFill>
                  <a:schemeClr val="tx1"/>
                </a:solidFill>
                <a:effectLst/>
                <a:latin typeface="+mn-lt"/>
                <a:ea typeface="+mn-ea"/>
                <a:cs typeface="+mn-cs"/>
              </a:rPr>
              <a:t>Giải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thích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dụng</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err="1" smtClean="0">
                <a:solidFill>
                  <a:schemeClr val="tx1"/>
                </a:solidFill>
                <a:effectLst/>
                <a:latin typeface="+mn-lt"/>
                <a:ea typeface="+mn-ea"/>
                <a:cs typeface="+mn-cs"/>
              </a:rPr>
              <a:t>Xóa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giá</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bị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đổi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được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đến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bị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xóa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trong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mô</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hình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không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không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bị</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ảnh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hưởng</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ta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thể</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cập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gián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tiếp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thông</a:t>
            </a:r>
            <a:r>
              <a:rPr lang="en-US" sz="1000" kern="1200" baseline="0" dirty="0" smtClean="0">
                <a:solidFill>
                  <a:schemeClr val="tx1"/>
                </a:solidFill>
                <a:effectLst/>
                <a:latin typeface="+mn-lt"/>
                <a:ea typeface="+mn-ea"/>
                <a:cs typeface="+mn-cs"/>
              </a:rPr>
              <a:t> qua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trong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mô</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hình</a:t>
            </a:r>
            <a:r>
              <a:rPr lang="en-US" sz="1000" kern="1200" baseline="0" dirty="0" smtClean="0">
                <a:solidFill>
                  <a:schemeClr val="tx1"/>
                </a:solidFill>
                <a:effectLst/>
                <a:latin typeface="+mn-lt"/>
                <a:ea typeface="+mn-ea"/>
                <a:cs typeface="+mn-cs"/>
              </a:rPr>
              <a:t> free </a:t>
            </a:r>
            <a:r>
              <a:rPr lang="en-US" sz="1000" kern="1200" baseline="0" dirty="0" err="1" smtClean="0">
                <a:solidFill>
                  <a:schemeClr val="tx1"/>
                </a:solidFill>
                <a:effectLst/>
                <a:latin typeface="+mn-lt"/>
                <a:ea typeface="+mn-ea"/>
                <a:cs typeface="+mn-cs"/>
              </a:rPr>
              <a:t>tham</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chiếu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phải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cập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trực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tiếp</a:t>
            </a:r>
            <a:r>
              <a:rPr lang="en-US" sz="1000" kern="1200" baseline="0" dirty="0" smtClean="0">
                <a:solidFill>
                  <a:schemeClr val="tx1"/>
                </a:solidFill>
                <a:effectLst/>
                <a:latin typeface="+mn-lt"/>
                <a:ea typeface="+mn-ea"/>
                <a:cs typeface="+mn-cs"/>
              </a:rPr>
              <a:t> ở </a:t>
            </a:r>
            <a:r>
              <a:rPr lang="en-US" sz="1000" kern="1200" baseline="0" dirty="0" err="1" smtClean="0">
                <a:solidFill>
                  <a:schemeClr val="tx1"/>
                </a:solidFill>
                <a:effectLst/>
                <a:latin typeface="+mn-lt"/>
                <a:ea typeface="+mn-ea"/>
                <a:cs typeface="+mn-cs"/>
              </a:rPr>
              <a:t>đối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tượng</a:t>
            </a:r>
            <a:endParaRPr lang="en-US" sz="1000" kern="1200" dirty="0" smtClean="0">
              <a:solidFill>
                <a:schemeClr val="tx1"/>
              </a:solidFill>
              <a:effectLst/>
              <a:latin typeface="+mn-lt"/>
              <a:ea typeface="+mn-ea"/>
              <a:cs typeface="+mn-cs"/>
            </a:endParaRPr>
          </a:p>
          <a:p>
            <a:pPr marL="171450" lvl="0" indent="-171450">
              <a:buFont typeface="Arial" pitchFamily="34" charset="0"/>
              <a:buChar char="•"/>
            </a:pPr>
            <a:r>
              <a:rPr lang="en-US" sz="1000" kern="1200" dirty="0" smtClean="0">
                <a:solidFill>
                  <a:schemeClr val="tx1"/>
                </a:solidFill>
                <a:effectLst/>
                <a:latin typeface="+mn-lt"/>
                <a:ea typeface="+mn-ea"/>
                <a:cs typeface="+mn-cs"/>
              </a:rPr>
              <a:t>Chia </a:t>
            </a:r>
            <a:r>
              <a:rPr lang="en-US" sz="1000" kern="1200" dirty="0" err="1" smtClean="0">
                <a:solidFill>
                  <a:schemeClr val="tx1"/>
                </a:solidFill>
                <a:effectLst/>
                <a:latin typeface="+mn-lt"/>
                <a:ea typeface="+mn-ea"/>
                <a:cs typeface="+mn-cs"/>
              </a:rPr>
              <a:t>sẻ</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với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sao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chép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thể</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bị</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bởi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khác</a:t>
            </a:r>
            <a:r>
              <a:rPr lang="en-US" sz="1000" kern="1200" dirty="0" smtClean="0">
                <a:solidFill>
                  <a:schemeClr val="tx1"/>
                </a:solidFill>
                <a:effectLst/>
                <a:latin typeface="+mn-lt"/>
                <a:ea typeface="+mn-ea"/>
                <a:cs typeface="+mn-cs"/>
              </a:rPr>
              <a:t>, do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sự</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ở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sở</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quan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hệ</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đòi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hỏi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r>
              <a:rPr lang="en-US" sz="1000" kern="1200" dirty="0" smtClean="0">
                <a:solidFill>
                  <a:schemeClr val="tx1"/>
                </a:solidFill>
                <a:effectLst/>
                <a:latin typeface="+mn-lt"/>
                <a:ea typeface="+mn-ea"/>
                <a:cs typeface="+mn-cs"/>
              </a:rPr>
              <a:t> ở </a:t>
            </a:r>
            <a:r>
              <a:rPr lang="en-US" sz="1000" kern="1200" dirty="0" err="1" smtClean="0">
                <a:solidFill>
                  <a:schemeClr val="tx1"/>
                </a:solidFill>
                <a:effectLst/>
                <a:latin typeface="+mn-lt"/>
                <a:ea typeface="+mn-ea"/>
                <a:cs typeface="+mn-cs"/>
              </a:rPr>
              <a:t>từng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a:t>
            </a:r>
          </a:p>
          <a:p>
            <a:pPr marL="171450" lvl="0" indent="-171450">
              <a:buFont typeface="Arial" pitchFamily="34" charset="0"/>
              <a:buChar char="•"/>
            </a:pPr>
            <a:r>
              <a:rPr lang="en-US" sz="1000" kern="1200" dirty="0" smtClean="0">
                <a:solidFill>
                  <a:schemeClr val="tx1"/>
                </a:solidFill>
                <a:effectLst/>
                <a:latin typeface="+mn-lt"/>
                <a:ea typeface="+mn-ea"/>
                <a:cs typeface="+mn-cs"/>
              </a:rPr>
              <a:t>Chi </a:t>
            </a:r>
            <a:r>
              <a:rPr lang="en-US" sz="1000" kern="1200" dirty="0" err="1" smtClean="0">
                <a:solidFill>
                  <a:schemeClr val="tx1"/>
                </a:solidFill>
                <a:effectLst/>
                <a:latin typeface="+mn-lt"/>
                <a:ea typeface="+mn-ea"/>
                <a:cs typeface="+mn-cs"/>
              </a:rPr>
              <a:t>phí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 </a:t>
            </a:r>
            <a:r>
              <a:rPr lang="en-US" sz="1000" kern="1200" dirty="0" err="1" smtClean="0">
                <a:solidFill>
                  <a:schemeClr val="tx1"/>
                </a:solidFill>
                <a:effectLst/>
                <a:latin typeface="+mn-lt"/>
                <a:ea typeface="+mn-ea"/>
                <a:cs typeface="+mn-cs"/>
              </a:rPr>
              <a:t>của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tốn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không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gian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một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trị</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này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thể</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ảnh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hưởng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việc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dụng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quản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bộ</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đệm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đặc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biệt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nhiều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bản</a:t>
            </a:r>
            <a:r>
              <a:rPr lang="en-US" sz="1000" kern="1200" dirty="0" smtClean="0">
                <a:solidFill>
                  <a:schemeClr val="tx1"/>
                </a:solidFill>
                <a:effectLst/>
                <a:latin typeface="+mn-lt"/>
                <a:ea typeface="+mn-ea"/>
                <a:cs typeface="+mn-cs"/>
              </a:rPr>
              <a:t> copy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cùng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lúc</a:t>
            </a:r>
            <a:r>
              <a:rPr lang="en-US" sz="1000" kern="1200" dirty="0" smtClean="0">
                <a:solidFill>
                  <a:schemeClr val="tx1"/>
                </a:solidFill>
                <a:effectLst/>
                <a:latin typeface="+mn-lt"/>
                <a:ea typeface="+mn-ea"/>
                <a:cs typeface="+mn-cs"/>
              </a:rPr>
              <a:t>)</a:t>
            </a:r>
          </a:p>
          <a:p>
            <a:pPr marL="171450" lvl="0" indent="-171450">
              <a:buFont typeface="Arial" pitchFamily="34" charset="0"/>
              <a:buChar char="•"/>
            </a:pPr>
            <a:r>
              <a:rPr lang="en-US" sz="1000" kern="1200" dirty="0" err="1" smtClean="0">
                <a:solidFill>
                  <a:schemeClr val="tx1"/>
                </a:solidFill>
                <a:effectLst/>
                <a:latin typeface="+mn-lt"/>
                <a:ea typeface="+mn-ea"/>
                <a:cs typeface="+mn-cs"/>
              </a:rPr>
              <a:t>Phân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nhóm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Những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nhỏ</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nhau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trên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Do </a:t>
            </a:r>
            <a:r>
              <a:rPr lang="en-US" sz="1000" kern="1200" dirty="0" err="1" smtClean="0">
                <a:solidFill>
                  <a:schemeClr val="tx1"/>
                </a:solidFill>
                <a:effectLst/>
                <a:latin typeface="+mn-lt"/>
                <a:ea typeface="+mn-ea"/>
                <a:cs typeface="+mn-cs"/>
              </a:rPr>
              <a:t>đó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khiến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đĩa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xuất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lâu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vì</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vậy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đối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tượng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có</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sẽ</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quả</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hơn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các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loại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chúng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thường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được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truy</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theo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tổng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số</a:t>
            </a:r>
            <a:endParaRPr lang="en-US" sz="1000" kern="1200" dirty="0" smtClean="0">
              <a:solidFill>
                <a:schemeClr val="tx1"/>
              </a:solidFill>
              <a:effectLst/>
              <a:latin typeface="+mn-lt"/>
              <a:ea typeface="+mn-ea"/>
              <a:cs typeface="+mn-cs"/>
            </a:endParaRPr>
          </a:p>
          <a:p>
            <a:r>
              <a:rPr lang="en-US" sz="1000" kern="1200" dirty="0" err="1" smtClean="0">
                <a:solidFill>
                  <a:schemeClr val="tx1"/>
                </a:solidFill>
                <a:effectLst/>
                <a:latin typeface="+mn-lt"/>
                <a:ea typeface="+mn-ea"/>
                <a:cs typeface="+mn-cs"/>
              </a:rPr>
              <a:t>Nhưng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ý, </a:t>
            </a:r>
            <a:r>
              <a:rPr lang="en-US" sz="1000" kern="1200" dirty="0" err="1" smtClean="0">
                <a:solidFill>
                  <a:schemeClr val="tx1"/>
                </a:solidFill>
                <a:effectLst/>
                <a:latin typeface="+mn-lt"/>
                <a:ea typeface="+mn-ea"/>
                <a:cs typeface="+mn-cs"/>
              </a:rPr>
              <a:t>trong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thiết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kế</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cơ</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sở</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liệu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sự</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lựa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chọn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giữa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kiểu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cấu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trúc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kiểu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tham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chiếu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cần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phải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xem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xét</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dựa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trên</a:t>
            </a:r>
            <a:r>
              <a:rPr lang="en-US" sz="1000" kern="1200" dirty="0" smtClean="0">
                <a:solidFill>
                  <a:schemeClr val="tx1"/>
                </a:solidFill>
                <a:effectLst/>
                <a:latin typeface="+mn-lt"/>
                <a:ea typeface="+mn-ea"/>
                <a:cs typeface="+mn-cs"/>
              </a:rPr>
              <a:t> chi </a:t>
            </a:r>
            <a:r>
              <a:rPr lang="en-US" sz="1000" kern="1200" dirty="0" err="1" smtClean="0">
                <a:solidFill>
                  <a:schemeClr val="tx1"/>
                </a:solidFill>
                <a:effectLst/>
                <a:latin typeface="+mn-lt"/>
                <a:ea typeface="+mn-ea"/>
                <a:cs typeface="+mn-cs"/>
              </a:rPr>
              <a:t>phí</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lưu</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trữ</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đề</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phân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nhóm</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và</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ảnh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hưởng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của</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việc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cập</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nhật</a:t>
            </a:r>
            <a:endParaRPr lang="en-US" sz="1000" kern="1200" dirty="0" smtClean="0">
              <a:solidFill>
                <a:schemeClr val="tx1"/>
              </a:solidFill>
              <a:effectLst/>
              <a:latin typeface="+mn-lt"/>
              <a:ea typeface="+mn-ea"/>
              <a:cs typeface="+mn-cs"/>
            </a:endParaRPr>
          </a:p>
          <a:p>
            <a:endParaRPr lang="en-US" sz="1000" kern="1200" dirty="0" smtClean="0">
              <a:solidFill>
                <a:schemeClr val="tx1"/>
              </a:solidFill>
              <a:effectLst/>
              <a:latin typeface="+mn-lt"/>
              <a:ea typeface="+mn-ea"/>
              <a:cs typeface="+mn-cs"/>
            </a:endParaRPr>
          </a:p>
          <a:p>
            <a:endParaRPr lang="en-US" sz="1000" dirty="0"/>
          </a:p>
        </p:txBody>
      </p:sp>
      <p:sp>
        <p:nvSpPr>
          <p:cNvPr id="4" name="Slide Number Placeholder 3"/>
          <p:cNvSpPr>
            <a:spLocks noGrp="1"/>
          </p:cNvSpPr>
          <p:nvPr>
            <p:ph type="sldNum" sz="quarter" idx="10"/>
          </p:nvPr>
        </p:nvSpPr>
        <p:spPr/>
        <p:txBody>
          <a:bodyPr/>
          <a:lstStyle/>
          <a:p>
            <a:fld id="{18B3C909-2522-4DAE-B71F-D83DF49B1049}" type="slidenum">
              <a:rPr lang="en-US" smtClean="0"/>
              <a:t>51</a:t>
            </a:fld>
            <a:endParaRPr lang="en-US"/>
          </a:p>
        </p:txBody>
      </p:sp>
    </p:spTree>
    <p:extLst>
      <p:ext uri="{BB962C8B-B14F-4D97-AF65-F5344CB8AC3E}">
        <p14:creationId xmlns:p14="http://schemas.microsoft.com/office/powerpoint/2010/main" val="14355071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US" sz="1200" kern="120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đề</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nữa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đặt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dụng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định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hay </a:t>
            </a:r>
            <a:r>
              <a:rPr lang="en-US" sz="1200" kern="1200" baseline="0" dirty="0" err="1" smtClean="0">
                <a:solidFill>
                  <a:schemeClr val="tx1"/>
                </a:solidFill>
                <a:effectLst/>
                <a:latin typeface="+mn-lt"/>
                <a:ea typeface="+mn-ea"/>
                <a:cs typeface="+mn-cs"/>
              </a:rPr>
              <a:t>khóa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ngoại</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sự</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này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nhiệm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chiếu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thừa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còn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lại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lớn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người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dùng</a:t>
            </a:r>
            <a:endParaRPr lang="en-US" sz="1200" kern="1200" dirty="0" smtClean="0">
              <a:solidFill>
                <a:schemeClr val="tx1"/>
              </a:solidFill>
              <a:effectLst/>
              <a:latin typeface="+mn-lt"/>
              <a:ea typeface="+mn-ea"/>
              <a:cs typeface="+mn-cs"/>
            </a:endParaRPr>
          </a:p>
          <a:p>
            <a:pPr marL="171450" lvl="0" indent="-171450">
              <a:buFont typeface="Arial" pitchFamily="34" charset="0"/>
              <a:buChar char="•"/>
            </a:pP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endParaRPr lang="en-US" sz="1200" kern="1200" dirty="0" smtClean="0">
              <a:solidFill>
                <a:schemeClr val="tx1"/>
              </a:solidFill>
              <a:effectLst/>
              <a:latin typeface="+mn-lt"/>
              <a:ea typeface="+mn-ea"/>
              <a:cs typeface="+mn-cs"/>
            </a:endParaRPr>
          </a:p>
          <a:p>
            <a:pPr marL="0" lvl="0" indent="0">
              <a:buFont typeface="Arial" pitchFamily="34" charset="0"/>
              <a:buNone/>
            </a:pPr>
            <a:r>
              <a:rPr lang="en-US" sz="1200" kern="1200" dirty="0" smtClean="0">
                <a:solidFill>
                  <a:schemeClr val="tx1"/>
                </a:solidFill>
                <a:effectLst/>
                <a:latin typeface="+mn-lt"/>
                <a:ea typeface="+mn-ea"/>
                <a:cs typeface="+mn-cs"/>
              </a:rPr>
              <a:t>Do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đặc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mà</a:t>
            </a:r>
            <a:r>
              <a:rPr lang="en-US" sz="1200" kern="1200" baseline="0" dirty="0" smtClean="0">
                <a:solidFill>
                  <a:schemeClr val="tx1"/>
                </a:solidFill>
                <a:effectLst/>
                <a:latin typeface="+mn-lt"/>
                <a:ea typeface="+mn-ea"/>
                <a:cs typeface="+mn-cs"/>
              </a:rPr>
              <a:t> DBMS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cung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cấp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hỗ</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buộc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chiếu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con </a:t>
            </a:r>
            <a:r>
              <a:rPr lang="en-US" sz="1200" kern="1200" baseline="0" dirty="0" err="1" smtClean="0">
                <a:solidFill>
                  <a:schemeClr val="tx1"/>
                </a:solidFill>
                <a:effectLst/>
                <a:latin typeface="+mn-lt"/>
                <a:ea typeface="+mn-ea"/>
                <a:cs typeface="+mn-cs"/>
              </a:rPr>
              <a:t>trỏ</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Chú</a:t>
            </a:r>
            <a:r>
              <a:rPr lang="en-US" sz="1200" kern="1200" baseline="0" dirty="0" smtClean="0">
                <a:solidFill>
                  <a:schemeClr val="tx1"/>
                </a:solidFill>
                <a:effectLst/>
                <a:latin typeface="+mn-lt"/>
                <a:ea typeface="+mn-ea"/>
                <a:cs typeface="+mn-cs"/>
              </a:rPr>
              <a:t> ý </a:t>
            </a: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xóa</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52</a:t>
            </a:fld>
            <a:endParaRPr lang="en-US"/>
          </a:p>
        </p:txBody>
      </p:sp>
    </p:spTree>
    <p:extLst>
      <p:ext uri="{BB962C8B-B14F-4D97-AF65-F5344CB8AC3E}">
        <p14:creationId xmlns:p14="http://schemas.microsoft.com/office/powerpoint/2010/main" val="19725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Calibri" pitchFamily="34" charset="0"/>
                <a:ea typeface="+mn-ea"/>
                <a:cs typeface="+mn-cs"/>
              </a:rPr>
              <a:t>SQL: tiêu chuẩn năm 1999 là dựa trên mô hình ORDBMS, chứ không phải là mô hình OODBMS. Tiêu chuẩn này bao gồm hỗ trợ cho rất nhiều các tính năng kiểu dữ liệu phức tạp được thảo luận trong chương này. </a:t>
            </a:r>
          </a:p>
          <a:p>
            <a:endParaRPr lang="en-US" sz="1200" kern="1200" smtClean="0">
              <a:solidFill>
                <a:schemeClr val="tx1"/>
              </a:solidFill>
              <a:effectLst/>
              <a:latin typeface="Calibri"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Các nhà cung cấp RDBMS bao gồm cả IBM, Informix, Oracle, có thêm chức năng ORDBMS (mức độ khác nhau) trong các sản phẩm của họ, và điều quan trọng là nhận ra làm thế nào các cơ quan hiện có của kiến thức về thiết kế và thực hiện các cơ sở dữ liệu quan hệ có thể được thừa hưởng để giải quyết các ORDBMS phần mở rộng. Nó cũng rất quan trọng để hiểu những thách thức và cơ hội mà các phần mở rộng trình bày cho người sử dụng cơ sở dữ liệu, thiết kế, và người thực hiện.</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4</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a:t>
            </a:r>
            <a:r>
              <a:rPr lang="en-US" dirty="0" err="1" smtClean="0"/>
              <a:t>xuất</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kiểu</a:t>
            </a:r>
            <a:r>
              <a:rPr lang="en-US" baseline="0" dirty="0" smtClean="0"/>
              <a:t> ADT </a:t>
            </a:r>
            <a:r>
              <a:rPr lang="en-US" baseline="0" dirty="0" err="1" smtClean="0"/>
              <a:t>và</a:t>
            </a:r>
            <a:r>
              <a:rPr lang="en-US" baseline="0" dirty="0" smtClean="0"/>
              <a:t> </a:t>
            </a:r>
            <a:r>
              <a:rPr lang="en-US" baseline="0" dirty="0" err="1" smtClean="0"/>
              <a:t>các</a:t>
            </a:r>
            <a:r>
              <a:rPr lang="en-US" baseline="0" dirty="0" smtClean="0"/>
              <a:t> method </a:t>
            </a:r>
            <a:r>
              <a:rPr lang="en-US" baseline="0" dirty="0" err="1" smtClean="0"/>
              <a:t>của</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chúng</a:t>
            </a:r>
            <a:r>
              <a:rPr lang="en-US" baseline="0" dirty="0" smtClean="0"/>
              <a:t> ta </a:t>
            </a:r>
            <a:r>
              <a:rPr lang="en-US" baseline="0" dirty="0" err="1" smtClean="0"/>
              <a:t>cần</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mới</a:t>
            </a:r>
            <a:r>
              <a:rPr lang="en-US" baseline="0" dirty="0" smtClean="0"/>
              <a:t> </a:t>
            </a:r>
            <a:r>
              <a:rPr lang="en-US" baseline="0" dirty="0" err="1" smtClean="0"/>
              <a:t>của</a:t>
            </a:r>
            <a:r>
              <a:rPr lang="en-US" baseline="0" dirty="0" smtClean="0"/>
              <a:t> ER</a:t>
            </a: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53</a:t>
            </a:fld>
            <a:endParaRPr lang="en-US"/>
          </a:p>
        </p:txBody>
      </p:sp>
    </p:spTree>
    <p:extLst>
      <p:ext uri="{BB962C8B-B14F-4D97-AF65-F5344CB8AC3E}">
        <p14:creationId xmlns:p14="http://schemas.microsoft.com/office/powerpoint/2010/main" val="2915165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b="1" kern="1200" dirty="0" smtClean="0">
                <a:solidFill>
                  <a:schemeClr val="tx1"/>
                </a:solidFill>
                <a:effectLst/>
                <a:latin typeface="+mn-lt"/>
                <a:ea typeface="+mn-ea"/>
                <a:cs typeface="+mn-cs"/>
              </a:rPr>
              <a:t>Probes1 (</a:t>
            </a:r>
            <a:r>
              <a:rPr lang="en-US" sz="1200" b="1" kern="1200" dirty="0" err="1" smtClean="0">
                <a:solidFill>
                  <a:schemeClr val="tx1"/>
                </a:solidFill>
                <a:effectLst/>
                <a:latin typeface="+mn-lt"/>
                <a:ea typeface="+mn-ea"/>
                <a:cs typeface="+mn-cs"/>
              </a:rPr>
              <a:t>pid</a:t>
            </a:r>
            <a:r>
              <a:rPr lang="en-US" sz="1200" b="1" kern="1200" dirty="0" smtClean="0">
                <a:solidFill>
                  <a:schemeClr val="tx1"/>
                </a:solidFill>
                <a:effectLst/>
                <a:latin typeface="+mn-lt"/>
                <a:ea typeface="+mn-ea"/>
                <a:cs typeface="+mn-cs"/>
              </a:rPr>
              <a:t>: integer, </a:t>
            </a:r>
            <a:r>
              <a:rPr lang="en-US" sz="1200" b="1" kern="1200" dirty="0" err="1" smtClean="0">
                <a:solidFill>
                  <a:schemeClr val="tx1"/>
                </a:solidFill>
                <a:effectLst/>
                <a:latin typeface="+mn-lt"/>
                <a:ea typeface="+mn-ea"/>
                <a:cs typeface="+mn-cs"/>
              </a:rPr>
              <a:t>locseq</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location_seq</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probe, </a:t>
            </a:r>
            <a:r>
              <a:rPr lang="en-US" sz="1200" kern="1200" dirty="0" err="1" smtClean="0">
                <a:solidFill>
                  <a:schemeClr val="tx1"/>
                </a:solidFill>
                <a:effectLst/>
                <a:latin typeface="+mn-lt"/>
                <a:ea typeface="+mn-ea"/>
                <a:cs typeface="+mn-cs"/>
              </a:rPr>
              <a:t>hãy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camera</a:t>
            </a:r>
          </a:p>
          <a:p>
            <a:pPr marL="171450" indent="-171450">
              <a:buFont typeface="Arial" pitchFamily="34" charset="0"/>
              <a:buChar char="•"/>
            </a:pPr>
            <a:r>
              <a:rPr lang="en-US" sz="1200" b="1" kern="1200" dirty="0" smtClean="0">
                <a:solidFill>
                  <a:schemeClr val="tx1"/>
                </a:solidFill>
                <a:effectLst/>
                <a:latin typeface="+mn-lt"/>
                <a:ea typeface="+mn-ea"/>
                <a:cs typeface="+mn-cs"/>
              </a:rPr>
              <a:t>Probes2 (</a:t>
            </a:r>
            <a:r>
              <a:rPr lang="en-US" sz="1200" b="1" kern="1200" dirty="0" err="1" smtClean="0">
                <a:solidFill>
                  <a:schemeClr val="tx1"/>
                </a:solidFill>
                <a:effectLst/>
                <a:latin typeface="+mn-lt"/>
                <a:ea typeface="+mn-ea"/>
                <a:cs typeface="+mn-cs"/>
              </a:rPr>
              <a:t>pid</a:t>
            </a:r>
            <a:r>
              <a:rPr lang="en-US" sz="1200" b="1" kern="1200" dirty="0" smtClean="0">
                <a:solidFill>
                  <a:schemeClr val="tx1"/>
                </a:solidFill>
                <a:effectLst/>
                <a:latin typeface="+mn-lt"/>
                <a:ea typeface="+mn-ea"/>
                <a:cs typeface="+mn-cs"/>
              </a:rPr>
              <a:t>: integer, </a:t>
            </a:r>
            <a:r>
              <a:rPr lang="en-US" sz="1200" b="1" kern="1200" dirty="0" err="1" smtClean="0">
                <a:solidFill>
                  <a:schemeClr val="tx1"/>
                </a:solidFill>
                <a:effectLst/>
                <a:latin typeface="+mn-lt"/>
                <a:ea typeface="+mn-ea"/>
                <a:cs typeface="+mn-cs"/>
              </a:rPr>
              <a:t>time:timestamp</a:t>
            </a:r>
            <a:r>
              <a:rPr lang="en-US" sz="1200" b="1" kern="1200" dirty="0" smtClean="0">
                <a:solidFill>
                  <a:schemeClr val="tx1"/>
                </a:solidFill>
                <a:effectLst/>
                <a:latin typeface="+mn-lt"/>
                <a:ea typeface="+mn-ea"/>
                <a:cs typeface="+mn-cs"/>
              </a:rPr>
              <a:t>, latitude: real, longitude: real)</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sớm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ở latitude =5,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longitude =10</a:t>
            </a:r>
          </a:p>
          <a:p>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workload </a:t>
            </a:r>
            <a:r>
              <a:rPr lang="en-US" sz="1200" kern="1200" dirty="0" err="1" smtClean="0">
                <a:solidFill>
                  <a:schemeClr val="tx1"/>
                </a:solidFill>
                <a:effectLst/>
                <a:latin typeface="+mn-lt"/>
                <a:ea typeface="+mn-ea"/>
                <a:cs typeface="+mn-cs"/>
              </a:rPr>
              <a:t>mong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54</a:t>
            </a:fld>
            <a:endParaRPr lang="en-US"/>
          </a:p>
        </p:txBody>
      </p:sp>
    </p:spTree>
    <p:extLst>
      <p:ext uri="{BB962C8B-B14F-4D97-AF65-F5344CB8AC3E}">
        <p14:creationId xmlns:p14="http://schemas.microsoft.com/office/powerpoint/2010/main" val="36531516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r>
              <a:rPr lang="vi-VN" dirty="0" smtClean="0"/>
              <a:t>ơ sở dữ liệu</a:t>
            </a:r>
            <a:r>
              <a:rPr lang="en-US" dirty="0" smtClean="0"/>
              <a:t> </a:t>
            </a:r>
            <a:r>
              <a:rPr lang="en-US"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ra</a:t>
            </a:r>
            <a:r>
              <a:rPr lang="en-US" baseline="0" dirty="0" smtClean="0"/>
              <a:t> </a:t>
            </a:r>
            <a:r>
              <a:rPr lang="en-US" baseline="0" dirty="0" err="1" smtClean="0"/>
              <a:t>đời</a:t>
            </a:r>
            <a:r>
              <a:rPr lang="en-US" baseline="0" dirty="0" smtClean="0"/>
              <a:t> </a:t>
            </a:r>
            <a:r>
              <a:rPr lang="en-US" baseline="0" dirty="0" err="1" smtClean="0"/>
              <a:t>là</a:t>
            </a:r>
            <a:r>
              <a:rPr lang="en-US" baseline="0" dirty="0" smtClean="0"/>
              <a:t> </a:t>
            </a:r>
            <a:r>
              <a:rPr lang="en-US" baseline="0" dirty="0" err="1" smtClean="0"/>
              <a:t>đã</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được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khi</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loại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cũng</a:t>
            </a:r>
            <a:r>
              <a:rPr lang="en-US" baseline="0" dirty="0" smtClean="0"/>
              <a:t> </a:t>
            </a:r>
            <a:r>
              <a:rPr lang="en-US" baseline="0" dirty="0" err="1" smtClean="0"/>
              <a:t>mang</a:t>
            </a:r>
            <a:r>
              <a:rPr lang="en-US" baseline="0" dirty="0" smtClean="0"/>
              <a:t> </a:t>
            </a:r>
            <a:r>
              <a:rPr lang="en-US" baseline="0" dirty="0" err="1" smtClean="0"/>
              <a:t>theo</a:t>
            </a:r>
            <a:r>
              <a:rPr lang="en-US" baseline="0" dirty="0" smtClean="0"/>
              <a:t> </a:t>
            </a:r>
            <a:r>
              <a:rPr lang="en-US" baseline="0" dirty="0" err="1" smtClean="0"/>
              <a:t>các</a:t>
            </a:r>
            <a:r>
              <a:rPr lang="en-US" baseline="0" dirty="0" smtClean="0"/>
              <a:t> </a:t>
            </a:r>
            <a:r>
              <a:rPr lang="en-US" baseline="0" dirty="0" err="1" smtClean="0"/>
              <a:t>thách</a:t>
            </a:r>
            <a:r>
              <a:rPr lang="en-US" baseline="0" dirty="0" smtClean="0"/>
              <a:t> </a:t>
            </a:r>
            <a:r>
              <a:rPr lang="en-US" baseline="0" dirty="0" err="1" smtClean="0"/>
              <a:t>thức</a:t>
            </a:r>
            <a:endParaRPr lang="en-US" baseline="0" dirty="0" smtClean="0"/>
          </a:p>
          <a:p>
            <a:r>
              <a:rPr lang="en-US" baseline="0" dirty="0" smtClean="0"/>
              <a:t>Ở </a:t>
            </a:r>
            <a:r>
              <a:rPr lang="en-US" baseline="0" dirty="0" err="1" smtClean="0"/>
              <a:t>đây</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thách</a:t>
            </a:r>
            <a:r>
              <a:rPr lang="en-US" baseline="0" dirty="0" smtClean="0"/>
              <a:t> </a:t>
            </a:r>
            <a:r>
              <a:rPr lang="en-US" baseline="0" dirty="0" err="1" smtClean="0"/>
              <a:t>thức</a:t>
            </a:r>
            <a:r>
              <a:rPr lang="en-US" baseline="0" dirty="0" smtClean="0"/>
              <a:t> </a:t>
            </a:r>
            <a:r>
              <a:rPr lang="en-US" baseline="0" dirty="0" err="1" smtClean="0"/>
              <a:t>gặp</a:t>
            </a:r>
            <a:r>
              <a:rPr lang="en-US" baseline="0" dirty="0" smtClean="0"/>
              <a:t> </a:t>
            </a:r>
            <a:r>
              <a:rPr lang="en-US" baseline="0" dirty="0" err="1" smtClean="0"/>
              <a:t>phải</a:t>
            </a:r>
            <a:r>
              <a:rPr lang="en-US" baseline="0" dirty="0" smtClean="0"/>
              <a:t> </a:t>
            </a:r>
            <a:r>
              <a:rPr lang="en-US" baseline="0" dirty="0" err="1" smtClean="0"/>
              <a:t>khi</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và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hướng</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các</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đó</a:t>
            </a:r>
            <a:r>
              <a:rPr lang="en-US" baseline="0" dirty="0" smtClean="0"/>
              <a:t>.</a:t>
            </a:r>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55</a:t>
            </a:fld>
            <a:endParaRPr lang="en-US"/>
          </a:p>
        </p:txBody>
      </p:sp>
    </p:spTree>
    <p:extLst>
      <p:ext uri="{BB962C8B-B14F-4D97-AF65-F5344CB8AC3E}">
        <p14:creationId xmlns:p14="http://schemas.microsoft.com/office/powerpoint/2010/main" val="21005333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khá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page,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BLOB</a:t>
            </a:r>
          </a:p>
          <a:p>
            <a:r>
              <a:rPr lang="en-US" sz="1200" kern="1200" dirty="0" smtClean="0">
                <a:solidFill>
                  <a:schemeClr val="tx1"/>
                </a:solidFill>
                <a:effectLst/>
                <a:latin typeface="+mn-lt"/>
                <a:ea typeface="+mn-ea"/>
                <a:cs typeface="+mn-cs"/>
              </a:rPr>
              <a:t>	Solution: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(disk-based pointer)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endParaRPr lang="en-US"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ADT,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star, qua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tiếng</a:t>
            </a:r>
            <a:r>
              <a:rPr lang="en-US" sz="1200" kern="1200" dirty="0" smtClean="0">
                <a:solidFill>
                  <a:schemeClr val="tx1"/>
                </a:solidFill>
                <a:effectLst/>
                <a:latin typeface="+mn-lt"/>
                <a:ea typeface="+mn-ea"/>
                <a:cs typeface="+mn-cs"/>
              </a:rPr>
              <a:t>, Dinky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film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star.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a:t>
            </a:r>
          </a:p>
          <a:p>
            <a:pPr marL="228600" indent="-228600">
              <a:buFont typeface="+mj-lt"/>
              <a:buAutoNum type="arabicPeriod"/>
            </a:pP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(chunk)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chunk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56</a:t>
            </a:fld>
            <a:endParaRPr lang="en-US"/>
          </a:p>
        </p:txBody>
      </p:sp>
    </p:spTree>
    <p:extLst>
      <p:ext uri="{BB962C8B-B14F-4D97-AF65-F5344CB8AC3E}">
        <p14:creationId xmlns:p14="http://schemas.microsoft.com/office/powerpoint/2010/main" val="534182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RDBMS </a:t>
            </a:r>
            <a:r>
              <a:rPr lang="en-US" sz="1200" kern="1200" dirty="0" err="1" smtClean="0">
                <a:solidFill>
                  <a:schemeClr val="tx1"/>
                </a:solidFill>
                <a:effectLst/>
                <a:latin typeface="Calibri" pitchFamily="34" charset="0"/>
                <a:ea typeface="+mn-ea"/>
                <a:cs typeface="+mn-cs"/>
              </a:rPr>
              <a:t>chuẩn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hỗ</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trợ</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điều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kiện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bằng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cây</a:t>
            </a:r>
            <a:r>
              <a:rPr lang="en-US" sz="1200" kern="1200" dirty="0" smtClean="0">
                <a:solidFill>
                  <a:schemeClr val="tx1"/>
                </a:solidFill>
                <a:effectLst/>
                <a:latin typeface="Calibri" pitchFamily="34" charset="0"/>
                <a:ea typeface="+mn-ea"/>
                <a:cs typeface="+mn-cs"/>
              </a:rPr>
              <a:t> B+ </a:t>
            </a:r>
            <a:r>
              <a:rPr lang="en-US" sz="1200" kern="1200" dirty="0" err="1" smtClean="0">
                <a:solidFill>
                  <a:schemeClr val="tx1"/>
                </a:solidFill>
                <a:effectLst/>
                <a:latin typeface="Calibri" pitchFamily="34" charset="0"/>
                <a:ea typeface="+mn-ea"/>
                <a:cs typeface="+mn-cs"/>
              </a:rPr>
              <a:t>và</a:t>
            </a:r>
            <a:r>
              <a:rPr lang="en-US" sz="1200" kern="1200" dirty="0" smtClean="0">
                <a:solidFill>
                  <a:schemeClr val="tx1"/>
                </a:solidFill>
                <a:effectLst/>
                <a:latin typeface="Calibri" pitchFamily="34" charset="0"/>
                <a:ea typeface="+mn-ea"/>
                <a:cs typeface="+mn-cs"/>
              </a:rPr>
              <a:t> hash index) </a:t>
            </a:r>
            <a:r>
              <a:rPr lang="en-US" sz="1200" kern="1200" dirty="0" err="1" smtClean="0">
                <a:solidFill>
                  <a:schemeClr val="tx1"/>
                </a:solidFill>
                <a:effectLst/>
                <a:latin typeface="Calibri" pitchFamily="34" charset="0"/>
                <a:ea typeface="+mn-ea"/>
                <a:cs typeface="+mn-cs"/>
              </a:rPr>
              <a:t>và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điều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kiện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phạm</a:t>
            </a:r>
            <a:r>
              <a:rPr lang="en-US" sz="1200" kern="1200" dirty="0" smtClean="0">
                <a:solidFill>
                  <a:schemeClr val="tx1"/>
                </a:solidFill>
                <a:effectLst/>
                <a:latin typeface="Calibri" pitchFamily="34" charset="0"/>
                <a:ea typeface="+mn-ea"/>
                <a:cs typeface="+mn-cs"/>
              </a:rPr>
              <a:t> vi (</a:t>
            </a:r>
            <a:r>
              <a:rPr lang="en-US" sz="1200" kern="1200" dirty="0" err="1" smtClean="0">
                <a:solidFill>
                  <a:schemeClr val="tx1"/>
                </a:solidFill>
                <a:effectLst/>
                <a:latin typeface="Calibri" pitchFamily="34" charset="0"/>
                <a:ea typeface="+mn-ea"/>
                <a:cs typeface="+mn-cs"/>
              </a:rPr>
              <a:t>cây</a:t>
            </a:r>
            <a:r>
              <a:rPr lang="en-US" sz="1200" kern="1200" dirty="0" smtClean="0">
                <a:solidFill>
                  <a:schemeClr val="tx1"/>
                </a:solidFill>
                <a:effectLst/>
                <a:latin typeface="Calibri" pitchFamily="34" charset="0"/>
                <a:ea typeface="+mn-ea"/>
                <a:cs typeface="+mn-cs"/>
              </a:rPr>
              <a:t> B+).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khi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đó</a:t>
            </a:r>
            <a:r>
              <a:rPr lang="en-US" sz="1200" kern="1200" baseline="0" dirty="0" smtClean="0">
                <a:solidFill>
                  <a:schemeClr val="tx1"/>
                </a:solidFill>
                <a:effectLst/>
                <a:latin typeface="Calibri" pitchFamily="34" charset="0"/>
                <a:ea typeface="+mn-ea"/>
                <a:cs typeface="+mn-cs"/>
              </a:rPr>
              <a:t> </a:t>
            </a:r>
            <a:r>
              <a:rPr lang="en-US" sz="1200" kern="1200" dirty="0" smtClean="0">
                <a:solidFill>
                  <a:schemeClr val="tx1"/>
                </a:solidFill>
                <a:effectLst/>
                <a:latin typeface="Calibri" pitchFamily="34" charset="0"/>
                <a:ea typeface="+mn-ea"/>
                <a:cs typeface="+mn-cs"/>
              </a:rPr>
              <a:t>ORDBMS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phép</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người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dùng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định</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nghĩa</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kiểu</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dữ</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liệu</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mới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với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những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thuộc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tính</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và</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toán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tử</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trên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đối</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tượng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đó</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thuộc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lĩnh</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vực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cụ</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thể</a:t>
            </a:r>
            <a:r>
              <a:rPr lang="en-US" sz="1200" kern="1200" baseline="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bản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đồ</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nghiên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cứu</a:t>
            </a:r>
            <a:r>
              <a:rPr lang="en-US" sz="1200" kern="1200" dirty="0" smtClean="0">
                <a:solidFill>
                  <a:schemeClr val="tx1"/>
                </a:solidFill>
                <a:effectLst/>
                <a:latin typeface="Calibri" pitchFamily="34" charset="0"/>
                <a:ea typeface="+mn-ea"/>
                <a:cs typeface="+mn-cs"/>
              </a:rPr>
              <a:t> di </a:t>
            </a:r>
            <a:r>
              <a:rPr lang="en-US" sz="1200" kern="1200" dirty="0" err="1" smtClean="0">
                <a:solidFill>
                  <a:schemeClr val="tx1"/>
                </a:solidFill>
                <a:effectLst/>
                <a:latin typeface="Calibri" pitchFamily="34" charset="0"/>
                <a:ea typeface="+mn-ea"/>
                <a:cs typeface="+mn-cs"/>
              </a:rPr>
              <a:t>truyền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lưu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trữ</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phương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tiên</a:t>
            </a:r>
            <a:r>
              <a:rPr lang="en-US" sz="1200" kern="1200" dirty="0" smtClean="0">
                <a:solidFill>
                  <a:schemeClr val="tx1"/>
                </a:solidFill>
                <a:effectLst/>
                <a:latin typeface="Calibri" pitchFamily="34" charset="0"/>
                <a:ea typeface="+mn-ea"/>
                <a:cs typeface="+mn-cs"/>
              </a:rPr>
              <a:t>, web search … do </a:t>
            </a:r>
            <a:r>
              <a:rPr lang="en-US" sz="1200" kern="1200" dirty="0" err="1" smtClean="0">
                <a:solidFill>
                  <a:schemeClr val="tx1"/>
                </a:solidFill>
                <a:effectLst/>
                <a:latin typeface="Calibri" pitchFamily="34" charset="0"/>
                <a:ea typeface="+mn-ea"/>
                <a:cs typeface="+mn-cs"/>
              </a:rPr>
              <a:t>đó</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toán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tử</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của</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kiểu</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này</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cũng</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khác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nhau</a:t>
            </a:r>
            <a:r>
              <a:rPr lang="en-US" sz="1200" kern="1200" baseline="0" dirty="0" smtClean="0">
                <a:solidFill>
                  <a:schemeClr val="tx1"/>
                </a:solidFill>
                <a:effectLst/>
                <a:latin typeface="Calibri" pitchFamily="34" charset="0"/>
                <a:ea typeface="+mn-ea"/>
                <a:cs typeface="+mn-cs"/>
              </a:rPr>
              <a:t>.</a:t>
            </a:r>
            <a:r>
              <a:rPr lang="en-US" sz="1200" kern="1200" dirty="0" smtClean="0">
                <a:solidFill>
                  <a:schemeClr val="tx1"/>
                </a:solidFill>
                <a:effectLst/>
                <a:latin typeface="Calibri" pitchFamily="34" charset="0"/>
                <a:ea typeface="+mn-ea"/>
                <a:cs typeface="+mn-cs"/>
              </a:rPr>
              <a:t> </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Vậy</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vấn</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đề</a:t>
            </a:r>
            <a:r>
              <a:rPr lang="en-US" sz="1200" kern="1200" baseline="0" dirty="0" smtClean="0">
                <a:solidFill>
                  <a:schemeClr val="tx1"/>
                </a:solidFill>
                <a:effectLst/>
                <a:latin typeface="Calibri" pitchFamily="34" charset="0"/>
                <a:ea typeface="+mn-ea"/>
                <a:cs typeface="+mn-cs"/>
              </a:rPr>
              <a:t> ở </a:t>
            </a:r>
            <a:r>
              <a:rPr lang="en-US" sz="1200" kern="1200" baseline="0" dirty="0" err="1" smtClean="0">
                <a:solidFill>
                  <a:schemeClr val="tx1"/>
                </a:solidFill>
                <a:effectLst/>
                <a:latin typeface="Calibri" pitchFamily="34" charset="0"/>
                <a:ea typeface="+mn-ea"/>
                <a:cs typeface="+mn-cs"/>
              </a:rPr>
              <a:t>đây</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là</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làm</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sao</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chỉ</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mục</a:t>
            </a:r>
            <a:r>
              <a:rPr lang="en-US" sz="1200" kern="1200" baseline="0" dirty="0" smtClean="0">
                <a:solidFill>
                  <a:schemeClr val="tx1"/>
                </a:solidFill>
                <a:effectLst/>
                <a:latin typeface="Calibri" pitchFamily="34" charset="0"/>
                <a:ea typeface="+mn-ea"/>
                <a:cs typeface="+mn-cs"/>
              </a:rPr>
              <a:t> </a:t>
            </a:r>
            <a:r>
              <a:rPr lang="en-US" sz="1200" kern="1200" baseline="0" dirty="0" err="1" smtClean="0">
                <a:solidFill>
                  <a:schemeClr val="tx1"/>
                </a:solidFill>
                <a:effectLst/>
                <a:latin typeface="Calibri" pitchFamily="34" charset="0"/>
                <a:ea typeface="+mn-ea"/>
                <a:cs typeface="+mn-cs"/>
              </a:rPr>
              <a:t>hiệu</a:t>
            </a:r>
            <a:r>
              <a:rPr lang="en-US" sz="1200" kern="1200" baseline="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mn-lt"/>
                <a:ea typeface="+mn-ea"/>
                <a:cs typeface="+mn-cs"/>
              </a:rPr>
              <a:t>quả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thuộc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tính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phương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thức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liệu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mới</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57</a:t>
            </a:fld>
            <a:endParaRPr lang="en-US"/>
          </a:p>
        </p:txBody>
      </p:sp>
    </p:spTree>
    <p:extLst>
      <p:ext uri="{BB962C8B-B14F-4D97-AF65-F5344CB8AC3E}">
        <p14:creationId xmlns:p14="http://schemas.microsoft.com/office/powerpoint/2010/main" val="540404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kern="1200" dirty="0" smtClean="0">
                <a:solidFill>
                  <a:schemeClr val="tx1"/>
                </a:solidFill>
                <a:effectLst/>
                <a:latin typeface="+mn-lt"/>
                <a:ea typeface="+mn-ea"/>
                <a:cs typeface="+mn-cs"/>
              </a:rPr>
              <a:t>Solution 1: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interface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file system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open, next, close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=&gt;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hồi</a:t>
            </a:r>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18B3C909-2522-4DAE-B71F-D83DF49B1049}" type="slidenum">
              <a:rPr lang="en-US" smtClean="0"/>
              <a:t>58</a:t>
            </a:fld>
            <a:endParaRPr lang="en-US"/>
          </a:p>
        </p:txBody>
      </p:sp>
    </p:spTree>
    <p:extLst>
      <p:ext uri="{BB962C8B-B14F-4D97-AF65-F5344CB8AC3E}">
        <p14:creationId xmlns:p14="http://schemas.microsoft.com/office/powerpoint/2010/main" val="1627629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kern="1200" dirty="0" smtClean="0">
                <a:solidFill>
                  <a:schemeClr val="tx1"/>
                </a:solidFill>
                <a:effectLst/>
                <a:latin typeface="Calibri" pitchFamily="34" charset="0"/>
                <a:ea typeface="+mn-ea"/>
                <a:cs typeface="+mn-cs"/>
              </a:rPr>
              <a:t>Solution 2: </a:t>
            </a:r>
            <a:r>
              <a:rPr lang="en-US" sz="1200" kern="1200" dirty="0" err="1" smtClean="0">
                <a:solidFill>
                  <a:schemeClr val="tx1"/>
                </a:solidFill>
                <a:effectLst/>
                <a:latin typeface="Calibri" pitchFamily="34" charset="0"/>
                <a:ea typeface="+mn-ea"/>
                <a:cs typeface="+mn-cs"/>
              </a:rPr>
              <a:t>xây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dựng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template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chung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đáp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ứng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tổng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quát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hầu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tạo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ra.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Bởi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vì</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này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sẽ</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được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cài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đặt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trong</a:t>
            </a:r>
            <a:r>
              <a:rPr lang="en-US" sz="1200" kern="1200" dirty="0" smtClean="0">
                <a:solidFill>
                  <a:schemeClr val="tx1"/>
                </a:solidFill>
                <a:effectLst/>
                <a:latin typeface="Calibri" pitchFamily="34" charset="0"/>
                <a:ea typeface="+mn-ea"/>
                <a:cs typeface="+mn-cs"/>
              </a:rPr>
              <a:t> DBMS </a:t>
            </a:r>
            <a:r>
              <a:rPr lang="en-US" sz="1200" kern="1200" dirty="0" err="1" smtClean="0">
                <a:solidFill>
                  <a:schemeClr val="tx1"/>
                </a:solidFill>
                <a:effectLst/>
                <a:latin typeface="Calibri" pitchFamily="34" charset="0"/>
                <a:ea typeface="+mn-ea"/>
                <a:cs typeface="+mn-cs"/>
              </a:rPr>
              <a:t>nên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khắc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vấn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đề</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đồng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hồi</a:t>
            </a:r>
            <a:r>
              <a:rPr lang="en-US" sz="1200" kern="1200" dirty="0" smtClean="0">
                <a:solidFill>
                  <a:schemeClr val="tx1"/>
                </a:solidFill>
                <a:effectLst/>
                <a:latin typeface="Calibri" pitchFamily="34" charset="0"/>
                <a:ea typeface="+mn-ea"/>
                <a:cs typeface="+mn-cs"/>
              </a:rPr>
              <a:t>. =&gt; </a:t>
            </a:r>
            <a:r>
              <a:rPr lang="en-US" sz="1200" kern="1200" dirty="0" err="1" smtClean="0">
                <a:solidFill>
                  <a:schemeClr val="tx1"/>
                </a:solidFill>
                <a:effectLst/>
                <a:latin typeface="Calibri" pitchFamily="34" charset="0"/>
                <a:ea typeface="+mn-ea"/>
                <a:cs typeface="+mn-cs"/>
              </a:rPr>
              <a:t>Generalised</a:t>
            </a:r>
            <a:r>
              <a:rPr lang="en-US" sz="1200" kern="1200" dirty="0" smtClean="0">
                <a:solidFill>
                  <a:schemeClr val="tx1"/>
                </a:solidFill>
                <a:effectLst/>
                <a:latin typeface="Calibri" pitchFamily="34" charset="0"/>
                <a:ea typeface="+mn-ea"/>
                <a:cs typeface="+mn-cs"/>
              </a:rPr>
              <a:t> Search Tree (</a:t>
            </a:r>
            <a:r>
              <a:rPr lang="en-US" sz="1200" kern="1200" dirty="0" err="1" smtClean="0">
                <a:solidFill>
                  <a:schemeClr val="tx1"/>
                </a:solidFill>
                <a:effectLst/>
                <a:latin typeface="Calibri" pitchFamily="34" charset="0"/>
                <a:ea typeface="+mn-ea"/>
                <a:cs typeface="+mn-cs"/>
              </a:rPr>
              <a:t>GiST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như</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vậy</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là</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một</a:t>
            </a:r>
            <a:r>
              <a:rPr lang="en-US" sz="1200" kern="1200" dirty="0" smtClean="0">
                <a:solidFill>
                  <a:schemeClr val="tx1"/>
                </a:solidFill>
                <a:effectLst/>
                <a:latin typeface="Calibri" pitchFamily="34" charset="0"/>
                <a:ea typeface="+mn-ea"/>
                <a:cs typeface="+mn-cs"/>
              </a:rPr>
              <a:t> template </a:t>
            </a:r>
            <a:r>
              <a:rPr lang="en-US" sz="1200" kern="1200" dirty="0" err="1" smtClean="0">
                <a:solidFill>
                  <a:schemeClr val="tx1"/>
                </a:solidFill>
                <a:effectLst/>
                <a:latin typeface="Calibri" pitchFamily="34" charset="0"/>
                <a:ea typeface="+mn-ea"/>
                <a:cs typeface="+mn-cs"/>
              </a:rPr>
              <a:t>dựa</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trên</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cây</a:t>
            </a:r>
            <a:r>
              <a:rPr lang="en-US" sz="1200" kern="1200" dirty="0" smtClean="0">
                <a:solidFill>
                  <a:schemeClr val="tx1"/>
                </a:solidFill>
                <a:effectLst/>
                <a:latin typeface="Calibri" pitchFamily="34" charset="0"/>
                <a:ea typeface="+mn-ea"/>
                <a:cs typeface="+mn-cs"/>
              </a:rPr>
              <a:t> B+, </a:t>
            </a:r>
            <a:r>
              <a:rPr lang="en-US" sz="1200" kern="1200" dirty="0" err="1" smtClean="0">
                <a:solidFill>
                  <a:schemeClr val="tx1"/>
                </a:solidFill>
                <a:effectLst/>
                <a:latin typeface="Calibri" pitchFamily="34" charset="0"/>
                <a:ea typeface="+mn-ea"/>
                <a:cs typeface="+mn-cs"/>
              </a:rPr>
              <a:t>cho</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phép</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hầu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hết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các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cấu</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trúc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chỉ</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mục</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có</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thể</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cài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đặt</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với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vài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dòng</a:t>
            </a:r>
            <a:r>
              <a:rPr lang="en-US" sz="1200" kern="1200" dirty="0" smtClean="0">
                <a:solidFill>
                  <a:schemeClr val="tx1"/>
                </a:solidFill>
                <a:effectLst/>
                <a:latin typeface="Calibri" pitchFamily="34" charset="0"/>
                <a:ea typeface="+mn-ea"/>
                <a:cs typeface="+mn-cs"/>
              </a:rPr>
              <a:t> ADT code do </a:t>
            </a:r>
            <a:r>
              <a:rPr lang="en-US" sz="1200" kern="1200" dirty="0" err="1" smtClean="0">
                <a:solidFill>
                  <a:schemeClr val="tx1"/>
                </a:solidFill>
                <a:effectLst/>
                <a:latin typeface="Calibri" pitchFamily="34" charset="0"/>
                <a:ea typeface="+mn-ea"/>
                <a:cs typeface="+mn-cs"/>
              </a:rPr>
              <a:t>người</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dùng</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định</a:t>
            </a:r>
            <a:r>
              <a:rPr lang="en-US" sz="1200" kern="1200" dirty="0" smtClean="0">
                <a:solidFill>
                  <a:schemeClr val="tx1"/>
                </a:solidFill>
                <a:effectLst/>
                <a:latin typeface="Calibri" pitchFamily="34" charset="0"/>
                <a:ea typeface="+mn-ea"/>
                <a:cs typeface="+mn-cs"/>
              </a:rPr>
              <a:t> </a:t>
            </a:r>
            <a:r>
              <a:rPr lang="en-US" sz="1200" kern="1200" dirty="0" err="1" smtClean="0">
                <a:solidFill>
                  <a:schemeClr val="tx1"/>
                </a:solidFill>
                <a:effectLst/>
                <a:latin typeface="Calibri" pitchFamily="34" charset="0"/>
                <a:ea typeface="+mn-ea"/>
                <a:cs typeface="+mn-cs"/>
              </a:rPr>
              <a:t>nghĩa</a:t>
            </a:r>
            <a:endParaRPr lang="en-US" sz="1200" kern="1200" dirty="0" smtClean="0">
              <a:solidFill>
                <a:schemeClr val="tx1"/>
              </a:solidFill>
              <a:effectLst/>
              <a:latin typeface="Calibri" pitchFamily="34" charset="0"/>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59</a:t>
            </a:fld>
            <a:endParaRPr lang="en-US"/>
          </a:p>
        </p:txBody>
      </p:sp>
    </p:spTree>
    <p:extLst>
      <p:ext uri="{BB962C8B-B14F-4D97-AF65-F5344CB8AC3E}">
        <p14:creationId xmlns:p14="http://schemas.microsoft.com/office/powerpoint/2010/main" val="3914363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60</a:t>
            </a:fld>
            <a:endParaRPr lang="en-US"/>
          </a:p>
        </p:txBody>
      </p:sp>
    </p:spTree>
    <p:extLst>
      <p:ext uri="{BB962C8B-B14F-4D97-AF65-F5344CB8AC3E}">
        <p14:creationId xmlns:p14="http://schemas.microsoft.com/office/powerpoint/2010/main" val="2936715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ADT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server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p>
          <a:p>
            <a:pPr marL="171450" lvl="0" indent="-171450">
              <a:buFont typeface="Arial" pitchFamily="34" charset="0"/>
              <a:buChar char="•"/>
            </a:pP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chế</a:t>
            </a:r>
            <a:r>
              <a:rPr lang="en-US" sz="1200" b="1" kern="1200" dirty="0" smtClean="0">
                <a:solidFill>
                  <a:schemeClr val="tx1"/>
                </a:solidFill>
                <a:effectLst/>
                <a:latin typeface="+mn-lt"/>
                <a:ea typeface="+mn-ea"/>
                <a:cs typeface="+mn-cs"/>
              </a:rPr>
              <a:t> 1</a:t>
            </a:r>
            <a:r>
              <a:rPr lang="en-US" sz="1200" kern="1200" dirty="0" smtClean="0">
                <a:solidFill>
                  <a:schemeClr val="tx1"/>
                </a:solidFill>
                <a:effectLst/>
                <a:latin typeface="+mn-lt"/>
                <a:ea typeface="+mn-ea"/>
                <a:cs typeface="+mn-cs"/>
              </a:rPr>
              <a:t>: interpret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compile. 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Java</a:t>
            </a:r>
          </a:p>
          <a:p>
            <a:pPr marL="171450" indent="-171450">
              <a:buFont typeface="Arial" pitchFamily="34" charset="0"/>
              <a:buChar char="•"/>
            </a:pP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chế</a:t>
            </a:r>
            <a:r>
              <a:rPr lang="en-US" sz="1200" b="1" kern="1200" dirty="0" smtClean="0">
                <a:solidFill>
                  <a:schemeClr val="tx1"/>
                </a:solidFill>
                <a:effectLst/>
                <a:latin typeface="+mn-lt"/>
                <a:ea typeface="+mn-ea"/>
                <a:cs typeface="+mn-cs"/>
              </a:rPr>
              <a:t> 2</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C++,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gửi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(IPC –</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interprocess</a:t>
            </a:r>
            <a:r>
              <a:rPr lang="en-US" sz="1200" kern="1200" baseline="0" dirty="0" smtClean="0">
                <a:solidFill>
                  <a:schemeClr val="tx1"/>
                </a:solidFill>
                <a:effectLst/>
                <a:latin typeface="+mn-lt"/>
                <a:ea typeface="+mn-ea"/>
                <a:cs typeface="+mn-cs"/>
              </a:rPr>
              <a:t> communication –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tập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hợp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phương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thức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hỗ</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tiếp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liên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trình</a:t>
            </a:r>
            <a:r>
              <a:rPr lang="en-US" sz="1200" kern="120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IPC.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chặn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DBMS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61</a:t>
            </a:fld>
            <a:endParaRPr lang="en-US"/>
          </a:p>
        </p:txBody>
      </p:sp>
    </p:spTree>
    <p:extLst>
      <p:ext uri="{BB962C8B-B14F-4D97-AF65-F5344CB8AC3E}">
        <p14:creationId xmlns:p14="http://schemas.microsoft.com/office/powerpoint/2010/main" val="3190427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Method caching</a:t>
            </a:r>
          </a:p>
          <a:p>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cache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output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input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cache table.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hash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12.7.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Pointer </a:t>
            </a:r>
            <a:r>
              <a:rPr lang="en-US" sz="1200" b="1" kern="1200" dirty="0" err="1" smtClean="0">
                <a:solidFill>
                  <a:schemeClr val="tx1"/>
                </a:solidFill>
                <a:effectLst/>
                <a:latin typeface="+mn-lt"/>
                <a:ea typeface="+mn-ea"/>
                <a:cs typeface="+mn-cs"/>
              </a:rPr>
              <a:t>Swizzling</a:t>
            </a:r>
            <a:endParaRPr lang="en-US" sz="1200" b="1"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thông</a:t>
            </a:r>
            <a:r>
              <a:rPr lang="en-US" sz="1200" kern="1200" baseline="0" dirty="0" smtClean="0">
                <a:solidFill>
                  <a:schemeClr val="tx1"/>
                </a:solidFill>
                <a:effectLst/>
                <a:latin typeface="+mn-lt"/>
                <a:ea typeface="+mn-ea"/>
                <a:cs typeface="+mn-cs"/>
              </a:rPr>
              <a:t> qua </a:t>
            </a:r>
            <a:r>
              <a:rPr lang="en-US" sz="1200" kern="1200" baseline="0" dirty="0" err="1" smtClean="0">
                <a:solidFill>
                  <a:schemeClr val="tx1"/>
                </a:solidFill>
                <a:effectLst/>
                <a:latin typeface="+mn-lt"/>
                <a:ea typeface="+mn-ea"/>
                <a:cs typeface="+mn-cs"/>
              </a:rPr>
              <a:t>oid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thống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định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trong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bộ</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nhớ</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bằng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lookup.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con </a:t>
            </a:r>
            <a:r>
              <a:rPr lang="en-US" sz="1200" kern="1200" dirty="0" err="1" smtClean="0">
                <a:solidFill>
                  <a:schemeClr val="tx1"/>
                </a:solidFill>
                <a:effectLst/>
                <a:latin typeface="+mn-lt"/>
                <a:ea typeface="+mn-ea"/>
                <a:cs typeface="+mn-cs"/>
              </a:rPr>
              <a:t>trỏ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nhớ</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pointer </a:t>
            </a:r>
            <a:r>
              <a:rPr lang="en-US" sz="1200" kern="1200" dirty="0" err="1" smtClean="0">
                <a:solidFill>
                  <a:schemeClr val="tx1"/>
                </a:solidFill>
                <a:effectLst/>
                <a:latin typeface="+mn-lt"/>
                <a:ea typeface="+mn-ea"/>
                <a:cs typeface="+mn-cs"/>
              </a:rPr>
              <a:t>swizzling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page out,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62</a:t>
            </a:fld>
            <a:endParaRPr lang="en-US"/>
          </a:p>
        </p:txBody>
      </p:sp>
    </p:spTree>
    <p:extLst>
      <p:ext uri="{BB962C8B-B14F-4D97-AF65-F5344CB8AC3E}">
        <p14:creationId xmlns:p14="http://schemas.microsoft.com/office/powerpoint/2010/main" val="358772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5</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63</a:t>
            </a:fld>
            <a:endParaRPr lang="en-US"/>
          </a:p>
        </p:txBody>
      </p:sp>
    </p:spTree>
    <p:extLst>
      <p:ext uri="{BB962C8B-B14F-4D97-AF65-F5344CB8AC3E}">
        <p14:creationId xmlns:p14="http://schemas.microsoft.com/office/powerpoint/2010/main" val="3200978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p>
          <a:p>
            <a:r>
              <a:rPr lang="en-US" dirty="0" err="1" smtClean="0"/>
              <a:t>Vậy</a:t>
            </a:r>
            <a:r>
              <a:rPr lang="en-US" baseline="0" dirty="0" smtClean="0"/>
              <a:t> </a:t>
            </a:r>
            <a:r>
              <a:rPr lang="en-US" baseline="0" dirty="0" err="1" smtClean="0"/>
              <a:t>làm</a:t>
            </a:r>
            <a:r>
              <a:rPr lang="en-US" baseline="0" dirty="0" smtClean="0"/>
              <a:t> </a:t>
            </a:r>
            <a:r>
              <a:rPr lang="en-US" baseline="0" dirty="0" err="1" smtClean="0"/>
              <a:t>sao</a:t>
            </a:r>
            <a:r>
              <a:rPr lang="en-US" baseline="0" dirty="0" smtClean="0"/>
              <a:t> </a:t>
            </a:r>
            <a:r>
              <a:rPr lang="en-US" baseline="0" dirty="0" err="1" smtClean="0"/>
              <a:t>để</a:t>
            </a:r>
            <a:r>
              <a:rPr lang="en-US" baseline="0" dirty="0" smtClean="0"/>
              <a:t> </a:t>
            </a:r>
            <a:r>
              <a:rPr lang="en-US" baseline="0" dirty="0" err="1" smtClean="0"/>
              <a:t>biết</a:t>
            </a:r>
            <a:r>
              <a:rPr lang="en-US" baseline="0" dirty="0" smtClean="0"/>
              <a:t> </a:t>
            </a:r>
            <a:r>
              <a:rPr lang="en-US" baseline="0" dirty="0" err="1" smtClean="0"/>
              <a:t>sự</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đó</a:t>
            </a:r>
            <a:r>
              <a:rPr lang="en-US" baseline="0" dirty="0" smtClean="0"/>
              <a:t>??</a:t>
            </a:r>
          </a:p>
          <a:p>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WHERE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nhiêu</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a:t>
            </a:r>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18B3C909-2522-4DAE-B71F-D83DF49B1049}" type="slidenum">
              <a:rPr lang="en-US" smtClean="0"/>
              <a:t>64</a:t>
            </a:fld>
            <a:endParaRPr lang="en-US"/>
          </a:p>
        </p:txBody>
      </p:sp>
    </p:spTree>
    <p:extLst>
      <p:ext uri="{BB962C8B-B14F-4D97-AF65-F5344CB8AC3E}">
        <p14:creationId xmlns:p14="http://schemas.microsoft.com/office/powerpoint/2010/main" val="20983317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toán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thức</a:t>
                </a:r>
                <a:r>
                  <a:rPr lang="en-US" sz="1200" b="1" kern="1200" dirty="0" smtClean="0">
                    <a:solidFill>
                      <a:schemeClr val="tx1"/>
                    </a:solidFill>
                    <a:effectLst/>
                    <a:latin typeface="+mn-lt"/>
                    <a:ea typeface="+mn-ea"/>
                    <a:cs typeface="+mn-cs"/>
                  </a:rPr>
                  <a:t> ADT</a:t>
                </a:r>
              </a:p>
              <a:p>
                <a:pPr marL="171450" indent="-171450">
                  <a:buFont typeface="Arial" pitchFamily="34" charset="0"/>
                  <a:buChar cha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p>
              <a:p>
                <a:pPr marL="171450" indent="-171450">
                  <a:buFont typeface="Arial" pitchFamily="34" charset="0"/>
                  <a:buChar char="•"/>
                </a:pP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1/10. </a:t>
                </a:r>
              </a:p>
              <a:p>
                <a:pPr marL="171450" indent="-171450">
                  <a:buFont typeface="Arial" pitchFamily="34" charset="0"/>
                  <a:buChar char="•"/>
                </a:pP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Tinh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phép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chọn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cao</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emp.salary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I/O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CPU,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a:t>
                </a:r>
              </a:p>
              <a:p>
                <a:pPr marL="171450" indent="-171450">
                  <a:buFont typeface="Arial" pitchFamily="34" charset="0"/>
                  <a:buChar char="•"/>
                </a:pPr>
                <a:r>
                  <a:rPr lang="en-US" sz="1200" kern="1200" dirty="0">
                    <a:solidFill>
                      <a:schemeClr val="tx1"/>
                    </a:solidFill>
                    <a:effectLst/>
                    <a:latin typeface="+mn-lt"/>
                    <a:ea typeface="+mn-ea"/>
                    <a:cs typeface="+mn-cs"/>
                  </a:rPr>
                  <a:t>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DBMS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xét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cẩn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Frames.frameno</a:t>
                </a:r>
                <a:r>
                  <a:rPr lang="en-US" sz="1200" kern="1200" dirty="0">
                    <a:solidFill>
                      <a:schemeClr val="tx1"/>
                    </a:solidFill>
                    <a:effectLst/>
                    <a:latin typeface="+mn-lt"/>
                    <a:ea typeface="+mn-ea"/>
                    <a:cs typeface="+mn-cs"/>
                  </a:rPr>
                  <a:t> &lt; 100 </a:t>
                </a:r>
                <a14:m>
                  <m:oMath xmlns:m="http://schemas.openxmlformats.org/officeDocument/2006/math">
                    <m:r>
                      <m:rPr>
                        <m:sty m:val="p"/>
                      </m:rPr>
                      <a:rPr lang="en-US" sz="1200" kern="1200">
                        <a:solidFill>
                          <a:schemeClr val="tx1"/>
                        </a:solidFill>
                        <a:effectLst/>
                        <a:latin typeface="Cambria Math"/>
                        <a:ea typeface="+mn-ea"/>
                        <a:cs typeface="+mn-cs"/>
                      </a:rPr>
                      <m:t>Λ</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rank =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-1 )/ cost.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rank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sớm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toán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thức</a:t>
                </a:r>
                <a:r>
                  <a:rPr lang="en-US" sz="1200" b="1" kern="1200" dirty="0" smtClean="0">
                    <a:solidFill>
                      <a:schemeClr val="tx1"/>
                    </a:solidFill>
                    <a:effectLst/>
                    <a:latin typeface="+mn-lt"/>
                    <a:ea typeface="+mn-ea"/>
                    <a:cs typeface="+mn-cs"/>
                  </a:rPr>
                  <a:t> ADT</a:t>
                </a:r>
              </a:p>
              <a:p>
                <a:pPr marL="171450" indent="-171450">
                  <a:buFont typeface="Arial" pitchFamily="34" charset="0"/>
                  <a:buChar char="•"/>
                </a:pP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p>
              <a:p>
                <a:pPr marL="171450" indent="-171450">
                  <a:buFont typeface="Arial" pitchFamily="34" charset="0"/>
                  <a:buChar char="•"/>
                </a:pP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1/10. </a:t>
                </a:r>
              </a:p>
              <a:p>
                <a:pPr marL="171450" indent="-171450">
                  <a:buFont typeface="Arial" pitchFamily="34" charset="0"/>
                  <a:buChar char="•"/>
                </a:pP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I/O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ORDBMS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Tinh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phép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chọn</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cao</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emp.salary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I/O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CPU,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tạp</a:t>
                </a:r>
                <a:r>
                  <a:rPr lang="en-US" sz="1200" kern="1200" dirty="0">
                    <a:solidFill>
                      <a:schemeClr val="tx1"/>
                    </a:solidFill>
                    <a:effectLst/>
                    <a:latin typeface="+mn-lt"/>
                    <a:ea typeface="+mn-ea"/>
                    <a:cs typeface="+mn-cs"/>
                  </a:rPr>
                  <a:t>.</a:t>
                </a:r>
              </a:p>
              <a:p>
                <a:pPr marL="171450" indent="-171450">
                  <a:buFont typeface="Arial" pitchFamily="34" charset="0"/>
                  <a:buChar char="•"/>
                </a:pPr>
                <a:r>
                  <a:rPr lang="en-US" sz="1200" kern="1200" dirty="0">
                    <a:solidFill>
                      <a:schemeClr val="tx1"/>
                    </a:solidFill>
                    <a:effectLst/>
                    <a:latin typeface="+mn-lt"/>
                    <a:ea typeface="+mn-ea"/>
                    <a:cs typeface="+mn-cs"/>
                  </a:rPr>
                  <a:t>Do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DBMS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xét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cẩn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Frames.frameno</a:t>
                </a:r>
                <a:r>
                  <a:rPr lang="en-US" sz="1200" kern="1200" dirty="0">
                    <a:solidFill>
                      <a:schemeClr val="tx1"/>
                    </a:solidFill>
                    <a:effectLst/>
                    <a:latin typeface="+mn-lt"/>
                    <a:ea typeface="+mn-ea"/>
                    <a:cs typeface="+mn-cs"/>
                  </a:rPr>
                  <a:t> &lt; 100 </a:t>
                </a:r>
                <a:r>
                  <a:rPr lang="en-US" sz="1200" i="0" kern="1200">
                    <a:solidFill>
                      <a:schemeClr val="tx1"/>
                    </a:solidFill>
                    <a:effectLst/>
                    <a:latin typeface="+mn-lt"/>
                    <a:ea typeface="+mn-ea"/>
                    <a:cs typeface="+mn-cs"/>
                  </a:rPr>
                  <a:t>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is_herbert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Frames.image</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rank =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-1 )/ cost.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rank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sớm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18B3C909-2522-4DAE-B71F-D83DF49B1049}" type="slidenum">
              <a:rPr lang="en-US" smtClean="0"/>
              <a:t>65</a:t>
            </a:fld>
            <a:endParaRPr lang="en-US"/>
          </a:p>
        </p:txBody>
      </p:sp>
    </p:spTree>
    <p:extLst>
      <p:ext uri="{BB962C8B-B14F-4D97-AF65-F5344CB8AC3E}">
        <p14:creationId xmlns:p14="http://schemas.microsoft.com/office/powerpoint/2010/main" val="42848804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68</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69</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70</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73</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75</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ODL is used to create object specification (classes and interfaces)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76</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78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6</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Embedded OL statement return objects that are compatible with the type system of the host language.</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RDBMS </a:t>
            </a:r>
            <a:r>
              <a:rPr lang="en-US" b="1" dirty="0" smtClean="0"/>
              <a:t>does not support the extensions</a:t>
            </a:r>
            <a:r>
              <a:rPr lang="en-US" dirty="0" smtClean="0"/>
              <a:t> that ORDBMS supports.</a:t>
            </a:r>
          </a:p>
          <a:p>
            <a:r>
              <a:rPr lang="en-US" dirty="0" smtClean="0"/>
              <a:t>Relational system  is </a:t>
            </a:r>
            <a:r>
              <a:rPr lang="en-US" b="1" dirty="0" smtClean="0"/>
              <a:t>easier to use </a:t>
            </a:r>
            <a:r>
              <a:rPr lang="en-US" dirty="0" smtClean="0"/>
              <a:t>because there are </a:t>
            </a:r>
            <a:r>
              <a:rPr lang="en-US" b="1" dirty="0" smtClean="0"/>
              <a:t>fewer features </a:t>
            </a:r>
            <a:r>
              <a:rPr lang="en-US" dirty="0" smtClean="0"/>
              <a:t>to master.</a:t>
            </a:r>
          </a:p>
          <a:p>
            <a:r>
              <a:rPr lang="en-US" dirty="0" smtClean="0"/>
              <a:t>RDBMS is </a:t>
            </a:r>
            <a:r>
              <a:rPr lang="en-US" b="1" dirty="0" smtClean="0"/>
              <a:t>less versatile </a:t>
            </a:r>
            <a:r>
              <a:rPr lang="en-US" dirty="0" smtClean="0"/>
              <a:t>than an ORDBMS.</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87</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a:t>
            </a:r>
            <a:r>
              <a:rPr lang="en-US" b="1" dirty="0" smtClean="0"/>
              <a:t>support user-defined ADTs, </a:t>
            </a:r>
            <a:r>
              <a:rPr lang="en-US" b="1" dirty="0" err="1" smtClean="0"/>
              <a:t>structired</a:t>
            </a:r>
            <a:r>
              <a:rPr lang="en-US" b="1" dirty="0" smtClean="0"/>
              <a:t> types, object type and inheritance</a:t>
            </a:r>
            <a:r>
              <a:rPr lang="en-US" dirty="0" smtClean="0"/>
              <a:t>.</a:t>
            </a:r>
          </a:p>
          <a:p>
            <a:r>
              <a:rPr lang="en-US" dirty="0" smtClean="0"/>
              <a:t>Both </a:t>
            </a:r>
            <a:r>
              <a:rPr lang="en-US" b="1" dirty="0" smtClean="0"/>
              <a:t>support a query language </a:t>
            </a:r>
            <a:r>
              <a:rPr lang="en-US" dirty="0" smtClean="0"/>
              <a:t>for manipulating collection type:</a:t>
            </a:r>
          </a:p>
          <a:p>
            <a:pPr lvl="1"/>
            <a:r>
              <a:rPr lang="en-US" dirty="0" smtClean="0"/>
              <a:t>ORDBMS: extended form of SQL</a:t>
            </a:r>
          </a:p>
          <a:p>
            <a:pPr lvl="1"/>
            <a:r>
              <a:rPr lang="en-US" dirty="0" smtClean="0"/>
              <a:t>OODBMS: ODL/OQL.</a:t>
            </a:r>
          </a:p>
          <a:p>
            <a:r>
              <a:rPr lang="en-US" b="1" dirty="0" smtClean="0"/>
              <a:t>ORDBMS add OODBMS features to an RDBMS.</a:t>
            </a:r>
          </a:p>
          <a:p>
            <a:pPr>
              <a:buNone/>
            </a:pPr>
            <a:r>
              <a:rPr lang="en-US" b="1" dirty="0" smtClean="0"/>
              <a:t>OODBMS</a:t>
            </a:r>
            <a:r>
              <a:rPr lang="en-US" dirty="0" smtClean="0"/>
              <a:t> have </a:t>
            </a:r>
            <a:r>
              <a:rPr lang="en-US" b="1" dirty="0" smtClean="0"/>
              <a:t>developed</a:t>
            </a:r>
            <a:r>
              <a:rPr lang="en-US" dirty="0" smtClean="0"/>
              <a:t> query language </a:t>
            </a:r>
            <a:r>
              <a:rPr lang="en-US" b="1" dirty="0" smtClean="0"/>
              <a:t>based on relational query language</a:t>
            </a:r>
            <a:r>
              <a:rPr lang="en-US" dirty="0" smtClean="0"/>
              <a:t>.</a:t>
            </a:r>
          </a:p>
          <a:p>
            <a:r>
              <a:rPr lang="en-US" dirty="0" smtClean="0"/>
              <a:t>Both </a:t>
            </a:r>
            <a:r>
              <a:rPr lang="en-US" b="1" dirty="0" smtClean="0"/>
              <a:t>provide DBMS functionality</a:t>
            </a:r>
            <a:r>
              <a:rPr lang="en-US" dirty="0" smtClean="0"/>
              <a:t>.</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88</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OODBMS</a:t>
            </a:r>
            <a:r>
              <a:rPr lang="en-US" dirty="0" smtClean="0"/>
              <a:t> try to </a:t>
            </a:r>
            <a:r>
              <a:rPr lang="en-US" b="1" dirty="0" smtClean="0"/>
              <a:t>add DBMS functionality</a:t>
            </a:r>
            <a:r>
              <a:rPr lang="en-US" dirty="0" smtClean="0"/>
              <a:t> to a programming language, whereas </a:t>
            </a:r>
            <a:r>
              <a:rPr lang="en-US" b="1" dirty="0" smtClean="0"/>
              <a:t>ORDBMS</a:t>
            </a:r>
            <a:r>
              <a:rPr lang="en-US" dirty="0" smtClean="0"/>
              <a:t> try to </a:t>
            </a:r>
            <a:r>
              <a:rPr lang="en-US" b="1" dirty="0" smtClean="0"/>
              <a:t>add richer data type </a:t>
            </a:r>
            <a:r>
              <a:rPr lang="en-US" dirty="0" err="1" smtClean="0"/>
              <a:t>ro</a:t>
            </a:r>
            <a:r>
              <a:rPr lang="en-US" dirty="0" smtClean="0"/>
              <a:t> a relational DBMS.</a:t>
            </a:r>
          </a:p>
          <a:p>
            <a:r>
              <a:rPr lang="en-US" b="1" dirty="0" smtClean="0"/>
              <a:t>OODBMS</a:t>
            </a:r>
            <a:r>
              <a:rPr lang="en-US" dirty="0" smtClean="0"/>
              <a:t> aim to </a:t>
            </a:r>
            <a:r>
              <a:rPr lang="en-US" b="1" dirty="0" smtClean="0"/>
              <a:t>achieve </a:t>
            </a:r>
            <a:r>
              <a:rPr lang="en-US" dirty="0" smtClean="0"/>
              <a:t>seamless</a:t>
            </a:r>
            <a:r>
              <a:rPr lang="en-US" b="1" dirty="0" smtClean="0"/>
              <a:t> integration with a programming language</a:t>
            </a:r>
            <a:r>
              <a:rPr lang="en-US" dirty="0" smtClean="0"/>
              <a:t>, whereas it’s </a:t>
            </a:r>
            <a:r>
              <a:rPr lang="en-US" b="1" dirty="0" smtClean="0"/>
              <a:t>not an important goal for an ORDBMS.</a:t>
            </a:r>
          </a:p>
          <a:p>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89</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query facilities of OQL</a:t>
            </a:r>
            <a:r>
              <a:rPr lang="en-US" dirty="0" smtClean="0"/>
              <a:t> are </a:t>
            </a:r>
            <a:r>
              <a:rPr lang="en-US" b="1" dirty="0" smtClean="0"/>
              <a:t>not support efficiently in most OODBMS</a:t>
            </a:r>
            <a:r>
              <a:rPr lang="en-US" dirty="0" smtClean="0"/>
              <a:t>, whereas they are </a:t>
            </a:r>
            <a:r>
              <a:rPr lang="en-US" b="1" dirty="0" smtClean="0"/>
              <a:t>the centerpiece of an ORDBMS</a:t>
            </a:r>
            <a:r>
              <a:rPr lang="en-US" dirty="0" smtClean="0"/>
              <a:t>.</a:t>
            </a:r>
          </a:p>
          <a:p>
            <a:r>
              <a:rPr lang="en-US" dirty="0" smtClean="0"/>
              <a:t>OODBMS have been optimized to directly </a:t>
            </a:r>
            <a:r>
              <a:rPr lang="en-US" b="1" dirty="0" smtClean="0"/>
              <a:t>support object oriented applications </a:t>
            </a:r>
            <a:r>
              <a:rPr lang="en-US" dirty="0" smtClean="0"/>
              <a:t>and </a:t>
            </a:r>
            <a:r>
              <a:rPr lang="en-US" b="1" dirty="0" smtClean="0"/>
              <a:t>specific OO languages</a:t>
            </a:r>
            <a:r>
              <a:rPr lang="en-US" dirty="0" smtClean="0"/>
              <a:t>.</a:t>
            </a:r>
          </a:p>
          <a:p>
            <a:pPr>
              <a:buNone/>
            </a:pPr>
            <a:r>
              <a:rPr lang="en-US" dirty="0" smtClean="0"/>
              <a:t>ORDBMSs </a:t>
            </a:r>
            <a:r>
              <a:rPr lang="en-US" b="1" dirty="0" smtClean="0"/>
              <a:t>are supported</a:t>
            </a:r>
            <a:r>
              <a:rPr lang="en-US" dirty="0" smtClean="0"/>
              <a:t> by </a:t>
            </a:r>
            <a:r>
              <a:rPr lang="en-US" b="1" dirty="0" smtClean="0"/>
              <a:t>most</a:t>
            </a:r>
            <a:r>
              <a:rPr lang="en-US" dirty="0" smtClean="0"/>
              <a:t> of the ‘major players’ in the </a:t>
            </a:r>
            <a:r>
              <a:rPr lang="en-US" b="1" dirty="0" smtClean="0"/>
              <a:t>DBMS market place</a:t>
            </a:r>
            <a:r>
              <a:rPr lang="en-US" dirty="0" smtClean="0"/>
              <a:t>.</a:t>
            </a:r>
          </a:p>
          <a:p>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05274C04-BFC4-4BD2-A6AE-08075F7AFA61}" type="slidenum">
              <a:rPr lang="en-US" smtClean="0"/>
              <a:pPr/>
              <a:t>90</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91</a:t>
            </a:fld>
            <a:endParaRPr lang="en-US"/>
          </a:p>
        </p:txBody>
      </p:sp>
    </p:spTree>
    <p:extLst>
      <p:ext uri="{BB962C8B-B14F-4D97-AF65-F5344CB8AC3E}">
        <p14:creationId xmlns:p14="http://schemas.microsoft.com/office/powerpoint/2010/main" val="1620778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smtClean="0">
                <a:solidFill>
                  <a:schemeClr val="tx1"/>
                </a:solidFill>
                <a:effectLst/>
                <a:latin typeface="Calibri" pitchFamily="34" charset="0"/>
                <a:ea typeface="+mn-ea"/>
                <a:cs typeface="+mn-cs"/>
              </a:rPr>
              <a:t>N</a:t>
            </a:r>
            <a:r>
              <a:rPr lang="vi-VN" sz="1200" b="0" i="0" kern="1200" smtClean="0">
                <a:solidFill>
                  <a:schemeClr val="tx1"/>
                </a:solidFill>
                <a:effectLst/>
                <a:latin typeface="Calibri" pitchFamily="34" charset="0"/>
                <a:ea typeface="+mn-ea"/>
                <a:cs typeface="+mn-cs"/>
              </a:rPr>
              <a:t>hiều ý tưởng của những nỗ lực cơ sở dữ liệu đầu quan hệ đối tượng phần lớn trở thành đưa vào SQL: 1999. Trong thực tế, bất kỳ sản phẩm tuân thủ các khía cạnhđịnh hướng đối tượng của SQL: 1999 có thể được mô tả như là một sản phẩm quản lý cơ sở dữ liệu quan hệ đối tượng. Ví dụ, IBM DB2, cơ sở dữ liệu Oracle, và</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Microsoft SQL Server, thực hiện tuyên bố hỗ trợ công nghệ này và làm như vậy với</a:t>
            </a:r>
            <a:r>
              <a:rPr lang="en-US" sz="1200" b="0" i="0" kern="1200" smtClean="0">
                <a:solidFill>
                  <a:schemeClr val="tx1"/>
                </a:solidFill>
                <a:effectLst/>
                <a:latin typeface="Calibri" pitchFamily="34" charset="0"/>
                <a:ea typeface="+mn-ea"/>
                <a:cs typeface="+mn-cs"/>
              </a:rPr>
              <a:t> </a:t>
            </a:r>
            <a:r>
              <a:rPr lang="vi-VN" sz="1200" b="0" i="0" kern="1200" smtClean="0">
                <a:solidFill>
                  <a:schemeClr val="tx1"/>
                </a:solidFill>
                <a:effectLst/>
                <a:latin typeface="Calibri" pitchFamily="34" charset="0"/>
                <a:ea typeface="+mn-ea"/>
                <a:cs typeface="+mn-cs"/>
              </a:rPr>
              <a:t>mức độ thành công khác nhau.</a:t>
            </a:r>
          </a:p>
          <a:p>
            <a:r>
              <a:rPr lang="vi-VN" sz="1200" b="0" i="0" kern="1200" smtClean="0">
                <a:solidFill>
                  <a:schemeClr val="tx1"/>
                </a:solidFill>
                <a:effectLst/>
                <a:latin typeface="Calibri" pitchFamily="34" charset="0"/>
                <a:ea typeface="+mn-ea"/>
                <a:cs typeface="+mn-cs"/>
              </a:rPr>
              <a:t/>
            </a:r>
            <a:br>
              <a:rPr lang="vi-VN" sz="1200" b="0" i="0" kern="1200" smtClean="0">
                <a:solidFill>
                  <a:schemeClr val="tx1"/>
                </a:solidFill>
                <a:effectLst/>
                <a:latin typeface="Calibri" pitchFamily="34" charset="0"/>
                <a:ea typeface="+mn-ea"/>
                <a:cs typeface="+mn-cs"/>
              </a:rPr>
            </a:br>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7</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Calibri" pitchFamily="34" charset="0"/>
                <a:ea typeface="+mn-ea"/>
                <a:cs typeface="+mn-cs"/>
              </a:rPr>
              <a:t>Như một ví dụ cụ thể về sự cần thiết cho các hệ thống quan hệ đối tượng, chúng tôi tập trung vào một vấn đề kinh doanh xử lý dữ liệu mới khó hơn và (theo quan điểm của tác giả ) giải trí nhiều hơn so với đồng đô la và xu sổ sách kế toán của thập kỷ trước.</a:t>
            </a:r>
          </a:p>
          <a:p>
            <a:pPr lvl="0"/>
            <a:r>
              <a:rPr lang="en-US" sz="1200" kern="1200" smtClean="0">
                <a:solidFill>
                  <a:schemeClr val="tx1"/>
                </a:solidFill>
                <a:effectLst/>
                <a:latin typeface="Calibri" pitchFamily="34" charset="0"/>
                <a:ea typeface="+mn-ea"/>
                <a:cs typeface="+mn-cs"/>
              </a:rPr>
              <a:t>Ngày nay, các công ty trong các ngành công nghiệp như giải trí trong kinh doanh bán dữ liệu số, tài sản cơ bản của công ty của họ không phải là sản phẩm hữu hình, nhưng thay vì các đồ tạo tác phần mềm như video và âm thanh.</a:t>
            </a:r>
          </a:p>
          <a:p>
            <a:pPr lvl="0"/>
            <a:r>
              <a:rPr lang="en-US" sz="1200" kern="1200" smtClean="0">
                <a:solidFill>
                  <a:schemeClr val="tx1"/>
                </a:solidFill>
                <a:effectLst/>
                <a:latin typeface="Calibri" pitchFamily="34" charset="0"/>
                <a:ea typeface="+mn-ea"/>
                <a:cs typeface="+mn-cs"/>
              </a:rPr>
              <a:t>Chúng tôi xem xét Công ty tưởng tượng về Giải trí dinky, một tập đoàn lớn Hollywood có tài sản chính là một bộ sưu tập của các nhân vật hoạt hình, đặc biệt là Herbert âu yếm và quốc tế yêu quý Worm.Dinky có một số bộ phim Herbert Worm, nhiều trong số đó đang được thể hiện trong các rạp chiếu phim trên toàn thế giới tại bất kỳ thời điểm nào. Dinky cũng làm cho một thỏa thuận tốt về tiền bạc cấp giấy phép Herbert của hình ảnh, giọng nói, và đoạn băng video cho các mục đích khác nhau, con số hành động, trò chơi video, xác nhận sản phẩm, và như vậy. Cơ sở dữ liệu của Dinky được sử dụng để quản lý việc bán hàng và hồ sơ cho thuê cho các sản phẩm khác nhau liên quan đến Herbert, cũng như video và âm thanh tạo nên nhiều bộ phim của Herbert.</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8</a:t>
            </a:fld>
            <a:endParaRPr lang="en-US"/>
          </a:p>
        </p:txBody>
      </p:sp>
    </p:spTree>
    <p:extLst>
      <p:ext uri="{BB962C8B-B14F-4D97-AF65-F5344CB8AC3E}">
        <p14:creationId xmlns:p14="http://schemas.microsoft.com/office/powerpoint/2010/main" val="2507289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Calibri" pitchFamily="34" charset="0"/>
                <a:ea typeface="+mn-ea"/>
                <a:cs typeface="+mn-cs"/>
              </a:rPr>
              <a:t>Một vấn đề cơ bản phải đối mặt khi thiết kế cơ sở dữ liệu của Dinky là cần hỗ trợ các loại dữ liệu phong phú hơn đáng kể hơn là có sẳn trong một DBMS:</a:t>
            </a:r>
          </a:p>
          <a:p>
            <a:endParaRPr lang="en-US" dirty="0"/>
          </a:p>
        </p:txBody>
      </p:sp>
      <p:sp>
        <p:nvSpPr>
          <p:cNvPr id="4" name="Slide Number Placeholder 3"/>
          <p:cNvSpPr>
            <a:spLocks noGrp="1"/>
          </p:cNvSpPr>
          <p:nvPr>
            <p:ph type="sldNum" sz="quarter" idx="10"/>
          </p:nvPr>
        </p:nvSpPr>
        <p:spPr/>
        <p:txBody>
          <a:bodyPr/>
          <a:lstStyle/>
          <a:p>
            <a:pPr>
              <a:defRPr/>
            </a:pPr>
            <a:fld id="{DAA75F57-B746-48C9-9E2B-32C5F9730352}" type="slidenum">
              <a:rPr lang="en-US" smtClean="0"/>
              <a:pPr>
                <a:defRPr/>
              </a:pPr>
              <a:t>9</a:t>
            </a:fld>
            <a:endParaRPr lang="en-US"/>
          </a:p>
        </p:txBody>
      </p:sp>
    </p:spTree>
    <p:extLst>
      <p:ext uri="{BB962C8B-B14F-4D97-AF65-F5344CB8AC3E}">
        <p14:creationId xmlns:p14="http://schemas.microsoft.com/office/powerpoint/2010/main" val="1611577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0" descr="Untitled-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181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txBox="1">
            <a:spLocks noChangeArrowheads="1"/>
          </p:cNvSpPr>
          <p:nvPr userDrawn="1"/>
        </p:nvSpPr>
        <p:spPr bwMode="auto">
          <a:xfrm>
            <a:off x="762000" y="5410200"/>
            <a:ext cx="762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20000"/>
              </a:spcBef>
              <a:buClr>
                <a:schemeClr val="hlink"/>
              </a:buClr>
              <a:buFont typeface="Wingdings" pitchFamily="2" charset="2"/>
              <a:buNone/>
              <a:defRPr/>
            </a:pPr>
            <a:r>
              <a:rPr lang="en-US" sz="2800" b="1" dirty="0" smtClean="0">
                <a:solidFill>
                  <a:schemeClr val="bg1"/>
                </a:solidFill>
                <a:latin typeface="Myriad Pro" pitchFamily="34" charset="0"/>
              </a:rPr>
              <a:t>You know my</a:t>
            </a:r>
            <a:r>
              <a:rPr lang="en-US" sz="2800" b="1" baseline="0" dirty="0" smtClean="0">
                <a:solidFill>
                  <a:schemeClr val="bg1"/>
                </a:solidFill>
                <a:latin typeface="Myriad Pro" pitchFamily="34" charset="0"/>
              </a:rPr>
              <a:t> method, Watson. Apply them.</a:t>
            </a:r>
            <a:endParaRPr lang="en-US" sz="2800" b="1" dirty="0" smtClean="0">
              <a:solidFill>
                <a:schemeClr val="bg1"/>
              </a:solidFill>
              <a:latin typeface="Myriad Pro" pitchFamily="34" charset="0"/>
            </a:endParaRPr>
          </a:p>
        </p:txBody>
      </p:sp>
      <p:pic>
        <p:nvPicPr>
          <p:cNvPr id="4" name="Picture 45"/>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82005" y="109538"/>
            <a:ext cx="129182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Tree>
    <p:extLst>
      <p:ext uri="{BB962C8B-B14F-4D97-AF65-F5344CB8AC3E}">
        <p14:creationId xmlns:p14="http://schemas.microsoft.com/office/powerpoint/2010/main" val="18931862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2057400" y="116775"/>
            <a:ext cx="5486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mn-cs"/>
              </a:rPr>
              <a:t>KIỂU</a:t>
            </a:r>
            <a:r>
              <a:rPr lang="en-US" sz="2800" b="1" kern="0" baseline="0" dirty="0" smtClean="0">
                <a:solidFill>
                  <a:srgbClr val="C00000"/>
                </a:solidFill>
                <a:latin typeface="Myriad Pro" pitchFamily="34" charset="0"/>
                <a:cs typeface="+mn-cs"/>
              </a:rPr>
              <a:t> DỮ LIỆU TRỪU TƯỢNG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326853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ĐỊNH</a:t>
            </a:r>
            <a:r>
              <a:rPr lang="en-US" sz="2800" b="1" kern="0" baseline="0" smtClean="0">
                <a:solidFill>
                  <a:srgbClr val="C00000"/>
                </a:solidFill>
                <a:latin typeface="Myriad Pro" pitchFamily="34" charset="0"/>
                <a:cs typeface="+mn-cs"/>
              </a:rPr>
              <a:t> NGHĨA PHƯƠNG THỨC</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176963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Text, and Content">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KIỂU</a:t>
            </a:r>
            <a:r>
              <a:rPr lang="en-US" sz="2800" b="1" kern="0" baseline="0" smtClean="0">
                <a:solidFill>
                  <a:srgbClr val="C00000"/>
                </a:solidFill>
                <a:latin typeface="Myriad Pro" pitchFamily="34" charset="0"/>
                <a:cs typeface="+mn-cs"/>
              </a:rPr>
              <a:t> DỮ LIỆU CÓ CẤU TRÚC</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4118910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NHẬN</a:t>
            </a:r>
            <a:r>
              <a:rPr lang="en-US" sz="2800" b="1" kern="0" baseline="0" smtClean="0">
                <a:solidFill>
                  <a:srgbClr val="C00000"/>
                </a:solidFill>
                <a:latin typeface="Myriad Pro" pitchFamily="34" charset="0"/>
                <a:cs typeface="+mn-cs"/>
              </a:rPr>
              <a:t> DIỆN ĐỐI TƯỢNG - OID</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4345699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NOTIONS</a:t>
            </a:r>
            <a:r>
              <a:rPr lang="en-US" sz="2800" b="1" kern="0" baseline="0" smtClean="0">
                <a:solidFill>
                  <a:srgbClr val="C00000"/>
                </a:solidFill>
                <a:latin typeface="Myriad Pro" pitchFamily="34" charset="0"/>
                <a:cs typeface="+mn-cs"/>
              </a:rPr>
              <a:t> OF EQUALITY</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0710649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2438400" y="126870"/>
            <a:ext cx="4953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mn-cs"/>
              </a:rPr>
              <a:t>PHÂN</a:t>
            </a:r>
            <a:r>
              <a:rPr lang="en-US" sz="2800" b="1" kern="0" baseline="0" dirty="0" smtClean="0">
                <a:solidFill>
                  <a:srgbClr val="C00000"/>
                </a:solidFill>
                <a:latin typeface="Myriad Pro" pitchFamily="34" charset="0"/>
                <a:cs typeface="+mn-cs"/>
              </a:rPr>
              <a:t> CẤP VÀ </a:t>
            </a:r>
            <a:r>
              <a:rPr lang="en-US" sz="2800" b="1" kern="0" dirty="0" smtClean="0">
                <a:solidFill>
                  <a:srgbClr val="C00000"/>
                </a:solidFill>
                <a:latin typeface="Myriad Pro" pitchFamily="34" charset="0"/>
                <a:cs typeface="+mn-cs"/>
              </a:rPr>
              <a:t>KẾ</a:t>
            </a:r>
            <a:r>
              <a:rPr lang="en-US" sz="2800" b="1" kern="0" baseline="0" dirty="0" smtClean="0">
                <a:solidFill>
                  <a:srgbClr val="C00000"/>
                </a:solidFill>
                <a:latin typeface="Myriad Pro" pitchFamily="34" charset="0"/>
                <a:cs typeface="+mn-cs"/>
              </a:rPr>
              <a:t> THỪA</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4225669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6002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ĐỊNH</a:t>
            </a:r>
            <a:r>
              <a:rPr lang="en-US" sz="2800" b="1" kern="0" baseline="0" smtClean="0">
                <a:solidFill>
                  <a:srgbClr val="C00000"/>
                </a:solidFill>
                <a:latin typeface="Myriad Pro" pitchFamily="34" charset="0"/>
                <a:cs typeface="+mn-cs"/>
              </a:rPr>
              <a:t> NGHĨA KIỂU VỚI KẾ THỪA</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4064948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THIẾT</a:t>
            </a:r>
            <a:r>
              <a:rPr lang="en-US" sz="2800" b="1" kern="0" baseline="0" smtClean="0">
                <a:solidFill>
                  <a:srgbClr val="C00000"/>
                </a:solidFill>
                <a:latin typeface="Myriad Pro" pitchFamily="34" charset="0"/>
                <a:cs typeface="+mn-cs"/>
              </a:rPr>
              <a:t> KẾ CSDL ĐỐI TƯỢNG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23480020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THÁCH</a:t>
            </a:r>
            <a:r>
              <a:rPr lang="en-US" sz="2800" b="1" kern="0" baseline="0" smtClean="0">
                <a:solidFill>
                  <a:srgbClr val="C00000"/>
                </a:solidFill>
                <a:latin typeface="Myriad Pro" pitchFamily="34" charset="0"/>
                <a:cs typeface="+mn-cs"/>
              </a:rPr>
              <a:t> THỨC</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52276560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ODL, OQL</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6974763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5" name="Picture 13" descr="Untitled-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8"/>
          <p:cNvSpPr>
            <a:spLocks noChangeArrowheads="1"/>
          </p:cNvSpPr>
          <p:nvPr/>
        </p:nvSpPr>
        <p:spPr bwMode="blackWhite">
          <a:xfrm>
            <a:off x="1524000" y="152400"/>
            <a:ext cx="7086600" cy="533400"/>
          </a:xfrm>
          <a:prstGeom prst="roundRect">
            <a:avLst>
              <a:gd name="adj" fmla="val 16667"/>
            </a:avLst>
          </a:prstGeom>
          <a:solidFill>
            <a:schemeClr val="bg1"/>
          </a:solidFill>
          <a:ln w="38100" algn="ctr">
            <a:solidFill>
              <a:schemeClr val="bg1"/>
            </a:solidFill>
            <a:round/>
            <a:headEnd/>
            <a:tailEnd/>
          </a:ln>
        </p:spPr>
        <p:txBody>
          <a:bodyPr wrap="none" anchor="ctr"/>
          <a:lstStyle/>
          <a:p>
            <a:endParaRPr lang="en-US">
              <a:solidFill>
                <a:srgbClr val="FF0000"/>
              </a:solidFill>
              <a:latin typeface="Arial" charset="0"/>
            </a:endParaRPr>
          </a:p>
        </p:txBody>
      </p:sp>
      <p:pic>
        <p:nvPicPr>
          <p:cNvPr id="7" name="Picture 2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72057" y="0"/>
            <a:ext cx="85923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userDrawn="1"/>
        </p:nvSpPr>
        <p:spPr bwMode="auto">
          <a:xfrm>
            <a:off x="2057400" y="152400"/>
            <a:ext cx="5867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ODB LÀM VIỆC NHƯ THẾ NÀO?</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13177470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Content Placeholder 2"/>
          <p:cNvSpPr txBox="1">
            <a:spLocks/>
          </p:cNvSpPr>
          <p:nvPr userDrawn="1"/>
        </p:nvSpPr>
        <p:spPr bwMode="auto">
          <a:xfrm>
            <a:off x="1524000" y="126870"/>
            <a:ext cx="70866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mn-cs"/>
              </a:rPr>
              <a:t>SO SÁNH</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397565970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8" name="Content Placeholder 2"/>
          <p:cNvSpPr txBox="1">
            <a:spLocks/>
          </p:cNvSpPr>
          <p:nvPr userDrawn="1"/>
        </p:nvSpPr>
        <p:spPr bwMode="auto">
          <a:xfrm>
            <a:off x="4419600" y="116775"/>
            <a:ext cx="16764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THE END</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9416568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s-E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s-E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6E727305-AFD4-470B-9CAA-6DBA671FEF44}" type="slidenum">
              <a:rPr lang="es-ES"/>
              <a:pPr/>
              <a:t>‹#›</a:t>
            </a:fld>
            <a:endParaRPr lang="es-ES"/>
          </a:p>
        </p:txBody>
      </p:sp>
    </p:spTree>
    <p:extLst>
      <p:ext uri="{BB962C8B-B14F-4D97-AF65-F5344CB8AC3E}">
        <p14:creationId xmlns:p14="http://schemas.microsoft.com/office/powerpoint/2010/main" val="13069194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NỘI</a:t>
            </a:r>
            <a:r>
              <a:rPr lang="en-US" sz="2800" b="1" kern="0" baseline="0" dirty="0" smtClean="0">
                <a:solidFill>
                  <a:srgbClr val="C00000"/>
                </a:solidFill>
                <a:latin typeface="Myriad Pro" pitchFamily="34" charset="0"/>
                <a:cs typeface="Tahoma" pitchFamily="34" charset="0"/>
              </a:rPr>
              <a:t> DUNG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27977477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LOẠI</a:t>
            </a:r>
            <a:r>
              <a:rPr lang="en-US" sz="2800" b="1" kern="0" baseline="0" smtClean="0">
                <a:solidFill>
                  <a:srgbClr val="C00000"/>
                </a:solidFill>
                <a:latin typeface="Myriad Pro" pitchFamily="34" charset="0"/>
                <a:cs typeface="Tahoma" pitchFamily="34" charset="0"/>
              </a:rPr>
              <a:t> VÀ CẤU TRÚC ADT</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69823110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THIẾT</a:t>
            </a:r>
            <a:r>
              <a:rPr lang="en-US" sz="2800" b="1" kern="0" baseline="0" smtClean="0">
                <a:solidFill>
                  <a:srgbClr val="C00000"/>
                </a:solidFill>
                <a:latin typeface="Myriad Pro" pitchFamily="34" charset="0"/>
                <a:cs typeface="Tahoma" pitchFamily="34" charset="0"/>
              </a:rPr>
              <a:t> KẾ CƠ SỞ DỮ LIỆU RDBMS</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97634934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THIẾT</a:t>
            </a:r>
            <a:r>
              <a:rPr lang="en-US" sz="2800" b="1" kern="0" baseline="0" smtClean="0">
                <a:solidFill>
                  <a:srgbClr val="C00000"/>
                </a:solidFill>
                <a:latin typeface="Myriad Pro" pitchFamily="34" charset="0"/>
                <a:cs typeface="Tahoma" pitchFamily="34" charset="0"/>
              </a:rPr>
              <a:t> KẾ CƠ SỞ DỮ LIỆU ORDBMS</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24058541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ĐỊNH</a:t>
            </a:r>
            <a:r>
              <a:rPr lang="en-US" sz="2800" b="1" kern="0" baseline="0" smtClean="0">
                <a:solidFill>
                  <a:srgbClr val="C00000"/>
                </a:solidFill>
                <a:latin typeface="Myriad Pro" pitchFamily="34" charset="0"/>
                <a:cs typeface="Tahoma" pitchFamily="34" charset="0"/>
              </a:rPr>
              <a:t> DANH ĐỐI TƯỢNG OBJECT IDENTITY</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05479508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MỞ</a:t>
            </a:r>
            <a:r>
              <a:rPr lang="en-US" sz="2800" b="1" kern="0" baseline="0" smtClean="0">
                <a:solidFill>
                  <a:srgbClr val="C00000"/>
                </a:solidFill>
                <a:latin typeface="Myriad Pro" pitchFamily="34" charset="0"/>
                <a:cs typeface="Tahoma" pitchFamily="34" charset="0"/>
              </a:rPr>
              <a:t> RỘNG MÔ HÌNH ER</a:t>
            </a:r>
          </a:p>
        </p:txBody>
      </p:sp>
    </p:spTree>
    <p:extLst>
      <p:ext uri="{BB962C8B-B14F-4D97-AF65-F5344CB8AC3E}">
        <p14:creationId xmlns:p14="http://schemas.microsoft.com/office/powerpoint/2010/main" val="266143807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smtClean="0">
                <a:solidFill>
                  <a:srgbClr val="C00000"/>
                </a:solidFill>
                <a:latin typeface="Myriad Pro" pitchFamily="34" charset="0"/>
                <a:cs typeface="Tahoma" pitchFamily="34" charset="0"/>
              </a:rPr>
              <a:t>SỬ</a:t>
            </a:r>
            <a:r>
              <a:rPr lang="en-US" sz="2800" b="1" kern="0" baseline="0" smtClean="0">
                <a:solidFill>
                  <a:srgbClr val="C00000"/>
                </a:solidFill>
                <a:latin typeface="Myriad Pro" pitchFamily="34" charset="0"/>
                <a:cs typeface="Tahoma" pitchFamily="34" charset="0"/>
              </a:rPr>
              <a:t> DỤNG CÁC TẬP LỒNG NHAU</a:t>
            </a:r>
          </a:p>
        </p:txBody>
      </p:sp>
    </p:spTree>
    <p:extLst>
      <p:ext uri="{BB962C8B-B14F-4D97-AF65-F5344CB8AC3E}">
        <p14:creationId xmlns:p14="http://schemas.microsoft.com/office/powerpoint/2010/main" val="38277626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8"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4" name="Content Placeholder 2"/>
          <p:cNvSpPr txBox="1">
            <a:spLocks/>
          </p:cNvSpPr>
          <p:nvPr userDrawn="1"/>
        </p:nvSpPr>
        <p:spPr bwMode="auto">
          <a:xfrm>
            <a:off x="2971800" y="116775"/>
            <a:ext cx="5715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KHI NÀO SỬ DỤNG ODDMS?</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40487855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CÁC THÁCH THỨC CÀI ĐẶT ORDBMS</a:t>
            </a:r>
          </a:p>
        </p:txBody>
      </p:sp>
    </p:spTree>
    <p:extLst>
      <p:ext uri="{BB962C8B-B14F-4D97-AF65-F5344CB8AC3E}">
        <p14:creationId xmlns:p14="http://schemas.microsoft.com/office/powerpoint/2010/main" val="341064630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LƯU TRỮ DỮ LIỆU CÓ CẤU TRÚC VÀ ADT LỚN</a:t>
            </a:r>
          </a:p>
        </p:txBody>
      </p:sp>
    </p:spTree>
    <p:extLst>
      <p:ext uri="{BB962C8B-B14F-4D97-AF65-F5344CB8AC3E}">
        <p14:creationId xmlns:p14="http://schemas.microsoft.com/office/powerpoint/2010/main" val="240563291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CHỈ MỤC TRÊN DỮ LIỆU MỚI</a:t>
            </a:r>
          </a:p>
        </p:txBody>
      </p:sp>
    </p:spTree>
    <p:extLst>
      <p:ext uri="{BB962C8B-B14F-4D97-AF65-F5344CB8AC3E}">
        <p14:creationId xmlns:p14="http://schemas.microsoft.com/office/powerpoint/2010/main" val="226650319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XỬ LÝ TRUY VẤN</a:t>
            </a:r>
          </a:p>
        </p:txBody>
      </p:sp>
    </p:spTree>
    <p:extLst>
      <p:ext uri="{BB962C8B-B14F-4D97-AF65-F5344CB8AC3E}">
        <p14:creationId xmlns:p14="http://schemas.microsoft.com/office/powerpoint/2010/main" val="239047450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User-defined Aggregation Functions</a:t>
            </a:r>
          </a:p>
        </p:txBody>
      </p:sp>
    </p:spTree>
    <p:extLst>
      <p:ext uri="{BB962C8B-B14F-4D97-AF65-F5344CB8AC3E}">
        <p14:creationId xmlns:p14="http://schemas.microsoft.com/office/powerpoint/2010/main" val="5634501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3_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400" b="1" kern="0" baseline="0" smtClean="0">
                <a:solidFill>
                  <a:srgbClr val="C00000"/>
                </a:solidFill>
                <a:latin typeface="Myriad Pro" pitchFamily="34" charset="0"/>
                <a:cs typeface="Tahoma" pitchFamily="34" charset="0"/>
              </a:rPr>
              <a:t>OODBMS</a:t>
            </a:r>
          </a:p>
        </p:txBody>
      </p:sp>
    </p:spTree>
    <p:extLst>
      <p:ext uri="{BB962C8B-B14F-4D97-AF65-F5344CB8AC3E}">
        <p14:creationId xmlns:p14="http://schemas.microsoft.com/office/powerpoint/2010/main" val="390488100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FE3745-A615-4932-BB55-F3CCCCF66844}" type="datetimeFigureOut">
              <a:rPr lang="en-US" smtClean="0"/>
              <a:pPr/>
              <a:t>12/18/2011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ED546EB-B683-47D5-8C7D-113C172A3357}" type="slidenum">
              <a:rPr lang="en-US" smtClean="0"/>
              <a:pPr/>
              <a:t>‹#›</a:t>
            </a:fld>
            <a:endParaRPr lang="en-US"/>
          </a:p>
        </p:txBody>
      </p:sp>
    </p:spTree>
    <p:extLst>
      <p:ext uri="{BB962C8B-B14F-4D97-AF65-F5344CB8AC3E}">
        <p14:creationId xmlns:p14="http://schemas.microsoft.com/office/powerpoint/2010/main" val="9566369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5"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6" name="Content Placeholder 2"/>
          <p:cNvSpPr txBox="1">
            <a:spLocks/>
          </p:cNvSpPr>
          <p:nvPr userDrawn="1"/>
        </p:nvSpPr>
        <p:spPr bwMode="auto">
          <a:xfrm>
            <a:off x="1524000" y="116775"/>
            <a:ext cx="7162800" cy="533400"/>
          </a:xfrm>
          <a:prstGeom prst="rect">
            <a:avLst/>
          </a:prstGeom>
          <a:noFill/>
          <a:ln w="9525">
            <a:noFill/>
            <a:miter lim="800000"/>
            <a:headEnd/>
            <a:tailEnd/>
          </a:ln>
        </p:spPr>
        <p:txBody>
          <a:bodyPr/>
          <a:lstStyle/>
          <a:p>
            <a:pPr marL="342900" indent="-342900" algn="ctr" eaLnBrk="0" hangingPunct="0">
              <a:spcBef>
                <a:spcPct val="20000"/>
              </a:spcBef>
              <a:buClr>
                <a:schemeClr val="hlink"/>
              </a:buClr>
              <a:defRPr/>
            </a:pPr>
            <a:r>
              <a:rPr lang="en-US" sz="2800" b="1" kern="0" baseline="0" smtClean="0">
                <a:solidFill>
                  <a:srgbClr val="C00000"/>
                </a:solidFill>
                <a:latin typeface="Myriad Pro" pitchFamily="34" charset="0"/>
                <a:cs typeface="Tahoma" pitchFamily="34" charset="0"/>
              </a:rPr>
              <a:t>VÍ DỤ</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8284672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Content Placeholder 2"/>
          <p:cNvSpPr txBox="1">
            <a:spLocks/>
          </p:cNvSpPr>
          <p:nvPr userDrawn="1"/>
        </p:nvSpPr>
        <p:spPr bwMode="auto">
          <a:xfrm>
            <a:off x="4038600" y="116775"/>
            <a:ext cx="25908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NỘI</a:t>
            </a:r>
            <a:r>
              <a:rPr lang="en-US" sz="2800" b="1" kern="0" baseline="0" dirty="0" smtClean="0">
                <a:solidFill>
                  <a:srgbClr val="C00000"/>
                </a:solidFill>
                <a:latin typeface="Myriad Pro" pitchFamily="34" charset="0"/>
                <a:cs typeface="Tahoma" pitchFamily="34" charset="0"/>
              </a:rPr>
              <a:t> DUNG</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7073316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8" name="Rectangle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9" name="Content Placeholder 2"/>
          <p:cNvSpPr txBox="1">
            <a:spLocks/>
          </p:cNvSpPr>
          <p:nvPr userDrawn="1"/>
        </p:nvSpPr>
        <p:spPr bwMode="auto">
          <a:xfrm>
            <a:off x="3581400" y="116775"/>
            <a:ext cx="2667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Tahoma" pitchFamily="34" charset="0"/>
              </a:rPr>
              <a:t>GIỚI</a:t>
            </a:r>
            <a:r>
              <a:rPr lang="en-US" sz="2800" b="1" kern="0" baseline="0" dirty="0" smtClean="0">
                <a:solidFill>
                  <a:srgbClr val="C00000"/>
                </a:solidFill>
                <a:latin typeface="Myriad Pro" pitchFamily="34" charset="0"/>
                <a:cs typeface="Tahoma" pitchFamily="34" charset="0"/>
              </a:rPr>
              <a:t> THIỆU</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9141767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5" name="Content Placeholder 2"/>
          <p:cNvSpPr txBox="1">
            <a:spLocks/>
          </p:cNvSpPr>
          <p:nvPr userDrawn="1"/>
        </p:nvSpPr>
        <p:spPr bwMode="auto">
          <a:xfrm>
            <a:off x="3124200" y="119250"/>
            <a:ext cx="38100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KIỂU DỮ LIỆU MỚI</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2203203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10"/>
          </p:nvPr>
        </p:nvSpPr>
        <p:spPr>
          <a:xfrm>
            <a:off x="6858000" y="6400800"/>
            <a:ext cx="1933575" cy="244475"/>
          </a:xfrm>
          <a:prstGeom prst="rect">
            <a:avLst/>
          </a:prstGeom>
        </p:spPr>
        <p:txBody>
          <a:bodyPr/>
          <a:lstStyle>
            <a:lvl1pPr>
              <a:defRPr sz="1200" b="1" i="1">
                <a:solidFill>
                  <a:srgbClr val="C00000"/>
                </a:solidFill>
                <a:latin typeface="Myriad Pro" pitchFamily="34" charset="0"/>
              </a:defRPr>
            </a:lvl1pPr>
          </a:lstStyle>
          <a:p>
            <a:pPr>
              <a:defRPr/>
            </a:pPr>
            <a:r>
              <a:rPr lang="en-US" dirty="0" smtClean="0"/>
              <a:t>www.hcmus.edu.vn</a:t>
            </a:r>
            <a:endParaRPr lang="en-US" dirty="0"/>
          </a:p>
        </p:txBody>
      </p:sp>
      <p:sp>
        <p:nvSpPr>
          <p:cNvPr id="7" name="Slide Number Placeholder 6"/>
          <p:cNvSpPr>
            <a:spLocks noGrp="1" noChangeArrowheads="1"/>
          </p:cNvSpPr>
          <p:nvPr>
            <p:ph type="sldNum" sz="quarter" idx="11"/>
          </p:nvPr>
        </p:nvSpPr>
        <p:spPr>
          <a:xfrm>
            <a:off x="381000" y="6400800"/>
            <a:ext cx="2667000" cy="228600"/>
          </a:xfrm>
          <a:prstGeom prst="rect">
            <a:avLst/>
          </a:prstGeo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200">
                <a:solidFill>
                  <a:srgbClr val="C00000"/>
                </a:solidFill>
                <a:latin typeface="Myriad Pro" pitchFamily="34" charset="0"/>
              </a:defRPr>
            </a:lvl1pPr>
          </a:lstStyle>
          <a:p>
            <a:pPr>
              <a:defRPr/>
            </a:pPr>
            <a:r>
              <a:rPr lang="en-US" dirty="0" err="1" smtClean="0"/>
              <a:t>Khoa</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endParaRPr lang="en-US" dirty="0"/>
          </a:p>
        </p:txBody>
      </p:sp>
      <p:sp>
        <p:nvSpPr>
          <p:cNvPr id="8" name="Content Placeholder 2"/>
          <p:cNvSpPr txBox="1">
            <a:spLocks/>
          </p:cNvSpPr>
          <p:nvPr userDrawn="1"/>
        </p:nvSpPr>
        <p:spPr bwMode="auto">
          <a:xfrm>
            <a:off x="2590800" y="116775"/>
            <a:ext cx="51816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baseline="0" dirty="0" smtClean="0">
                <a:solidFill>
                  <a:srgbClr val="C00000"/>
                </a:solidFill>
                <a:latin typeface="Myriad Pro" pitchFamily="34" charset="0"/>
                <a:cs typeface="Tahoma" pitchFamily="34" charset="0"/>
              </a:rPr>
              <a:t>OBJECT </a:t>
            </a:r>
            <a:r>
              <a:rPr lang="en-US" sz="2800" b="1" kern="0" baseline="0" dirty="0" err="1" smtClean="0">
                <a:solidFill>
                  <a:srgbClr val="C00000"/>
                </a:solidFill>
                <a:latin typeface="Myriad Pro" pitchFamily="34" charset="0"/>
                <a:cs typeface="Tahoma" pitchFamily="34" charset="0"/>
              </a:rPr>
              <a:t>vs</a:t>
            </a:r>
            <a:r>
              <a:rPr lang="en-US" sz="2800" b="1" kern="0" baseline="0" dirty="0" smtClean="0">
                <a:solidFill>
                  <a:srgbClr val="C00000"/>
                </a:solidFill>
                <a:latin typeface="Myriad Pro" pitchFamily="34" charset="0"/>
                <a:cs typeface="Tahoma" pitchFamily="34" charset="0"/>
              </a:rPr>
              <a:t> RELATIONAL</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15086341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Text over Content">
    <p:spTree>
      <p:nvGrpSpPr>
        <p:cNvPr id="1" name=""/>
        <p:cNvGrpSpPr/>
        <p:nvPr/>
      </p:nvGrpSpPr>
      <p:grpSpPr>
        <a:xfrm>
          <a:off x="0" y="0"/>
          <a:ext cx="0" cy="0"/>
          <a:chOff x="0" y="0"/>
          <a:chExt cx="0" cy="0"/>
        </a:xfrm>
      </p:grpSpPr>
      <p:sp>
        <p:nvSpPr>
          <p:cNvPr id="8" name="Content Placeholder 2"/>
          <p:cNvSpPr txBox="1">
            <a:spLocks/>
          </p:cNvSpPr>
          <p:nvPr userDrawn="1"/>
        </p:nvSpPr>
        <p:spPr bwMode="auto">
          <a:xfrm>
            <a:off x="1752600" y="116775"/>
            <a:ext cx="6400800" cy="533400"/>
          </a:xfrm>
          <a:prstGeom prst="rect">
            <a:avLst/>
          </a:prstGeom>
          <a:noFill/>
          <a:ln w="9525">
            <a:noFill/>
            <a:miter lim="800000"/>
            <a:headEnd/>
            <a:tailEnd/>
          </a:ln>
        </p:spPr>
        <p:txBody>
          <a:bodyPr/>
          <a:lstStyle/>
          <a:p>
            <a:pPr marL="342900" indent="-342900" algn="just" eaLnBrk="0" hangingPunct="0">
              <a:spcBef>
                <a:spcPct val="20000"/>
              </a:spcBef>
              <a:buClr>
                <a:schemeClr val="hlink"/>
              </a:buClr>
              <a:defRPr/>
            </a:pPr>
            <a:r>
              <a:rPr lang="en-US" sz="2800" b="1" kern="0" dirty="0" smtClean="0">
                <a:solidFill>
                  <a:srgbClr val="C00000"/>
                </a:solidFill>
                <a:latin typeface="Myriad Pro" pitchFamily="34" charset="0"/>
                <a:cs typeface="+mn-cs"/>
              </a:rPr>
              <a:t>THAO</a:t>
            </a:r>
            <a:r>
              <a:rPr lang="en-US" sz="2800" b="1" kern="0" baseline="0" dirty="0" smtClean="0">
                <a:solidFill>
                  <a:srgbClr val="C00000"/>
                </a:solidFill>
                <a:latin typeface="Myriad Pro" pitchFamily="34" charset="0"/>
                <a:cs typeface="+mn-cs"/>
              </a:rPr>
              <a:t> TÁC TRÊN KIỂU DỮ LIỆU MỚI</a:t>
            </a:r>
            <a:endParaRPr lang="en-US" sz="2800" b="1" kern="0" dirty="0">
              <a:solidFill>
                <a:srgbClr val="C00000"/>
              </a:solidFill>
              <a:latin typeface="Myriad Pro" pitchFamily="34" charset="0"/>
              <a:cs typeface="+mn-cs"/>
            </a:endParaRPr>
          </a:p>
        </p:txBody>
      </p:sp>
    </p:spTree>
    <p:extLst>
      <p:ext uri="{BB962C8B-B14F-4D97-AF65-F5344CB8AC3E}">
        <p14:creationId xmlns:p14="http://schemas.microsoft.com/office/powerpoint/2010/main" val="20370006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12" descr="Untitled-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0" y="-28575"/>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AutoShape 18"/>
          <p:cNvSpPr>
            <a:spLocks noChangeArrowheads="1"/>
          </p:cNvSpPr>
          <p:nvPr/>
        </p:nvSpPr>
        <p:spPr bwMode="blackWhite">
          <a:xfrm>
            <a:off x="1524000" y="76200"/>
            <a:ext cx="7151688" cy="568325"/>
          </a:xfrm>
          <a:prstGeom prst="roundRect">
            <a:avLst>
              <a:gd name="adj" fmla="val 16667"/>
            </a:avLst>
          </a:prstGeom>
          <a:solidFill>
            <a:schemeClr val="bg1"/>
          </a:solidFill>
          <a:ln w="38100" algn="ctr">
            <a:solidFill>
              <a:schemeClr val="bg1"/>
            </a:solidFill>
            <a:round/>
            <a:headEnd/>
            <a:tailEnd/>
          </a:ln>
        </p:spPr>
        <p:txBody>
          <a:bodyPr wrap="none" anchor="ctr"/>
          <a:lstStyle/>
          <a:p>
            <a:endParaRPr lang="en-US" b="1">
              <a:solidFill>
                <a:srgbClr val="FF0000"/>
              </a:solidFill>
              <a:latin typeface="Arial" charset="0"/>
            </a:endParaRPr>
          </a:p>
        </p:txBody>
      </p:sp>
      <p:sp>
        <p:nvSpPr>
          <p:cNvPr id="1032" name="Rectangle 3"/>
          <p:cNvSpPr>
            <a:spLocks noGrp="1" noChangeArrowheads="1"/>
          </p:cNvSpPr>
          <p:nvPr>
            <p:ph type="body" idx="1"/>
          </p:nvPr>
        </p:nvSpPr>
        <p:spPr bwMode="auto">
          <a:xfrm>
            <a:off x="1403350" y="685800"/>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5" name="Rectangle 2"/>
          <p:cNvSpPr>
            <a:spLocks noGrp="1" noChangeArrowheads="1"/>
          </p:cNvSpPr>
          <p:nvPr>
            <p:ph type="title"/>
          </p:nvPr>
        </p:nvSpPr>
        <p:spPr bwMode="black">
          <a:xfrm>
            <a:off x="1600200" y="152400"/>
            <a:ext cx="699611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036" name="Picture 23"/>
          <p:cNvPicPr>
            <a:picLocks noChangeAspect="1" noChangeArrowheads="1"/>
          </p:cNvPicPr>
          <p:nvPr/>
        </p:nvPicPr>
        <p:blipFill>
          <a:blip r:embed="rId39" cstate="print">
            <a:extLst>
              <a:ext uri="{28A0092B-C50C-407E-A947-70E740481C1C}">
                <a14:useLocalDpi xmlns:a14="http://schemas.microsoft.com/office/drawing/2010/main" val="0"/>
              </a:ext>
            </a:extLst>
          </a:blip>
          <a:stretch>
            <a:fillRect/>
          </a:stretch>
        </p:blipFill>
        <p:spPr bwMode="auto">
          <a:xfrm>
            <a:off x="272057" y="23750"/>
            <a:ext cx="85923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0" r:id="rId1"/>
    <p:sldLayoutId id="2147483901" r:id="rId2"/>
    <p:sldLayoutId id="2147483894" r:id="rId3"/>
    <p:sldLayoutId id="2147483895" r:id="rId4"/>
    <p:sldLayoutId id="2147483896" r:id="rId5"/>
    <p:sldLayoutId id="2147483897" r:id="rId6"/>
    <p:sldLayoutId id="2147483898" r:id="rId7"/>
    <p:sldLayoutId id="2147483902" r:id="rId8"/>
    <p:sldLayoutId id="2147483903" r:id="rId9"/>
    <p:sldLayoutId id="2147483905" r:id="rId10"/>
    <p:sldLayoutId id="2147483912" r:id="rId11"/>
    <p:sldLayoutId id="2147483913" r:id="rId12"/>
    <p:sldLayoutId id="2147483906" r:id="rId13"/>
    <p:sldLayoutId id="2147483915" r:id="rId14"/>
    <p:sldLayoutId id="2147483907" r:id="rId15"/>
    <p:sldLayoutId id="2147483916" r:id="rId16"/>
    <p:sldLayoutId id="2147483908" r:id="rId17"/>
    <p:sldLayoutId id="2147483909" r:id="rId18"/>
    <p:sldLayoutId id="2147483910" r:id="rId19"/>
    <p:sldLayoutId id="2147483911" r:id="rId20"/>
    <p:sldLayoutId id="2147483899" r:id="rId21"/>
    <p:sldLayoutId id="2147483914" r:id="rId22"/>
    <p:sldLayoutId id="2147483917" r:id="rId23"/>
    <p:sldLayoutId id="2147483918" r:id="rId24"/>
    <p:sldLayoutId id="2147483919" r:id="rId25"/>
    <p:sldLayoutId id="2147483920" r:id="rId26"/>
    <p:sldLayoutId id="2147483921" r:id="rId27"/>
    <p:sldLayoutId id="2147483922" r:id="rId28"/>
    <p:sldLayoutId id="2147483923" r:id="rId29"/>
    <p:sldLayoutId id="2147483924" r:id="rId30"/>
    <p:sldLayoutId id="2147483925" r:id="rId31"/>
    <p:sldLayoutId id="2147483926" r:id="rId32"/>
    <p:sldLayoutId id="2147483927" r:id="rId33"/>
    <p:sldLayoutId id="2147483928" r:id="rId34"/>
    <p:sldLayoutId id="2147483930" r:id="rId35"/>
    <p:sldLayoutId id="2147483929" r:id="rId36"/>
  </p:sldLayoutIdLst>
  <p:timing>
    <p:tnLst>
      <p:par>
        <p:cTn id="1" dur="indefinite" restart="never" nodeType="tmRoot"/>
      </p:par>
    </p:tnLst>
  </p:timing>
  <p:hf sldNum="0" hdr="0"/>
  <p:txStyles>
    <p:titleStyle>
      <a:lvl1pPr algn="ctr" rtl="0" eaLnBrk="0" fontAlgn="base" hangingPunct="0">
        <a:spcBef>
          <a:spcPct val="0"/>
        </a:spcBef>
        <a:spcAft>
          <a:spcPct val="0"/>
        </a:spcAft>
        <a:defRPr sz="3200" b="1">
          <a:solidFill>
            <a:srgbClr val="C00000"/>
          </a:solidFill>
          <a:latin typeface="Myriad Pro" pitchFamily="34" charset="0"/>
          <a:ea typeface="+mj-ea"/>
          <a:cs typeface="+mj-cs"/>
        </a:defRPr>
      </a:lvl1pPr>
      <a:lvl2pPr algn="ctr" rtl="0" eaLnBrk="0" fontAlgn="base" hangingPunct="0">
        <a:spcBef>
          <a:spcPct val="0"/>
        </a:spcBef>
        <a:spcAft>
          <a:spcPct val="0"/>
        </a:spcAft>
        <a:defRPr sz="3200" b="1">
          <a:solidFill>
            <a:srgbClr val="C00000"/>
          </a:solidFill>
          <a:latin typeface="Verdana" pitchFamily="34" charset="0"/>
        </a:defRPr>
      </a:lvl2pPr>
      <a:lvl3pPr algn="ctr" rtl="0" eaLnBrk="0" fontAlgn="base" hangingPunct="0">
        <a:spcBef>
          <a:spcPct val="0"/>
        </a:spcBef>
        <a:spcAft>
          <a:spcPct val="0"/>
        </a:spcAft>
        <a:defRPr sz="3200" b="1">
          <a:solidFill>
            <a:srgbClr val="C00000"/>
          </a:solidFill>
          <a:latin typeface="Verdana" pitchFamily="34" charset="0"/>
        </a:defRPr>
      </a:lvl3pPr>
      <a:lvl4pPr algn="ctr" rtl="0" eaLnBrk="0" fontAlgn="base" hangingPunct="0">
        <a:spcBef>
          <a:spcPct val="0"/>
        </a:spcBef>
        <a:spcAft>
          <a:spcPct val="0"/>
        </a:spcAft>
        <a:defRPr sz="3200" b="1">
          <a:solidFill>
            <a:srgbClr val="C00000"/>
          </a:solidFill>
          <a:latin typeface="Verdana" pitchFamily="34" charset="0"/>
        </a:defRPr>
      </a:lvl4pPr>
      <a:lvl5pPr algn="ctr" rtl="0" eaLnBrk="0" fontAlgn="base" hangingPunct="0">
        <a:spcBef>
          <a:spcPct val="0"/>
        </a:spcBef>
        <a:spcAft>
          <a:spcPct val="0"/>
        </a:spcAft>
        <a:defRPr sz="3200" b="1">
          <a:solidFill>
            <a:srgbClr val="C00000"/>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rgbClr val="002060"/>
          </a:solidFill>
          <a:latin typeface="Myriad Pro"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2060"/>
          </a:solidFill>
          <a:latin typeface="Myriad Pro" pitchFamily="34" charset="0"/>
        </a:defRPr>
      </a:lvl2pPr>
      <a:lvl3pPr marL="1143000" indent="-228600" algn="l" rtl="0" eaLnBrk="0" fontAlgn="base" hangingPunct="0">
        <a:spcBef>
          <a:spcPct val="20000"/>
        </a:spcBef>
        <a:spcAft>
          <a:spcPct val="0"/>
        </a:spcAft>
        <a:buClr>
          <a:schemeClr val="tx1"/>
        </a:buClr>
        <a:buChar char="•"/>
        <a:defRPr sz="2400">
          <a:solidFill>
            <a:srgbClr val="002060"/>
          </a:solidFill>
          <a:latin typeface="Myriad Pro" pitchFamily="34" charset="0"/>
        </a:defRPr>
      </a:lvl3pPr>
      <a:lvl4pPr marL="1600200" indent="-228600" algn="l" rtl="0" eaLnBrk="0" fontAlgn="base" hangingPunct="0">
        <a:spcBef>
          <a:spcPct val="20000"/>
        </a:spcBef>
        <a:spcAft>
          <a:spcPct val="0"/>
        </a:spcAft>
        <a:buChar char="–"/>
        <a:defRPr sz="2000">
          <a:solidFill>
            <a:srgbClr val="002060"/>
          </a:solidFill>
          <a:latin typeface="Myriad Pro" pitchFamily="34" charset="0"/>
        </a:defRPr>
      </a:lvl4pPr>
      <a:lvl5pPr marL="2057400" indent="-228600" algn="l" rtl="0" eaLnBrk="0" fontAlgn="base" hangingPunct="0">
        <a:spcBef>
          <a:spcPct val="20000"/>
        </a:spcBef>
        <a:spcAft>
          <a:spcPct val="0"/>
        </a:spcAft>
        <a:buChar char="»"/>
        <a:defRPr sz="2000">
          <a:solidFill>
            <a:srgbClr val="002060"/>
          </a:solidFill>
          <a:latin typeface="Myriad Pro"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24.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3.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24.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0.xml"/><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2.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2.xml"/><Relationship Id="rId5" Type="http://schemas.openxmlformats.org/officeDocument/2006/relationships/image" Target="../media/image32.png"/><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2.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8.xml"/><Relationship Id="rId1" Type="http://schemas.openxmlformats.org/officeDocument/2006/relationships/slideLayout" Target="../slideLayouts/slideLayout2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2.xml"/><Relationship Id="rId1" Type="http://schemas.openxmlformats.org/officeDocument/2006/relationships/slideLayout" Target="../slideLayouts/slideLayout2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3.xml"/><Relationship Id="rId1" Type="http://schemas.openxmlformats.org/officeDocument/2006/relationships/slideLayout" Target="../slideLayouts/slideLayout2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4.jpg"/><Relationship Id="rId7"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7.xml"/><Relationship Id="rId1" Type="http://schemas.openxmlformats.org/officeDocument/2006/relationships/slideLayout" Target="../slideLayouts/slideLayout2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0.xml"/><Relationship Id="rId1" Type="http://schemas.openxmlformats.org/officeDocument/2006/relationships/slideLayout" Target="../slideLayouts/slideLayout2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23.xml"/><Relationship Id="rId6" Type="http://schemas.openxmlformats.org/officeDocument/2006/relationships/image" Target="../media/image8.png"/><Relationship Id="rId5" Type="http://schemas.openxmlformats.org/officeDocument/2006/relationships/image" Target="../media/image7.jpg"/><Relationship Id="rId10" Type="http://schemas.openxmlformats.org/officeDocument/2006/relationships/image" Target="../media/image12.png"/><Relationship Id="rId4" Type="http://schemas.openxmlformats.org/officeDocument/2006/relationships/image" Target="../media/image24.png"/><Relationship Id="rId9" Type="http://schemas.openxmlformats.org/officeDocument/2006/relationships/image" Target="../media/image11.png"/></Relationships>
</file>

<file path=ppt/slides/_rels/slide67.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1.png"/><Relationship Id="rId7" Type="http://schemas.openxmlformats.org/officeDocument/2006/relationships/diagramColors" Target="../diagrams/colors10.xml"/><Relationship Id="rId2" Type="http://schemas.openxmlformats.org/officeDocument/2006/relationships/notesSlide" Target="../notesSlides/notesSlide53.xml"/><Relationship Id="rId1" Type="http://schemas.openxmlformats.org/officeDocument/2006/relationships/slideLayout" Target="../slideLayouts/slideLayout35.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2.xml"/><Relationship Id="rId4" Type="http://schemas.openxmlformats.org/officeDocument/2006/relationships/image" Target="../media/image43.png"/></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2.xml"/><Relationship Id="rId4" Type="http://schemas.openxmlformats.org/officeDocument/2006/relationships/image" Target="../media/image4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jpg"/><Relationship Id="rId10" Type="http://schemas.openxmlformats.org/officeDocument/2006/relationships/image" Target="../media/image12.png"/><Relationship Id="rId4" Type="http://schemas.openxmlformats.org/officeDocument/2006/relationships/image" Target="../media/image24.png"/><Relationship Id="rId9" Type="http://schemas.openxmlformats.org/officeDocument/2006/relationships/image" Target="../media/image11.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9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65.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114800" y="533400"/>
            <a:ext cx="3498056" cy="563563"/>
          </a:xfrm>
          <a:prstGeom prst="rect">
            <a:avLst/>
          </a:prstGeom>
        </p:spPr>
        <p:txBody>
          <a:bodyPr/>
          <a:lstStyle/>
          <a:p>
            <a:pPr algn="ctr">
              <a:lnSpc>
                <a:spcPct val="150000"/>
              </a:lnSpc>
              <a:defRPr/>
            </a:pPr>
            <a:r>
              <a:rPr lang="en-US" sz="2800" b="1" kern="0" dirty="0" smtClean="0">
                <a:solidFill>
                  <a:srgbClr val="C00000"/>
                </a:solidFill>
                <a:effectLst>
                  <a:outerShdw blurRad="38100" dist="38100" dir="2700000" algn="tl">
                    <a:srgbClr val="C0C0C0"/>
                  </a:outerShdw>
                </a:effectLst>
                <a:latin typeface="Myriad Pro" pitchFamily="34" charset="0"/>
                <a:ea typeface="+mj-ea"/>
                <a:cs typeface="+mj-cs"/>
              </a:rPr>
              <a:t>SEMINAR</a:t>
            </a:r>
            <a:endParaRPr lang="en-US" sz="2800" b="1" kern="0" dirty="0">
              <a:solidFill>
                <a:srgbClr val="C00000"/>
              </a:solidFill>
              <a:effectLst>
                <a:outerShdw blurRad="38100" dist="38100" dir="2700000" algn="tl">
                  <a:srgbClr val="C0C0C0"/>
                </a:outerShdw>
              </a:effectLst>
              <a:latin typeface="Myriad Pro" pitchFamily="34" charset="0"/>
              <a:ea typeface="+mj-ea"/>
              <a:cs typeface="+mj-cs"/>
            </a:endParaRPr>
          </a:p>
        </p:txBody>
      </p:sp>
      <p:sp>
        <p:nvSpPr>
          <p:cNvPr id="4" name="Rectangle 3"/>
          <p:cNvSpPr>
            <a:spLocks noChangeArrowheads="1"/>
          </p:cNvSpPr>
          <p:nvPr/>
        </p:nvSpPr>
        <p:spPr bwMode="black">
          <a:xfrm>
            <a:off x="2209800" y="122238"/>
            <a:ext cx="7239000" cy="563562"/>
          </a:xfrm>
          <a:prstGeom prst="rect">
            <a:avLst/>
          </a:prstGeom>
          <a:noFill/>
          <a:ln w="9525">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pPr algn="ctr">
              <a:defRPr/>
            </a:pPr>
            <a:r>
              <a:rPr lang="en-US" sz="2000" b="1" dirty="0" smtClean="0">
                <a:solidFill>
                  <a:schemeClr val="bg2">
                    <a:lumMod val="10000"/>
                  </a:schemeClr>
                </a:solidFill>
                <a:effectLst>
                  <a:outerShdw blurRad="38100" dist="38100" dir="2700000" algn="tl">
                    <a:srgbClr val="C0C0C0"/>
                  </a:outerShdw>
                </a:effectLst>
                <a:latin typeface="Myriad Pro" pitchFamily="34" charset="0"/>
              </a:rPr>
              <a:t>BỘ MÔN: CƠ SỞ DỮ LIỆU NÂNG CAO</a:t>
            </a:r>
            <a:endParaRPr lang="en-US" sz="2000" b="1" dirty="0">
              <a:solidFill>
                <a:schemeClr val="bg2">
                  <a:lumMod val="10000"/>
                </a:schemeClr>
              </a:solidFill>
              <a:effectLst>
                <a:outerShdw blurRad="38100" dist="38100" dir="2700000" algn="tl">
                  <a:srgbClr val="C0C0C0"/>
                </a:outerShdw>
              </a:effectLst>
              <a:latin typeface="Myriad Pro" pitchFamily="34" charset="0"/>
            </a:endParaRPr>
          </a:p>
        </p:txBody>
      </p:sp>
      <p:sp>
        <p:nvSpPr>
          <p:cNvPr id="5" name="TextBox 4"/>
          <p:cNvSpPr txBox="1"/>
          <p:nvPr/>
        </p:nvSpPr>
        <p:spPr>
          <a:xfrm>
            <a:off x="457200" y="1287720"/>
            <a:ext cx="4095750" cy="400110"/>
          </a:xfrm>
          <a:prstGeom prst="rect">
            <a:avLst/>
          </a:prstGeom>
          <a:noFill/>
        </p:spPr>
        <p:txBody>
          <a:bodyPr wrap="square" rtlCol="0">
            <a:spAutoFit/>
          </a:bodyPr>
          <a:lstStyle/>
          <a:p>
            <a:r>
              <a:rPr lang="en-US" sz="2000" b="1" dirty="0" smtClean="0">
                <a:solidFill>
                  <a:srgbClr val="0070C0"/>
                </a:solidFill>
                <a:latin typeface="Myriad Pro" pitchFamily="34" charset="0"/>
              </a:rPr>
              <a:t>SELECT </a:t>
            </a:r>
            <a:r>
              <a:rPr lang="en-US" sz="2000" dirty="0" smtClean="0">
                <a:solidFill>
                  <a:srgbClr val="0070C0"/>
                </a:solidFill>
                <a:latin typeface="Myriad Pro" pitchFamily="34" charset="0"/>
              </a:rPr>
              <a:t> Ten, MSSV, </a:t>
            </a:r>
            <a:r>
              <a:rPr lang="en-US" sz="2000" dirty="0" err="1" smtClean="0">
                <a:solidFill>
                  <a:srgbClr val="0070C0"/>
                </a:solidFill>
                <a:latin typeface="Myriad Pro" pitchFamily="34" charset="0"/>
              </a:rPr>
              <a:t>hinhAnh</a:t>
            </a:r>
            <a:endParaRPr lang="en-US" sz="2000" dirty="0" smtClean="0">
              <a:solidFill>
                <a:srgbClr val="0070C0"/>
              </a:solidFill>
              <a:latin typeface="Myriad Pro"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01664117"/>
              </p:ext>
            </p:extLst>
          </p:nvPr>
        </p:nvGraphicFramePr>
        <p:xfrm>
          <a:off x="457200" y="2971800"/>
          <a:ext cx="8172240" cy="1854200"/>
        </p:xfrm>
        <a:graphic>
          <a:graphicData uri="http://schemas.openxmlformats.org/drawingml/2006/table">
            <a:tbl>
              <a:tblPr firstRow="1" bandRow="1">
                <a:tableStyleId>{93296810-A885-4BE3-A3E7-6D5BEEA58F35}</a:tableStyleId>
              </a:tblPr>
              <a:tblGrid>
                <a:gridCol w="1723920"/>
                <a:gridCol w="1524000"/>
                <a:gridCol w="4924320"/>
              </a:tblGrid>
              <a:tr h="370840">
                <a:tc>
                  <a:txBody>
                    <a:bodyPr/>
                    <a:lstStyle/>
                    <a:p>
                      <a:r>
                        <a:rPr lang="en-US" sz="1800" dirty="0" smtClean="0">
                          <a:latin typeface="Myriad Pro" pitchFamily="34" charset="0"/>
                        </a:rPr>
                        <a:t>Ten</a:t>
                      </a:r>
                      <a:endParaRPr lang="en-US" sz="1800" dirty="0">
                        <a:latin typeface="Myriad Pro" pitchFamily="34" charset="0"/>
                      </a:endParaRPr>
                    </a:p>
                  </a:txBody>
                  <a:tcPr>
                    <a:solidFill>
                      <a:schemeClr val="accent2"/>
                    </a:solidFill>
                  </a:tcPr>
                </a:tc>
                <a:tc>
                  <a:txBody>
                    <a:bodyPr/>
                    <a:lstStyle/>
                    <a:p>
                      <a:r>
                        <a:rPr lang="en-US" sz="1800" smtClean="0">
                          <a:latin typeface="Myriad Pro" pitchFamily="34" charset="0"/>
                        </a:rPr>
                        <a:t>MSSV</a:t>
                      </a:r>
                      <a:endParaRPr lang="en-US" sz="1800">
                        <a:latin typeface="Myriad Pro" pitchFamily="34" charset="0"/>
                      </a:endParaRPr>
                    </a:p>
                  </a:txBody>
                  <a:tcPr>
                    <a:solidFill>
                      <a:schemeClr val="accent2"/>
                    </a:solidFill>
                  </a:tcPr>
                </a:tc>
                <a:tc>
                  <a:txBody>
                    <a:bodyPr/>
                    <a:lstStyle/>
                    <a:p>
                      <a:r>
                        <a:rPr lang="en-US" sz="1800" smtClean="0">
                          <a:latin typeface="Myriad Pro" pitchFamily="34" charset="0"/>
                        </a:rPr>
                        <a:t>hinhAnh</a:t>
                      </a:r>
                      <a:endParaRPr lang="en-US" sz="1800">
                        <a:latin typeface="Myriad Pro" pitchFamily="34" charset="0"/>
                      </a:endParaRPr>
                    </a:p>
                  </a:txBody>
                  <a:tcPr>
                    <a:solidFill>
                      <a:schemeClr val="accent2"/>
                    </a:solidFill>
                  </a:tcPr>
                </a:tc>
              </a:tr>
              <a:tr h="370840">
                <a:tc>
                  <a:txBody>
                    <a:bodyPr/>
                    <a:lstStyle/>
                    <a:p>
                      <a:r>
                        <a:rPr lang="en-US" sz="1800" smtClean="0">
                          <a:latin typeface="Myriad Pro" pitchFamily="34" charset="0"/>
                        </a:rPr>
                        <a:t>Thanh</a:t>
                      </a:r>
                      <a:r>
                        <a:rPr lang="en-US" sz="1800" baseline="0" smtClean="0">
                          <a:latin typeface="Myriad Pro" pitchFamily="34" charset="0"/>
                        </a:rPr>
                        <a:t> Thảo</a:t>
                      </a:r>
                      <a:endParaRPr lang="en-US" sz="1800">
                        <a:latin typeface="Myriad Pro" pitchFamily="34" charset="0"/>
                      </a:endParaRPr>
                    </a:p>
                  </a:txBody>
                  <a:tcPr/>
                </a:tc>
                <a:tc>
                  <a:txBody>
                    <a:bodyPr/>
                    <a:lstStyle/>
                    <a:p>
                      <a:r>
                        <a:rPr lang="en-US" sz="1800" smtClean="0">
                          <a:latin typeface="Myriad Pro" pitchFamily="34" charset="0"/>
                        </a:rPr>
                        <a:t>0912430</a:t>
                      </a:r>
                      <a:endParaRPr lang="en-US" sz="1800">
                        <a:latin typeface="Myriad Pro" pitchFamily="34" charset="0"/>
                      </a:endParaRPr>
                    </a:p>
                  </a:txBody>
                  <a:tcPr/>
                </a:tc>
                <a:tc>
                  <a:txBody>
                    <a:bodyPr/>
                    <a:lstStyle/>
                    <a:p>
                      <a:r>
                        <a:rPr lang="en-US" sz="1800" smtClean="0">
                          <a:latin typeface="Myriad Pro" pitchFamily="34" charset="0"/>
                        </a:rPr>
                        <a:t>/../../danh_sach_sinh_vien/09-10/0912430.jpg</a:t>
                      </a:r>
                      <a:endParaRPr lang="en-US" sz="1800">
                        <a:latin typeface="Myriad Pro" pitchFamily="34" charset="0"/>
                      </a:endParaRPr>
                    </a:p>
                  </a:txBody>
                  <a:tcPr/>
                </a:tc>
              </a:tr>
              <a:tr h="370840">
                <a:tc>
                  <a:txBody>
                    <a:bodyPr/>
                    <a:lstStyle/>
                    <a:p>
                      <a:r>
                        <a:rPr lang="en-US" sz="1800" baseline="0" smtClean="0">
                          <a:latin typeface="Myriad Pro" pitchFamily="34" charset="0"/>
                        </a:rPr>
                        <a:t>Phương Thảo</a:t>
                      </a:r>
                      <a:endParaRPr lang="en-US" sz="1800">
                        <a:latin typeface="Myriad Pro" pitchFamily="34" charset="0"/>
                      </a:endParaRPr>
                    </a:p>
                  </a:txBody>
                  <a:tcPr/>
                </a:tc>
                <a:tc>
                  <a:txBody>
                    <a:bodyPr/>
                    <a:lstStyle/>
                    <a:p>
                      <a:r>
                        <a:rPr lang="en-US" sz="1800" smtClean="0">
                          <a:latin typeface="Myriad Pro" pitchFamily="34" charset="0"/>
                        </a:rPr>
                        <a:t>0912431</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/../../danh_sach_sinh_vien/09-10/0912431.jpg</a:t>
                      </a:r>
                    </a:p>
                  </a:txBody>
                  <a:tcPr/>
                </a:tc>
              </a:tr>
              <a:tr h="370840">
                <a:tc>
                  <a:txBody>
                    <a:bodyPr/>
                    <a:lstStyle/>
                    <a:p>
                      <a:r>
                        <a:rPr lang="en-US" sz="1800" smtClean="0">
                          <a:latin typeface="Myriad Pro" pitchFamily="34" charset="0"/>
                        </a:rPr>
                        <a:t>Thủy</a:t>
                      </a:r>
                      <a:r>
                        <a:rPr lang="en-US" sz="1800" baseline="0" smtClean="0">
                          <a:latin typeface="Myriad Pro" pitchFamily="34" charset="0"/>
                        </a:rPr>
                        <a:t> Tiên</a:t>
                      </a:r>
                      <a:endParaRPr lang="en-US" sz="1800">
                        <a:latin typeface="Myriad Pro" pitchFamily="34" charset="0"/>
                      </a:endParaRPr>
                    </a:p>
                  </a:txBody>
                  <a:tcPr/>
                </a:tc>
                <a:tc>
                  <a:txBody>
                    <a:bodyPr/>
                    <a:lstStyle/>
                    <a:p>
                      <a:r>
                        <a:rPr lang="en-US" sz="1800" smtClean="0">
                          <a:latin typeface="Myriad Pro" pitchFamily="34" charset="0"/>
                        </a:rPr>
                        <a:t>0912463</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Myriad Pro" pitchFamily="34" charset="0"/>
                        </a:rPr>
                        <a:t>/../../danh_sach_sinh_vien/09-10/0912463.jpg</a:t>
                      </a:r>
                    </a:p>
                  </a:txBody>
                  <a:tcPr/>
                </a:tc>
              </a:tr>
              <a:tr h="370840">
                <a:tc>
                  <a:txBody>
                    <a:bodyPr/>
                    <a:lstStyle/>
                    <a:p>
                      <a:r>
                        <a:rPr lang="en-US" sz="1800" smtClean="0">
                          <a:latin typeface="Myriad Pro" pitchFamily="34" charset="0"/>
                        </a:rPr>
                        <a:t>Văn</a:t>
                      </a:r>
                      <a:r>
                        <a:rPr lang="en-US" sz="1800" baseline="0" smtClean="0">
                          <a:latin typeface="Myriad Pro" pitchFamily="34" charset="0"/>
                        </a:rPr>
                        <a:t> Tiến</a:t>
                      </a:r>
                      <a:endParaRPr lang="en-US" sz="1800">
                        <a:latin typeface="Myriad Pro" pitchFamily="34" charset="0"/>
                      </a:endParaRPr>
                    </a:p>
                  </a:txBody>
                  <a:tcPr/>
                </a:tc>
                <a:tc>
                  <a:txBody>
                    <a:bodyPr/>
                    <a:lstStyle/>
                    <a:p>
                      <a:r>
                        <a:rPr lang="en-US" sz="1800" smtClean="0">
                          <a:latin typeface="Myriad Pro" pitchFamily="34" charset="0"/>
                        </a:rPr>
                        <a:t>0912469</a:t>
                      </a:r>
                      <a:endParaRPr lang="en-US" sz="1800">
                        <a:latin typeface="Myriad Pro"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yriad Pro" pitchFamily="34" charset="0"/>
                        </a:rPr>
                        <a:t>/../../</a:t>
                      </a:r>
                      <a:r>
                        <a:rPr lang="en-US" sz="1800" dirty="0" err="1" smtClean="0">
                          <a:latin typeface="Myriad Pro" pitchFamily="34" charset="0"/>
                        </a:rPr>
                        <a:t>danh_sach_sinh_vien</a:t>
                      </a:r>
                      <a:r>
                        <a:rPr lang="en-US" sz="1800" dirty="0" smtClean="0">
                          <a:latin typeface="Myriad Pro" pitchFamily="34" charset="0"/>
                        </a:rPr>
                        <a:t>/09-10/0912469.jpg</a:t>
                      </a:r>
                    </a:p>
                  </a:txBody>
                  <a:tcPr/>
                </a:tc>
              </a:tr>
            </a:tbl>
          </a:graphicData>
        </a:graphic>
      </p:graphicFrame>
      <p:sp>
        <p:nvSpPr>
          <p:cNvPr id="8" name="TextBox 7"/>
          <p:cNvSpPr txBox="1"/>
          <p:nvPr/>
        </p:nvSpPr>
        <p:spPr>
          <a:xfrm>
            <a:off x="457200" y="1687830"/>
            <a:ext cx="8252012" cy="707886"/>
          </a:xfrm>
          <a:prstGeom prst="rect">
            <a:avLst/>
          </a:prstGeom>
          <a:noFill/>
        </p:spPr>
        <p:txBody>
          <a:bodyPr wrap="square" rtlCol="0">
            <a:spAutoFit/>
          </a:bodyPr>
          <a:lstStyle/>
          <a:p>
            <a:r>
              <a:rPr lang="en-US" sz="2000" b="1" dirty="0" smtClean="0">
                <a:solidFill>
                  <a:srgbClr val="0070C0"/>
                </a:solidFill>
                <a:latin typeface="Myriad Pro" pitchFamily="34" charset="0"/>
              </a:rPr>
              <a:t>FROM  </a:t>
            </a:r>
            <a:r>
              <a:rPr lang="en-US" sz="2000" b="1" dirty="0" smtClean="0">
                <a:solidFill>
                  <a:srgbClr val="0070C0"/>
                </a:solidFill>
                <a:latin typeface="Myriad Pro" pitchFamily="34" charset="0"/>
              </a:rPr>
              <a:t> </a:t>
            </a:r>
            <a:r>
              <a:rPr lang="en-US" sz="2000" dirty="0" smtClean="0">
                <a:solidFill>
                  <a:srgbClr val="0070C0"/>
                </a:solidFill>
                <a:latin typeface="Myriad Pro" pitchFamily="34" charset="0"/>
              </a:rPr>
              <a:t> </a:t>
            </a:r>
            <a:r>
              <a:rPr lang="en-US" sz="2000" dirty="0" smtClean="0">
                <a:solidFill>
                  <a:srgbClr val="0070C0"/>
                </a:solidFill>
                <a:latin typeface="Myriad Pro" pitchFamily="34" charset="0"/>
              </a:rPr>
              <a:t>SINHVIEN </a:t>
            </a:r>
            <a:r>
              <a:rPr lang="en-US" sz="2000" dirty="0" err="1" smtClean="0">
                <a:solidFill>
                  <a:srgbClr val="0070C0"/>
                </a:solidFill>
                <a:latin typeface="Myriad Pro" pitchFamily="34" charset="0"/>
              </a:rPr>
              <a:t>sv</a:t>
            </a:r>
            <a:r>
              <a:rPr lang="en-US" sz="2000" dirty="0" smtClean="0">
                <a:solidFill>
                  <a:srgbClr val="0070C0"/>
                </a:solidFill>
                <a:latin typeface="Myriad Pro" pitchFamily="34" charset="0"/>
              </a:rPr>
              <a:t>  JOIN PHANCONGSEMINAR  pc ON  </a:t>
            </a:r>
            <a:r>
              <a:rPr lang="en-US" sz="2000" dirty="0" err="1" smtClean="0">
                <a:solidFill>
                  <a:srgbClr val="0070C0"/>
                </a:solidFill>
                <a:latin typeface="Myriad Pro" pitchFamily="34" charset="0"/>
              </a:rPr>
              <a:t>sv.MSSV</a:t>
            </a:r>
            <a:r>
              <a:rPr lang="en-US" sz="2000" dirty="0" smtClean="0">
                <a:solidFill>
                  <a:srgbClr val="0070C0"/>
                </a:solidFill>
                <a:latin typeface="Myriad Pro" pitchFamily="34" charset="0"/>
              </a:rPr>
              <a:t> = </a:t>
            </a:r>
            <a:r>
              <a:rPr lang="en-US" sz="2000" dirty="0" err="1" smtClean="0">
                <a:solidFill>
                  <a:srgbClr val="0070C0"/>
                </a:solidFill>
                <a:latin typeface="Myriad Pro" pitchFamily="34" charset="0"/>
              </a:rPr>
              <a:t>pc.MSSV</a:t>
            </a:r>
            <a:endParaRPr lang="en-US" sz="2000" dirty="0" smtClean="0">
              <a:solidFill>
                <a:srgbClr val="0070C0"/>
              </a:solidFill>
              <a:latin typeface="Myriad Pro" pitchFamily="34" charset="0"/>
            </a:endParaRPr>
          </a:p>
        </p:txBody>
      </p:sp>
      <p:sp>
        <p:nvSpPr>
          <p:cNvPr id="10" name="TextBox 9"/>
          <p:cNvSpPr txBox="1"/>
          <p:nvPr/>
        </p:nvSpPr>
        <p:spPr>
          <a:xfrm>
            <a:off x="476250" y="2309040"/>
            <a:ext cx="5010150" cy="400110"/>
          </a:xfrm>
          <a:prstGeom prst="rect">
            <a:avLst/>
          </a:prstGeom>
          <a:noFill/>
        </p:spPr>
        <p:txBody>
          <a:bodyPr wrap="square" rtlCol="0">
            <a:spAutoFit/>
          </a:bodyPr>
          <a:lstStyle/>
          <a:p>
            <a:r>
              <a:rPr lang="en-US" sz="2000" b="1" dirty="0" smtClean="0">
                <a:solidFill>
                  <a:srgbClr val="0070C0"/>
                </a:solidFill>
                <a:latin typeface="Myriad Pro" pitchFamily="34" charset="0"/>
              </a:rPr>
              <a:t>WHERE   </a:t>
            </a:r>
            <a:r>
              <a:rPr lang="en-US" sz="2000" dirty="0" err="1" smtClean="0">
                <a:solidFill>
                  <a:srgbClr val="0070C0"/>
                </a:solidFill>
                <a:latin typeface="Myriad Pro" pitchFamily="34" charset="0"/>
              </a:rPr>
              <a:t>pc.nhomTruong</a:t>
            </a:r>
            <a:r>
              <a:rPr lang="en-US" sz="2000" dirty="0" smtClean="0">
                <a:solidFill>
                  <a:srgbClr val="0070C0"/>
                </a:solidFill>
                <a:latin typeface="Myriad Pro" pitchFamily="34" charset="0"/>
              </a:rPr>
              <a:t> = ‘</a:t>
            </a:r>
            <a:r>
              <a:rPr lang="en-US" sz="2000" b="1" dirty="0" smtClean="0">
                <a:solidFill>
                  <a:srgbClr val="0070C0"/>
                </a:solidFill>
                <a:latin typeface="Myriad Pro" pitchFamily="34" charset="0"/>
              </a:rPr>
              <a:t>0912469</a:t>
            </a:r>
            <a:r>
              <a:rPr lang="en-US" sz="2000" dirty="0" smtClean="0">
                <a:solidFill>
                  <a:srgbClr val="0070C0"/>
                </a:solidFill>
                <a:latin typeface="Myriad Pro" pitchFamily="34" charset="0"/>
              </a:rPr>
              <a:t>’</a:t>
            </a:r>
            <a:endParaRPr lang="en-US" sz="2000" dirty="0">
              <a:solidFill>
                <a:srgbClr val="0070C0"/>
              </a:solidFill>
              <a:latin typeface="Myriad Pro"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2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5"/>
                                        </p:tgtEl>
                                        <p:attrNameLst>
                                          <p:attrName>ppt_y</p:attrName>
                                        </p:attrNameLst>
                                      </p:cBhvr>
                                      <p:tavLst>
                                        <p:tav tm="0">
                                          <p:val>
                                            <p:strVal val="#ppt_y"/>
                                          </p:val>
                                        </p:tav>
                                        <p:tav tm="100000">
                                          <p:val>
                                            <p:strVal val="#ppt_y"/>
                                          </p:val>
                                        </p:tav>
                                      </p:tavLst>
                                    </p:anim>
                                    <p:anim calcmode="lin" valueType="num">
                                      <p:cBhvr>
                                        <p:cTn id="9" dur="2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5"/>
                                        </p:tgtEl>
                                      </p:cBhvr>
                                    </p:animEffect>
                                  </p:childTnLst>
                                </p:cTn>
                              </p:par>
                            </p:childTnLst>
                          </p:cTn>
                        </p:par>
                        <p:par>
                          <p:cTn id="12" fill="hold">
                            <p:stCondLst>
                              <p:cond delay="62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 calcmode="lin" valueType="num">
                                      <p:cBhvr>
                                        <p:cTn id="15"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6" dur="200" fill="hold"/>
                                        <p:tgtEl>
                                          <p:spTgt spid="8"/>
                                        </p:tgtEl>
                                        <p:attrNameLst>
                                          <p:attrName>ppt_y</p:attrName>
                                        </p:attrNameLst>
                                      </p:cBhvr>
                                      <p:tavLst>
                                        <p:tav tm="0">
                                          <p:val>
                                            <p:strVal val="#ppt_y"/>
                                          </p:val>
                                        </p:tav>
                                        <p:tav tm="100000">
                                          <p:val>
                                            <p:strVal val="#ppt_y"/>
                                          </p:val>
                                        </p:tav>
                                      </p:tavLst>
                                    </p:anim>
                                    <p:anim calcmode="lin" valueType="num">
                                      <p:cBhvr>
                                        <p:cTn id="17"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8"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200" tmFilter="0,0; .5, 1; 1, 1"/>
                                        <p:tgtEl>
                                          <p:spTgt spid="8"/>
                                        </p:tgtEl>
                                      </p:cBhvr>
                                    </p:animEffect>
                                  </p:childTnLst>
                                </p:cTn>
                              </p:par>
                            </p:childTnLst>
                          </p:cTn>
                        </p:par>
                        <p:par>
                          <p:cTn id="20" fill="hold">
                            <p:stCondLst>
                              <p:cond delay="184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2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4" dur="200" fill="hold"/>
                                        <p:tgtEl>
                                          <p:spTgt spid="10"/>
                                        </p:tgtEl>
                                        <p:attrNameLst>
                                          <p:attrName>ppt_y</p:attrName>
                                        </p:attrNameLst>
                                      </p:cBhvr>
                                      <p:tavLst>
                                        <p:tav tm="0">
                                          <p:val>
                                            <p:strVal val="#ppt_y"/>
                                          </p:val>
                                        </p:tav>
                                        <p:tav tm="100000">
                                          <p:val>
                                            <p:strVal val="#ppt_y"/>
                                          </p:val>
                                        </p:tav>
                                      </p:tavLst>
                                    </p:anim>
                                    <p:anim calcmode="lin" valueType="num">
                                      <p:cBhvr>
                                        <p:cTn id="25" dur="2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6" dur="2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200" tmFilter="0,0; .5, 1; 1, 1"/>
                                        <p:tgtEl>
                                          <p:spTgt spid="10"/>
                                        </p:tgtEl>
                                      </p:cBhvr>
                                    </p:animEffect>
                                  </p:childTnLst>
                                </p:cTn>
                              </p:par>
                            </p:childTnLst>
                          </p:cTn>
                        </p:par>
                        <p:par>
                          <p:cTn id="28" fill="hold">
                            <p:stCondLst>
                              <p:cond delay="2580"/>
                            </p:stCondLst>
                            <p:childTnLst>
                              <p:par>
                                <p:cTn id="29" presetID="47"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956556"/>
            <a:ext cx="9677400" cy="769441"/>
          </a:xfrm>
          <a:prstGeom prst="rect">
            <a:avLst/>
          </a:prstGeom>
          <a:noFill/>
        </p:spPr>
        <p:txBody>
          <a:bodyPr wrap="square" rtlCol="0">
            <a:spAutoFit/>
          </a:bodyPr>
          <a:lstStyle/>
          <a:p>
            <a:r>
              <a:rPr lang="en-US" sz="4400" b="1" dirty="0" smtClean="0">
                <a:solidFill>
                  <a:srgbClr val="0070C0"/>
                </a:solidFill>
                <a:latin typeface="Myriad Pro" pitchFamily="34" charset="0"/>
              </a:rPr>
              <a:t>RDBMS CÓ GIẢI QUYẾT ĐƯỢC?</a:t>
            </a:r>
            <a:endParaRPr lang="en-US" sz="4400" b="1" dirty="0">
              <a:solidFill>
                <a:srgbClr val="0070C0"/>
              </a:solidFill>
              <a:latin typeface="Myriad Pro" pitchFamily="34" charset="0"/>
            </a:endParaRPr>
          </a:p>
        </p:txBody>
      </p:sp>
      <p:sp>
        <p:nvSpPr>
          <p:cNvPr id="6" name="TextBox 5"/>
          <p:cNvSpPr txBox="1"/>
          <p:nvPr/>
        </p:nvSpPr>
        <p:spPr>
          <a:xfrm>
            <a:off x="2800350" y="5803107"/>
            <a:ext cx="4076700" cy="461665"/>
          </a:xfrm>
          <a:prstGeom prst="rect">
            <a:avLst/>
          </a:prstGeom>
          <a:noFill/>
        </p:spPr>
        <p:txBody>
          <a:bodyPr wrap="square" rtlCol="0">
            <a:spAutoFit/>
          </a:bodyPr>
          <a:lstStyle/>
          <a:p>
            <a:r>
              <a:rPr lang="en-US" sz="2400" smtClean="0">
                <a:solidFill>
                  <a:srgbClr val="0070C0"/>
                </a:solidFill>
                <a:latin typeface="Myriad Pro" pitchFamily="34" charset="0"/>
              </a:rPr>
              <a:t>Binary Large Object (BLOB)</a:t>
            </a:r>
            <a:endParaRPr lang="en-US" sz="2400" dirty="0">
              <a:solidFill>
                <a:srgbClr val="0070C0"/>
              </a:solidFill>
              <a:latin typeface="Myriad Pro" pitchFamily="34" charset="0"/>
            </a:endParaRPr>
          </a:p>
        </p:txBody>
      </p:sp>
      <p:sp>
        <p:nvSpPr>
          <p:cNvPr id="7" name="TextBox 6"/>
          <p:cNvSpPr txBox="1"/>
          <p:nvPr/>
        </p:nvSpPr>
        <p:spPr>
          <a:xfrm>
            <a:off x="3228975" y="5803107"/>
            <a:ext cx="3219450" cy="461665"/>
          </a:xfrm>
          <a:prstGeom prst="rect">
            <a:avLst/>
          </a:prstGeom>
          <a:noFill/>
        </p:spPr>
        <p:txBody>
          <a:bodyPr wrap="square" rtlCol="0">
            <a:spAutoFit/>
          </a:bodyPr>
          <a:lstStyle/>
          <a:p>
            <a:r>
              <a:rPr lang="en-US" sz="2400" smtClean="0">
                <a:solidFill>
                  <a:srgbClr val="0070C0"/>
                </a:solidFill>
                <a:latin typeface="Myriad Pro" pitchFamily="34" charset="0"/>
              </a:rPr>
              <a:t>Chỉ </a:t>
            </a:r>
            <a:r>
              <a:rPr lang="en-US" sz="2400">
                <a:solidFill>
                  <a:srgbClr val="0070C0"/>
                </a:solidFill>
                <a:latin typeface="Myriad Pro" pitchFamily="34" charset="0"/>
              </a:rPr>
              <a:t>một dòng dài byte</a:t>
            </a:r>
            <a:endParaRPr lang="en-US" sz="2400" dirty="0">
              <a:solidFill>
                <a:srgbClr val="0070C0"/>
              </a:solidFill>
              <a:latin typeface="Myriad Pro" pitchFamily="34" charset="0"/>
            </a:endParaRPr>
          </a:p>
        </p:txBody>
      </p:sp>
      <p:sp>
        <p:nvSpPr>
          <p:cNvPr id="9" name="TextBox 8"/>
          <p:cNvSpPr txBox="1"/>
          <p:nvPr/>
        </p:nvSpPr>
        <p:spPr>
          <a:xfrm>
            <a:off x="0" y="2483070"/>
            <a:ext cx="9144000" cy="1323439"/>
          </a:xfrm>
          <a:prstGeom prst="rect">
            <a:avLst/>
          </a:prstGeom>
          <a:noFill/>
        </p:spPr>
        <p:txBody>
          <a:bodyPr wrap="square" rtlCol="0">
            <a:spAutoFit/>
          </a:bodyPr>
          <a:lstStyle/>
          <a:p>
            <a:pPr algn="ctr"/>
            <a:r>
              <a:rPr lang="en-US" sz="4000" b="1" dirty="0" smtClean="0">
                <a:solidFill>
                  <a:srgbClr val="0070C0"/>
                </a:solidFill>
                <a:latin typeface="Myriad Pro" pitchFamily="34" charset="0"/>
              </a:rPr>
              <a:t>CÁC TÍNH NĂNG KHÔNG</a:t>
            </a:r>
          </a:p>
          <a:p>
            <a:pPr algn="ctr"/>
            <a:r>
              <a:rPr lang="en-US" sz="4000" b="1" dirty="0" smtClean="0">
                <a:solidFill>
                  <a:srgbClr val="0070C0"/>
                </a:solidFill>
                <a:latin typeface="Myriad Pro" pitchFamily="34" charset="0"/>
              </a:rPr>
              <a:t>CÓ SẴN TRONG MÔ HÌNH QUAN HỆ</a:t>
            </a:r>
            <a:endParaRPr lang="en-US" sz="4000" b="1" dirty="0">
              <a:solidFill>
                <a:srgbClr val="0070C0"/>
              </a:solidFill>
              <a:latin typeface="Myriad Pro" pitchFamily="34" charset="0"/>
            </a:endParaRPr>
          </a:p>
        </p:txBody>
      </p:sp>
    </p:spTree>
    <p:extLst>
      <p:ext uri="{BB962C8B-B14F-4D97-AF65-F5344CB8AC3E}">
        <p14:creationId xmlns:p14="http://schemas.microsoft.com/office/powerpoint/2010/main" val="109128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6" presetClass="exit" presetSubtype="21" fill="hold" grpId="1" nodeType="clickEffect">
                                  <p:stCondLst>
                                    <p:cond delay="0"/>
                                  </p:stCondLst>
                                  <p:childTnLst>
                                    <p:animEffect transition="out" filter="barn(inVertical)">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P spid="6" grpId="1"/>
      <p:bldP spid="7" grpId="0"/>
      <p:bldP spid="7" grpId="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438400" y="1889760"/>
            <a:ext cx="4724400" cy="3987597"/>
            <a:chOff x="2253915" y="1803603"/>
            <a:chExt cx="4724400" cy="3987597"/>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6602" y="1803603"/>
              <a:ext cx="3250794" cy="3250794"/>
            </a:xfrm>
            <a:prstGeom prst="rect">
              <a:avLst/>
            </a:prstGeom>
          </p:spPr>
        </p:pic>
        <p:sp>
          <p:nvSpPr>
            <p:cNvPr id="18" name="TextBox 17"/>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15" name="TextBox 14"/>
          <p:cNvSpPr txBox="1"/>
          <p:nvPr/>
        </p:nvSpPr>
        <p:spPr>
          <a:xfrm>
            <a:off x="3352800" y="1752600"/>
            <a:ext cx="4133416" cy="523220"/>
          </a:xfrm>
          <a:prstGeom prst="rect">
            <a:avLst/>
          </a:prstGeom>
          <a:noFill/>
        </p:spPr>
        <p:txBody>
          <a:bodyPr wrap="square" rtlCol="0">
            <a:spAutoFit/>
          </a:bodyPr>
          <a:lstStyle/>
          <a:p>
            <a:r>
              <a:rPr lang="en-US" sz="2800" smtClean="0">
                <a:solidFill>
                  <a:srgbClr val="0070C0"/>
                </a:solidFill>
                <a:latin typeface="Myriad Pro" pitchFamily="34" charset="0"/>
              </a:rPr>
              <a:t>Do người dùng định nghĩa</a:t>
            </a:r>
            <a:endParaRPr lang="en-US" sz="2800" dirty="0">
              <a:solidFill>
                <a:srgbClr val="0070C0"/>
              </a:solidFill>
              <a:latin typeface="Myriad Pro" pitchFamily="34" charset="0"/>
            </a:endParaRPr>
          </a:p>
        </p:txBody>
      </p:sp>
      <p:sp>
        <p:nvSpPr>
          <p:cNvPr id="19" name="TextBox 18"/>
          <p:cNvSpPr txBox="1"/>
          <p:nvPr/>
        </p:nvSpPr>
        <p:spPr>
          <a:xfrm>
            <a:off x="3352800" y="2453640"/>
            <a:ext cx="5334000" cy="523220"/>
          </a:xfrm>
          <a:prstGeom prst="rect">
            <a:avLst/>
          </a:prstGeom>
          <a:noFill/>
        </p:spPr>
        <p:txBody>
          <a:bodyPr wrap="square" rtlCol="0">
            <a:spAutoFit/>
          </a:bodyPr>
          <a:lstStyle/>
          <a:p>
            <a:r>
              <a:rPr lang="en-US" sz="2800" smtClean="0">
                <a:solidFill>
                  <a:srgbClr val="0070C0"/>
                </a:solidFill>
                <a:latin typeface="Myriad Pro" pitchFamily="34" charset="0"/>
              </a:rPr>
              <a:t>Dữ liệu của Dinky Entertainment</a:t>
            </a:r>
            <a:endParaRPr lang="en-US" sz="2800" dirty="0">
              <a:solidFill>
                <a:srgbClr val="0070C0"/>
              </a:solidFill>
              <a:latin typeface="Myriad Pro" pitchFamily="34" charset="0"/>
            </a:endParaRPr>
          </a:p>
        </p:txBody>
      </p:sp>
      <p:sp>
        <p:nvSpPr>
          <p:cNvPr id="20" name="TextBox 19"/>
          <p:cNvSpPr txBox="1"/>
          <p:nvPr/>
        </p:nvSpPr>
        <p:spPr>
          <a:xfrm>
            <a:off x="3352800" y="3116387"/>
            <a:ext cx="5029200" cy="523220"/>
          </a:xfrm>
          <a:prstGeom prst="rect">
            <a:avLst/>
          </a:prstGeom>
          <a:noFill/>
        </p:spPr>
        <p:txBody>
          <a:bodyPr wrap="square" rtlCol="0">
            <a:spAutoFit/>
          </a:bodyPr>
          <a:lstStyle/>
          <a:p>
            <a:r>
              <a:rPr lang="en-US" sz="2800">
                <a:solidFill>
                  <a:srgbClr val="0070C0"/>
                </a:solidFill>
                <a:latin typeface="Myriad Pro" pitchFamily="34" charset="0"/>
              </a:rPr>
              <a:t>H</a:t>
            </a:r>
            <a:r>
              <a:rPr lang="en-US" sz="2800" smtClean="0">
                <a:solidFill>
                  <a:srgbClr val="0070C0"/>
                </a:solidFill>
                <a:latin typeface="Myriad Pro" pitchFamily="34" charset="0"/>
              </a:rPr>
              <a:t>ình </a:t>
            </a:r>
            <a:r>
              <a:rPr lang="en-US" sz="2800">
                <a:solidFill>
                  <a:srgbClr val="0070C0"/>
                </a:solidFill>
                <a:latin typeface="Myriad Pro" pitchFamily="34" charset="0"/>
              </a:rPr>
              <a:t>ảnh, giọng nói, </a:t>
            </a:r>
            <a:r>
              <a:rPr lang="en-US" sz="2800" smtClean="0">
                <a:solidFill>
                  <a:srgbClr val="0070C0"/>
                </a:solidFill>
                <a:latin typeface="Myriad Pro" pitchFamily="34" charset="0"/>
              </a:rPr>
              <a:t>video…</a:t>
            </a:r>
            <a:endParaRPr lang="en-US" sz="2800" dirty="0">
              <a:solidFill>
                <a:srgbClr val="0070C0"/>
              </a:solidFill>
              <a:latin typeface="Myriad Pro" pitchFamily="34" charset="0"/>
            </a:endParaRPr>
          </a:p>
        </p:txBody>
      </p:sp>
      <p:sp>
        <p:nvSpPr>
          <p:cNvPr id="21" name="TextBox 20"/>
          <p:cNvSpPr txBox="1"/>
          <p:nvPr/>
        </p:nvSpPr>
        <p:spPr>
          <a:xfrm>
            <a:off x="3352800" y="3901440"/>
            <a:ext cx="5791200" cy="523220"/>
          </a:xfrm>
          <a:prstGeom prst="rect">
            <a:avLst/>
          </a:prstGeom>
          <a:noFill/>
        </p:spPr>
        <p:txBody>
          <a:bodyPr wrap="square" rtlCol="0">
            <a:spAutoFit/>
          </a:bodyPr>
          <a:lstStyle/>
          <a:p>
            <a:r>
              <a:rPr lang="en-US" sz="2800" smtClean="0">
                <a:solidFill>
                  <a:srgbClr val="0070C0"/>
                </a:solidFill>
                <a:latin typeface="Myriad Pro" pitchFamily="34" charset="0"/>
              </a:rPr>
              <a:t>P</a:t>
            </a:r>
            <a:r>
              <a:rPr lang="vi-VN" sz="2800" smtClean="0">
                <a:solidFill>
                  <a:srgbClr val="0070C0"/>
                </a:solidFill>
                <a:latin typeface="Myriad Pro" pitchFamily="34" charset="0"/>
              </a:rPr>
              <a:t>hải </a:t>
            </a:r>
            <a:r>
              <a:rPr lang="vi-VN" sz="2800">
                <a:solidFill>
                  <a:srgbClr val="0070C0"/>
                </a:solidFill>
                <a:latin typeface="Myriad Pro" pitchFamily="34" charset="0"/>
              </a:rPr>
              <a:t>được lưu trữ trong cơ sở dữ liệu</a:t>
            </a:r>
            <a:endParaRPr lang="en-US" sz="2800" dirty="0">
              <a:solidFill>
                <a:srgbClr val="0070C0"/>
              </a:solidFill>
              <a:latin typeface="Myriad Pro" pitchFamily="34" charset="0"/>
            </a:endParaRPr>
          </a:p>
        </p:txBody>
      </p:sp>
      <p:sp>
        <p:nvSpPr>
          <p:cNvPr id="22" name="TextBox 21"/>
          <p:cNvSpPr txBox="1"/>
          <p:nvPr/>
        </p:nvSpPr>
        <p:spPr>
          <a:xfrm>
            <a:off x="3352800" y="4741784"/>
            <a:ext cx="5791200" cy="523220"/>
          </a:xfrm>
          <a:prstGeom prst="rect">
            <a:avLst/>
          </a:prstGeom>
          <a:noFill/>
        </p:spPr>
        <p:txBody>
          <a:bodyPr wrap="square" rtlCol="0">
            <a:spAutoFit/>
          </a:bodyPr>
          <a:lstStyle/>
          <a:p>
            <a:r>
              <a:rPr lang="en-US" sz="2800" smtClean="0">
                <a:solidFill>
                  <a:srgbClr val="0070C0"/>
                </a:solidFill>
                <a:latin typeface="Myriad Pro" pitchFamily="34" charset="0"/>
              </a:rPr>
              <a:t>P</a:t>
            </a:r>
            <a:r>
              <a:rPr lang="vi-VN" sz="2800" smtClean="0">
                <a:solidFill>
                  <a:srgbClr val="0070C0"/>
                </a:solidFill>
                <a:latin typeface="Myriad Pro" pitchFamily="34" charset="0"/>
              </a:rPr>
              <a:t>hải </a:t>
            </a:r>
            <a:r>
              <a:rPr lang="en-US" sz="2800" smtClean="0">
                <a:solidFill>
                  <a:srgbClr val="0070C0"/>
                </a:solidFill>
                <a:latin typeface="Myriad Pro" pitchFamily="34" charset="0"/>
              </a:rPr>
              <a:t>có những phương thức đặc biệt</a:t>
            </a:r>
            <a:endParaRPr lang="en-US" sz="2800" dirty="0">
              <a:solidFill>
                <a:srgbClr val="0070C0"/>
              </a:solidFill>
              <a:latin typeface="Myriad Pro" pitchFamily="34" charset="0"/>
            </a:endParaRPr>
          </a:p>
        </p:txBody>
      </p:sp>
    </p:spTree>
    <p:extLst>
      <p:ext uri="{BB962C8B-B14F-4D97-AF65-F5344CB8AC3E}">
        <p14:creationId xmlns:p14="http://schemas.microsoft.com/office/powerpoint/2010/main" val="18075722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6"/>
                                        </p:tgtEl>
                                      </p:cBhvr>
                                      <p:by x="70000" y="70000"/>
                                    </p:animScale>
                                  </p:childTnLst>
                                </p:cTn>
                              </p:par>
                              <p:par>
                                <p:cTn id="7" presetID="64" presetClass="path" presetSubtype="0" accel="50000" decel="50000" fill="hold" nodeType="withEffect">
                                  <p:stCondLst>
                                    <p:cond delay="0"/>
                                  </p:stCondLst>
                                  <p:childTnLst>
                                    <p:animMotion origin="layout" path="M 0 -3.7037E-6 L -0.31667 0.00047 " pathEditMode="relative" rAng="0" ptsTypes="AA">
                                      <p:cBhvr>
                                        <p:cTn id="8" dur="1000" fill="hold"/>
                                        <p:tgtEl>
                                          <p:spTgt spid="16"/>
                                        </p:tgtEl>
                                        <p:attrNameLst>
                                          <p:attrName>ppt_x</p:attrName>
                                          <p:attrName>ppt_y</p:attrName>
                                        </p:attrNameLst>
                                      </p:cBhvr>
                                      <p:rCtr x="-15833" y="23"/>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905000"/>
            <a:ext cx="3124200" cy="3124200"/>
          </a:xfrm>
          <a:prstGeom prst="rect">
            <a:avLst/>
          </a:prstGeom>
        </p:spPr>
      </p:pic>
      <p:sp>
        <p:nvSpPr>
          <p:cNvPr id="25" name="TextBox 24"/>
          <p:cNvSpPr txBox="1"/>
          <p:nvPr/>
        </p:nvSpPr>
        <p:spPr>
          <a:xfrm>
            <a:off x="2476500" y="5772330"/>
            <a:ext cx="4914900" cy="523220"/>
          </a:xfrm>
          <a:prstGeom prst="rect">
            <a:avLst/>
          </a:prstGeom>
          <a:noFill/>
        </p:spPr>
        <p:txBody>
          <a:bodyPr wrap="square" rtlCol="0">
            <a:spAutoFit/>
          </a:bodyPr>
          <a:lstStyle/>
          <a:p>
            <a:r>
              <a:rPr lang="en-US" sz="2800" dirty="0" err="1" smtClean="0">
                <a:solidFill>
                  <a:srgbClr val="0070C0"/>
                </a:solidFill>
                <a:latin typeface="Myriad Pro" pitchFamily="34" charset="0"/>
              </a:rPr>
              <a:t>Setof</a:t>
            </a:r>
            <a:r>
              <a:rPr lang="en-US" sz="2800" dirty="0" smtClean="0">
                <a:solidFill>
                  <a:srgbClr val="0070C0"/>
                </a:solidFill>
                <a:latin typeface="Myriad Pro" pitchFamily="34" charset="0"/>
              </a:rPr>
              <a:t>, </a:t>
            </a:r>
            <a:r>
              <a:rPr lang="en-US" sz="2800" dirty="0" err="1" smtClean="0">
                <a:solidFill>
                  <a:srgbClr val="0070C0"/>
                </a:solidFill>
                <a:latin typeface="Myriad Pro" pitchFamily="34" charset="0"/>
              </a:rPr>
              <a:t>listof</a:t>
            </a:r>
            <a:r>
              <a:rPr lang="en-US" sz="2800" dirty="0" smtClean="0">
                <a:solidFill>
                  <a:srgbClr val="0070C0"/>
                </a:solidFill>
                <a:latin typeface="Myriad Pro" pitchFamily="34" charset="0"/>
              </a:rPr>
              <a:t>,  arrays,  tuples…</a:t>
            </a:r>
            <a:endParaRPr lang="en-US" sz="2800" dirty="0">
              <a:solidFill>
                <a:srgbClr val="0070C0"/>
              </a:solidFill>
              <a:latin typeface="Myriad Pro" pitchFamily="34" charset="0"/>
            </a:endParaRPr>
          </a:p>
        </p:txBody>
      </p:sp>
    </p:spTree>
    <p:extLst>
      <p:ext uri="{BB962C8B-B14F-4D97-AF65-F5344CB8AC3E}">
        <p14:creationId xmlns:p14="http://schemas.microsoft.com/office/powerpoint/2010/main" val="30479851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971490"/>
            <a:ext cx="4975412" cy="400110"/>
          </a:xfrm>
          <a:prstGeom prst="rect">
            <a:avLst/>
          </a:prstGeom>
          <a:noFill/>
        </p:spPr>
        <p:txBody>
          <a:bodyPr wrap="square" rtlCol="0">
            <a:spAutoFit/>
          </a:bodyPr>
          <a:lstStyle/>
          <a:p>
            <a:pPr marL="285750" indent="-285750">
              <a:buFont typeface="Wingdings" pitchFamily="2" charset="2"/>
              <a:buChar char="q"/>
            </a:pPr>
            <a:r>
              <a:rPr lang="en-US" sz="2000" b="1" smtClean="0">
                <a:solidFill>
                  <a:srgbClr val="0070C0"/>
                </a:solidFill>
                <a:latin typeface="Myriad Pro" pitchFamily="34" charset="0"/>
              </a:rPr>
              <a:t>Một số kiểu phổ biến được hỗ trợ:</a:t>
            </a:r>
            <a:endParaRPr lang="en-US" sz="2000" b="1" dirty="0">
              <a:solidFill>
                <a:srgbClr val="0070C0"/>
              </a:solidFill>
              <a:latin typeface="Myriad Pro" pitchFamily="34" charset="0"/>
            </a:endParaRPr>
          </a:p>
        </p:txBody>
      </p:sp>
      <p:sp>
        <p:nvSpPr>
          <p:cNvPr id="6" name="TextBox 5"/>
          <p:cNvSpPr txBox="1"/>
          <p:nvPr/>
        </p:nvSpPr>
        <p:spPr>
          <a:xfrm>
            <a:off x="663388" y="1524000"/>
            <a:ext cx="8175812" cy="677108"/>
          </a:xfrm>
          <a:prstGeom prst="rect">
            <a:avLst/>
          </a:prstGeom>
          <a:noFill/>
        </p:spPr>
        <p:txBody>
          <a:bodyPr wrap="square" rtlCol="0">
            <a:spAutoFit/>
          </a:bodyPr>
          <a:lstStyle/>
          <a:p>
            <a:pPr marL="742950" lvl="1" indent="-285750">
              <a:buFont typeface="Wingdings" pitchFamily="2" charset="2"/>
              <a:buChar char="§"/>
            </a:pPr>
            <a:r>
              <a:rPr lang="en-US" b="1">
                <a:solidFill>
                  <a:srgbClr val="0070C0"/>
                </a:solidFill>
              </a:rPr>
              <a:t>ROW</a:t>
            </a:r>
            <a:r>
              <a:rPr lang="en-US">
                <a:solidFill>
                  <a:srgbClr val="0070C0"/>
                </a:solidFill>
              </a:rPr>
              <a:t>(n­</a:t>
            </a:r>
            <a:r>
              <a:rPr lang="en-US" baseline="-25000">
                <a:solidFill>
                  <a:srgbClr val="0070C0"/>
                </a:solidFill>
              </a:rPr>
              <a:t>1</a:t>
            </a:r>
            <a:r>
              <a:rPr lang="en-US">
                <a:solidFill>
                  <a:srgbClr val="0070C0"/>
                </a:solidFill>
              </a:rPr>
              <a:t> t</a:t>
            </a:r>
            <a:r>
              <a:rPr lang="en-US" baseline="-25000">
                <a:solidFill>
                  <a:srgbClr val="0070C0"/>
                </a:solidFill>
              </a:rPr>
              <a:t>1</a:t>
            </a:r>
            <a:r>
              <a:rPr lang="en-US">
                <a:solidFill>
                  <a:srgbClr val="0070C0"/>
                </a:solidFill>
              </a:rPr>
              <a:t>, …, n</a:t>
            </a:r>
            <a:r>
              <a:rPr lang="en-US" baseline="-25000">
                <a:solidFill>
                  <a:srgbClr val="0070C0"/>
                </a:solidFill>
              </a:rPr>
              <a:t>n</a:t>
            </a:r>
            <a:r>
              <a:rPr lang="en-US">
                <a:solidFill>
                  <a:srgbClr val="0070C0"/>
                </a:solidFill>
              </a:rPr>
              <a:t> t</a:t>
            </a:r>
            <a:r>
              <a:rPr lang="en-US" baseline="-25000">
                <a:solidFill>
                  <a:srgbClr val="0070C0"/>
                </a:solidFill>
              </a:rPr>
              <a:t>n</a:t>
            </a:r>
            <a:r>
              <a:rPr lang="en-US" smtClean="0">
                <a:solidFill>
                  <a:srgbClr val="0070C0"/>
                </a:solidFill>
              </a:rPr>
              <a:t>): Là kiểu dữ liệu dùng để thể hiện cho một dòng, một bộ của n cột dữ liệu với  </a:t>
            </a:r>
            <a:r>
              <a:rPr lang="en-US" sz="2000">
                <a:solidFill>
                  <a:srgbClr val="0070C0"/>
                </a:solidFill>
                <a:latin typeface="Calibri" pitchFamily="34" charset="0"/>
              </a:rPr>
              <a:t>n</a:t>
            </a:r>
            <a:r>
              <a:rPr lang="en-US" sz="2000" baseline="-25000">
                <a:solidFill>
                  <a:srgbClr val="0070C0"/>
                </a:solidFill>
                <a:latin typeface="Calibri" pitchFamily="34" charset="0"/>
              </a:rPr>
              <a:t>1</a:t>
            </a:r>
            <a:r>
              <a:rPr lang="en-US" sz="2000">
                <a:solidFill>
                  <a:srgbClr val="0070C0"/>
                </a:solidFill>
                <a:latin typeface="Calibri" pitchFamily="34" charset="0"/>
              </a:rPr>
              <a:t>,…,n</a:t>
            </a:r>
            <a:r>
              <a:rPr lang="en-US" sz="2000" baseline="-25000">
                <a:solidFill>
                  <a:srgbClr val="0070C0"/>
                </a:solidFill>
                <a:latin typeface="Calibri" pitchFamily="34" charset="0"/>
              </a:rPr>
              <a:t>n</a:t>
            </a:r>
            <a:r>
              <a:rPr lang="en-US" sz="2000">
                <a:solidFill>
                  <a:srgbClr val="0070C0"/>
                </a:solidFill>
                <a:latin typeface="Calibri" pitchFamily="34" charset="0"/>
              </a:rPr>
              <a:t> thuộc loại t</a:t>
            </a:r>
            <a:r>
              <a:rPr lang="en-US" sz="2000" baseline="-25000">
                <a:solidFill>
                  <a:srgbClr val="0070C0"/>
                </a:solidFill>
                <a:latin typeface="Calibri" pitchFamily="34" charset="0"/>
              </a:rPr>
              <a:t>1</a:t>
            </a:r>
            <a:r>
              <a:rPr lang="en-US" sz="2000">
                <a:solidFill>
                  <a:srgbClr val="0070C0"/>
                </a:solidFill>
                <a:latin typeface="Calibri" pitchFamily="34" charset="0"/>
              </a:rPr>
              <a:t>,…,t</a:t>
            </a:r>
            <a:r>
              <a:rPr lang="en-US" sz="2000" baseline="-25000">
                <a:solidFill>
                  <a:srgbClr val="0070C0"/>
                </a:solidFill>
                <a:latin typeface="Calibri" pitchFamily="34" charset="0"/>
              </a:rPr>
              <a:t>n</a:t>
            </a:r>
            <a:r>
              <a:rPr lang="en-US" sz="2000">
                <a:solidFill>
                  <a:srgbClr val="0070C0"/>
                </a:solidFill>
                <a:latin typeface="Calibri" pitchFamily="34" charset="0"/>
              </a:rPr>
              <a:t> tương ứng. </a:t>
            </a:r>
          </a:p>
        </p:txBody>
      </p:sp>
      <p:sp>
        <p:nvSpPr>
          <p:cNvPr id="7" name="TextBox 6"/>
          <p:cNvSpPr txBox="1"/>
          <p:nvPr/>
        </p:nvSpPr>
        <p:spPr>
          <a:xfrm>
            <a:off x="1090108" y="4069080"/>
            <a:ext cx="7718612" cy="646331"/>
          </a:xfrm>
          <a:prstGeom prst="rect">
            <a:avLst/>
          </a:prstGeom>
          <a:noFill/>
        </p:spPr>
        <p:txBody>
          <a:bodyPr wrap="square" rtlCol="0">
            <a:spAutoFit/>
          </a:bodyPr>
          <a:lstStyle/>
          <a:p>
            <a:pPr marL="285750" indent="-285750">
              <a:buFont typeface="Wingdings" pitchFamily="2" charset="2"/>
              <a:buChar char="§"/>
            </a:pPr>
            <a:r>
              <a:rPr lang="en-US" b="1">
                <a:solidFill>
                  <a:srgbClr val="0070C0"/>
                </a:solidFill>
              </a:rPr>
              <a:t>Listof</a:t>
            </a:r>
            <a:r>
              <a:rPr lang="en-US">
                <a:solidFill>
                  <a:srgbClr val="0070C0"/>
                </a:solidFill>
              </a:rPr>
              <a:t>(base</a:t>
            </a:r>
            <a:r>
              <a:rPr lang="en-US" smtClean="0">
                <a:solidFill>
                  <a:srgbClr val="0070C0"/>
                </a:solidFill>
              </a:rPr>
              <a:t>): Là kiểu dữ liệu thể hiện các phẩn tử có thứ tự. Với 2 phần tử đặc biệt và head và tail. Và phương thức append, prepend.</a:t>
            </a:r>
            <a:endParaRPr lang="en-US" dirty="0">
              <a:solidFill>
                <a:srgbClr val="0070C0"/>
              </a:solidFill>
              <a:latin typeface="Myriad Pro" pitchFamily="34" charset="0"/>
            </a:endParaRPr>
          </a:p>
        </p:txBody>
      </p:sp>
      <p:sp>
        <p:nvSpPr>
          <p:cNvPr id="8" name="TextBox 7"/>
          <p:cNvSpPr txBox="1"/>
          <p:nvPr/>
        </p:nvSpPr>
        <p:spPr>
          <a:xfrm>
            <a:off x="1103002" y="2819400"/>
            <a:ext cx="6499412" cy="369332"/>
          </a:xfrm>
          <a:prstGeom prst="rect">
            <a:avLst/>
          </a:prstGeom>
          <a:noFill/>
        </p:spPr>
        <p:txBody>
          <a:bodyPr wrap="square" rtlCol="0">
            <a:spAutoFit/>
          </a:bodyPr>
          <a:lstStyle/>
          <a:p>
            <a:pPr marL="285750" indent="-285750">
              <a:buFont typeface="Wingdings" pitchFamily="2" charset="2"/>
              <a:buChar char="§"/>
            </a:pPr>
            <a:r>
              <a:rPr lang="en-US" b="1" smtClean="0">
                <a:solidFill>
                  <a:srgbClr val="0070C0"/>
                </a:solidFill>
              </a:rPr>
              <a:t>ARRAY</a:t>
            </a:r>
            <a:r>
              <a:rPr lang="en-US" smtClean="0">
                <a:solidFill>
                  <a:srgbClr val="0070C0"/>
                </a:solidFill>
              </a:rPr>
              <a:t>(base): Tương tự như mảng bên lập trình.</a:t>
            </a:r>
            <a:endParaRPr lang="en-US" dirty="0">
              <a:solidFill>
                <a:srgbClr val="0070C0"/>
              </a:solidFill>
              <a:latin typeface="Myriad Pro"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1103002" y="4867870"/>
                <a:ext cx="7736197" cy="923330"/>
              </a:xfrm>
              <a:prstGeom prst="rect">
                <a:avLst/>
              </a:prstGeom>
              <a:noFill/>
            </p:spPr>
            <p:txBody>
              <a:bodyPr wrap="square" rtlCol="0">
                <a:spAutoFit/>
              </a:bodyPr>
              <a:lstStyle/>
              <a:p>
                <a:pPr marL="285750" indent="-285750">
                  <a:buFont typeface="Wingdings" pitchFamily="2" charset="2"/>
                  <a:buChar char="§"/>
                </a:pPr>
                <a:r>
                  <a:rPr lang="en-US" b="1" smtClean="0">
                    <a:solidFill>
                      <a:srgbClr val="0070C0"/>
                    </a:solidFill>
                  </a:rPr>
                  <a:t>Setof</a:t>
                </a:r>
                <a:r>
                  <a:rPr lang="en-US" smtClean="0">
                    <a:solidFill>
                      <a:srgbClr val="0070C0"/>
                    </a:solidFill>
                  </a:rPr>
                  <a:t>(base): Là kiểu thể hiện mà các phẩn tử nằm trong tập nằm không trùng nhau. Và có các phương thức của tập hợp: </a:t>
                </a:r>
                <a14:m>
                  <m:oMath xmlns:m="http://schemas.openxmlformats.org/officeDocument/2006/math">
                    <m:r>
                      <a:rPr lang="en-US">
                        <a:solidFill>
                          <a:srgbClr val="0070C0"/>
                        </a:solidFill>
                        <a:latin typeface="Cambria Math"/>
                      </a:rPr>
                      <m:t>⊂</m:t>
                    </m:r>
                  </m:oMath>
                </a14:m>
                <a:r>
                  <a:rPr lang="en-US">
                    <a:solidFill>
                      <a:srgbClr val="0070C0"/>
                    </a:solidFill>
                  </a:rPr>
                  <a:t>, </a:t>
                </a:r>
                <a14:m>
                  <m:oMath xmlns:m="http://schemas.openxmlformats.org/officeDocument/2006/math">
                    <m:r>
                      <a:rPr lang="en-US">
                        <a:solidFill>
                          <a:srgbClr val="0070C0"/>
                        </a:solidFill>
                        <a:latin typeface="Cambria Math"/>
                      </a:rPr>
                      <m:t>⊃</m:t>
                    </m:r>
                  </m:oMath>
                </a14:m>
                <a:r>
                  <a:rPr lang="en-US">
                    <a:solidFill>
                      <a:srgbClr val="0070C0"/>
                    </a:solidFill>
                  </a:rPr>
                  <a:t>, </a:t>
                </a:r>
                <a14:m>
                  <m:oMath xmlns:m="http://schemas.openxmlformats.org/officeDocument/2006/math">
                    <m:r>
                      <a:rPr lang="en-US">
                        <a:solidFill>
                          <a:srgbClr val="0070C0"/>
                        </a:solidFill>
                        <a:latin typeface="Cambria Math"/>
                      </a:rPr>
                      <m:t>∩, ∪. </m:t>
                    </m:r>
                    <m:r>
                      <m:rPr>
                        <m:sty m:val="p"/>
                      </m:rPr>
                      <a:rPr lang="en-US">
                        <a:solidFill>
                          <a:srgbClr val="0070C0"/>
                        </a:solidFill>
                        <a:latin typeface="Cambria Math"/>
                      </a:rPr>
                      <m:t>V</m:t>
                    </m:r>
                    <m:r>
                      <a:rPr lang="en-US">
                        <a:solidFill>
                          <a:srgbClr val="0070C0"/>
                        </a:solidFill>
                        <a:latin typeface="Cambria Math"/>
                      </a:rPr>
                      <m:t>à </m:t>
                    </m:r>
                    <m:r>
                      <m:rPr>
                        <m:sty m:val="p"/>
                      </m:rPr>
                      <a:rPr lang="en-US">
                        <a:solidFill>
                          <a:srgbClr val="0070C0"/>
                        </a:solidFill>
                        <a:latin typeface="Cambria Math"/>
                      </a:rPr>
                      <m:t>c</m:t>
                    </m:r>
                    <m:r>
                      <a:rPr lang="en-US">
                        <a:solidFill>
                          <a:srgbClr val="0070C0"/>
                        </a:solidFill>
                        <a:latin typeface="Cambria Math"/>
                      </a:rPr>
                      <m:t>ó </m:t>
                    </m:r>
                    <m:r>
                      <m:rPr>
                        <m:sty m:val="p"/>
                      </m:rPr>
                      <a:rPr lang="en-US">
                        <a:solidFill>
                          <a:srgbClr val="0070C0"/>
                        </a:solidFill>
                        <a:latin typeface="Cambria Math"/>
                      </a:rPr>
                      <m:t>th</m:t>
                    </m:r>
                    <m:r>
                      <a:rPr lang="en-US">
                        <a:solidFill>
                          <a:srgbClr val="0070C0"/>
                        </a:solidFill>
                        <a:latin typeface="Cambria Math"/>
                      </a:rPr>
                      <m:t>ể </m:t>
                    </m:r>
                    <m:r>
                      <m:rPr>
                        <m:sty m:val="p"/>
                      </m:rPr>
                      <a:rPr lang="en-US">
                        <a:solidFill>
                          <a:srgbClr val="0070C0"/>
                        </a:solidFill>
                        <a:latin typeface="Cambria Math"/>
                      </a:rPr>
                      <m:t>x</m:t>
                    </m:r>
                    <m:r>
                      <a:rPr lang="en-US">
                        <a:solidFill>
                          <a:srgbClr val="0070C0"/>
                        </a:solidFill>
                        <a:latin typeface="Cambria Math"/>
                      </a:rPr>
                      <m:t>é</m:t>
                    </m:r>
                    <m:r>
                      <m:rPr>
                        <m:sty m:val="p"/>
                      </m:rPr>
                      <a:rPr lang="en-US">
                        <a:solidFill>
                          <a:srgbClr val="0070C0"/>
                        </a:solidFill>
                        <a:latin typeface="Cambria Math"/>
                      </a:rPr>
                      <m:t>t</m:t>
                    </m:r>
                    <m:r>
                      <a:rPr lang="en-US">
                        <a:solidFill>
                          <a:srgbClr val="0070C0"/>
                        </a:solidFill>
                        <a:latin typeface="Cambria Math"/>
                      </a:rPr>
                      <m:t> </m:t>
                    </m:r>
                    <m:r>
                      <m:rPr>
                        <m:sty m:val="p"/>
                      </m:rPr>
                      <a:rPr lang="en-US">
                        <a:solidFill>
                          <a:srgbClr val="0070C0"/>
                        </a:solidFill>
                        <a:latin typeface="Cambria Math"/>
                      </a:rPr>
                      <m:t>m</m:t>
                    </m:r>
                    <m:r>
                      <a:rPr lang="en-US">
                        <a:solidFill>
                          <a:srgbClr val="0070C0"/>
                        </a:solidFill>
                        <a:latin typeface="Cambria Math"/>
                      </a:rPr>
                      <m:t>ộ</m:t>
                    </m:r>
                    <m:r>
                      <m:rPr>
                        <m:sty m:val="p"/>
                      </m:rPr>
                      <a:rPr lang="en-US">
                        <a:solidFill>
                          <a:srgbClr val="0070C0"/>
                        </a:solidFill>
                        <a:latin typeface="Cambria Math"/>
                      </a:rPr>
                      <m:t>t</m:t>
                    </m:r>
                    <m:r>
                      <a:rPr lang="en-US">
                        <a:solidFill>
                          <a:srgbClr val="0070C0"/>
                        </a:solidFill>
                        <a:latin typeface="Cambria Math"/>
                      </a:rPr>
                      <m:t> </m:t>
                    </m:r>
                    <m:r>
                      <m:rPr>
                        <m:sty m:val="p"/>
                      </m:rPr>
                      <a:rPr lang="en-US">
                        <a:solidFill>
                          <a:srgbClr val="0070C0"/>
                        </a:solidFill>
                        <a:latin typeface="Cambria Math"/>
                      </a:rPr>
                      <m:t>ph</m:t>
                    </m:r>
                    <m:r>
                      <a:rPr lang="en-US">
                        <a:solidFill>
                          <a:srgbClr val="0070C0"/>
                        </a:solidFill>
                        <a:latin typeface="Cambria Math"/>
                      </a:rPr>
                      <m:t>ầ</m:t>
                    </m:r>
                    <m:r>
                      <m:rPr>
                        <m:sty m:val="p"/>
                      </m:rPr>
                      <a:rPr lang="en-US">
                        <a:solidFill>
                          <a:srgbClr val="0070C0"/>
                        </a:solidFill>
                        <a:latin typeface="Cambria Math"/>
                      </a:rPr>
                      <m:t>n</m:t>
                    </m:r>
                    <m:r>
                      <a:rPr lang="en-US">
                        <a:solidFill>
                          <a:srgbClr val="0070C0"/>
                        </a:solidFill>
                        <a:latin typeface="Cambria Math"/>
                      </a:rPr>
                      <m:t> </m:t>
                    </m:r>
                    <m:r>
                      <m:rPr>
                        <m:sty m:val="p"/>
                      </m:rPr>
                      <a:rPr lang="en-US">
                        <a:solidFill>
                          <a:srgbClr val="0070C0"/>
                        </a:solidFill>
                        <a:latin typeface="Cambria Math"/>
                      </a:rPr>
                      <m:t>t</m:t>
                    </m:r>
                    <m:r>
                      <a:rPr lang="en-US">
                        <a:solidFill>
                          <a:srgbClr val="0070C0"/>
                        </a:solidFill>
                        <a:latin typeface="Cambria Math"/>
                      </a:rPr>
                      <m:t>ử </m:t>
                    </m:r>
                    <m:r>
                      <m:rPr>
                        <m:sty m:val="p"/>
                      </m:rPr>
                      <a:rPr lang="en-US">
                        <a:solidFill>
                          <a:srgbClr val="0070C0"/>
                        </a:solidFill>
                        <a:latin typeface="Cambria Math"/>
                      </a:rPr>
                      <m:t>c</m:t>
                    </m:r>
                    <m:r>
                      <a:rPr lang="en-US">
                        <a:solidFill>
                          <a:srgbClr val="0070C0"/>
                        </a:solidFill>
                        <a:latin typeface="Cambria Math"/>
                      </a:rPr>
                      <m:t>ó </m:t>
                    </m:r>
                    <m:r>
                      <m:rPr>
                        <m:sty m:val="p"/>
                      </m:rPr>
                      <a:rPr lang="en-US">
                        <a:solidFill>
                          <a:srgbClr val="0070C0"/>
                        </a:solidFill>
                        <a:latin typeface="Cambria Math"/>
                      </a:rPr>
                      <m:t>thu</m:t>
                    </m:r>
                    <m:r>
                      <a:rPr lang="en-US">
                        <a:solidFill>
                          <a:srgbClr val="0070C0"/>
                        </a:solidFill>
                        <a:latin typeface="Cambria Math"/>
                      </a:rPr>
                      <m:t>ộ</m:t>
                    </m:r>
                    <m:r>
                      <m:rPr>
                        <m:sty m:val="p"/>
                      </m:rPr>
                      <a:rPr lang="en-US">
                        <a:solidFill>
                          <a:srgbClr val="0070C0"/>
                        </a:solidFill>
                        <a:latin typeface="Cambria Math"/>
                      </a:rPr>
                      <m:t>c</m:t>
                    </m:r>
                    <m:r>
                      <a:rPr lang="en-US">
                        <a:solidFill>
                          <a:srgbClr val="0070C0"/>
                        </a:solidFill>
                        <a:latin typeface="Cambria Math"/>
                      </a:rPr>
                      <m:t> </m:t>
                    </m:r>
                    <m:r>
                      <m:rPr>
                        <m:sty m:val="p"/>
                      </m:rPr>
                      <a:rPr lang="en-US">
                        <a:solidFill>
                          <a:srgbClr val="0070C0"/>
                        </a:solidFill>
                        <a:latin typeface="Cambria Math"/>
                      </a:rPr>
                      <m:t>t</m:t>
                    </m:r>
                    <m:r>
                      <a:rPr lang="en-US">
                        <a:solidFill>
                          <a:srgbClr val="0070C0"/>
                        </a:solidFill>
                        <a:latin typeface="Cambria Math"/>
                      </a:rPr>
                      <m:t>ậ</m:t>
                    </m:r>
                    <m:r>
                      <m:rPr>
                        <m:sty m:val="p"/>
                      </m:rPr>
                      <a:rPr lang="en-US">
                        <a:solidFill>
                          <a:srgbClr val="0070C0"/>
                        </a:solidFill>
                        <a:latin typeface="Cambria Math"/>
                      </a:rPr>
                      <m:t>p</m:t>
                    </m:r>
                    <m:r>
                      <a:rPr lang="en-US">
                        <a:solidFill>
                          <a:srgbClr val="0070C0"/>
                        </a:solidFill>
                        <a:latin typeface="Cambria Math"/>
                      </a:rPr>
                      <m:t> </m:t>
                    </m:r>
                    <m:r>
                      <m:rPr>
                        <m:sty m:val="p"/>
                      </m:rPr>
                      <a:rPr lang="en-US">
                        <a:solidFill>
                          <a:srgbClr val="0070C0"/>
                        </a:solidFill>
                        <a:latin typeface="Cambria Math"/>
                      </a:rPr>
                      <m:t>n</m:t>
                    </m:r>
                    <m:r>
                      <a:rPr lang="en-US">
                        <a:solidFill>
                          <a:srgbClr val="0070C0"/>
                        </a:solidFill>
                        <a:latin typeface="Cambria Math"/>
                      </a:rPr>
                      <m:t>à</m:t>
                    </m:r>
                    <m:r>
                      <m:rPr>
                        <m:sty m:val="p"/>
                      </m:rPr>
                      <a:rPr lang="en-US">
                        <a:solidFill>
                          <a:srgbClr val="0070C0"/>
                        </a:solidFill>
                        <a:latin typeface="Cambria Math"/>
                      </a:rPr>
                      <m:t>y</m:t>
                    </m:r>
                    <m:r>
                      <a:rPr lang="en-US">
                        <a:solidFill>
                          <a:srgbClr val="0070C0"/>
                        </a:solidFill>
                        <a:latin typeface="Cambria Math"/>
                      </a:rPr>
                      <m:t> </m:t>
                    </m:r>
                    <m:r>
                      <m:rPr>
                        <m:sty m:val="p"/>
                      </m:rPr>
                      <a:rPr lang="en-US">
                        <a:solidFill>
                          <a:srgbClr val="0070C0"/>
                        </a:solidFill>
                        <a:latin typeface="Cambria Math"/>
                      </a:rPr>
                      <m:t>kh</m:t>
                    </m:r>
                    <m:r>
                      <a:rPr lang="en-US">
                        <a:solidFill>
                          <a:srgbClr val="0070C0"/>
                        </a:solidFill>
                        <a:latin typeface="Cambria Math"/>
                      </a:rPr>
                      <m:t>ô</m:t>
                    </m:r>
                    <m:r>
                      <m:rPr>
                        <m:sty m:val="p"/>
                      </m:rPr>
                      <a:rPr lang="en-US">
                        <a:solidFill>
                          <a:srgbClr val="0070C0"/>
                        </a:solidFill>
                        <a:latin typeface="Cambria Math"/>
                      </a:rPr>
                      <m:t>ng</m:t>
                    </m:r>
                    <m:r>
                      <a:rPr lang="en-US">
                        <a:solidFill>
                          <a:srgbClr val="0070C0"/>
                        </a:solidFill>
                        <a:latin typeface="Cambria Math"/>
                      </a:rPr>
                      <m:t> </m:t>
                    </m:r>
                    <m:r>
                      <m:rPr>
                        <m:sty m:val="p"/>
                      </m:rPr>
                      <a:rPr lang="en-US">
                        <a:solidFill>
                          <a:srgbClr val="0070C0"/>
                        </a:solidFill>
                        <a:latin typeface="Cambria Math"/>
                      </a:rPr>
                      <m:t>b</m:t>
                    </m:r>
                    <m:r>
                      <a:rPr lang="en-US">
                        <a:solidFill>
                          <a:srgbClr val="0070C0"/>
                        </a:solidFill>
                        <a:latin typeface="Cambria Math"/>
                      </a:rPr>
                      <m:t>ằ</m:t>
                    </m:r>
                    <m:r>
                      <m:rPr>
                        <m:sty m:val="p"/>
                      </m:rPr>
                      <a:rPr lang="en-US">
                        <a:solidFill>
                          <a:srgbClr val="0070C0"/>
                        </a:solidFill>
                        <a:latin typeface="Cambria Math"/>
                      </a:rPr>
                      <m:t>ng</m:t>
                    </m:r>
                    <m:r>
                      <a:rPr lang="en-US">
                        <a:solidFill>
                          <a:srgbClr val="0070C0"/>
                        </a:solidFill>
                        <a:latin typeface="Cambria Math"/>
                      </a:rPr>
                      <m:t> </m:t>
                    </m:r>
                    <m:r>
                      <m:rPr>
                        <m:sty m:val="p"/>
                      </m:rPr>
                      <a:rPr lang="en-US">
                        <a:solidFill>
                          <a:srgbClr val="0070C0"/>
                        </a:solidFill>
                        <a:latin typeface="Cambria Math"/>
                      </a:rPr>
                      <m:t>to</m:t>
                    </m:r>
                    <m:r>
                      <a:rPr lang="en-US">
                        <a:solidFill>
                          <a:srgbClr val="0070C0"/>
                        </a:solidFill>
                        <a:latin typeface="Cambria Math"/>
                      </a:rPr>
                      <m:t>á</m:t>
                    </m:r>
                    <m:r>
                      <m:rPr>
                        <m:sty m:val="p"/>
                      </m:rPr>
                      <a:rPr lang="en-US">
                        <a:solidFill>
                          <a:srgbClr val="0070C0"/>
                        </a:solidFill>
                        <a:latin typeface="Cambria Math"/>
                      </a:rPr>
                      <m:t>n</m:t>
                    </m:r>
                    <m:r>
                      <a:rPr lang="en-US">
                        <a:solidFill>
                          <a:srgbClr val="0070C0"/>
                        </a:solidFill>
                        <a:latin typeface="Cambria Math"/>
                      </a:rPr>
                      <m:t> </m:t>
                    </m:r>
                    <m:r>
                      <m:rPr>
                        <m:sty m:val="p"/>
                      </m:rPr>
                      <a:rPr lang="en-US">
                        <a:solidFill>
                          <a:srgbClr val="0070C0"/>
                        </a:solidFill>
                        <a:latin typeface="Cambria Math"/>
                      </a:rPr>
                      <m:t>t</m:t>
                    </m:r>
                    <m:r>
                      <a:rPr lang="en-US">
                        <a:solidFill>
                          <a:srgbClr val="0070C0"/>
                        </a:solidFill>
                        <a:latin typeface="Cambria Math"/>
                      </a:rPr>
                      <m:t>ử∈</m:t>
                    </m:r>
                  </m:oMath>
                </a14:m>
                <a:endParaRPr lang="en-US">
                  <a:solidFill>
                    <a:srgbClr val="0070C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103002" y="4867870"/>
                <a:ext cx="7736197" cy="923330"/>
              </a:xfrm>
              <a:prstGeom prst="rect">
                <a:avLst/>
              </a:prstGeom>
              <a:blipFill rotWithShape="1">
                <a:blip r:embed="rId3"/>
                <a:stretch>
                  <a:fillRect l="-552" t="-3311" b="-7285"/>
                </a:stretch>
              </a:blipFill>
            </p:spPr>
            <p:txBody>
              <a:bodyPr/>
              <a:lstStyle/>
              <a:p>
                <a:r>
                  <a:rPr lang="en-US">
                    <a:noFill/>
                  </a:rPr>
                  <a:t> </a:t>
                </a:r>
              </a:p>
            </p:txBody>
          </p:sp>
        </mc:Fallback>
      </mc:AlternateContent>
      <p:sp>
        <p:nvSpPr>
          <p:cNvPr id="10" name="TextBox 9"/>
          <p:cNvSpPr txBox="1"/>
          <p:nvPr/>
        </p:nvSpPr>
        <p:spPr>
          <a:xfrm>
            <a:off x="1103002" y="5955268"/>
            <a:ext cx="7705717" cy="646331"/>
          </a:xfrm>
          <a:prstGeom prst="rect">
            <a:avLst/>
          </a:prstGeom>
          <a:noFill/>
        </p:spPr>
        <p:txBody>
          <a:bodyPr wrap="square" rtlCol="0">
            <a:spAutoFit/>
          </a:bodyPr>
          <a:lstStyle/>
          <a:p>
            <a:pPr marL="285750" indent="-285750">
              <a:buFont typeface="Wingdings" pitchFamily="2" charset="2"/>
              <a:buChar char="§"/>
            </a:pPr>
            <a:r>
              <a:rPr lang="en-US" b="1" smtClean="0">
                <a:solidFill>
                  <a:srgbClr val="0070C0"/>
                </a:solidFill>
              </a:rPr>
              <a:t>Bagof</a:t>
            </a:r>
            <a:r>
              <a:rPr lang="en-US" smtClean="0">
                <a:solidFill>
                  <a:srgbClr val="0070C0"/>
                </a:solidFill>
              </a:rPr>
              <a:t>(base): Là kiểu thể hiện mà các phần tử có thể là các Set hoặc multiset</a:t>
            </a:r>
            <a:endParaRPr lang="en-US" dirty="0">
              <a:solidFill>
                <a:srgbClr val="0070C0"/>
              </a:solidFill>
              <a:latin typeface="Myriad Pro" pitchFamily="34" charset="0"/>
            </a:endParaRPr>
          </a:p>
        </p:txBody>
      </p:sp>
      <p:sp>
        <p:nvSpPr>
          <p:cNvPr id="11" name="TextBox 10"/>
          <p:cNvSpPr txBox="1"/>
          <p:nvPr/>
        </p:nvSpPr>
        <p:spPr>
          <a:xfrm>
            <a:off x="1272988" y="2266890"/>
            <a:ext cx="7566212" cy="400110"/>
          </a:xfrm>
          <a:prstGeom prst="rect">
            <a:avLst/>
          </a:prstGeom>
          <a:noFill/>
        </p:spPr>
        <p:txBody>
          <a:bodyPr wrap="square" rtlCol="0">
            <a:spAutoFit/>
          </a:bodyPr>
          <a:lstStyle/>
          <a:p>
            <a:pPr marL="742950" lvl="1" indent="-285750">
              <a:buFont typeface="Arial" pitchFamily="34" charset="0"/>
              <a:buChar char="•"/>
            </a:pPr>
            <a:r>
              <a:rPr lang="en-US" smtClean="0">
                <a:solidFill>
                  <a:srgbClr val="0070C0"/>
                </a:solidFill>
              </a:rPr>
              <a:t>VD: SinhVien(mssv int, ten text, lop text)</a:t>
            </a:r>
            <a:endParaRPr lang="en-US" sz="2000">
              <a:solidFill>
                <a:srgbClr val="0070C0"/>
              </a:solidFill>
              <a:latin typeface="Calibri" pitchFamily="34" charset="0"/>
            </a:endParaRPr>
          </a:p>
        </p:txBody>
      </p:sp>
      <p:sp>
        <p:nvSpPr>
          <p:cNvPr id="12" name="TextBox 11"/>
          <p:cNvSpPr txBox="1"/>
          <p:nvPr/>
        </p:nvSpPr>
        <p:spPr>
          <a:xfrm>
            <a:off x="1257748" y="3188732"/>
            <a:ext cx="7566212" cy="400110"/>
          </a:xfrm>
          <a:prstGeom prst="rect">
            <a:avLst/>
          </a:prstGeom>
          <a:noFill/>
        </p:spPr>
        <p:txBody>
          <a:bodyPr wrap="square" rtlCol="0">
            <a:spAutoFit/>
          </a:bodyPr>
          <a:lstStyle/>
          <a:p>
            <a:pPr marL="742950" lvl="1" indent="-285750">
              <a:buFont typeface="Arial" pitchFamily="34" charset="0"/>
              <a:buChar char="•"/>
            </a:pPr>
            <a:r>
              <a:rPr lang="en-US" smtClean="0">
                <a:solidFill>
                  <a:srgbClr val="0070C0"/>
                </a:solidFill>
              </a:rPr>
              <a:t>VD: DaySo(int)</a:t>
            </a:r>
            <a:endParaRPr lang="en-US" sz="2000">
              <a:solidFill>
                <a:srgbClr val="0070C0"/>
              </a:solidFill>
              <a:latin typeface="Calibri" pitchFamily="34" charset="0"/>
            </a:endParaRPr>
          </a:p>
        </p:txBody>
      </p:sp>
      <p:sp>
        <p:nvSpPr>
          <p:cNvPr id="13" name="TextBox 12"/>
          <p:cNvSpPr txBox="1"/>
          <p:nvPr/>
        </p:nvSpPr>
        <p:spPr>
          <a:xfrm>
            <a:off x="1272988" y="3642062"/>
            <a:ext cx="7566212" cy="400110"/>
          </a:xfrm>
          <a:prstGeom prst="rect">
            <a:avLst/>
          </a:prstGeom>
          <a:noFill/>
        </p:spPr>
        <p:txBody>
          <a:bodyPr wrap="square" rtlCol="0">
            <a:spAutoFit/>
          </a:bodyPr>
          <a:lstStyle/>
          <a:p>
            <a:pPr marL="742950" lvl="1" indent="-285750">
              <a:buFont typeface="Arial" pitchFamily="34" charset="0"/>
              <a:buChar char="•"/>
            </a:pPr>
            <a:r>
              <a:rPr lang="en-US" smtClean="0">
                <a:solidFill>
                  <a:srgbClr val="0070C0"/>
                </a:solidFill>
              </a:rPr>
              <a:t>VD: DSSV(ROW</a:t>
            </a:r>
            <a:r>
              <a:rPr lang="en-US">
                <a:solidFill>
                  <a:srgbClr val="0070C0"/>
                </a:solidFill>
              </a:rPr>
              <a:t>(mssv int, ten text, lop text</a:t>
            </a:r>
            <a:r>
              <a:rPr lang="en-US" smtClean="0">
                <a:solidFill>
                  <a:srgbClr val="0070C0"/>
                </a:solidFill>
              </a:rPr>
              <a:t>))</a:t>
            </a:r>
            <a:endParaRPr lang="en-US" sz="2000">
              <a:solidFill>
                <a:srgbClr val="0070C0"/>
              </a:solidFill>
              <a:latin typeface="Calibri" pitchFamily="34" charset="0"/>
            </a:endParaRPr>
          </a:p>
        </p:txBody>
      </p:sp>
    </p:spTree>
    <p:extLst>
      <p:ext uri="{BB962C8B-B14F-4D97-AF65-F5344CB8AC3E}">
        <p14:creationId xmlns:p14="http://schemas.microsoft.com/office/powerpoint/2010/main" val="315072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916238"/>
            <a:ext cx="3135520" cy="3112962"/>
          </a:xfrm>
          <a:prstGeom prst="rect">
            <a:avLst/>
          </a:prstGeom>
        </p:spPr>
      </p:pic>
      <p:sp>
        <p:nvSpPr>
          <p:cNvPr id="4" name="TextBox 3"/>
          <p:cNvSpPr txBox="1"/>
          <p:nvPr/>
        </p:nvSpPr>
        <p:spPr>
          <a:xfrm>
            <a:off x="3625160" y="5772330"/>
            <a:ext cx="2634560" cy="523220"/>
          </a:xfrm>
          <a:prstGeom prst="rect">
            <a:avLst/>
          </a:prstGeom>
          <a:noFill/>
        </p:spPr>
        <p:txBody>
          <a:bodyPr wrap="square" rtlCol="0">
            <a:spAutoFit/>
          </a:bodyPr>
          <a:lstStyle/>
          <a:p>
            <a:r>
              <a:rPr lang="en-US" sz="2800" dirty="0" err="1" smtClean="0">
                <a:solidFill>
                  <a:srgbClr val="0070C0"/>
                </a:solidFill>
                <a:latin typeface="Myriad Pro" pitchFamily="34" charset="0"/>
              </a:rPr>
              <a:t>Tính</a:t>
            </a:r>
            <a:r>
              <a:rPr lang="en-US" sz="2800" dirty="0" smtClean="0">
                <a:solidFill>
                  <a:srgbClr val="0070C0"/>
                </a:solidFill>
                <a:latin typeface="Myriad Pro" pitchFamily="34" charset="0"/>
              </a:rPr>
              <a:t> </a:t>
            </a:r>
            <a:r>
              <a:rPr lang="en-US" sz="2800" dirty="0" err="1" smtClean="0">
                <a:solidFill>
                  <a:srgbClr val="0070C0"/>
                </a:solidFill>
                <a:latin typeface="Myriad Pro" pitchFamily="34" charset="0"/>
              </a:rPr>
              <a:t>kế</a:t>
            </a:r>
            <a:r>
              <a:rPr lang="en-US" sz="2800" dirty="0" smtClean="0">
                <a:solidFill>
                  <a:srgbClr val="0070C0"/>
                </a:solidFill>
                <a:latin typeface="Myriad Pro" pitchFamily="34" charset="0"/>
              </a:rPr>
              <a:t> </a:t>
            </a:r>
            <a:r>
              <a:rPr lang="en-US" sz="2800" dirty="0" err="1" smtClean="0">
                <a:solidFill>
                  <a:srgbClr val="0070C0"/>
                </a:solidFill>
                <a:latin typeface="Myriad Pro" pitchFamily="34" charset="0"/>
              </a:rPr>
              <a:t>thừa</a:t>
            </a:r>
            <a:endParaRPr lang="en-US" sz="2800" dirty="0">
              <a:solidFill>
                <a:srgbClr val="0070C0"/>
              </a:solidFill>
              <a:latin typeface="Myriad Pro" pitchFamily="34" charset="0"/>
            </a:endParaRPr>
          </a:p>
        </p:txBody>
      </p:sp>
    </p:spTree>
    <p:extLst>
      <p:ext uri="{BB962C8B-B14F-4D97-AF65-F5344CB8AC3E}">
        <p14:creationId xmlns:p14="http://schemas.microsoft.com/office/powerpoint/2010/main" val="362595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43560" y="922258"/>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KhungHinh</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soKhung</a:t>
            </a:r>
            <a:r>
              <a:rPr lang="en-US" sz="2000" b="1" smtClean="0">
                <a:solidFill>
                  <a:srgbClr val="0070C0"/>
                </a:solidFill>
                <a:latin typeface="Myriad Pro" pitchFamily="34" charset="0"/>
              </a:rPr>
              <a:t> integer</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hinhAnh </a:t>
            </a:r>
            <a:r>
              <a:rPr lang="en-US" sz="2000" b="1" smtClean="0">
                <a:solidFill>
                  <a:srgbClr val="0070C0"/>
                </a:solidFill>
                <a:latin typeface="Myriad Pro" pitchFamily="34" charset="0"/>
              </a:rPr>
              <a:t>jpeg_image</a:t>
            </a:r>
            <a:r>
              <a:rPr lang="en-US" sz="2000" smtClean="0">
                <a:solidFill>
                  <a:srgbClr val="0070C0"/>
                </a:solidFill>
                <a:latin typeface="Myriad Pro" pitchFamily="34" charset="0"/>
              </a:rPr>
              <a:t>,  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a:t>
            </a:r>
          </a:p>
        </p:txBody>
      </p:sp>
      <p:sp>
        <p:nvSpPr>
          <p:cNvPr id="11" name="TextBox 10"/>
          <p:cNvSpPr txBox="1"/>
          <p:nvPr/>
        </p:nvSpPr>
        <p:spPr>
          <a:xfrm>
            <a:off x="538480" y="1676400"/>
            <a:ext cx="838708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TheLoai</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maTheLoai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 </a:t>
            </a:r>
            <a:r>
              <a:rPr lang="en-US" sz="2000" b="1" smtClean="0">
                <a:solidFill>
                  <a:srgbClr val="0070C0"/>
                </a:solidFill>
                <a:latin typeface="Myriad Pro" pitchFamily="34" charset="0"/>
              </a:rPr>
              <a:t> </a:t>
            </a:r>
            <a:r>
              <a:rPr lang="en-US" sz="2000" smtClean="0">
                <a:solidFill>
                  <a:srgbClr val="0070C0"/>
                </a:solidFill>
                <a:latin typeface="Myriad Pro" pitchFamily="34" charset="0"/>
              </a:rPr>
              <a:t>tenTheLoai </a:t>
            </a:r>
            <a:r>
              <a:rPr lang="en-US" sz="2000" b="1" smtClean="0">
                <a:solidFill>
                  <a:srgbClr val="0070C0"/>
                </a:solidFill>
                <a:latin typeface="Myriad Pro" pitchFamily="34" charset="0"/>
              </a:rPr>
              <a:t>text</a:t>
            </a:r>
            <a:r>
              <a:rPr lang="en-US" sz="2000" smtClean="0">
                <a:solidFill>
                  <a:srgbClr val="0070C0"/>
                </a:solidFill>
                <a:latin typeface="Myriad Pro" pitchFamily="34" charset="0"/>
              </a:rPr>
              <a:t>,  giaChoThue </a:t>
            </a:r>
            <a:r>
              <a:rPr lang="en-US" sz="2000" b="1" smtClean="0">
                <a:solidFill>
                  <a:srgbClr val="0070C0"/>
                </a:solidFill>
                <a:latin typeface="Myriad Pro" pitchFamily="34" charset="0"/>
              </a:rPr>
              <a:t>float</a:t>
            </a:r>
            <a:r>
              <a:rPr lang="en-US">
                <a:solidFill>
                  <a:srgbClr val="0070C0"/>
                </a:solidFill>
                <a:latin typeface="Myriad Pro" pitchFamily="34" charset="0"/>
              </a:rPr>
              <a:t> ,  </a:t>
            </a:r>
            <a:r>
              <a:rPr lang="en-US" smtClean="0">
                <a:solidFill>
                  <a:srgbClr val="0070C0"/>
                </a:solidFill>
                <a:latin typeface="Myriad Pro" pitchFamily="34" charset="0"/>
              </a:rPr>
              <a:t>ghiChu </a:t>
            </a:r>
            <a:r>
              <a:rPr lang="en-US" b="1" smtClean="0">
                <a:solidFill>
                  <a:srgbClr val="0070C0"/>
                </a:solidFill>
                <a:latin typeface="Myriad Pro" pitchFamily="34" charset="0"/>
              </a:rPr>
              <a:t>text</a:t>
            </a:r>
            <a:r>
              <a:rPr lang="en-US" sz="2000" smtClean="0">
                <a:solidFill>
                  <a:srgbClr val="0070C0"/>
                </a:solidFill>
                <a:latin typeface="Myriad Pro" pitchFamily="34" charset="0"/>
              </a:rPr>
              <a:t>)</a:t>
            </a:r>
          </a:p>
        </p:txBody>
      </p:sp>
      <p:sp>
        <p:nvSpPr>
          <p:cNvPr id="12" name="TextBox 11"/>
          <p:cNvSpPr txBox="1"/>
          <p:nvPr/>
        </p:nvSpPr>
        <p:spPr>
          <a:xfrm>
            <a:off x="538480" y="2438400"/>
            <a:ext cx="8387080" cy="707886"/>
          </a:xfrm>
          <a:prstGeom prst="rect">
            <a:avLst/>
          </a:prstGeom>
          <a:noFill/>
        </p:spPr>
        <p:txBody>
          <a:bodyPr wrap="square" rtlCol="0">
            <a:spAutoFit/>
          </a:bodyPr>
          <a:lstStyle/>
          <a:p>
            <a:r>
              <a:rPr lang="en-US" sz="2000" b="1" smtClean="0">
                <a:solidFill>
                  <a:srgbClr val="0070C0"/>
                </a:solidFill>
                <a:latin typeface="Myriad Pro" pitchFamily="34" charset="0"/>
              </a:rPr>
              <a:t>CREATE  TYPE  </a:t>
            </a:r>
            <a:r>
              <a:rPr lang="en-US" sz="2000" smtClean="0">
                <a:solidFill>
                  <a:srgbClr val="0070C0"/>
                </a:solidFill>
                <a:latin typeface="Myriad Pro" pitchFamily="34" charset="0"/>
              </a:rPr>
              <a:t>kieu</a:t>
            </a:r>
            <a:r>
              <a:rPr lang="en-US" sz="2000" b="1" smtClean="0">
                <a:solidFill>
                  <a:srgbClr val="0070C0"/>
                </a:solidFill>
                <a:latin typeface="Myriad Pro" pitchFamily="34" charset="0"/>
              </a:rPr>
              <a:t>_</a:t>
            </a:r>
            <a:r>
              <a:rPr lang="en-US" sz="2000">
                <a:solidFill>
                  <a:srgbClr val="0070C0"/>
                </a:solidFill>
                <a:latin typeface="Myriad Pro" pitchFamily="34" charset="0"/>
              </a:rPr>
              <a:t>R</a:t>
            </a:r>
            <a:r>
              <a:rPr lang="en-US" sz="2000" smtClean="0">
                <a:solidFill>
                  <a:srgbClr val="0070C0"/>
                </a:solidFill>
                <a:latin typeface="Myriad Pro" pitchFamily="34" charset="0"/>
              </a:rPr>
              <a:t>apPhim</a:t>
            </a:r>
          </a:p>
          <a:p>
            <a:r>
              <a:rPr lang="en-US" sz="2000" b="1" smtClean="0">
                <a:solidFill>
                  <a:srgbClr val="0070C0"/>
                </a:solidFill>
                <a:latin typeface="Myriad Pro" pitchFamily="34" charset="0"/>
              </a:rPr>
              <a:t>ROW(</a:t>
            </a:r>
            <a:r>
              <a:rPr lang="en-US" sz="2000" smtClean="0">
                <a:solidFill>
                  <a:srgbClr val="0070C0"/>
                </a:solidFill>
                <a:latin typeface="Myriad Pro" pitchFamily="34" charset="0"/>
              </a:rPr>
              <a:t>maRap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 </a:t>
            </a:r>
            <a:r>
              <a:rPr lang="en-US" sz="2000" b="1" smtClean="0">
                <a:solidFill>
                  <a:srgbClr val="0070C0"/>
                </a:solidFill>
                <a:latin typeface="Myriad Pro" pitchFamily="34" charset="0"/>
              </a:rPr>
              <a:t> </a:t>
            </a:r>
            <a:r>
              <a:rPr lang="en-US" sz="2000" smtClean="0">
                <a:solidFill>
                  <a:srgbClr val="0070C0"/>
                </a:solidFill>
                <a:latin typeface="Myriad Pro" pitchFamily="34" charset="0"/>
              </a:rPr>
              <a:t>tenRap </a:t>
            </a:r>
            <a:r>
              <a:rPr lang="en-US" sz="2000" b="1" smtClean="0">
                <a:solidFill>
                  <a:srgbClr val="0070C0"/>
                </a:solidFill>
                <a:latin typeface="Myriad Pro" pitchFamily="34" charset="0"/>
              </a:rPr>
              <a:t>text</a:t>
            </a:r>
            <a:r>
              <a:rPr lang="en-US" sz="2000" smtClean="0">
                <a:solidFill>
                  <a:srgbClr val="0070C0"/>
                </a:solidFill>
                <a:latin typeface="Myriad Pro" pitchFamily="34" charset="0"/>
              </a:rPr>
              <a:t>,  diaChi </a:t>
            </a:r>
            <a:r>
              <a:rPr lang="en-US" sz="2000" b="1" smtClean="0">
                <a:solidFill>
                  <a:srgbClr val="0070C0"/>
                </a:solidFill>
                <a:latin typeface="Myriad Pro" pitchFamily="34" charset="0"/>
              </a:rPr>
              <a:t>text</a:t>
            </a:r>
            <a:r>
              <a:rPr lang="en-US" smtClean="0">
                <a:solidFill>
                  <a:srgbClr val="0070C0"/>
                </a:solidFill>
                <a:latin typeface="Myriad Pro" pitchFamily="34" charset="0"/>
              </a:rPr>
              <a:t>,  soDienThoai </a:t>
            </a:r>
            <a:r>
              <a:rPr lang="en-US" b="1" smtClean="0">
                <a:solidFill>
                  <a:srgbClr val="0070C0"/>
                </a:solidFill>
                <a:latin typeface="Myriad Pro" pitchFamily="34" charset="0"/>
              </a:rPr>
              <a:t>text</a:t>
            </a:r>
            <a:r>
              <a:rPr lang="en-US" sz="2000" smtClean="0">
                <a:solidFill>
                  <a:srgbClr val="0070C0"/>
                </a:solidFill>
                <a:latin typeface="Myriad Pro" pitchFamily="34" charset="0"/>
              </a:rPr>
              <a:t>)</a:t>
            </a:r>
          </a:p>
        </p:txBody>
      </p:sp>
      <p:sp>
        <p:nvSpPr>
          <p:cNvPr id="13" name="TextBox 12"/>
          <p:cNvSpPr txBox="1"/>
          <p:nvPr/>
        </p:nvSpPr>
        <p:spPr>
          <a:xfrm>
            <a:off x="543560" y="3171795"/>
            <a:ext cx="5491480" cy="400110"/>
          </a:xfrm>
          <a:prstGeom prst="rect">
            <a:avLst/>
          </a:prstGeom>
          <a:noFill/>
        </p:spPr>
        <p:txBody>
          <a:bodyPr wrap="square" rtlCol="0">
            <a:spAutoFit/>
          </a:bodyPr>
          <a:lstStyle/>
          <a:p>
            <a:r>
              <a:rPr lang="en-US" sz="2000" b="1" dirty="0" smtClean="0">
                <a:solidFill>
                  <a:srgbClr val="0070C0"/>
                </a:solidFill>
                <a:latin typeface="Myriad Pro" pitchFamily="34" charset="0"/>
              </a:rPr>
              <a:t>CREATE  TABLE  </a:t>
            </a:r>
            <a:r>
              <a:rPr lang="en-US" sz="2000" dirty="0" err="1" smtClean="0">
                <a:solidFill>
                  <a:srgbClr val="0070C0"/>
                </a:solidFill>
                <a:latin typeface="Myriad Pro" pitchFamily="34" charset="0"/>
              </a:rPr>
              <a:t>DanhSachRap</a:t>
            </a:r>
            <a:r>
              <a:rPr lang="en-US" sz="2000" dirty="0" smtClean="0">
                <a:solidFill>
                  <a:srgbClr val="0070C0"/>
                </a:solidFill>
                <a:latin typeface="Myriad Pro" pitchFamily="34" charset="0"/>
              </a:rPr>
              <a:t> OF </a:t>
            </a:r>
            <a:r>
              <a:rPr lang="en-US" sz="2000" b="1" dirty="0" err="1" smtClean="0">
                <a:solidFill>
                  <a:srgbClr val="0070C0"/>
                </a:solidFill>
                <a:latin typeface="Myriad Pro" pitchFamily="34" charset="0"/>
              </a:rPr>
              <a:t>kieu_RapPhim</a:t>
            </a:r>
            <a:endParaRPr lang="en-US" sz="2000" b="1" dirty="0" smtClean="0">
              <a:solidFill>
                <a:srgbClr val="0070C0"/>
              </a:solidFill>
              <a:latin typeface="Myriad Pro" pitchFamily="34" charset="0"/>
            </a:endParaRPr>
          </a:p>
        </p:txBody>
      </p:sp>
      <p:sp>
        <p:nvSpPr>
          <p:cNvPr id="14" name="TextBox 13"/>
          <p:cNvSpPr txBox="1"/>
          <p:nvPr/>
        </p:nvSpPr>
        <p:spPr>
          <a:xfrm>
            <a:off x="538480" y="3886200"/>
            <a:ext cx="8158480" cy="1015663"/>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a:solidFill>
                  <a:srgbClr val="0070C0"/>
                </a:solidFill>
                <a:latin typeface="Myriad Pro" pitchFamily="34" charset="0"/>
              </a:rPr>
              <a:t>D</a:t>
            </a:r>
            <a:r>
              <a:rPr lang="en-US" sz="2000" smtClean="0">
                <a:solidFill>
                  <a:srgbClr val="0070C0"/>
                </a:solidFill>
                <a:latin typeface="Myriad Pro" pitchFamily="34" charset="0"/>
              </a:rPr>
              <a:t>angChieu</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phim </a:t>
            </a:r>
            <a:r>
              <a:rPr lang="en-US" sz="2000" b="1" smtClean="0">
                <a:solidFill>
                  <a:srgbClr val="0070C0"/>
                </a:solidFill>
                <a:latin typeface="Myriad Pro" pitchFamily="34" charset="0"/>
              </a:rPr>
              <a:t>integer</a:t>
            </a:r>
            <a:r>
              <a:rPr lang="en-US" sz="2000">
                <a:solidFill>
                  <a:srgbClr val="0070C0"/>
                </a:solidFill>
                <a:latin typeface="Myriad Pro" pitchFamily="34" charset="0"/>
              </a:rPr>
              <a:t>, </a:t>
            </a:r>
            <a:r>
              <a:rPr lang="en-US" sz="2000" b="1">
                <a:solidFill>
                  <a:srgbClr val="0070C0"/>
                </a:solidFill>
                <a:latin typeface="Myriad Pro" pitchFamily="34" charset="0"/>
              </a:rPr>
              <a:t> </a:t>
            </a:r>
            <a:r>
              <a:rPr lang="en-US" sz="2000" smtClean="0">
                <a:solidFill>
                  <a:srgbClr val="0070C0"/>
                </a:solidFill>
                <a:latin typeface="Myriad Pro" pitchFamily="34" charset="0"/>
              </a:rPr>
              <a:t>rap ref(</a:t>
            </a:r>
            <a:r>
              <a:rPr lang="en-US" sz="2000" b="1" smtClean="0">
                <a:solidFill>
                  <a:srgbClr val="0070C0"/>
                </a:solidFill>
                <a:latin typeface="Myriad Pro" pitchFamily="34" charset="0"/>
              </a:rPr>
              <a:t>kieu_RapPhim</a:t>
            </a:r>
            <a:r>
              <a:rPr lang="en-US" sz="2000" smtClean="0">
                <a:solidFill>
                  <a:srgbClr val="0070C0"/>
                </a:solidFill>
                <a:latin typeface="Myriad Pro" pitchFamily="34" charset="0"/>
              </a:rPr>
              <a:t>) with scope </a:t>
            </a:r>
            <a:r>
              <a:rPr lang="en-US" sz="2000" b="1">
                <a:solidFill>
                  <a:srgbClr val="0070C0"/>
                </a:solidFill>
                <a:latin typeface="Myriad Pro" pitchFamily="34" charset="0"/>
              </a:rPr>
              <a:t>DanhSachRap</a:t>
            </a:r>
            <a:r>
              <a:rPr lang="en-US" sz="2000" smtClean="0">
                <a:solidFill>
                  <a:srgbClr val="0070C0"/>
                </a:solidFill>
                <a:latin typeface="Myriad Pro" pitchFamily="34" charset="0"/>
              </a:rPr>
              <a:t> ,  </a:t>
            </a:r>
          </a:p>
          <a:p>
            <a:r>
              <a:rPr lang="en-US" sz="2000" smtClean="0">
                <a:solidFill>
                  <a:srgbClr val="0070C0"/>
                </a:solidFill>
                <a:latin typeface="Myriad Pro" pitchFamily="34" charset="0"/>
              </a:rPr>
              <a:t> batDau  </a:t>
            </a:r>
            <a:r>
              <a:rPr lang="en-US" sz="2000" b="1" smtClean="0">
                <a:solidFill>
                  <a:srgbClr val="0070C0"/>
                </a:solidFill>
                <a:latin typeface="Myriad Pro" pitchFamily="34" charset="0"/>
              </a:rPr>
              <a:t>date</a:t>
            </a:r>
            <a:r>
              <a:rPr lang="en-US" sz="2000" smtClean="0">
                <a:solidFill>
                  <a:srgbClr val="0070C0"/>
                </a:solidFill>
                <a:latin typeface="Myriad Pro" pitchFamily="34" charset="0"/>
              </a:rPr>
              <a:t>,  ketThuc </a:t>
            </a:r>
            <a:r>
              <a:rPr lang="en-US" sz="2000" b="1" smtClean="0">
                <a:solidFill>
                  <a:srgbClr val="0070C0"/>
                </a:solidFill>
                <a:latin typeface="Myriad Pro" pitchFamily="34" charset="0"/>
              </a:rPr>
              <a:t>date</a:t>
            </a:r>
            <a:r>
              <a:rPr lang="en-US" sz="2000" smtClean="0">
                <a:solidFill>
                  <a:srgbClr val="0070C0"/>
                </a:solidFill>
                <a:latin typeface="Myriad Pro" pitchFamily="34" charset="0"/>
              </a:rPr>
              <a:t>)</a:t>
            </a:r>
            <a:endParaRPr lang="en-US" sz="2000" b="1" smtClean="0">
              <a:solidFill>
                <a:srgbClr val="0070C0"/>
              </a:solidFill>
              <a:latin typeface="Myriad Pro" pitchFamily="34" charset="0"/>
            </a:endParaRPr>
          </a:p>
        </p:txBody>
      </p:sp>
      <p:sp>
        <p:nvSpPr>
          <p:cNvPr id="15" name="TextBox 14"/>
          <p:cNvSpPr txBox="1"/>
          <p:nvPr/>
        </p:nvSpPr>
        <p:spPr>
          <a:xfrm>
            <a:off x="533400" y="4953000"/>
            <a:ext cx="8763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DanhSachPhim</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maPhim </a:t>
            </a:r>
            <a:r>
              <a:rPr lang="en-US" sz="2000" b="1" smtClean="0">
                <a:solidFill>
                  <a:srgbClr val="0070C0"/>
                </a:solidFill>
                <a:latin typeface="Myriad Pro" pitchFamily="34" charset="0"/>
              </a:rPr>
              <a:t>integer</a:t>
            </a:r>
            <a:r>
              <a:rPr lang="en-US" sz="2000">
                <a:solidFill>
                  <a:srgbClr val="0070C0"/>
                </a:solidFill>
                <a:latin typeface="Myriad Pro" pitchFamily="34" charset="0"/>
              </a:rPr>
              <a:t>, </a:t>
            </a:r>
            <a:r>
              <a:rPr lang="en-US" sz="2000" smtClean="0">
                <a:solidFill>
                  <a:srgbClr val="0070C0"/>
                </a:solidFill>
                <a:latin typeface="Myriad Pro" pitchFamily="34" charset="0"/>
              </a:rPr>
              <a:t>tuaPhim </a:t>
            </a:r>
            <a:r>
              <a:rPr lang="en-US" sz="2000" b="1" smtClean="0">
                <a:solidFill>
                  <a:srgbClr val="0070C0"/>
                </a:solidFill>
                <a:latin typeface="Myriad Pro" pitchFamily="34" charset="0"/>
              </a:rPr>
              <a:t>text </a:t>
            </a:r>
            <a:r>
              <a:rPr lang="en-US" sz="2000" smtClean="0">
                <a:solidFill>
                  <a:srgbClr val="0070C0"/>
                </a:solidFill>
                <a:latin typeface="Myriad Pro" pitchFamily="34" charset="0"/>
              </a:rPr>
              <a:t> ,  nhanVat  </a:t>
            </a:r>
            <a:r>
              <a:rPr lang="en-US" sz="2000" b="1" smtClean="0">
                <a:solidFill>
                  <a:srgbClr val="0070C0"/>
                </a:solidFill>
                <a:latin typeface="Myriad Pro" pitchFamily="34" charset="0"/>
              </a:rPr>
              <a:t>setof(text)</a:t>
            </a:r>
            <a:r>
              <a:rPr lang="en-US" sz="2000" smtClean="0">
                <a:solidFill>
                  <a:srgbClr val="0070C0"/>
                </a:solidFill>
                <a:latin typeface="Myriad Pro" pitchFamily="34" charset="0"/>
              </a:rPr>
              <a:t>,  </a:t>
            </a:r>
            <a:r>
              <a:rPr lang="en-US" smtClean="0">
                <a:solidFill>
                  <a:srgbClr val="0070C0"/>
                </a:solidFill>
                <a:latin typeface="Myriad Pro" pitchFamily="34" charset="0"/>
              </a:rPr>
              <a:t>daoDien </a:t>
            </a:r>
            <a:r>
              <a:rPr lang="en-US" b="1" smtClean="0">
                <a:solidFill>
                  <a:srgbClr val="0070C0"/>
                </a:solidFill>
                <a:latin typeface="Myriad Pro" pitchFamily="34" charset="0"/>
              </a:rPr>
              <a:t>text</a:t>
            </a:r>
            <a:r>
              <a:rPr lang="en-US" smtClean="0">
                <a:solidFill>
                  <a:srgbClr val="0070C0"/>
                </a:solidFill>
                <a:latin typeface="Myriad Pro" pitchFamily="34" charset="0"/>
              </a:rPr>
              <a:t>, chiPhi </a:t>
            </a:r>
            <a:r>
              <a:rPr lang="en-US" b="1" smtClean="0">
                <a:solidFill>
                  <a:srgbClr val="0070C0"/>
                </a:solidFill>
                <a:latin typeface="Myriad Pro" pitchFamily="34" charset="0"/>
              </a:rPr>
              <a:t>float</a:t>
            </a:r>
            <a:r>
              <a:rPr lang="en-US" smtClean="0">
                <a:solidFill>
                  <a:srgbClr val="0070C0"/>
                </a:solidFill>
                <a:latin typeface="Myriad Pro" pitchFamily="34" charset="0"/>
              </a:rPr>
              <a:t>)</a:t>
            </a:r>
            <a:endParaRPr lang="en-US" sz="2000" b="1" smtClean="0">
              <a:solidFill>
                <a:srgbClr val="0070C0"/>
              </a:solidFill>
              <a:latin typeface="Myriad Pro" pitchFamily="34" charset="0"/>
            </a:endParaRPr>
          </a:p>
        </p:txBody>
      </p:sp>
      <p:sp>
        <p:nvSpPr>
          <p:cNvPr id="16" name="TextBox 15"/>
          <p:cNvSpPr txBox="1"/>
          <p:nvPr/>
        </p:nvSpPr>
        <p:spPr>
          <a:xfrm>
            <a:off x="543560" y="5857577"/>
            <a:ext cx="753364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QuocGia</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ten text, ranhGioi </a:t>
            </a:r>
            <a:r>
              <a:rPr lang="en-US" sz="2000" b="1" smtClean="0">
                <a:solidFill>
                  <a:srgbClr val="0070C0"/>
                </a:solidFill>
                <a:latin typeface="Myriad Pro" pitchFamily="34" charset="0"/>
              </a:rPr>
              <a:t>daGiac</a:t>
            </a:r>
            <a:r>
              <a:rPr lang="en-US" sz="2000" smtClean="0">
                <a:solidFill>
                  <a:srgbClr val="0070C0"/>
                </a:solidFill>
                <a:latin typeface="Myriad Pro" pitchFamily="34" charset="0"/>
              </a:rPr>
              <a:t>,  danSo </a:t>
            </a:r>
            <a:r>
              <a:rPr lang="en-US" sz="2000" b="1" smtClean="0">
                <a:solidFill>
                  <a:srgbClr val="0070C0"/>
                </a:solidFill>
                <a:latin typeface="Myriad Pro" pitchFamily="34" charset="0"/>
              </a:rPr>
              <a:t>int</a:t>
            </a:r>
            <a:r>
              <a:rPr lang="en-US" sz="2000" smtClean="0">
                <a:solidFill>
                  <a:srgbClr val="0070C0"/>
                </a:solidFill>
                <a:latin typeface="Myriad Pro" pitchFamily="34" charset="0"/>
              </a:rPr>
              <a:t>,  ngonNgu</a:t>
            </a:r>
            <a:r>
              <a:rPr lang="en-US" smtClean="0">
                <a:solidFill>
                  <a:srgbClr val="0070C0"/>
                </a:solidFill>
                <a:latin typeface="Myriad Pro" pitchFamily="34" charset="0"/>
              </a:rPr>
              <a:t> </a:t>
            </a:r>
            <a:r>
              <a:rPr lang="en-US" b="1" smtClean="0">
                <a:solidFill>
                  <a:srgbClr val="0070C0"/>
                </a:solidFill>
                <a:latin typeface="Myriad Pro" pitchFamily="34" charset="0"/>
              </a:rPr>
              <a:t>text</a:t>
            </a:r>
            <a:r>
              <a:rPr lang="en-US" smtClean="0">
                <a:solidFill>
                  <a:srgbClr val="0070C0"/>
                </a:solidFill>
                <a:latin typeface="Myriad Pro" pitchFamily="34" charset="0"/>
              </a:rPr>
              <a:t>)</a:t>
            </a:r>
            <a:endParaRPr lang="en-US" sz="2000" b="1" smtClean="0">
              <a:solidFill>
                <a:srgbClr val="0070C0"/>
              </a:solidFill>
              <a:latin typeface="Myriad Pro" pitchFamily="34" charset="0"/>
            </a:endParaRPr>
          </a:p>
        </p:txBody>
      </p:sp>
    </p:spTree>
    <p:extLst>
      <p:ext uri="{BB962C8B-B14F-4D97-AF65-F5344CB8AC3E}">
        <p14:creationId xmlns:p14="http://schemas.microsoft.com/office/powerpoint/2010/main" val="389498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1" grpId="1" nodeType="clickEffect">
                                  <p:stCondLst>
                                    <p:cond delay="0"/>
                                  </p:stCondLst>
                                  <p:childTnLst>
                                    <p:set>
                                      <p:cBhvr override="childStyle">
                                        <p:cTn id="11" dur="indefinite"/>
                                        <p:tgtEl>
                                          <p:spTgt spid="9"/>
                                        </p:tgtEl>
                                        <p:attrNameLst>
                                          <p:attrName>style.color</p:attrName>
                                        </p:attrNameLst>
                                      </p:cBhvr>
                                      <p:to>
                                        <p:clrVal>
                                          <a:srgbClr val="C4BCBC"/>
                                        </p:clrVal>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mph" presetSubtype="1" grpId="1" nodeType="clickEffect">
                                  <p:stCondLst>
                                    <p:cond delay="0"/>
                                  </p:stCondLst>
                                  <p:childTnLst>
                                    <p:set>
                                      <p:cBhvr override="childStyle">
                                        <p:cTn id="19" dur="indefinite"/>
                                        <p:tgtEl>
                                          <p:spTgt spid="11"/>
                                        </p:tgtEl>
                                        <p:attrNameLst>
                                          <p:attrName>style.color</p:attrName>
                                        </p:attrNameLst>
                                      </p:cBhvr>
                                      <p:to>
                                        <p:clrVal>
                                          <a:srgbClr val="C4BCBC"/>
                                        </p:clrVal>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1" nodeType="clickEffect">
                                  <p:stCondLst>
                                    <p:cond delay="0"/>
                                  </p:stCondLst>
                                  <p:childTnLst>
                                    <p:set>
                                      <p:cBhvr override="childStyle">
                                        <p:cTn id="37" dur="indefinite"/>
                                        <p:tgtEl>
                                          <p:spTgt spid="12"/>
                                        </p:tgtEl>
                                        <p:attrNameLst>
                                          <p:attrName>style.color</p:attrName>
                                        </p:attrNameLst>
                                      </p:cBhvr>
                                      <p:to>
                                        <p:clrVal>
                                          <a:srgbClr val="C4BCBC"/>
                                        </p:clrVal>
                                      </p:to>
                                    </p:set>
                                  </p:childTnLst>
                                </p:cTn>
                              </p:par>
                              <p:par>
                                <p:cTn id="38" presetID="3" presetClass="emph" presetSubtype="1" grpId="1" nodeType="withEffect">
                                  <p:stCondLst>
                                    <p:cond delay="0"/>
                                  </p:stCondLst>
                                  <p:childTnLst>
                                    <p:set>
                                      <p:cBhvr override="childStyle">
                                        <p:cTn id="39" dur="indefinite"/>
                                        <p:tgtEl>
                                          <p:spTgt spid="13"/>
                                        </p:tgtEl>
                                        <p:attrNameLst>
                                          <p:attrName>style.color</p:attrName>
                                        </p:attrNameLst>
                                      </p:cBhvr>
                                      <p:to>
                                        <p:clrVal>
                                          <a:srgbClr val="C4BCBC"/>
                                        </p:clrVal>
                                      </p:to>
                                    </p:set>
                                  </p:childTnLst>
                                </p:cTn>
                              </p:par>
                              <p:par>
                                <p:cTn id="40" presetID="3" presetClass="emph" presetSubtype="1" grpId="1" nodeType="withEffect">
                                  <p:stCondLst>
                                    <p:cond delay="0"/>
                                  </p:stCondLst>
                                  <p:childTnLst>
                                    <p:set>
                                      <p:cBhvr override="childStyle">
                                        <p:cTn id="41" dur="indefinite"/>
                                        <p:tgtEl>
                                          <p:spTgt spid="14"/>
                                        </p:tgtEl>
                                        <p:attrNameLst>
                                          <p:attrName>style.color</p:attrName>
                                        </p:attrNameLst>
                                      </p:cBhvr>
                                      <p:to>
                                        <p:clrVal>
                                          <a:srgbClr val="C4BCBC"/>
                                        </p:clrVal>
                                      </p:to>
                                    </p:set>
                                  </p:childTnLst>
                                </p:cTn>
                              </p:par>
                            </p:childTnLst>
                          </p:cTn>
                        </p:par>
                        <p:par>
                          <p:cTn id="42" fill="hold">
                            <p:stCondLst>
                              <p:cond delay="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1" nodeType="clickEffect">
                                  <p:stCondLst>
                                    <p:cond delay="0"/>
                                  </p:stCondLst>
                                  <p:childTnLst>
                                    <p:set>
                                      <p:cBhvr override="childStyle">
                                        <p:cTn id="49" dur="indefinite"/>
                                        <p:tgtEl>
                                          <p:spTgt spid="15"/>
                                        </p:tgtEl>
                                        <p:attrNameLst>
                                          <p:attrName>style.color</p:attrName>
                                        </p:attrNameLst>
                                      </p:cBhvr>
                                      <p:to>
                                        <p:clrVal>
                                          <a:srgbClr val="C4BCBC"/>
                                        </p:clrVal>
                                      </p:to>
                                    </p:se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mph" presetSubtype="1" grpId="2" nodeType="clickEffect">
                                  <p:stCondLst>
                                    <p:cond delay="0"/>
                                  </p:stCondLst>
                                  <p:childTnLst>
                                    <p:set>
                                      <p:cBhvr override="childStyle">
                                        <p:cTn id="56" dur="indefinite"/>
                                        <p:tgtEl>
                                          <p:spTgt spid="9"/>
                                        </p:tgtEl>
                                        <p:attrNameLst>
                                          <p:attrName>style.color</p:attrName>
                                        </p:attrNameLst>
                                      </p:cBhvr>
                                      <p:to>
                                        <p:clrVal>
                                          <a:srgbClr val="1117FF"/>
                                        </p:clrVal>
                                      </p:to>
                                    </p:set>
                                  </p:childTnLst>
                                </p:cTn>
                              </p:par>
                              <p:par>
                                <p:cTn id="57" presetID="3" presetClass="emph" presetSubtype="1" grpId="2" nodeType="withEffect">
                                  <p:stCondLst>
                                    <p:cond delay="0"/>
                                  </p:stCondLst>
                                  <p:childTnLst>
                                    <p:set>
                                      <p:cBhvr override="childStyle">
                                        <p:cTn id="58" dur="indefinite"/>
                                        <p:tgtEl>
                                          <p:spTgt spid="11"/>
                                        </p:tgtEl>
                                        <p:attrNameLst>
                                          <p:attrName>style.color</p:attrName>
                                        </p:attrNameLst>
                                      </p:cBhvr>
                                      <p:to>
                                        <p:clrVal>
                                          <a:srgbClr val="1117FF"/>
                                        </p:clrVal>
                                      </p:to>
                                    </p:set>
                                  </p:childTnLst>
                                </p:cTn>
                              </p:par>
                              <p:par>
                                <p:cTn id="59" presetID="3" presetClass="emph" presetSubtype="1" grpId="2" nodeType="withEffect">
                                  <p:stCondLst>
                                    <p:cond delay="0"/>
                                  </p:stCondLst>
                                  <p:childTnLst>
                                    <p:set>
                                      <p:cBhvr override="childStyle">
                                        <p:cTn id="60" dur="indefinite"/>
                                        <p:tgtEl>
                                          <p:spTgt spid="12"/>
                                        </p:tgtEl>
                                        <p:attrNameLst>
                                          <p:attrName>style.color</p:attrName>
                                        </p:attrNameLst>
                                      </p:cBhvr>
                                      <p:to>
                                        <p:clrVal>
                                          <a:srgbClr val="1117FF"/>
                                        </p:clrVal>
                                      </p:to>
                                    </p:set>
                                  </p:childTnLst>
                                </p:cTn>
                              </p:par>
                              <p:par>
                                <p:cTn id="61" presetID="3" presetClass="emph" presetSubtype="1" grpId="2" nodeType="withEffect">
                                  <p:stCondLst>
                                    <p:cond delay="0"/>
                                  </p:stCondLst>
                                  <p:childTnLst>
                                    <p:set>
                                      <p:cBhvr override="childStyle">
                                        <p:cTn id="62" dur="indefinite"/>
                                        <p:tgtEl>
                                          <p:spTgt spid="13"/>
                                        </p:tgtEl>
                                        <p:attrNameLst>
                                          <p:attrName>style.color</p:attrName>
                                        </p:attrNameLst>
                                      </p:cBhvr>
                                      <p:to>
                                        <p:clrVal>
                                          <a:srgbClr val="1117FF"/>
                                        </p:clrVal>
                                      </p:to>
                                    </p:set>
                                  </p:childTnLst>
                                </p:cTn>
                              </p:par>
                              <p:par>
                                <p:cTn id="63" presetID="3" presetClass="emph" presetSubtype="1" grpId="2" nodeType="withEffect">
                                  <p:stCondLst>
                                    <p:cond delay="0"/>
                                  </p:stCondLst>
                                  <p:childTnLst>
                                    <p:set>
                                      <p:cBhvr override="childStyle">
                                        <p:cTn id="64" dur="indefinite"/>
                                        <p:tgtEl>
                                          <p:spTgt spid="14"/>
                                        </p:tgtEl>
                                        <p:attrNameLst>
                                          <p:attrName>style.color</p:attrName>
                                        </p:attrNameLst>
                                      </p:cBhvr>
                                      <p:to>
                                        <p:clrVal>
                                          <a:srgbClr val="1117FF"/>
                                        </p:clrVal>
                                      </p:to>
                                    </p:set>
                                  </p:childTnLst>
                                </p:cTn>
                              </p:par>
                              <p:par>
                                <p:cTn id="65" presetID="3" presetClass="emph" presetSubtype="1" grpId="2" nodeType="withEffect">
                                  <p:stCondLst>
                                    <p:cond delay="0"/>
                                  </p:stCondLst>
                                  <p:childTnLst>
                                    <p:set>
                                      <p:cBhvr override="childStyle">
                                        <p:cTn id="66" dur="indefinite"/>
                                        <p:tgtEl>
                                          <p:spTgt spid="15"/>
                                        </p:tgtEl>
                                        <p:attrNameLst>
                                          <p:attrName>style.color</p:attrName>
                                        </p:attrNameLst>
                                      </p:cBhvr>
                                      <p:to>
                                        <p:clrVal>
                                          <a:srgbClr val="1117FF"/>
                                        </p:clrVal>
                                      </p:to>
                                    </p:set>
                                  </p:childTnLst>
                                </p:cTn>
                              </p:par>
                              <p:par>
                                <p:cTn id="67" presetID="3" presetClass="emph" presetSubtype="1" grpId="1" nodeType="withEffect">
                                  <p:stCondLst>
                                    <p:cond delay="0"/>
                                  </p:stCondLst>
                                  <p:childTnLst>
                                    <p:set>
                                      <p:cBhvr override="childStyle">
                                        <p:cTn id="68" dur="indefinite"/>
                                        <p:tgtEl>
                                          <p:spTgt spid="16"/>
                                        </p:tgtEl>
                                        <p:attrNameLst>
                                          <p:attrName>style.color</p:attrName>
                                        </p:attrNameLst>
                                      </p:cBhvr>
                                      <p:to>
                                        <p:clrVal>
                                          <a:srgbClr val="1117FF"/>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9" grpId="2"/>
      <p:bldP spid="11" grpId="0"/>
      <p:bldP spid="11" grpId="1"/>
      <p:bldP spid="11" grpId="2"/>
      <p:bldP spid="12" grpId="0"/>
      <p:bldP spid="12" grpId="1"/>
      <p:bldP spid="12" grpId="2"/>
      <p:bldP spid="13" grpId="0"/>
      <p:bldP spid="13" grpId="1"/>
      <p:bldP spid="13" grpId="2"/>
      <p:bldP spid="14" grpId="0"/>
      <p:bldP spid="14" grpId="1"/>
      <p:bldP spid="14" grpId="2"/>
      <p:bldP spid="15" grpId="0"/>
      <p:bldP spid="15" grpId="1"/>
      <p:bldP spid="15" grpId="2"/>
      <p:bldP spid="16" grpId="0"/>
      <p:bldP spid="1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38862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Thách thức đầu tiên:</a:t>
            </a:r>
            <a:endParaRPr lang="en-US" sz="2400" b="1" dirty="0">
              <a:solidFill>
                <a:srgbClr val="0070C0"/>
              </a:solidFill>
              <a:latin typeface="Myriad Pro" pitchFamily="34" charset="0"/>
            </a:endParaRPr>
          </a:p>
        </p:txBody>
      </p:sp>
      <p:sp>
        <p:nvSpPr>
          <p:cNvPr id="3" name="TextBox 2"/>
          <p:cNvSpPr txBox="1"/>
          <p:nvPr/>
        </p:nvSpPr>
        <p:spPr>
          <a:xfrm>
            <a:off x="990600" y="1752600"/>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Công ty sản xuất ngủ cốc Nestlé có chi nhánh ở Singapore</a:t>
            </a:r>
            <a:endParaRPr lang="en-US" sz="2400" dirty="0">
              <a:solidFill>
                <a:srgbClr val="0070C0"/>
              </a:solidFill>
              <a:latin typeface="Myriad Pro" pitchFamily="34" charset="0"/>
            </a:endParaRPr>
          </a:p>
        </p:txBody>
      </p:sp>
      <p:sp>
        <p:nvSpPr>
          <p:cNvPr id="4" name="TextBox 3"/>
          <p:cNvSpPr txBox="1"/>
          <p:nvPr/>
        </p:nvSpPr>
        <p:spPr>
          <a:xfrm>
            <a:off x="990600" y="2510135"/>
            <a:ext cx="8534400" cy="461665"/>
          </a:xfrm>
          <a:prstGeom prst="rect">
            <a:avLst/>
          </a:prstGeom>
          <a:noFill/>
        </p:spPr>
        <p:txBody>
          <a:bodyPr wrap="square" rtlCol="0">
            <a:spAutoFit/>
          </a:bodyPr>
          <a:lstStyle/>
          <a:p>
            <a:pPr marL="342900" indent="-342900">
              <a:buFont typeface="Wingdings" pitchFamily="2" charset="2"/>
              <a:buChar char="§"/>
            </a:pPr>
            <a:r>
              <a:rPr lang="en-US" sz="2400" dirty="0" err="1" smtClean="0">
                <a:solidFill>
                  <a:srgbClr val="0070C0"/>
                </a:solidFill>
                <a:latin typeface="Myriad Pro" pitchFamily="34" charset="0"/>
              </a:rPr>
              <a:t>Thuê</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một</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hình</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ảnh</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Gấu</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Xanh</a:t>
            </a:r>
            <a:r>
              <a:rPr lang="en-US" sz="2400" dirty="0" smtClean="0">
                <a:solidFill>
                  <a:srgbClr val="0070C0"/>
                </a:solidFill>
                <a:latin typeface="Myriad Pro" pitchFamily="34" charset="0"/>
              </a:rPr>
              <a:t> ở </a:t>
            </a:r>
            <a:r>
              <a:rPr lang="en-US" sz="2400" dirty="0" err="1" smtClean="0">
                <a:solidFill>
                  <a:srgbClr val="0070C0"/>
                </a:solidFill>
                <a:latin typeface="Myriad Pro" pitchFamily="34" charset="0"/>
              </a:rPr>
              <a:t>phía</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trước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mặt</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trời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mọc</a:t>
            </a:r>
            <a:r>
              <a:rPr lang="en-US" sz="2400" dirty="0" smtClean="0">
                <a:solidFill>
                  <a:srgbClr val="0070C0"/>
                </a:solidFill>
                <a:latin typeface="Myriad Pro" pitchFamily="34" charset="0"/>
              </a:rPr>
              <a:t> </a:t>
            </a:r>
            <a:endParaRPr lang="en-US" sz="2400" dirty="0">
              <a:solidFill>
                <a:srgbClr val="0070C0"/>
              </a:solidFill>
              <a:latin typeface="Myriad Pro" pitchFamily="34" charset="0"/>
            </a:endParaRPr>
          </a:p>
        </p:txBody>
      </p:sp>
      <p:sp>
        <p:nvSpPr>
          <p:cNvPr id="5" name="TextBox 4"/>
          <p:cNvSpPr txBox="1"/>
          <p:nvPr/>
        </p:nvSpPr>
        <p:spPr>
          <a:xfrm>
            <a:off x="990600" y="3043535"/>
            <a:ext cx="45720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Thiết kế hợp ngủ cốc Alete</a:t>
            </a:r>
            <a:endParaRPr lang="en-US" sz="2400" dirty="0">
              <a:solidFill>
                <a:srgbClr val="0070C0"/>
              </a:solidFill>
              <a:latin typeface="Myriad Pro"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220" y="3276599"/>
            <a:ext cx="3355033" cy="3355033"/>
          </a:xfrm>
          <a:prstGeom prst="rect">
            <a:avLst/>
          </a:prstGeom>
        </p:spPr>
      </p:pic>
      <p:sp>
        <p:nvSpPr>
          <p:cNvPr id="13" name="TextBox 12"/>
          <p:cNvSpPr txBox="1"/>
          <p:nvPr/>
        </p:nvSpPr>
        <p:spPr>
          <a:xfrm>
            <a:off x="2286000" y="4114800"/>
            <a:ext cx="7239000" cy="400110"/>
          </a:xfrm>
          <a:prstGeom prst="rect">
            <a:avLst/>
          </a:prstGeom>
          <a:noFill/>
        </p:spPr>
        <p:txBody>
          <a:bodyPr wrap="square" rtlCol="0">
            <a:spAutoFit/>
          </a:bodyPr>
          <a:lstStyle/>
          <a:p>
            <a:r>
              <a:rPr lang="en-US" sz="2000" b="1">
                <a:solidFill>
                  <a:srgbClr val="0070C0"/>
                </a:solidFill>
                <a:latin typeface="Myriad Pro" pitchFamily="34" charset="0"/>
              </a:rPr>
              <a:t>SELECT </a:t>
            </a:r>
            <a:r>
              <a:rPr lang="en-US" sz="2000">
                <a:solidFill>
                  <a:srgbClr val="0070C0"/>
                </a:solidFill>
                <a:latin typeface="Myriad Pro" pitchFamily="34" charset="0"/>
              </a:rPr>
              <a:t>  K.soKhung, banThuNho(K.hinhAnh), T.giaChoThue</a:t>
            </a:r>
            <a:endParaRPr lang="en-US" sz="2000" smtClean="0">
              <a:solidFill>
                <a:srgbClr val="0070C0"/>
              </a:solidFill>
              <a:latin typeface="Myriad Pro" pitchFamily="34" charset="0"/>
            </a:endParaRPr>
          </a:p>
        </p:txBody>
      </p:sp>
      <p:sp>
        <p:nvSpPr>
          <p:cNvPr id="14" name="TextBox 13"/>
          <p:cNvSpPr txBox="1"/>
          <p:nvPr/>
        </p:nvSpPr>
        <p:spPr>
          <a:xfrm>
            <a:off x="2293620" y="4623078"/>
            <a:ext cx="7239000" cy="400110"/>
          </a:xfrm>
          <a:prstGeom prst="rect">
            <a:avLst/>
          </a:prstGeom>
          <a:noFill/>
        </p:spPr>
        <p:txBody>
          <a:bodyPr wrap="square" rtlCol="0">
            <a:spAutoFit/>
          </a:bodyPr>
          <a:lstStyle/>
          <a:p>
            <a:r>
              <a:rPr lang="en-US" sz="2000" b="1">
                <a:solidFill>
                  <a:srgbClr val="0070C0"/>
                </a:solidFill>
                <a:latin typeface="Myriad Pro" pitchFamily="34" charset="0"/>
              </a:rPr>
              <a:t>FROM     </a:t>
            </a:r>
            <a:r>
              <a:rPr lang="en-US" sz="2000" smtClean="0">
                <a:solidFill>
                  <a:srgbClr val="0070C0"/>
                </a:solidFill>
                <a:latin typeface="Myriad Pro" pitchFamily="34" charset="0"/>
              </a:rPr>
              <a:t>KhungHinh </a:t>
            </a:r>
            <a:r>
              <a:rPr lang="en-US" sz="2000">
                <a:solidFill>
                  <a:srgbClr val="0070C0"/>
                </a:solidFill>
                <a:latin typeface="Myriad Pro" pitchFamily="34" charset="0"/>
              </a:rPr>
              <a:t>K, TheLoai T</a:t>
            </a:r>
            <a:endParaRPr lang="en-US" sz="2000" smtClean="0">
              <a:solidFill>
                <a:srgbClr val="0070C0"/>
              </a:solidFill>
              <a:latin typeface="Myriad Pro" pitchFamily="34" charset="0"/>
            </a:endParaRPr>
          </a:p>
        </p:txBody>
      </p:sp>
      <p:sp>
        <p:nvSpPr>
          <p:cNvPr id="15" name="TextBox 14"/>
          <p:cNvSpPr txBox="1"/>
          <p:nvPr/>
        </p:nvSpPr>
        <p:spPr>
          <a:xfrm>
            <a:off x="2293620" y="5080278"/>
            <a:ext cx="7239000" cy="707886"/>
          </a:xfrm>
          <a:prstGeom prst="rect">
            <a:avLst/>
          </a:prstGeom>
          <a:noFill/>
        </p:spPr>
        <p:txBody>
          <a:bodyPr wrap="square" rtlCol="0">
            <a:spAutoFit/>
          </a:bodyPr>
          <a:lstStyle/>
          <a:p>
            <a:r>
              <a:rPr lang="en-US" sz="2000" b="1">
                <a:solidFill>
                  <a:srgbClr val="0070C0"/>
                </a:solidFill>
                <a:latin typeface="Myriad Pro" pitchFamily="34" charset="0"/>
              </a:rPr>
              <a:t>WHERE </a:t>
            </a:r>
            <a:r>
              <a:rPr lang="en-US" sz="2000">
                <a:solidFill>
                  <a:srgbClr val="0070C0"/>
                </a:solidFill>
                <a:latin typeface="Myriad Pro" pitchFamily="34" charset="0"/>
              </a:rPr>
              <a:t>  K.theLoai = T.maTheLoai AND co_MatTroi(K.hinhAnh</a:t>
            </a:r>
            <a:r>
              <a:rPr lang="en-US" sz="2000" smtClean="0">
                <a:solidFill>
                  <a:srgbClr val="0070C0"/>
                </a:solidFill>
                <a:latin typeface="Myriad Pro" pitchFamily="34" charset="0"/>
              </a:rPr>
              <a:t>)</a:t>
            </a:r>
          </a:p>
          <a:p>
            <a:r>
              <a:rPr lang="en-US" sz="2000">
                <a:solidFill>
                  <a:srgbClr val="0070C0"/>
                </a:solidFill>
                <a:latin typeface="Myriad Pro" pitchFamily="34" charset="0"/>
              </a:rPr>
              <a:t> </a:t>
            </a:r>
            <a:r>
              <a:rPr lang="en-US" sz="2000" smtClean="0">
                <a:solidFill>
                  <a:srgbClr val="0070C0"/>
                </a:solidFill>
                <a:latin typeface="Myriad Pro" pitchFamily="34" charset="0"/>
              </a:rPr>
              <a:t>                                        AND </a:t>
            </a:r>
            <a:r>
              <a:rPr lang="en-US" sz="2000">
                <a:solidFill>
                  <a:srgbClr val="0070C0"/>
                </a:solidFill>
                <a:latin typeface="Myriad Pro" pitchFamily="34" charset="0"/>
              </a:rPr>
              <a:t>la_GauXanh(K.hinhAnh) </a:t>
            </a:r>
            <a:endParaRPr lang="en-US" sz="2000" smtClean="0">
              <a:solidFill>
                <a:srgbClr val="0070C0"/>
              </a:solidFill>
              <a:latin typeface="Myriad Pro" pitchFamily="34" charset="0"/>
            </a:endParaRPr>
          </a:p>
        </p:txBody>
      </p:sp>
    </p:spTree>
    <p:extLst>
      <p:ext uri="{BB962C8B-B14F-4D97-AF65-F5344CB8AC3E}">
        <p14:creationId xmlns:p14="http://schemas.microsoft.com/office/powerpoint/2010/main" val="258203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decel="50000" fill="hold" nodeType="clickEffect">
                                  <p:stCondLst>
                                    <p:cond delay="0"/>
                                  </p:stCondLst>
                                  <p:childTnLst>
                                    <p:animMotion origin="layout" path="M -3.33333E-6 -2.22222E-6 L -0.35833 -2.22222E-6 " pathEditMode="relative" rAng="0" ptsTypes="AA">
                                      <p:cBhvr>
                                        <p:cTn id="31" dur="1000" fill="hold"/>
                                        <p:tgtEl>
                                          <p:spTgt spid="12"/>
                                        </p:tgtEl>
                                        <p:attrNameLst>
                                          <p:attrName>ppt_x</p:attrName>
                                          <p:attrName>ppt_y</p:attrName>
                                        </p:attrNameLst>
                                      </p:cBhvr>
                                      <p:rCtr x="-17917" y="0"/>
                                    </p:animMotion>
                                  </p:childTnLst>
                                </p:cTn>
                              </p:par>
                              <p:par>
                                <p:cTn id="32" presetID="6" presetClass="emph" presetSubtype="0" fill="hold" nodeType="withEffect">
                                  <p:stCondLst>
                                    <p:cond delay="0"/>
                                  </p:stCondLst>
                                  <p:childTnLst>
                                    <p:animScale>
                                      <p:cBhvr>
                                        <p:cTn id="33" dur="1000" fill="hold"/>
                                        <p:tgtEl>
                                          <p:spTgt spid="12"/>
                                        </p:tgtEl>
                                      </p:cBhvr>
                                      <p:by x="60000" y="60000"/>
                                    </p:animScale>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220" y="3773266"/>
            <a:ext cx="3355033" cy="2361699"/>
          </a:xfrm>
          <a:prstGeom prst="rect">
            <a:avLst/>
          </a:prstGeom>
        </p:spPr>
      </p:pic>
      <p:sp>
        <p:nvSpPr>
          <p:cNvPr id="2" name="TextBox 1"/>
          <p:cNvSpPr txBox="1"/>
          <p:nvPr/>
        </p:nvSpPr>
        <p:spPr>
          <a:xfrm>
            <a:off x="533400" y="1219200"/>
            <a:ext cx="38862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Thách thức thứ hai:</a:t>
            </a:r>
            <a:endParaRPr lang="en-US" sz="2400" b="1" dirty="0">
              <a:solidFill>
                <a:srgbClr val="0070C0"/>
              </a:solidFill>
              <a:latin typeface="Myriad Pro" pitchFamily="34" charset="0"/>
            </a:endParaRPr>
          </a:p>
        </p:txBody>
      </p:sp>
      <p:sp>
        <p:nvSpPr>
          <p:cNvPr id="3" name="TextBox 2"/>
          <p:cNvSpPr txBox="1"/>
          <p:nvPr/>
        </p:nvSpPr>
        <p:spPr>
          <a:xfrm>
            <a:off x="990600" y="1752600"/>
            <a:ext cx="492252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Đến từ giám đốc điều hành Dinky</a:t>
            </a:r>
            <a:endParaRPr lang="en-US" sz="2400" dirty="0">
              <a:solidFill>
                <a:srgbClr val="0070C0"/>
              </a:solidFill>
              <a:latin typeface="Myriad Pro" pitchFamily="34" charset="0"/>
            </a:endParaRPr>
          </a:p>
        </p:txBody>
      </p:sp>
      <p:sp>
        <p:nvSpPr>
          <p:cNvPr id="4" name="TextBox 3"/>
          <p:cNvSpPr txBox="1"/>
          <p:nvPr/>
        </p:nvSpPr>
        <p:spPr>
          <a:xfrm>
            <a:off x="990600" y="2281535"/>
            <a:ext cx="8534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Biết rằng Alete rất phổ ở quốc gia Singapore</a:t>
            </a:r>
            <a:endParaRPr lang="en-US" sz="2400" dirty="0">
              <a:solidFill>
                <a:srgbClr val="0070C0"/>
              </a:solidFill>
              <a:latin typeface="Myriad Pro" pitchFamily="34" charset="0"/>
            </a:endParaRPr>
          </a:p>
        </p:txBody>
      </p:sp>
      <p:sp>
        <p:nvSpPr>
          <p:cNvPr id="5" name="TextBox 4"/>
          <p:cNvSpPr txBox="1"/>
          <p:nvPr/>
        </p:nvSpPr>
        <p:spPr>
          <a:xfrm>
            <a:off x="990600" y="2814935"/>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Muốn đảm bảo là có một số  phim Gấu Xanh đang được chiếu ở  Singapore khi mà Alete được trưng bày. </a:t>
            </a:r>
            <a:endParaRPr lang="en-US" sz="2400" dirty="0">
              <a:solidFill>
                <a:srgbClr val="0070C0"/>
              </a:solidFill>
              <a:latin typeface="Myriad Pro" pitchFamily="34" charset="0"/>
            </a:endParaRPr>
          </a:p>
        </p:txBody>
      </p:sp>
      <p:sp>
        <p:nvSpPr>
          <p:cNvPr id="13" name="TextBox 12"/>
          <p:cNvSpPr txBox="1"/>
          <p:nvPr/>
        </p:nvSpPr>
        <p:spPr>
          <a:xfrm>
            <a:off x="2125980" y="3965436"/>
            <a:ext cx="7239000" cy="400110"/>
          </a:xfrm>
          <a:prstGeom prst="rect">
            <a:avLst/>
          </a:prstGeom>
          <a:noFill/>
        </p:spPr>
        <p:txBody>
          <a:bodyPr wrap="square" rtlCol="0">
            <a:spAutoFit/>
          </a:bodyPr>
          <a:lstStyle/>
          <a:p>
            <a:r>
              <a:rPr lang="en-US" sz="2000" b="1">
                <a:solidFill>
                  <a:srgbClr val="0070C0"/>
                </a:solidFill>
                <a:latin typeface="Myriad Pro" pitchFamily="34" charset="0"/>
              </a:rPr>
              <a:t>SELECT </a:t>
            </a:r>
            <a:r>
              <a:rPr lang="en-US" sz="2000">
                <a:solidFill>
                  <a:srgbClr val="0070C0"/>
                </a:solidFill>
                <a:latin typeface="Myriad Pro" pitchFamily="34" charset="0"/>
              </a:rPr>
              <a:t>  </a:t>
            </a:r>
            <a:r>
              <a:rPr lang="en-US" sz="2000" smtClean="0">
                <a:solidFill>
                  <a:srgbClr val="0070C0"/>
                </a:solidFill>
                <a:latin typeface="Myriad Pro" pitchFamily="34" charset="0"/>
              </a:rPr>
              <a:t>D.rap-&gt;tenRap, N.rap-&gt;diaChi, P.tuaPhim</a:t>
            </a:r>
          </a:p>
        </p:txBody>
      </p:sp>
      <p:sp>
        <p:nvSpPr>
          <p:cNvPr id="14" name="TextBox 13"/>
          <p:cNvSpPr txBox="1"/>
          <p:nvPr/>
        </p:nvSpPr>
        <p:spPr>
          <a:xfrm>
            <a:off x="2133600" y="4473714"/>
            <a:ext cx="7239000" cy="400110"/>
          </a:xfrm>
          <a:prstGeom prst="rect">
            <a:avLst/>
          </a:prstGeom>
          <a:noFill/>
        </p:spPr>
        <p:txBody>
          <a:bodyPr wrap="square" rtlCol="0">
            <a:spAutoFit/>
          </a:bodyPr>
          <a:lstStyle/>
          <a:p>
            <a:r>
              <a:rPr lang="en-US" sz="2000" b="1">
                <a:solidFill>
                  <a:srgbClr val="0070C0"/>
                </a:solidFill>
                <a:latin typeface="Myriad Pro" pitchFamily="34" charset="0"/>
              </a:rPr>
              <a:t>FROM </a:t>
            </a:r>
            <a:r>
              <a:rPr lang="en-US" sz="2000" b="1" smtClean="0">
                <a:solidFill>
                  <a:srgbClr val="0070C0"/>
                </a:solidFill>
                <a:latin typeface="Myriad Pro" pitchFamily="34" charset="0"/>
              </a:rPr>
              <a:t>     </a:t>
            </a:r>
            <a:r>
              <a:rPr lang="en-US" sz="2000" smtClean="0">
                <a:solidFill>
                  <a:srgbClr val="0070C0"/>
                </a:solidFill>
                <a:latin typeface="Myriad Pro" pitchFamily="34" charset="0"/>
              </a:rPr>
              <a:t>DangChieu D, Phim P, QuocGia Q</a:t>
            </a:r>
          </a:p>
        </p:txBody>
      </p:sp>
      <p:sp>
        <p:nvSpPr>
          <p:cNvPr id="15" name="TextBox 14"/>
          <p:cNvSpPr txBox="1"/>
          <p:nvPr/>
        </p:nvSpPr>
        <p:spPr>
          <a:xfrm>
            <a:off x="2148840" y="4976634"/>
            <a:ext cx="7239000" cy="1446550"/>
          </a:xfrm>
          <a:prstGeom prst="rect">
            <a:avLst/>
          </a:prstGeom>
          <a:noFill/>
        </p:spPr>
        <p:txBody>
          <a:bodyPr wrap="square" rtlCol="0">
            <a:spAutoFit/>
          </a:bodyPr>
          <a:lstStyle/>
          <a:p>
            <a:r>
              <a:rPr lang="en-US" sz="2000" b="1">
                <a:solidFill>
                  <a:srgbClr val="0070C0"/>
                </a:solidFill>
                <a:latin typeface="Myriad Pro" pitchFamily="34" charset="0"/>
              </a:rPr>
              <a:t>WHERE </a:t>
            </a:r>
            <a:r>
              <a:rPr lang="en-US" sz="2000" b="1" smtClean="0">
                <a:solidFill>
                  <a:srgbClr val="0070C0"/>
                </a:solidFill>
                <a:latin typeface="Myriad Pro" pitchFamily="34" charset="0"/>
              </a:rPr>
              <a:t> </a:t>
            </a:r>
            <a:r>
              <a:rPr lang="en-US" sz="2000" smtClean="0">
                <a:solidFill>
                  <a:srgbClr val="0070C0"/>
                </a:solidFill>
                <a:latin typeface="Myriad Pro" pitchFamily="34" charset="0"/>
              </a:rPr>
              <a:t>  D.phim </a:t>
            </a:r>
            <a:r>
              <a:rPr lang="en-US" sz="2000">
                <a:solidFill>
                  <a:srgbClr val="0070C0"/>
                </a:solidFill>
                <a:latin typeface="Myriad Pro" pitchFamily="34" charset="0"/>
              </a:rPr>
              <a:t>= </a:t>
            </a:r>
            <a:r>
              <a:rPr lang="en-US" sz="2000" smtClean="0">
                <a:solidFill>
                  <a:srgbClr val="0070C0"/>
                </a:solidFill>
                <a:latin typeface="Myriad Pro" pitchFamily="34" charset="0"/>
              </a:rPr>
              <a:t>P.maPhim AND</a:t>
            </a:r>
          </a:p>
          <a:p>
            <a:r>
              <a:rPr lang="en-US" sz="2000">
                <a:solidFill>
                  <a:srgbClr val="0070C0"/>
                </a:solidFill>
                <a:latin typeface="Myriad Pro" pitchFamily="34" charset="0"/>
              </a:rPr>
              <a:t> </a:t>
            </a:r>
            <a:r>
              <a:rPr lang="en-US" sz="2000" smtClean="0">
                <a:solidFill>
                  <a:srgbClr val="0070C0"/>
                </a:solidFill>
                <a:latin typeface="Myriad Pro" pitchFamily="34" charset="0"/>
              </a:rPr>
              <a:t>                  namTren(Q.ranhGioi, banKinh(N.rap-&gt;diaChi, 100)</a:t>
            </a:r>
          </a:p>
          <a:p>
            <a:r>
              <a:rPr lang="en-US" sz="2000">
                <a:solidFill>
                  <a:srgbClr val="0070C0"/>
                </a:solidFill>
                <a:latin typeface="Myriad Pro" pitchFamily="34" charset="0"/>
              </a:rPr>
              <a:t> </a:t>
            </a:r>
            <a:r>
              <a:rPr lang="en-US" sz="2000" smtClean="0">
                <a:solidFill>
                  <a:srgbClr val="0070C0"/>
                </a:solidFill>
                <a:latin typeface="Myriad Pro" pitchFamily="34" charset="0"/>
              </a:rPr>
              <a:t>                  AND Q.ten = ‘Singapore’ </a:t>
            </a:r>
          </a:p>
          <a:p>
            <a:r>
              <a:rPr lang="en-US" sz="2000">
                <a:solidFill>
                  <a:srgbClr val="0070C0"/>
                </a:solidFill>
                <a:latin typeface="Myriad Pro" pitchFamily="34" charset="0"/>
              </a:rPr>
              <a:t> </a:t>
            </a:r>
            <a:r>
              <a:rPr lang="en-US" sz="2000" smtClean="0">
                <a:solidFill>
                  <a:srgbClr val="0070C0"/>
                </a:solidFill>
                <a:latin typeface="Myriad Pro" pitchFamily="34" charset="0"/>
              </a:rPr>
              <a:t>                  AND  ‘</a:t>
            </a:r>
            <a:r>
              <a:rPr lang="en-US" sz="2000">
                <a:solidFill>
                  <a:srgbClr val="0070C0"/>
                </a:solidFill>
                <a:latin typeface="Myriad Pro" pitchFamily="34" charset="0"/>
              </a:rPr>
              <a:t>Gấu Xanh’ </a:t>
            </a:r>
            <a:r>
              <a:rPr lang="en-US" sz="2000" smtClean="0">
                <a:solidFill>
                  <a:srgbClr val="0070C0"/>
                </a:solidFill>
                <a:latin typeface="Myriad Pro" pitchFamily="34" charset="0"/>
              </a:rPr>
              <a:t> </a:t>
            </a:r>
            <a:r>
              <a:rPr lang="el-GR" sz="2800" smtClean="0">
                <a:solidFill>
                  <a:srgbClr val="0070C0"/>
                </a:solidFill>
                <a:latin typeface="Times New Roman"/>
                <a:cs typeface="Times New Roman"/>
              </a:rPr>
              <a:t>ϵ</a:t>
            </a:r>
            <a:r>
              <a:rPr lang="en-US" sz="2000" smtClean="0">
                <a:solidFill>
                  <a:srgbClr val="0070C0"/>
                </a:solidFill>
                <a:latin typeface="Myriad Pro" pitchFamily="34" charset="0"/>
              </a:rPr>
              <a:t>  F</a:t>
            </a:r>
            <a:r>
              <a:rPr lang="en-US" sz="2000">
                <a:solidFill>
                  <a:srgbClr val="0070C0"/>
                </a:solidFill>
                <a:latin typeface="Myriad Pro" pitchFamily="34" charset="0"/>
              </a:rPr>
              <a:t>. nhatVat)</a:t>
            </a:r>
            <a:endParaRPr lang="en-US" sz="2000" smtClean="0">
              <a:solidFill>
                <a:srgbClr val="0070C0"/>
              </a:solidFill>
              <a:latin typeface="Myriad Pro" pitchFamily="34" charset="0"/>
            </a:endParaRPr>
          </a:p>
        </p:txBody>
      </p:sp>
      <p:sp>
        <p:nvSpPr>
          <p:cNvPr id="11" name="Oval 10"/>
          <p:cNvSpPr/>
          <p:nvPr/>
        </p:nvSpPr>
        <p:spPr>
          <a:xfrm>
            <a:off x="3723274" y="3060409"/>
            <a:ext cx="168444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754456" y="5837710"/>
            <a:ext cx="63288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48000" y="5166510"/>
            <a:ext cx="1386147"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982980" y="1831836"/>
            <a:ext cx="7246620" cy="1673364"/>
            <a:chOff x="2286000" y="4114800"/>
            <a:chExt cx="7246620" cy="1673364"/>
          </a:xfrm>
        </p:grpSpPr>
        <p:sp>
          <p:nvSpPr>
            <p:cNvPr id="18" name="TextBox 17"/>
            <p:cNvSpPr txBox="1"/>
            <p:nvPr/>
          </p:nvSpPr>
          <p:spPr>
            <a:xfrm>
              <a:off x="2286000" y="4114800"/>
              <a:ext cx="7239000" cy="400110"/>
            </a:xfrm>
            <a:prstGeom prst="rect">
              <a:avLst/>
            </a:prstGeom>
            <a:noFill/>
          </p:spPr>
          <p:txBody>
            <a:bodyPr wrap="square" rtlCol="0">
              <a:spAutoFit/>
            </a:bodyPr>
            <a:lstStyle/>
            <a:p>
              <a:r>
                <a:rPr lang="en-US" sz="2000" b="1">
                  <a:solidFill>
                    <a:srgbClr val="0070C0"/>
                  </a:solidFill>
                  <a:latin typeface="Myriad Pro" pitchFamily="34" charset="0"/>
                </a:rPr>
                <a:t>SELECT </a:t>
              </a:r>
              <a:r>
                <a:rPr lang="en-US" sz="2000">
                  <a:solidFill>
                    <a:srgbClr val="0070C0"/>
                  </a:solidFill>
                  <a:latin typeface="Myriad Pro" pitchFamily="34" charset="0"/>
                </a:rPr>
                <a:t>  K.soKhung, banThuNho(K.hinhAnh), T.giaChoThue</a:t>
              </a:r>
              <a:endParaRPr lang="en-US" sz="2000" smtClean="0">
                <a:solidFill>
                  <a:srgbClr val="0070C0"/>
                </a:solidFill>
                <a:latin typeface="Myriad Pro" pitchFamily="34" charset="0"/>
              </a:endParaRPr>
            </a:p>
          </p:txBody>
        </p:sp>
        <p:sp>
          <p:nvSpPr>
            <p:cNvPr id="19" name="TextBox 18"/>
            <p:cNvSpPr txBox="1"/>
            <p:nvPr/>
          </p:nvSpPr>
          <p:spPr>
            <a:xfrm>
              <a:off x="2293620" y="4623078"/>
              <a:ext cx="7239000" cy="400110"/>
            </a:xfrm>
            <a:prstGeom prst="rect">
              <a:avLst/>
            </a:prstGeom>
            <a:noFill/>
          </p:spPr>
          <p:txBody>
            <a:bodyPr wrap="square" rtlCol="0">
              <a:spAutoFit/>
            </a:bodyPr>
            <a:lstStyle/>
            <a:p>
              <a:r>
                <a:rPr lang="en-US" sz="2000" b="1">
                  <a:solidFill>
                    <a:srgbClr val="0070C0"/>
                  </a:solidFill>
                  <a:latin typeface="Myriad Pro" pitchFamily="34" charset="0"/>
                </a:rPr>
                <a:t>FROM     </a:t>
              </a:r>
              <a:r>
                <a:rPr lang="en-US" sz="2000" smtClean="0">
                  <a:solidFill>
                    <a:srgbClr val="0070C0"/>
                  </a:solidFill>
                  <a:latin typeface="Myriad Pro" pitchFamily="34" charset="0"/>
                </a:rPr>
                <a:t>KhungHinh </a:t>
              </a:r>
              <a:r>
                <a:rPr lang="en-US" sz="2000">
                  <a:solidFill>
                    <a:srgbClr val="0070C0"/>
                  </a:solidFill>
                  <a:latin typeface="Myriad Pro" pitchFamily="34" charset="0"/>
                </a:rPr>
                <a:t>K, TheLoai T</a:t>
              </a:r>
              <a:endParaRPr lang="en-US" sz="2000" smtClean="0">
                <a:solidFill>
                  <a:srgbClr val="0070C0"/>
                </a:solidFill>
                <a:latin typeface="Myriad Pro" pitchFamily="34" charset="0"/>
              </a:endParaRPr>
            </a:p>
          </p:txBody>
        </p:sp>
        <p:sp>
          <p:nvSpPr>
            <p:cNvPr id="20" name="TextBox 19"/>
            <p:cNvSpPr txBox="1"/>
            <p:nvPr/>
          </p:nvSpPr>
          <p:spPr>
            <a:xfrm>
              <a:off x="2293620" y="5080278"/>
              <a:ext cx="7239000" cy="707886"/>
            </a:xfrm>
            <a:prstGeom prst="rect">
              <a:avLst/>
            </a:prstGeom>
            <a:noFill/>
          </p:spPr>
          <p:txBody>
            <a:bodyPr wrap="square" rtlCol="0">
              <a:spAutoFit/>
            </a:bodyPr>
            <a:lstStyle/>
            <a:p>
              <a:r>
                <a:rPr lang="en-US" sz="2000" b="1">
                  <a:solidFill>
                    <a:srgbClr val="0070C0"/>
                  </a:solidFill>
                  <a:latin typeface="Myriad Pro" pitchFamily="34" charset="0"/>
                </a:rPr>
                <a:t>WHERE </a:t>
              </a:r>
              <a:r>
                <a:rPr lang="en-US" sz="2000">
                  <a:solidFill>
                    <a:srgbClr val="0070C0"/>
                  </a:solidFill>
                  <a:latin typeface="Myriad Pro" pitchFamily="34" charset="0"/>
                </a:rPr>
                <a:t>  K.theLoai = T.maTheLoai AND co_MatTroi(K.hinhAnh</a:t>
              </a:r>
              <a:r>
                <a:rPr lang="en-US" sz="2000" smtClean="0">
                  <a:solidFill>
                    <a:srgbClr val="0070C0"/>
                  </a:solidFill>
                  <a:latin typeface="Myriad Pro" pitchFamily="34" charset="0"/>
                </a:rPr>
                <a:t>)</a:t>
              </a:r>
            </a:p>
            <a:p>
              <a:r>
                <a:rPr lang="en-US" sz="2000">
                  <a:solidFill>
                    <a:srgbClr val="0070C0"/>
                  </a:solidFill>
                  <a:latin typeface="Myriad Pro" pitchFamily="34" charset="0"/>
                </a:rPr>
                <a:t> </a:t>
              </a:r>
              <a:r>
                <a:rPr lang="en-US" sz="2000" smtClean="0">
                  <a:solidFill>
                    <a:srgbClr val="0070C0"/>
                  </a:solidFill>
                  <a:latin typeface="Myriad Pro" pitchFamily="34" charset="0"/>
                </a:rPr>
                <a:t>                                        AND </a:t>
              </a:r>
              <a:r>
                <a:rPr lang="en-US" sz="2000">
                  <a:solidFill>
                    <a:srgbClr val="0070C0"/>
                  </a:solidFill>
                  <a:latin typeface="Myriad Pro" pitchFamily="34" charset="0"/>
                </a:rPr>
                <a:t>la_GauXanh(K.hinhAnh) </a:t>
              </a:r>
              <a:endParaRPr lang="en-US" sz="2000" smtClean="0">
                <a:solidFill>
                  <a:srgbClr val="0070C0"/>
                </a:solidFill>
                <a:latin typeface="Myriad Pro" pitchFamily="34" charset="0"/>
              </a:endParaRPr>
            </a:p>
          </p:txBody>
        </p:sp>
      </p:grpSp>
      <p:sp>
        <p:nvSpPr>
          <p:cNvPr id="21" name="Oval 20"/>
          <p:cNvSpPr/>
          <p:nvPr/>
        </p:nvSpPr>
        <p:spPr>
          <a:xfrm>
            <a:off x="5257800" y="5181600"/>
            <a:ext cx="1371600"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067300" y="2740224"/>
            <a:ext cx="168444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34717" y="5180538"/>
            <a:ext cx="632883" cy="59450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834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5" presetClass="path" presetSubtype="0" accel="50000" decel="50000" fill="hold" nodeType="clickEffect">
                                  <p:stCondLst>
                                    <p:cond delay="0"/>
                                  </p:stCondLst>
                                  <p:childTnLst>
                                    <p:animMotion origin="layout" path="M -3.33333E-6 -2.22222E-6 L -0.35833 -2.22222E-6 " pathEditMode="relative" rAng="0" ptsTypes="AA">
                                      <p:cBhvr>
                                        <p:cTn id="31" dur="1000" fill="hold"/>
                                        <p:tgtEl>
                                          <p:spTgt spid="10"/>
                                        </p:tgtEl>
                                        <p:attrNameLst>
                                          <p:attrName>ppt_x</p:attrName>
                                          <p:attrName>ppt_y</p:attrName>
                                        </p:attrNameLst>
                                      </p:cBhvr>
                                      <p:rCtr x="-17917" y="0"/>
                                    </p:animMotion>
                                  </p:childTnLst>
                                </p:cTn>
                              </p:par>
                              <p:par>
                                <p:cTn id="32" presetID="6" presetClass="emph" presetSubtype="0" fill="hold" nodeType="withEffect">
                                  <p:stCondLst>
                                    <p:cond delay="0"/>
                                  </p:stCondLst>
                                  <p:childTnLst>
                                    <p:animScale>
                                      <p:cBhvr>
                                        <p:cTn id="33" dur="1000" fill="hold"/>
                                        <p:tgtEl>
                                          <p:spTgt spid="10"/>
                                        </p:tgtEl>
                                      </p:cBhvr>
                                      <p:by x="60000" y="60000"/>
                                    </p:animScale>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4"/>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5"/>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heel(1)">
                                      <p:cBhvr>
                                        <p:cTn id="67" dur="20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heel(1)">
                                      <p:cBhvr>
                                        <p:cTn id="72" dur="20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heel(1)">
                                      <p:cBhvr>
                                        <p:cTn id="77" dur="20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heel(1)">
                                      <p:cBhvr>
                                        <p:cTn id="82" dur="20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heel(1)">
                                      <p:cBhvr>
                                        <p:cTn id="87" dur="20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heel(1)">
                                      <p:cBhvr>
                                        <p:cTn id="9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P spid="13" grpId="0"/>
      <p:bldP spid="14" grpId="0"/>
      <p:bldP spid="15" grpId="0"/>
      <p:bldP spid="11" grpId="0" animBg="1"/>
      <p:bldP spid="16" grpId="0" animBg="1"/>
      <p:bldP spid="17" grpId="0" animBg="1"/>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73314"/>
            <a:ext cx="7239000" cy="707886"/>
          </a:xfrm>
          <a:prstGeom prst="rect">
            <a:avLst/>
          </a:prstGeom>
          <a:noFill/>
        </p:spPr>
        <p:txBody>
          <a:bodyPr wrap="square" rtlCol="0">
            <a:spAutoFit/>
          </a:bodyPr>
          <a:lstStyle/>
          <a:p>
            <a:r>
              <a:rPr lang="en-US" sz="2000" b="1" smtClean="0">
                <a:solidFill>
                  <a:srgbClr val="0070C0"/>
                </a:solidFill>
                <a:latin typeface="Myriad Pro" pitchFamily="34" charset="0"/>
              </a:rPr>
              <a:t>CREATE  TABLE   </a:t>
            </a:r>
            <a:r>
              <a:rPr lang="en-US" sz="2000" smtClean="0">
                <a:solidFill>
                  <a:srgbClr val="0070C0"/>
                </a:solidFill>
                <a:latin typeface="Myriad Pro" pitchFamily="34" charset="0"/>
              </a:rPr>
              <a:t>KhungAnh</a:t>
            </a:r>
          </a:p>
          <a:p>
            <a:r>
              <a:rPr lang="en-US" sz="2000" b="1" smtClean="0">
                <a:solidFill>
                  <a:srgbClr val="0070C0"/>
                </a:solidFill>
                <a:latin typeface="Myriad Pro" pitchFamily="34" charset="0"/>
              </a:rPr>
              <a:t>(</a:t>
            </a:r>
            <a:r>
              <a:rPr lang="en-US" sz="2000" smtClean="0">
                <a:solidFill>
                  <a:srgbClr val="0070C0"/>
                </a:solidFill>
                <a:latin typeface="Myriad Pro" pitchFamily="34" charset="0"/>
              </a:rPr>
              <a:t>soKhung</a:t>
            </a:r>
            <a:r>
              <a:rPr lang="en-US" sz="2000" b="1" smtClean="0">
                <a:solidFill>
                  <a:srgbClr val="0070C0"/>
                </a:solidFill>
                <a:latin typeface="Myriad Pro" pitchFamily="34" charset="0"/>
              </a:rPr>
              <a:t> integer</a:t>
            </a:r>
            <a:r>
              <a:rPr lang="en-US" sz="2000" smtClean="0">
                <a:solidFill>
                  <a:srgbClr val="0070C0"/>
                </a:solidFill>
                <a:latin typeface="Myriad Pro" pitchFamily="34" charset="0"/>
              </a:rPr>
              <a:t>,</a:t>
            </a:r>
            <a:r>
              <a:rPr lang="en-US" sz="2000" b="1" smtClean="0">
                <a:solidFill>
                  <a:srgbClr val="0070C0"/>
                </a:solidFill>
                <a:latin typeface="Myriad Pro" pitchFamily="34" charset="0"/>
              </a:rPr>
              <a:t>  </a:t>
            </a:r>
            <a:r>
              <a:rPr lang="en-US" sz="2000" smtClean="0">
                <a:solidFill>
                  <a:srgbClr val="0070C0"/>
                </a:solidFill>
                <a:latin typeface="Myriad Pro" pitchFamily="34" charset="0"/>
              </a:rPr>
              <a:t>hinhAnh </a:t>
            </a:r>
            <a:r>
              <a:rPr lang="en-US" sz="2000" b="1" smtClean="0">
                <a:solidFill>
                  <a:srgbClr val="0070C0"/>
                </a:solidFill>
                <a:latin typeface="Myriad Pro" pitchFamily="34" charset="0"/>
              </a:rPr>
              <a:t>jpeg_image</a:t>
            </a:r>
            <a:r>
              <a:rPr lang="en-US" sz="2000" smtClean="0">
                <a:solidFill>
                  <a:srgbClr val="0070C0"/>
                </a:solidFill>
                <a:latin typeface="Myriad Pro" pitchFamily="34" charset="0"/>
              </a:rPr>
              <a:t>,  theLoai </a:t>
            </a:r>
            <a:r>
              <a:rPr lang="en-US" sz="2000" b="1" smtClean="0">
                <a:solidFill>
                  <a:srgbClr val="0070C0"/>
                </a:solidFill>
                <a:latin typeface="Myriad Pro" pitchFamily="34" charset="0"/>
              </a:rPr>
              <a:t>integer</a:t>
            </a:r>
            <a:r>
              <a:rPr lang="en-US" sz="2000" smtClean="0">
                <a:solidFill>
                  <a:srgbClr val="0070C0"/>
                </a:solidFill>
                <a:latin typeface="Myriad Pro" pitchFamily="34" charset="0"/>
              </a:rPr>
              <a:t>)</a:t>
            </a:r>
          </a:p>
        </p:txBody>
      </p:sp>
      <p:sp>
        <p:nvSpPr>
          <p:cNvPr id="4" name="Oval 3"/>
          <p:cNvSpPr/>
          <p:nvPr/>
        </p:nvSpPr>
        <p:spPr>
          <a:xfrm>
            <a:off x="2239108" y="5613995"/>
            <a:ext cx="1524000" cy="53788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4320" y="2918043"/>
            <a:ext cx="8839200" cy="461665"/>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Dùng để lưu trữ  hình ảnh cho khung hình trong một bộ phim</a:t>
            </a:r>
            <a:endParaRPr lang="en-US" sz="2400" dirty="0">
              <a:solidFill>
                <a:srgbClr val="0070C0"/>
              </a:solidFill>
              <a:latin typeface="Myriad Pro" pitchFamily="34" charset="0"/>
            </a:endParaRPr>
          </a:p>
        </p:txBody>
      </p:sp>
      <p:sp>
        <p:nvSpPr>
          <p:cNvPr id="6" name="TextBox 5"/>
          <p:cNvSpPr txBox="1"/>
          <p:nvPr/>
        </p:nvSpPr>
        <p:spPr>
          <a:xfrm>
            <a:off x="274320" y="3512403"/>
            <a:ext cx="8839200" cy="461665"/>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Kiểu dữ liệu jpeg_image không nằm trong nhân DBMS</a:t>
            </a:r>
            <a:endParaRPr lang="en-US" sz="2400" dirty="0">
              <a:solidFill>
                <a:srgbClr val="0070C0"/>
              </a:solidFill>
              <a:latin typeface="Myriad Pro" pitchFamily="34" charset="0"/>
            </a:endParaRPr>
          </a:p>
        </p:txBody>
      </p:sp>
      <p:sp>
        <p:nvSpPr>
          <p:cNvPr id="7" name="TextBox 6"/>
          <p:cNvSpPr txBox="1"/>
          <p:nvPr/>
        </p:nvSpPr>
        <p:spPr>
          <a:xfrm>
            <a:off x="274320" y="4198203"/>
            <a:ext cx="8839200" cy="830997"/>
          </a:xfrm>
          <a:prstGeom prst="rect">
            <a:avLst/>
          </a:prstGeom>
          <a:noFill/>
        </p:spPr>
        <p:txBody>
          <a:bodyPr wrap="square" rtlCol="0">
            <a:spAutoFit/>
          </a:bodyPr>
          <a:lstStyle/>
          <a:p>
            <a:pPr marL="342900" indent="-342900">
              <a:buFont typeface="Wingdings" pitchFamily="2" charset="2"/>
              <a:buChar char="q"/>
            </a:pPr>
            <a:r>
              <a:rPr lang="en-US" sz="2400" smtClean="0">
                <a:solidFill>
                  <a:srgbClr val="0070C0"/>
                </a:solidFill>
                <a:latin typeface="Myriad Pro" pitchFamily="34" charset="0"/>
              </a:rPr>
              <a:t>jpeg_image được xây dựng bởi người dùng để lưu trữ hình ảnh theo tiêu chuẩn JPEG.</a:t>
            </a:r>
            <a:endParaRPr lang="en-US" sz="2400" dirty="0">
              <a:solidFill>
                <a:srgbClr val="0070C0"/>
              </a:solidFill>
              <a:latin typeface="Myriad Pro" pitchFamily="34" charset="0"/>
            </a:endParaRPr>
          </a:p>
        </p:txBody>
      </p:sp>
      <p:sp>
        <p:nvSpPr>
          <p:cNvPr id="8" name="TextBox 7"/>
          <p:cNvSpPr txBox="1"/>
          <p:nvPr/>
        </p:nvSpPr>
        <p:spPr>
          <a:xfrm>
            <a:off x="533400" y="5410200"/>
            <a:ext cx="7239000" cy="707886"/>
          </a:xfrm>
          <a:prstGeom prst="rect">
            <a:avLst/>
          </a:prstGeom>
          <a:noFill/>
        </p:spPr>
        <p:txBody>
          <a:bodyPr wrap="square" rtlCol="0">
            <a:spAutoFit/>
          </a:bodyPr>
          <a:lstStyle/>
          <a:p>
            <a:r>
              <a:rPr lang="en-US" sz="2000" b="1">
                <a:solidFill>
                  <a:srgbClr val="0070C0"/>
                </a:solidFill>
                <a:latin typeface="Myriad Pro" pitchFamily="34" charset="0"/>
              </a:rPr>
              <a:t>CREATE  TABLE  </a:t>
            </a:r>
            <a:r>
              <a:rPr lang="en-US" sz="2000">
                <a:solidFill>
                  <a:srgbClr val="0070C0"/>
                </a:solidFill>
                <a:latin typeface="Myriad Pro" pitchFamily="34" charset="0"/>
              </a:rPr>
              <a:t>QuocGia</a:t>
            </a:r>
          </a:p>
          <a:p>
            <a:r>
              <a:rPr lang="en-US" sz="2000" b="1">
                <a:solidFill>
                  <a:srgbClr val="0070C0"/>
                </a:solidFill>
                <a:latin typeface="Myriad Pro" pitchFamily="34" charset="0"/>
              </a:rPr>
              <a:t>(</a:t>
            </a:r>
            <a:r>
              <a:rPr lang="en-US" sz="2000">
                <a:solidFill>
                  <a:srgbClr val="0070C0"/>
                </a:solidFill>
                <a:latin typeface="Myriad Pro" pitchFamily="34" charset="0"/>
              </a:rPr>
              <a:t>ten text, ranhGioi </a:t>
            </a:r>
            <a:r>
              <a:rPr lang="en-US" sz="2000" b="1">
                <a:solidFill>
                  <a:srgbClr val="0070C0"/>
                </a:solidFill>
                <a:latin typeface="Myriad Pro" pitchFamily="34" charset="0"/>
              </a:rPr>
              <a:t>daGiac</a:t>
            </a:r>
            <a:r>
              <a:rPr lang="en-US" sz="2000">
                <a:solidFill>
                  <a:srgbClr val="0070C0"/>
                </a:solidFill>
                <a:latin typeface="Myriad Pro" pitchFamily="34" charset="0"/>
              </a:rPr>
              <a:t>,  danSo </a:t>
            </a:r>
            <a:r>
              <a:rPr lang="en-US" sz="2000" b="1">
                <a:solidFill>
                  <a:srgbClr val="0070C0"/>
                </a:solidFill>
                <a:latin typeface="Myriad Pro" pitchFamily="34" charset="0"/>
              </a:rPr>
              <a:t>int</a:t>
            </a:r>
            <a:r>
              <a:rPr lang="en-US" sz="2000">
                <a:solidFill>
                  <a:srgbClr val="0070C0"/>
                </a:solidFill>
                <a:latin typeface="Myriad Pro" pitchFamily="34" charset="0"/>
              </a:rPr>
              <a:t>,  ngonNgu </a:t>
            </a:r>
            <a:r>
              <a:rPr lang="en-US" sz="2000" b="1">
                <a:solidFill>
                  <a:srgbClr val="0070C0"/>
                </a:solidFill>
                <a:latin typeface="Myriad Pro" pitchFamily="34" charset="0"/>
              </a:rPr>
              <a:t>text</a:t>
            </a:r>
            <a:r>
              <a:rPr lang="en-US" sz="2000">
                <a:solidFill>
                  <a:srgbClr val="0070C0"/>
                </a:solidFill>
                <a:latin typeface="Myriad Pro" pitchFamily="34" charset="0"/>
              </a:rPr>
              <a:t>)</a:t>
            </a:r>
            <a:endParaRPr lang="en-US" sz="2000" b="1">
              <a:solidFill>
                <a:srgbClr val="0070C0"/>
              </a:solidFill>
              <a:latin typeface="Myriad Pro" pitchFamily="34" charset="0"/>
            </a:endParaRPr>
          </a:p>
        </p:txBody>
      </p:sp>
      <p:sp>
        <p:nvSpPr>
          <p:cNvPr id="9" name="Oval 8"/>
          <p:cNvSpPr/>
          <p:nvPr/>
        </p:nvSpPr>
        <p:spPr>
          <a:xfrm>
            <a:off x="3464170" y="1506415"/>
            <a:ext cx="1607820" cy="5334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47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heel(1)">
                                      <p:cBhvr>
                                        <p:cTn id="3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p:bldP spid="7" grpId="0"/>
      <p:bldP spid="8"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2743200"/>
            <a:ext cx="2514600" cy="2122431"/>
            <a:chOff x="2253915" y="1803603"/>
            <a:chExt cx="4724400" cy="3987597"/>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6602" y="1803603"/>
              <a:ext cx="3250793" cy="3250795"/>
            </a:xfrm>
            <a:prstGeom prst="rect">
              <a:avLst/>
            </a:prstGeom>
          </p:spPr>
        </p:pic>
        <p:sp>
          <p:nvSpPr>
            <p:cNvPr id="4" name="TextBox 3"/>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5" name="TextBox 4"/>
          <p:cNvSpPr txBox="1"/>
          <p:nvPr/>
        </p:nvSpPr>
        <p:spPr>
          <a:xfrm>
            <a:off x="2818812" y="990600"/>
            <a:ext cx="4975412" cy="369332"/>
          </a:xfrm>
          <a:prstGeom prst="rect">
            <a:avLst/>
          </a:prstGeom>
          <a:noFill/>
        </p:spPr>
        <p:txBody>
          <a:bodyPr wrap="square" rtlCol="0">
            <a:spAutoFit/>
          </a:bodyPr>
          <a:lstStyle/>
          <a:p>
            <a:r>
              <a:rPr lang="en-US" smtClean="0">
                <a:solidFill>
                  <a:srgbClr val="0070C0"/>
                </a:solidFill>
                <a:latin typeface="Myriad Pro" pitchFamily="34" charset="0"/>
              </a:rPr>
              <a:t>Định nghĩa kiểu dữ liệu mới  tùy ý</a:t>
            </a:r>
            <a:endParaRPr lang="en-US" dirty="0">
              <a:solidFill>
                <a:srgbClr val="0070C0"/>
              </a:solidFill>
              <a:latin typeface="Myriad Pro" pitchFamily="34" charset="0"/>
            </a:endParaRPr>
          </a:p>
        </p:txBody>
      </p:sp>
      <p:sp>
        <p:nvSpPr>
          <p:cNvPr id="7" name="TextBox 6"/>
          <p:cNvSpPr txBox="1"/>
          <p:nvPr/>
        </p:nvSpPr>
        <p:spPr>
          <a:xfrm>
            <a:off x="2818812" y="1541585"/>
            <a:ext cx="4975412" cy="369332"/>
          </a:xfrm>
          <a:prstGeom prst="rect">
            <a:avLst/>
          </a:prstGeom>
          <a:noFill/>
        </p:spPr>
        <p:txBody>
          <a:bodyPr wrap="square" rtlCol="0">
            <a:spAutoFit/>
          </a:bodyPr>
          <a:lstStyle/>
          <a:p>
            <a:r>
              <a:rPr lang="en-US" smtClean="0">
                <a:solidFill>
                  <a:srgbClr val="0070C0"/>
                </a:solidFill>
                <a:latin typeface="Myriad Pro" pitchFamily="34" charset="0"/>
              </a:rPr>
              <a:t>Là tính năng quan trọng của ORDBMS</a:t>
            </a:r>
            <a:endParaRPr lang="en-US" dirty="0">
              <a:solidFill>
                <a:srgbClr val="0070C0"/>
              </a:solidFill>
              <a:latin typeface="Myriad Pro" pitchFamily="34" charset="0"/>
            </a:endParaRPr>
          </a:p>
        </p:txBody>
      </p:sp>
      <p:sp>
        <p:nvSpPr>
          <p:cNvPr id="8" name="TextBox 7"/>
          <p:cNvSpPr txBox="1"/>
          <p:nvPr/>
        </p:nvSpPr>
        <p:spPr>
          <a:xfrm>
            <a:off x="2807088" y="2042719"/>
            <a:ext cx="6108311" cy="646331"/>
          </a:xfrm>
          <a:prstGeom prst="rect">
            <a:avLst/>
          </a:prstGeom>
          <a:noFill/>
        </p:spPr>
        <p:txBody>
          <a:bodyPr wrap="square" rtlCol="0">
            <a:spAutoFit/>
          </a:bodyPr>
          <a:lstStyle/>
          <a:p>
            <a:r>
              <a:rPr lang="en-US" smtClean="0">
                <a:solidFill>
                  <a:srgbClr val="0070C0"/>
                </a:solidFill>
                <a:latin typeface="Myriad Pro" pitchFamily="34" charset="0"/>
              </a:rPr>
              <a:t>Cho phép lưu trữ và truy xuất đối tượng loại jpeg_images nhưng mọi đối tượng khác (ví dụ: kiểu int) </a:t>
            </a:r>
            <a:endParaRPr lang="en-US" dirty="0">
              <a:solidFill>
                <a:srgbClr val="0070C0"/>
              </a:solidFill>
              <a:latin typeface="Myriad Pro" pitchFamily="34" charset="0"/>
            </a:endParaRPr>
          </a:p>
        </p:txBody>
      </p:sp>
      <p:sp>
        <p:nvSpPr>
          <p:cNvPr id="9" name="TextBox 8"/>
          <p:cNvSpPr txBox="1"/>
          <p:nvPr/>
        </p:nvSpPr>
        <p:spPr>
          <a:xfrm>
            <a:off x="2818812" y="2836985"/>
            <a:ext cx="6477588" cy="369332"/>
          </a:xfrm>
          <a:prstGeom prst="rect">
            <a:avLst/>
          </a:prstGeom>
          <a:noFill/>
        </p:spPr>
        <p:txBody>
          <a:bodyPr wrap="square" rtlCol="0">
            <a:spAutoFit/>
          </a:bodyPr>
          <a:lstStyle/>
          <a:p>
            <a:r>
              <a:rPr lang="en-US" smtClean="0">
                <a:solidFill>
                  <a:srgbClr val="0070C0"/>
                </a:solidFill>
                <a:latin typeface="Myriad Pro" pitchFamily="34" charset="0"/>
              </a:rPr>
              <a:t>Cần phải có các phương thức được  định bởi người tạo ra chúng</a:t>
            </a:r>
            <a:endParaRPr lang="en-US" dirty="0">
              <a:solidFill>
                <a:srgbClr val="0070C0"/>
              </a:solidFill>
              <a:latin typeface="Myriad Pro" pitchFamily="34" charset="0"/>
            </a:endParaRPr>
          </a:p>
        </p:txBody>
      </p:sp>
      <p:sp>
        <p:nvSpPr>
          <p:cNvPr id="10" name="TextBox 9"/>
          <p:cNvSpPr txBox="1"/>
          <p:nvPr/>
        </p:nvSpPr>
        <p:spPr>
          <a:xfrm>
            <a:off x="2807089" y="3382053"/>
            <a:ext cx="6108311" cy="646331"/>
          </a:xfrm>
          <a:prstGeom prst="rect">
            <a:avLst/>
          </a:prstGeom>
          <a:noFill/>
        </p:spPr>
        <p:txBody>
          <a:bodyPr wrap="square" rtlCol="0">
            <a:spAutoFit/>
          </a:bodyPr>
          <a:lstStyle/>
          <a:p>
            <a:r>
              <a:rPr lang="en-US" smtClean="0">
                <a:solidFill>
                  <a:srgbClr val="0070C0"/>
                </a:solidFill>
                <a:latin typeface="Myriad Pro" pitchFamily="34" charset="0"/>
              </a:rPr>
              <a:t>Ví dụ kiểu jpeg_images sẽ có các phương thức: </a:t>
            </a:r>
            <a:r>
              <a:rPr lang="en-US" b="1" smtClean="0">
                <a:solidFill>
                  <a:srgbClr val="0070C0"/>
                </a:solidFill>
                <a:latin typeface="Myriad Pro" pitchFamily="34" charset="0"/>
              </a:rPr>
              <a:t>nén, xoay, </a:t>
            </a:r>
            <a:r>
              <a:rPr lang="en-US" smtClean="0">
                <a:solidFill>
                  <a:srgbClr val="0070C0"/>
                </a:solidFill>
                <a:latin typeface="Myriad Pro" pitchFamily="34" charset="0"/>
              </a:rPr>
              <a:t> </a:t>
            </a:r>
            <a:r>
              <a:rPr lang="en-US" b="1" smtClean="0">
                <a:solidFill>
                  <a:srgbClr val="0070C0"/>
                </a:solidFill>
                <a:latin typeface="Myriad Pro" pitchFamily="34" charset="0"/>
              </a:rPr>
              <a:t>thuNhỏ, cắt…</a:t>
            </a:r>
            <a:r>
              <a:rPr lang="en-US" smtClean="0">
                <a:solidFill>
                  <a:srgbClr val="0070C0"/>
                </a:solidFill>
                <a:latin typeface="Myriad Pro" pitchFamily="34" charset="0"/>
              </a:rPr>
              <a:t> </a:t>
            </a:r>
            <a:endParaRPr lang="en-US" dirty="0">
              <a:solidFill>
                <a:srgbClr val="0070C0"/>
              </a:solidFill>
              <a:latin typeface="Myriad Pro" pitchFamily="34" charset="0"/>
            </a:endParaRPr>
          </a:p>
        </p:txBody>
      </p:sp>
      <p:sp>
        <p:nvSpPr>
          <p:cNvPr id="12" name="TextBox 11"/>
          <p:cNvSpPr txBox="1"/>
          <p:nvPr/>
        </p:nvSpPr>
        <p:spPr>
          <a:xfrm>
            <a:off x="2818812" y="4132385"/>
            <a:ext cx="6108311" cy="646331"/>
          </a:xfrm>
          <a:prstGeom prst="rect">
            <a:avLst/>
          </a:prstGeom>
          <a:noFill/>
        </p:spPr>
        <p:txBody>
          <a:bodyPr wrap="square" rtlCol="0">
            <a:spAutoFit/>
          </a:bodyPr>
          <a:lstStyle/>
          <a:p>
            <a:r>
              <a:rPr lang="en-US" smtClean="0">
                <a:solidFill>
                  <a:srgbClr val="0070C0"/>
                </a:solidFill>
                <a:latin typeface="Myriad Pro" pitchFamily="34" charset="0"/>
              </a:rPr>
              <a:t>Sự kết hợp của kiểu dữ liệu (atomic)  và các phương thức liên quan được gọi là Abtract Data Type (ADT)</a:t>
            </a:r>
            <a:endParaRPr lang="en-US" dirty="0">
              <a:solidFill>
                <a:srgbClr val="0070C0"/>
              </a:solidFill>
              <a:latin typeface="Myriad Pro" pitchFamily="34" charset="0"/>
            </a:endParaRPr>
          </a:p>
        </p:txBody>
      </p:sp>
      <p:sp>
        <p:nvSpPr>
          <p:cNvPr id="13" name="TextBox 12"/>
          <p:cNvSpPr txBox="1"/>
          <p:nvPr/>
        </p:nvSpPr>
        <p:spPr>
          <a:xfrm>
            <a:off x="2807087" y="4867870"/>
            <a:ext cx="6108311" cy="923330"/>
          </a:xfrm>
          <a:prstGeom prst="rect">
            <a:avLst/>
          </a:prstGeom>
          <a:noFill/>
        </p:spPr>
        <p:txBody>
          <a:bodyPr wrap="square" rtlCol="0">
            <a:spAutoFit/>
          </a:bodyPr>
          <a:lstStyle/>
          <a:p>
            <a:r>
              <a:rPr lang="en-US" smtClean="0">
                <a:solidFill>
                  <a:srgbClr val="0070C0"/>
                </a:solidFill>
                <a:latin typeface="Myriad Pro" pitchFamily="34" charset="0"/>
              </a:rPr>
              <a:t>SQL truyền thống cũng đã xây dựng các ADTs, chẳng hạn như kiểu </a:t>
            </a:r>
            <a:r>
              <a:rPr lang="en-US" b="1" smtClean="0">
                <a:solidFill>
                  <a:srgbClr val="0070C0"/>
                </a:solidFill>
                <a:latin typeface="Myriad Pro" pitchFamily="34" charset="0"/>
              </a:rPr>
              <a:t>int </a:t>
            </a:r>
            <a:r>
              <a:rPr lang="en-US" smtClean="0">
                <a:solidFill>
                  <a:srgbClr val="0070C0"/>
                </a:solidFill>
                <a:latin typeface="Myriad Pro" pitchFamily="34" charset="0"/>
              </a:rPr>
              <a:t>và các toán tử liên quan (+,  -, &gt;, = …) hoặc </a:t>
            </a:r>
            <a:r>
              <a:rPr lang="en-US" b="1" smtClean="0">
                <a:solidFill>
                  <a:srgbClr val="0070C0"/>
                </a:solidFill>
                <a:latin typeface="Myriad Pro" pitchFamily="34" charset="0"/>
              </a:rPr>
              <a:t>string (</a:t>
            </a:r>
            <a:r>
              <a:rPr lang="en-US" smtClean="0">
                <a:solidFill>
                  <a:srgbClr val="0070C0"/>
                </a:solidFill>
                <a:latin typeface="Myriad Pro" pitchFamily="34" charset="0"/>
              </a:rPr>
              <a:t>LIKE).</a:t>
            </a:r>
            <a:endParaRPr lang="en-US" b="1" dirty="0">
              <a:solidFill>
                <a:srgbClr val="0070C0"/>
              </a:solidFill>
              <a:latin typeface="Myriad Pro" pitchFamily="34" charset="0"/>
            </a:endParaRPr>
          </a:p>
        </p:txBody>
      </p:sp>
      <p:sp>
        <p:nvSpPr>
          <p:cNvPr id="14" name="TextBox 13"/>
          <p:cNvSpPr txBox="1"/>
          <p:nvPr/>
        </p:nvSpPr>
        <p:spPr>
          <a:xfrm>
            <a:off x="2807087" y="5906869"/>
            <a:ext cx="6108311" cy="646331"/>
          </a:xfrm>
          <a:prstGeom prst="rect">
            <a:avLst/>
          </a:prstGeom>
          <a:noFill/>
        </p:spPr>
        <p:txBody>
          <a:bodyPr wrap="square" rtlCol="0">
            <a:spAutoFit/>
          </a:bodyPr>
          <a:lstStyle/>
          <a:p>
            <a:r>
              <a:rPr lang="en-US" smtClean="0">
                <a:solidFill>
                  <a:srgbClr val="0070C0"/>
                </a:solidFill>
                <a:latin typeface="Myriad Pro" pitchFamily="34" charset="0"/>
              </a:rPr>
              <a:t>ORDBMS cũng  cho phép người dùng định nghĩa kiểu riêng của mình</a:t>
            </a:r>
            <a:endParaRPr lang="en-US" b="1" dirty="0">
              <a:solidFill>
                <a:srgbClr val="0070C0"/>
              </a:solidFill>
              <a:latin typeface="Myriad Pro" pitchFamily="34" charset="0"/>
            </a:endParaRPr>
          </a:p>
        </p:txBody>
      </p:sp>
    </p:spTree>
    <p:extLst>
      <p:ext uri="{BB962C8B-B14F-4D97-AF65-F5344CB8AC3E}">
        <p14:creationId xmlns:p14="http://schemas.microsoft.com/office/powerpoint/2010/main" val="86883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0" y="5266730"/>
            <a:ext cx="1524000" cy="523220"/>
          </a:xfrm>
          <a:prstGeom prst="rect">
            <a:avLst/>
          </a:prstGeom>
          <a:noFill/>
        </p:spPr>
        <p:txBody>
          <a:bodyPr wrap="square" rtlCol="0">
            <a:spAutoFit/>
          </a:bodyPr>
          <a:lstStyle/>
          <a:p>
            <a:r>
              <a:rPr lang="en-US" sz="2800" dirty="0" smtClean="0">
                <a:solidFill>
                  <a:srgbClr val="0070C0"/>
                </a:solidFill>
                <a:latin typeface="Myriad Pro" pitchFamily="34" charset="0"/>
              </a:rPr>
              <a:t>Strings</a:t>
            </a:r>
            <a:endParaRPr lang="en-US" sz="2800" dirty="0">
              <a:solidFill>
                <a:srgbClr val="0070C0"/>
              </a:solidFill>
              <a:latin typeface="Myriad Pro" pitchFamily="34" charset="0"/>
            </a:endParaRPr>
          </a:p>
        </p:txBody>
      </p:sp>
      <p:sp>
        <p:nvSpPr>
          <p:cNvPr id="6" name="TextBox 5"/>
          <p:cNvSpPr txBox="1"/>
          <p:nvPr/>
        </p:nvSpPr>
        <p:spPr>
          <a:xfrm>
            <a:off x="7239000" y="2560320"/>
            <a:ext cx="1752600" cy="523220"/>
          </a:xfrm>
          <a:prstGeom prst="rect">
            <a:avLst/>
          </a:prstGeom>
          <a:noFill/>
        </p:spPr>
        <p:txBody>
          <a:bodyPr wrap="square" rtlCol="0">
            <a:spAutoFit/>
          </a:bodyPr>
          <a:lstStyle/>
          <a:p>
            <a:r>
              <a:rPr lang="en-US" sz="2800" dirty="0" smtClean="0">
                <a:solidFill>
                  <a:srgbClr val="0070C0"/>
                </a:solidFill>
                <a:latin typeface="Myriad Pro" pitchFamily="34" charset="0"/>
              </a:rPr>
              <a:t>Integers</a:t>
            </a:r>
            <a:endParaRPr lang="en-US" sz="2800" dirty="0">
              <a:solidFill>
                <a:srgbClr val="0070C0"/>
              </a:solidFill>
              <a:latin typeface="Myriad Pro" pitchFamily="34" charset="0"/>
            </a:endParaRPr>
          </a:p>
        </p:txBody>
      </p:sp>
      <p:sp>
        <p:nvSpPr>
          <p:cNvPr id="7" name="TextBox 6"/>
          <p:cNvSpPr txBox="1"/>
          <p:nvPr/>
        </p:nvSpPr>
        <p:spPr>
          <a:xfrm>
            <a:off x="868680" y="2458700"/>
            <a:ext cx="1295400" cy="523220"/>
          </a:xfrm>
          <a:prstGeom prst="rect">
            <a:avLst/>
          </a:prstGeom>
          <a:noFill/>
        </p:spPr>
        <p:txBody>
          <a:bodyPr wrap="square" rtlCol="0">
            <a:spAutoFit/>
          </a:bodyPr>
          <a:lstStyle/>
          <a:p>
            <a:r>
              <a:rPr lang="en-US" sz="2800" dirty="0" smtClean="0">
                <a:solidFill>
                  <a:srgbClr val="0070C0"/>
                </a:solidFill>
                <a:latin typeface="Myriad Pro" pitchFamily="34" charset="0"/>
              </a:rPr>
              <a:t>Small</a:t>
            </a:r>
            <a:endParaRPr lang="en-US" sz="2800" dirty="0">
              <a:solidFill>
                <a:srgbClr val="0070C0"/>
              </a:solidFill>
              <a:latin typeface="Myriad Pro" pitchFamily="34" charset="0"/>
            </a:endParaRPr>
          </a:p>
        </p:txBody>
      </p:sp>
      <p:sp>
        <p:nvSpPr>
          <p:cNvPr id="8" name="TextBox 7"/>
          <p:cNvSpPr txBox="1"/>
          <p:nvPr/>
        </p:nvSpPr>
        <p:spPr>
          <a:xfrm>
            <a:off x="2667000" y="1750367"/>
            <a:ext cx="3048000" cy="523220"/>
          </a:xfrm>
          <a:prstGeom prst="rect">
            <a:avLst/>
          </a:prstGeom>
          <a:noFill/>
        </p:spPr>
        <p:txBody>
          <a:bodyPr wrap="square" rtlCol="0">
            <a:spAutoFit/>
          </a:bodyPr>
          <a:lstStyle/>
          <a:p>
            <a:r>
              <a:rPr lang="en-US" sz="2800" dirty="0" smtClean="0">
                <a:solidFill>
                  <a:srgbClr val="0070C0"/>
                </a:solidFill>
                <a:latin typeface="Myriad Pro" pitchFamily="34" charset="0"/>
              </a:rPr>
              <a:t>Fixed collection</a:t>
            </a:r>
            <a:endParaRPr lang="en-US" sz="2800" dirty="0">
              <a:solidFill>
                <a:srgbClr val="0070C0"/>
              </a:solidFill>
              <a:latin typeface="Myriad Pro" pitchFamily="34" charset="0"/>
            </a:endParaRPr>
          </a:p>
        </p:txBody>
      </p:sp>
      <p:sp>
        <p:nvSpPr>
          <p:cNvPr id="9" name="TextBox 8"/>
          <p:cNvSpPr txBox="1"/>
          <p:nvPr/>
        </p:nvSpPr>
        <p:spPr>
          <a:xfrm>
            <a:off x="6248400" y="4343399"/>
            <a:ext cx="1371600" cy="523220"/>
          </a:xfrm>
          <a:prstGeom prst="rect">
            <a:avLst/>
          </a:prstGeom>
          <a:noFill/>
        </p:spPr>
        <p:txBody>
          <a:bodyPr wrap="square" rtlCol="0">
            <a:spAutoFit/>
          </a:bodyPr>
          <a:lstStyle/>
          <a:p>
            <a:r>
              <a:rPr lang="en-US" sz="2800" dirty="0" smtClean="0">
                <a:solidFill>
                  <a:srgbClr val="0070C0"/>
                </a:solidFill>
                <a:latin typeface="Myriad Pro" pitchFamily="34" charset="0"/>
              </a:rPr>
              <a:t>Dates</a:t>
            </a:r>
            <a:endParaRPr lang="en-US" sz="2800" dirty="0">
              <a:solidFill>
                <a:srgbClr val="0070C0"/>
              </a:solidFill>
              <a:latin typeface="Myriad Pro" pitchFamily="34" charset="0"/>
            </a:endParaRPr>
          </a:p>
        </p:txBody>
      </p:sp>
      <p:sp>
        <p:nvSpPr>
          <p:cNvPr id="10" name="TextBox 9"/>
          <p:cNvSpPr txBox="1"/>
          <p:nvPr/>
        </p:nvSpPr>
        <p:spPr>
          <a:xfrm>
            <a:off x="1143000" y="4658380"/>
            <a:ext cx="1524000" cy="523220"/>
          </a:xfrm>
          <a:prstGeom prst="rect">
            <a:avLst/>
          </a:prstGeom>
          <a:noFill/>
        </p:spPr>
        <p:txBody>
          <a:bodyPr wrap="square" rtlCol="0">
            <a:spAutoFit/>
          </a:bodyPr>
          <a:lstStyle/>
          <a:p>
            <a:r>
              <a:rPr lang="en-US" sz="2800" smtClean="0">
                <a:solidFill>
                  <a:srgbClr val="0070C0"/>
                </a:solidFill>
                <a:latin typeface="Myriad Pro" pitchFamily="34" charset="0"/>
              </a:rPr>
              <a:t>Boolean</a:t>
            </a:r>
            <a:endParaRPr lang="en-US" sz="2800" dirty="0">
              <a:solidFill>
                <a:srgbClr val="0070C0"/>
              </a:solidFill>
              <a:latin typeface="Myriad Pro" pitchFamily="34" charset="0"/>
            </a:endParaRPr>
          </a:p>
        </p:txBody>
      </p:sp>
      <p:sp>
        <p:nvSpPr>
          <p:cNvPr id="11" name="TextBox 10"/>
          <p:cNvSpPr txBox="1"/>
          <p:nvPr/>
        </p:nvSpPr>
        <p:spPr>
          <a:xfrm>
            <a:off x="6781800" y="1600200"/>
            <a:ext cx="1341120" cy="523220"/>
          </a:xfrm>
          <a:prstGeom prst="rect">
            <a:avLst/>
          </a:prstGeom>
          <a:noFill/>
        </p:spPr>
        <p:txBody>
          <a:bodyPr wrap="square" rtlCol="0">
            <a:spAutoFit/>
          </a:bodyPr>
          <a:lstStyle/>
          <a:p>
            <a:r>
              <a:rPr lang="en-US" sz="2800" dirty="0" smtClean="0">
                <a:solidFill>
                  <a:srgbClr val="0070C0"/>
                </a:solidFill>
                <a:latin typeface="Myriad Pro" pitchFamily="34" charset="0"/>
              </a:rPr>
              <a:t>Floats</a:t>
            </a:r>
            <a:endParaRPr lang="en-US" sz="2800" dirty="0">
              <a:solidFill>
                <a:srgbClr val="0070C0"/>
              </a:solidFill>
              <a:latin typeface="Myriad Pro" pitchFamily="34" charset="0"/>
            </a:endParaRPr>
          </a:p>
        </p:txBody>
      </p:sp>
      <p:sp>
        <p:nvSpPr>
          <p:cNvPr id="12" name="TextBox 11"/>
          <p:cNvSpPr txBox="1"/>
          <p:nvPr/>
        </p:nvSpPr>
        <p:spPr>
          <a:xfrm>
            <a:off x="3063240" y="2776507"/>
            <a:ext cx="3794760" cy="1754326"/>
          </a:xfrm>
          <a:prstGeom prst="rect">
            <a:avLst/>
          </a:prstGeom>
          <a:noFill/>
        </p:spPr>
        <p:txBody>
          <a:bodyPr wrap="square" rtlCol="0">
            <a:spAutoFit/>
          </a:bodyPr>
          <a:lstStyle/>
          <a:p>
            <a:pPr algn="ctr"/>
            <a:r>
              <a:rPr lang="en-US" sz="5400" b="1" dirty="0" smtClean="0">
                <a:solidFill>
                  <a:srgbClr val="0070C0"/>
                </a:solidFill>
                <a:latin typeface="Myriad Pro" pitchFamily="34" charset="0"/>
              </a:rPr>
              <a:t>Relational</a:t>
            </a:r>
          </a:p>
          <a:p>
            <a:pPr algn="ctr"/>
            <a:r>
              <a:rPr lang="en-US" sz="5400" b="1" dirty="0" smtClean="0">
                <a:solidFill>
                  <a:srgbClr val="0070C0"/>
                </a:solidFill>
                <a:latin typeface="Myriad Pro" pitchFamily="34" charset="0"/>
              </a:rPr>
              <a:t>Database</a:t>
            </a:r>
            <a:endParaRPr lang="en-US" sz="5400" b="1" dirty="0">
              <a:solidFill>
                <a:srgbClr val="0070C0"/>
              </a:solidFill>
              <a:latin typeface="Myriad Pro" pitchFamily="34" charset="0"/>
            </a:endParaRPr>
          </a:p>
        </p:txBody>
      </p:sp>
      <p:sp>
        <p:nvSpPr>
          <p:cNvPr id="15" name="TextBox 14"/>
          <p:cNvSpPr txBox="1"/>
          <p:nvPr/>
        </p:nvSpPr>
        <p:spPr>
          <a:xfrm>
            <a:off x="868680" y="1762780"/>
            <a:ext cx="4175760" cy="523220"/>
          </a:xfrm>
          <a:prstGeom prst="rect">
            <a:avLst/>
          </a:prstGeom>
          <a:noFill/>
        </p:spPr>
        <p:txBody>
          <a:bodyPr wrap="square" rtlCol="0">
            <a:spAutoFit/>
          </a:bodyPr>
          <a:lstStyle/>
          <a:p>
            <a:r>
              <a:rPr lang="en-US" sz="2800" dirty="0" smtClean="0">
                <a:solidFill>
                  <a:srgbClr val="0070C0"/>
                </a:solidFill>
                <a:latin typeface="Myriad Pro" pitchFamily="34" charset="0"/>
              </a:rPr>
              <a:t>Complex kind of data</a:t>
            </a:r>
            <a:endParaRPr lang="en-US" sz="2800" dirty="0">
              <a:solidFill>
                <a:srgbClr val="0070C0"/>
              </a:solidFill>
              <a:latin typeface="Myriad Pro" pitchFamily="34" charset="0"/>
            </a:endParaRPr>
          </a:p>
        </p:txBody>
      </p:sp>
      <p:sp>
        <p:nvSpPr>
          <p:cNvPr id="16" name="TextBox 15"/>
          <p:cNvSpPr txBox="1"/>
          <p:nvPr/>
        </p:nvSpPr>
        <p:spPr>
          <a:xfrm>
            <a:off x="4907280" y="1191904"/>
            <a:ext cx="1950720" cy="523220"/>
          </a:xfrm>
          <a:prstGeom prst="rect">
            <a:avLst/>
          </a:prstGeom>
          <a:noFill/>
        </p:spPr>
        <p:txBody>
          <a:bodyPr wrap="square" rtlCol="0">
            <a:spAutoFit/>
          </a:bodyPr>
          <a:lstStyle/>
          <a:p>
            <a:r>
              <a:rPr lang="en-US" sz="2800" dirty="0" smtClean="0">
                <a:solidFill>
                  <a:srgbClr val="0070C0"/>
                </a:solidFill>
                <a:latin typeface="Myriad Pro" pitchFamily="34" charset="0"/>
              </a:rPr>
              <a:t>CAD/CAM</a:t>
            </a:r>
            <a:endParaRPr lang="en-US" sz="2800" dirty="0">
              <a:solidFill>
                <a:srgbClr val="0070C0"/>
              </a:solidFill>
              <a:latin typeface="Myriad Pro" pitchFamily="34" charset="0"/>
            </a:endParaRPr>
          </a:p>
        </p:txBody>
      </p:sp>
      <p:sp>
        <p:nvSpPr>
          <p:cNvPr id="17" name="TextBox 16"/>
          <p:cNvSpPr txBox="1"/>
          <p:nvPr/>
        </p:nvSpPr>
        <p:spPr>
          <a:xfrm>
            <a:off x="7307580" y="3527373"/>
            <a:ext cx="807720" cy="523220"/>
          </a:xfrm>
          <a:prstGeom prst="rect">
            <a:avLst/>
          </a:prstGeom>
          <a:noFill/>
        </p:spPr>
        <p:txBody>
          <a:bodyPr wrap="square" rtlCol="0">
            <a:spAutoFit/>
          </a:bodyPr>
          <a:lstStyle/>
          <a:p>
            <a:r>
              <a:rPr lang="en-US" sz="2800" dirty="0" smtClean="0">
                <a:solidFill>
                  <a:srgbClr val="0070C0"/>
                </a:solidFill>
                <a:latin typeface="Myriad Pro" pitchFamily="34" charset="0"/>
              </a:rPr>
              <a:t>GIS</a:t>
            </a:r>
            <a:endParaRPr lang="en-US" sz="2800" dirty="0">
              <a:solidFill>
                <a:srgbClr val="0070C0"/>
              </a:solidFill>
              <a:latin typeface="Myriad Pro" pitchFamily="34" charset="0"/>
            </a:endParaRPr>
          </a:p>
        </p:txBody>
      </p:sp>
      <p:sp>
        <p:nvSpPr>
          <p:cNvPr id="18" name="TextBox 17"/>
          <p:cNvSpPr txBox="1"/>
          <p:nvPr/>
        </p:nvSpPr>
        <p:spPr>
          <a:xfrm>
            <a:off x="899160" y="5181600"/>
            <a:ext cx="2255520" cy="954107"/>
          </a:xfrm>
          <a:prstGeom prst="rect">
            <a:avLst/>
          </a:prstGeom>
          <a:noFill/>
        </p:spPr>
        <p:txBody>
          <a:bodyPr wrap="square" rtlCol="0">
            <a:spAutoFit/>
          </a:bodyPr>
          <a:lstStyle/>
          <a:p>
            <a:pPr algn="ctr"/>
            <a:r>
              <a:rPr lang="en-US" sz="2800" dirty="0" smtClean="0">
                <a:solidFill>
                  <a:srgbClr val="0070C0"/>
                </a:solidFill>
                <a:latin typeface="Myriad Pro" pitchFamily="34" charset="0"/>
              </a:rPr>
              <a:t>Multimedia </a:t>
            </a:r>
          </a:p>
          <a:p>
            <a:pPr algn="ctr"/>
            <a:r>
              <a:rPr lang="en-US" sz="2800" dirty="0">
                <a:solidFill>
                  <a:srgbClr val="0070C0"/>
                </a:solidFill>
                <a:latin typeface="Myriad Pro" pitchFamily="34" charset="0"/>
              </a:rPr>
              <a:t>R</a:t>
            </a:r>
            <a:r>
              <a:rPr lang="en-US" sz="2800" dirty="0" smtClean="0">
                <a:solidFill>
                  <a:srgbClr val="0070C0"/>
                </a:solidFill>
                <a:latin typeface="Myriad Pro" pitchFamily="34" charset="0"/>
              </a:rPr>
              <a:t>epositories</a:t>
            </a:r>
            <a:endParaRPr lang="en-US" sz="2800" dirty="0">
              <a:solidFill>
                <a:srgbClr val="0070C0"/>
              </a:solidFill>
              <a:latin typeface="Myriad Pro" pitchFamily="34" charset="0"/>
            </a:endParaRPr>
          </a:p>
        </p:txBody>
      </p:sp>
      <p:sp>
        <p:nvSpPr>
          <p:cNvPr id="19" name="TextBox 18"/>
          <p:cNvSpPr txBox="1"/>
          <p:nvPr/>
        </p:nvSpPr>
        <p:spPr>
          <a:xfrm>
            <a:off x="6294120" y="4911176"/>
            <a:ext cx="2255520" cy="954107"/>
          </a:xfrm>
          <a:prstGeom prst="rect">
            <a:avLst/>
          </a:prstGeom>
          <a:noFill/>
        </p:spPr>
        <p:txBody>
          <a:bodyPr wrap="square" rtlCol="0">
            <a:spAutoFit/>
          </a:bodyPr>
          <a:lstStyle/>
          <a:p>
            <a:pPr algn="ctr"/>
            <a:r>
              <a:rPr lang="en-US" sz="2800" dirty="0" smtClean="0">
                <a:solidFill>
                  <a:srgbClr val="0070C0"/>
                </a:solidFill>
                <a:latin typeface="Myriad Pro" pitchFamily="34" charset="0"/>
              </a:rPr>
              <a:t>Document </a:t>
            </a:r>
            <a:r>
              <a:rPr lang="en-US" sz="2800" dirty="0">
                <a:solidFill>
                  <a:srgbClr val="0070C0"/>
                </a:solidFill>
                <a:latin typeface="Myriad Pro" pitchFamily="34" charset="0"/>
              </a:rPr>
              <a:t>management</a:t>
            </a:r>
          </a:p>
        </p:txBody>
      </p:sp>
      <p:sp>
        <p:nvSpPr>
          <p:cNvPr id="21" name="TextBox 20"/>
          <p:cNvSpPr txBox="1"/>
          <p:nvPr/>
        </p:nvSpPr>
        <p:spPr>
          <a:xfrm>
            <a:off x="2956560" y="2362200"/>
            <a:ext cx="3794760" cy="2646878"/>
          </a:xfrm>
          <a:prstGeom prst="rect">
            <a:avLst/>
          </a:prstGeom>
          <a:noFill/>
        </p:spPr>
        <p:txBody>
          <a:bodyPr wrap="square" rtlCol="0">
            <a:spAutoFit/>
          </a:bodyPr>
          <a:lstStyle/>
          <a:p>
            <a:pPr algn="ctr"/>
            <a:r>
              <a:rPr lang="en-US" sz="16600" b="1" dirty="0" smtClean="0">
                <a:solidFill>
                  <a:srgbClr val="0070C0"/>
                </a:solidFill>
                <a:latin typeface="Myriad Pro" pitchFamily="34" charset="0"/>
              </a:rPr>
              <a:t>?</a:t>
            </a:r>
            <a:endParaRPr lang="en-US" sz="16600" b="1" dirty="0">
              <a:solidFill>
                <a:srgbClr val="0070C0"/>
              </a:solidFill>
              <a:latin typeface="Myriad Pro" pitchFamily="34" charset="0"/>
            </a:endParaRPr>
          </a:p>
        </p:txBody>
      </p:sp>
    </p:spTree>
    <p:extLst>
      <p:ext uri="{BB962C8B-B14F-4D97-AF65-F5344CB8AC3E}">
        <p14:creationId xmlns:p14="http://schemas.microsoft.com/office/powerpoint/2010/main" val="6228145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childTnLst>
                                </p:cTn>
                              </p:par>
                            </p:childTnLst>
                          </p:cTn>
                        </p:par>
                        <p:par>
                          <p:cTn id="38" fill="hold">
                            <p:stCondLst>
                              <p:cond delay="500"/>
                            </p:stCondLst>
                            <p:childTnLst>
                              <p:par>
                                <p:cTn id="39" presetID="5" presetClass="exit" presetSubtype="10" fill="hold" grpId="1" nodeType="afterEffect">
                                  <p:stCondLst>
                                    <p:cond delay="0"/>
                                  </p:stCondLst>
                                  <p:childTnLst>
                                    <p:animEffect transition="out" filter="checkerboard(across)">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5" presetClass="exit" presetSubtype="10" fill="hold" grpId="1" nodeType="withEffect">
                                  <p:stCondLst>
                                    <p:cond delay="0"/>
                                  </p:stCondLst>
                                  <p:childTnLst>
                                    <p:animEffect transition="out" filter="checkerboard(across)">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5" presetClass="exit" presetSubtype="10" fill="hold" grpId="1" nodeType="withEffect">
                                  <p:stCondLst>
                                    <p:cond delay="0"/>
                                  </p:stCondLst>
                                  <p:childTnLst>
                                    <p:animEffect transition="out" filter="checkerboard(across)">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par>
                                <p:cTn id="48" presetID="5" presetClass="exit" presetSubtype="10" fill="hold" grpId="1" nodeType="withEffect">
                                  <p:stCondLst>
                                    <p:cond delay="0"/>
                                  </p:stCondLst>
                                  <p:childTnLst>
                                    <p:animEffect transition="out" filter="checkerboard(across)">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par>
                                <p:cTn id="51" presetID="5" presetClass="exit" presetSubtype="10" fill="hold" grpId="1" nodeType="withEffect">
                                  <p:stCondLst>
                                    <p:cond delay="0"/>
                                  </p:stCondLst>
                                  <p:childTnLst>
                                    <p:animEffect transition="out" filter="checkerboard(across)">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par>
                                <p:cTn id="54" presetID="5" presetClass="exit" presetSubtype="10" fill="hold" grpId="1" nodeType="withEffect">
                                  <p:stCondLst>
                                    <p:cond delay="0"/>
                                  </p:stCondLst>
                                  <p:childTnLst>
                                    <p:animEffect transition="out" filter="checkerboard(across)">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par>
                                <p:cTn id="57" presetID="5" presetClass="exit" presetSubtype="10" fill="hold" grpId="1" nodeType="withEffect">
                                  <p:stCondLst>
                                    <p:cond delay="0"/>
                                  </p:stCondLst>
                                  <p:childTnLst>
                                    <p:animEffect transition="out" filter="checkerboard(across)">
                                      <p:cBhvr>
                                        <p:cTn id="58" dur="500"/>
                                        <p:tgtEl>
                                          <p:spTgt spid="11"/>
                                        </p:tgtEl>
                                      </p:cBhvr>
                                    </p:animEffect>
                                    <p:set>
                                      <p:cBhvr>
                                        <p:cTn id="59" dur="1" fill="hold">
                                          <p:stCondLst>
                                            <p:cond delay="499"/>
                                          </p:stCondLst>
                                        </p:cTn>
                                        <p:tgtEl>
                                          <p:spTgt spid="1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2"/>
                                        </p:tgtEl>
                                        <p:attrNameLst>
                                          <p:attrName>style.visibility</p:attrName>
                                        </p:attrNameLst>
                                      </p:cBhvr>
                                      <p:to>
                                        <p:strVal val="hidden"/>
                                      </p:to>
                                    </p:set>
                                  </p:childTnLst>
                                </p:cTn>
                              </p:par>
                            </p:childTnLst>
                          </p:cTn>
                        </p:par>
                        <p:par>
                          <p:cTn id="89" fill="hold">
                            <p:stCondLst>
                              <p:cond delay="0"/>
                            </p:stCondLst>
                            <p:childTnLst>
                              <p:par>
                                <p:cTn id="90" presetID="23" presetClass="entr" presetSubtype="16"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5" grpId="0"/>
      <p:bldP spid="16" grpId="0"/>
      <p:bldP spid="17" grpId="0"/>
      <p:bldP spid="18" grpId="0"/>
      <p:bldP spid="19"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2743200"/>
            <a:ext cx="2514600" cy="2122431"/>
            <a:chOff x="2253915" y="1803603"/>
            <a:chExt cx="4724400" cy="3987597"/>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6602" y="1803603"/>
              <a:ext cx="3250794" cy="3250794"/>
            </a:xfrm>
            <a:prstGeom prst="rect">
              <a:avLst/>
            </a:prstGeom>
          </p:spPr>
        </p:pic>
        <p:sp>
          <p:nvSpPr>
            <p:cNvPr id="4" name="TextBox 3"/>
            <p:cNvSpPr txBox="1"/>
            <p:nvPr/>
          </p:nvSpPr>
          <p:spPr>
            <a:xfrm>
              <a:off x="2253915" y="5267980"/>
              <a:ext cx="4724400" cy="523220"/>
            </a:xfrm>
            <a:prstGeom prst="rect">
              <a:avLst/>
            </a:prstGeom>
            <a:noFill/>
          </p:spPr>
          <p:txBody>
            <a:bodyPr wrap="square" rtlCol="0">
              <a:spAutoFit/>
            </a:bodyPr>
            <a:lstStyle/>
            <a:p>
              <a:pPr algn="ctr"/>
              <a:endParaRPr lang="en-US" sz="2800">
                <a:latin typeface="Myriad Pro" pitchFamily="34" charset="0"/>
              </a:endParaRPr>
            </a:p>
          </p:txBody>
        </p:sp>
      </p:grpSp>
      <p:sp>
        <p:nvSpPr>
          <p:cNvPr id="5" name="TextBox 4"/>
          <p:cNvSpPr txBox="1"/>
          <p:nvPr/>
        </p:nvSpPr>
        <p:spPr>
          <a:xfrm>
            <a:off x="2590801" y="1447800"/>
            <a:ext cx="5094828" cy="369332"/>
          </a:xfrm>
          <a:prstGeom prst="rect">
            <a:avLst/>
          </a:prstGeom>
          <a:noFill/>
        </p:spPr>
        <p:txBody>
          <a:bodyPr wrap="square" rtlCol="0">
            <a:spAutoFit/>
          </a:bodyPr>
          <a:lstStyle/>
          <a:p>
            <a:r>
              <a:rPr lang="en-US" dirty="0" err="1" smtClean="0">
                <a:solidFill>
                  <a:srgbClr val="0070C0"/>
                </a:solidFill>
                <a:latin typeface="Myriad Pro" pitchFamily="34" charset="0"/>
              </a:rPr>
              <a:t>Nhãn</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abtract</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được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áp</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cho</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các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kiểu</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dữ</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liệu</a:t>
            </a:r>
            <a:endParaRPr lang="en-US" dirty="0">
              <a:solidFill>
                <a:srgbClr val="0070C0"/>
              </a:solidFill>
              <a:latin typeface="Myriad Pro" pitchFamily="34" charset="0"/>
            </a:endParaRPr>
          </a:p>
        </p:txBody>
      </p:sp>
      <p:sp>
        <p:nvSpPr>
          <p:cNvPr id="15" name="TextBox 14"/>
          <p:cNvSpPr txBox="1"/>
          <p:nvPr/>
        </p:nvSpPr>
        <p:spPr>
          <a:xfrm>
            <a:off x="2590800" y="1948934"/>
            <a:ext cx="6008827" cy="646331"/>
          </a:xfrm>
          <a:prstGeom prst="rect">
            <a:avLst/>
          </a:prstGeom>
          <a:noFill/>
        </p:spPr>
        <p:txBody>
          <a:bodyPr wrap="square" rtlCol="0">
            <a:spAutoFit/>
          </a:bodyPr>
          <a:lstStyle/>
          <a:p>
            <a:r>
              <a:rPr lang="en-US" dirty="0" err="1" smtClean="0">
                <a:solidFill>
                  <a:srgbClr val="0070C0"/>
                </a:solidFill>
                <a:latin typeface="Myriad Pro" pitchFamily="34" charset="0"/>
              </a:rPr>
              <a:t>Bởi</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vì</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hệ</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thống</a:t>
            </a:r>
            <a:r>
              <a:rPr lang="en-US" dirty="0" smtClean="0">
                <a:solidFill>
                  <a:srgbClr val="0070C0"/>
                </a:solidFill>
                <a:latin typeface="Myriad Pro" pitchFamily="34" charset="0"/>
              </a:rPr>
              <a:t> CSDL </a:t>
            </a:r>
            <a:r>
              <a:rPr lang="en-US" dirty="0" err="1" smtClean="0">
                <a:solidFill>
                  <a:srgbClr val="0070C0"/>
                </a:solidFill>
                <a:latin typeface="Myriad Pro" pitchFamily="34" charset="0"/>
              </a:rPr>
              <a:t>không</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cần</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biết</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dữ</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liệu</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được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lưu</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trữ</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cũng</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như</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phương</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thức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của</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nó</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làm</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việc</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như</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thế</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vào</a:t>
            </a:r>
            <a:r>
              <a:rPr lang="en-US" dirty="0" smtClean="0">
                <a:solidFill>
                  <a:srgbClr val="0070C0"/>
                </a:solidFill>
                <a:latin typeface="Myriad Pro" pitchFamily="34" charset="0"/>
              </a:rPr>
              <a:t>.</a:t>
            </a:r>
            <a:endParaRPr lang="en-US" dirty="0">
              <a:solidFill>
                <a:srgbClr val="0070C0"/>
              </a:solidFill>
              <a:latin typeface="Myriad Pro" pitchFamily="34" charset="0"/>
            </a:endParaRPr>
          </a:p>
        </p:txBody>
      </p:sp>
      <p:sp>
        <p:nvSpPr>
          <p:cNvPr id="16" name="TextBox 15"/>
          <p:cNvSpPr txBox="1"/>
          <p:nvPr/>
        </p:nvSpPr>
        <p:spPr>
          <a:xfrm>
            <a:off x="2590801" y="2667000"/>
            <a:ext cx="6477000" cy="369332"/>
          </a:xfrm>
          <a:prstGeom prst="rect">
            <a:avLst/>
          </a:prstGeom>
          <a:noFill/>
        </p:spPr>
        <p:txBody>
          <a:bodyPr wrap="square" rtlCol="0">
            <a:spAutoFit/>
          </a:bodyPr>
          <a:lstStyle/>
          <a:p>
            <a:r>
              <a:rPr lang="en-US" smtClean="0">
                <a:solidFill>
                  <a:srgbClr val="0070C0"/>
                </a:solidFill>
                <a:latin typeface="Myriad Pro" pitchFamily="34" charset="0"/>
              </a:rPr>
              <a:t>Đơn thuần chỉ cần biết input và output cho các phương thức</a:t>
            </a:r>
            <a:endParaRPr lang="en-US" dirty="0">
              <a:solidFill>
                <a:srgbClr val="0070C0"/>
              </a:solidFill>
              <a:latin typeface="Myriad Pro" pitchFamily="34" charset="0"/>
            </a:endParaRPr>
          </a:p>
        </p:txBody>
      </p:sp>
      <p:sp>
        <p:nvSpPr>
          <p:cNvPr id="17" name="TextBox 16"/>
          <p:cNvSpPr txBox="1"/>
          <p:nvPr/>
        </p:nvSpPr>
        <p:spPr>
          <a:xfrm>
            <a:off x="2590801" y="3200400"/>
            <a:ext cx="6705600" cy="369332"/>
          </a:xfrm>
          <a:prstGeom prst="rect">
            <a:avLst/>
          </a:prstGeom>
          <a:noFill/>
        </p:spPr>
        <p:txBody>
          <a:bodyPr wrap="square" rtlCol="0">
            <a:spAutoFit/>
          </a:bodyPr>
          <a:lstStyle/>
          <a:p>
            <a:r>
              <a:rPr lang="en-US" smtClean="0">
                <a:solidFill>
                  <a:srgbClr val="0070C0"/>
                </a:solidFill>
                <a:latin typeface="Myriad Pro" pitchFamily="34" charset="0"/>
              </a:rPr>
              <a:t>Các phương thức được tích hợp vào ADT được gọi là  tinh đóng gói.</a:t>
            </a:r>
            <a:endParaRPr lang="en-US" dirty="0">
              <a:solidFill>
                <a:srgbClr val="0070C0"/>
              </a:solidFill>
              <a:latin typeface="Myriad Pro" pitchFamily="34" charset="0"/>
            </a:endParaRPr>
          </a:p>
        </p:txBody>
      </p:sp>
      <p:sp>
        <p:nvSpPr>
          <p:cNvPr id="19" name="TextBox 18"/>
          <p:cNvSpPr txBox="1"/>
          <p:nvPr/>
        </p:nvSpPr>
        <p:spPr>
          <a:xfrm>
            <a:off x="2596662" y="3679196"/>
            <a:ext cx="6705600" cy="369332"/>
          </a:xfrm>
          <a:prstGeom prst="rect">
            <a:avLst/>
          </a:prstGeom>
          <a:noFill/>
        </p:spPr>
        <p:txBody>
          <a:bodyPr wrap="square" rtlCol="0">
            <a:spAutoFit/>
          </a:bodyPr>
          <a:lstStyle/>
          <a:p>
            <a:r>
              <a:rPr lang="en-US" smtClean="0">
                <a:solidFill>
                  <a:srgbClr val="0070C0"/>
                </a:solidFill>
                <a:latin typeface="Myriad Pro" pitchFamily="34" charset="0"/>
              </a:rPr>
              <a:t>Ngay cả các kiểu int, string … cũng là ADT với tính đóng gói.</a:t>
            </a:r>
            <a:endParaRPr lang="en-US" dirty="0">
              <a:solidFill>
                <a:srgbClr val="0070C0"/>
              </a:solidFill>
              <a:latin typeface="Myriad Pro" pitchFamily="34" charset="0"/>
            </a:endParaRPr>
          </a:p>
        </p:txBody>
      </p:sp>
      <p:sp>
        <p:nvSpPr>
          <p:cNvPr id="20" name="TextBox 19"/>
          <p:cNvSpPr txBox="1"/>
          <p:nvPr/>
        </p:nvSpPr>
        <p:spPr>
          <a:xfrm>
            <a:off x="1066800" y="4572000"/>
            <a:ext cx="7239000" cy="707886"/>
          </a:xfrm>
          <a:prstGeom prst="rect">
            <a:avLst/>
          </a:prstGeom>
          <a:noFill/>
        </p:spPr>
        <p:txBody>
          <a:bodyPr wrap="square" rtlCol="0">
            <a:spAutoFit/>
          </a:bodyPr>
          <a:lstStyle/>
          <a:p>
            <a:r>
              <a:rPr lang="en-US" sz="2000" b="1" dirty="0" smtClean="0">
                <a:solidFill>
                  <a:srgbClr val="0070C0"/>
                </a:solidFill>
                <a:latin typeface="Myriad Pro" pitchFamily="34" charset="0"/>
              </a:rPr>
              <a:t>CREATE  ABTRACT DATA  TYPE </a:t>
            </a:r>
            <a:r>
              <a:rPr lang="en-US" sz="2000" b="1" dirty="0" err="1" smtClean="0">
                <a:solidFill>
                  <a:srgbClr val="0070C0"/>
                </a:solidFill>
                <a:latin typeface="Myriad Pro" pitchFamily="34" charset="0"/>
              </a:rPr>
              <a:t>jpeg_image</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a:t>
            </a:r>
            <a:r>
              <a:rPr lang="en-US" sz="2000" dirty="0" err="1" smtClean="0">
                <a:solidFill>
                  <a:srgbClr val="0070C0"/>
                </a:solidFill>
                <a:latin typeface="Myriad Pro" pitchFamily="34" charset="0"/>
              </a:rPr>
              <a:t>internallength</a:t>
            </a:r>
            <a:r>
              <a:rPr lang="en-US" sz="2000" dirty="0" smtClean="0">
                <a:solidFill>
                  <a:srgbClr val="0070C0"/>
                </a:solidFill>
                <a:latin typeface="Myriad Pro" pitchFamily="34" charset="0"/>
              </a:rPr>
              <a:t> = </a:t>
            </a:r>
            <a:r>
              <a:rPr lang="en-US" sz="2000" b="1" dirty="0" smtClean="0">
                <a:solidFill>
                  <a:srgbClr val="0070C0"/>
                </a:solidFill>
                <a:latin typeface="Myriad Pro" pitchFamily="34" charset="0"/>
              </a:rPr>
              <a:t>VARIABLE</a:t>
            </a:r>
            <a:r>
              <a:rPr lang="en-US" sz="2000" dirty="0" smtClean="0">
                <a:solidFill>
                  <a:srgbClr val="0070C0"/>
                </a:solidFill>
                <a:latin typeface="Myriad Pro" pitchFamily="34" charset="0"/>
              </a:rPr>
              <a:t>,</a:t>
            </a:r>
            <a:r>
              <a:rPr lang="en-US" sz="2000" b="1" dirty="0" smtClean="0">
                <a:solidFill>
                  <a:srgbClr val="0070C0"/>
                </a:solidFill>
                <a:latin typeface="Myriad Pro" pitchFamily="34" charset="0"/>
              </a:rPr>
              <a:t>  </a:t>
            </a:r>
            <a:r>
              <a:rPr lang="en-US" sz="2000" dirty="0" smtClean="0">
                <a:solidFill>
                  <a:srgbClr val="0070C0"/>
                </a:solidFill>
                <a:latin typeface="Myriad Pro" pitchFamily="34" charset="0"/>
              </a:rPr>
              <a:t>input  </a:t>
            </a:r>
            <a:r>
              <a:rPr lang="en-US" sz="2000" b="1" dirty="0" err="1" smtClean="0">
                <a:solidFill>
                  <a:srgbClr val="0070C0"/>
                </a:solidFill>
                <a:latin typeface="Myriad Pro" pitchFamily="34" charset="0"/>
              </a:rPr>
              <a:t>jpeg_in</a:t>
            </a:r>
            <a:r>
              <a:rPr lang="en-US" sz="2000" dirty="0" smtClean="0">
                <a:solidFill>
                  <a:srgbClr val="0070C0"/>
                </a:solidFill>
                <a:latin typeface="Myriad Pro" pitchFamily="34" charset="0"/>
              </a:rPr>
              <a:t>,  output </a:t>
            </a:r>
            <a:r>
              <a:rPr lang="en-US" sz="2000" b="1" dirty="0" err="1" smtClean="0">
                <a:solidFill>
                  <a:srgbClr val="0070C0"/>
                </a:solidFill>
                <a:latin typeface="Myriad Pro" pitchFamily="34" charset="0"/>
              </a:rPr>
              <a:t>jpeg_out</a:t>
            </a:r>
            <a:r>
              <a:rPr lang="en-US" sz="2000" dirty="0" smtClean="0">
                <a:solidFill>
                  <a:srgbClr val="0070C0"/>
                </a:solidFill>
                <a:latin typeface="Myriad Pro" pitchFamily="34" charset="0"/>
              </a:rPr>
              <a:t>)</a:t>
            </a:r>
          </a:p>
        </p:txBody>
      </p:sp>
      <p:sp>
        <p:nvSpPr>
          <p:cNvPr id="21" name="TextBox 20"/>
          <p:cNvSpPr txBox="1"/>
          <p:nvPr/>
        </p:nvSpPr>
        <p:spPr>
          <a:xfrm>
            <a:off x="1066800" y="5562600"/>
            <a:ext cx="7239000" cy="707886"/>
          </a:xfrm>
          <a:prstGeom prst="rect">
            <a:avLst/>
          </a:prstGeom>
          <a:noFill/>
        </p:spPr>
        <p:txBody>
          <a:bodyPr wrap="square" rtlCol="0">
            <a:spAutoFit/>
          </a:bodyPr>
          <a:lstStyle/>
          <a:p>
            <a:r>
              <a:rPr lang="en-US" sz="2000" b="1" dirty="0" smtClean="0">
                <a:solidFill>
                  <a:srgbClr val="0070C0"/>
                </a:solidFill>
                <a:latin typeface="Myriad Pro" pitchFamily="34" charset="0"/>
              </a:rPr>
              <a:t>CREATE  ABTRACT DATA  TYPE polygon</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a:t>
            </a:r>
            <a:r>
              <a:rPr lang="en-US" sz="2000" dirty="0" err="1" smtClean="0">
                <a:solidFill>
                  <a:srgbClr val="0070C0"/>
                </a:solidFill>
                <a:latin typeface="Myriad Pro" pitchFamily="34" charset="0"/>
              </a:rPr>
              <a:t>internallength</a:t>
            </a:r>
            <a:r>
              <a:rPr lang="en-US" sz="2000" dirty="0" smtClean="0">
                <a:solidFill>
                  <a:srgbClr val="0070C0"/>
                </a:solidFill>
                <a:latin typeface="Myriad Pro" pitchFamily="34" charset="0"/>
              </a:rPr>
              <a:t> = </a:t>
            </a:r>
            <a:r>
              <a:rPr lang="en-US" sz="2000" b="1" dirty="0" smtClean="0">
                <a:solidFill>
                  <a:srgbClr val="0070C0"/>
                </a:solidFill>
                <a:latin typeface="Myriad Pro" pitchFamily="34" charset="0"/>
              </a:rPr>
              <a:t>VARIABLE</a:t>
            </a:r>
            <a:r>
              <a:rPr lang="en-US" sz="2000" dirty="0" smtClean="0">
                <a:solidFill>
                  <a:srgbClr val="0070C0"/>
                </a:solidFill>
                <a:latin typeface="Myriad Pro" pitchFamily="34" charset="0"/>
              </a:rPr>
              <a:t>,</a:t>
            </a:r>
            <a:r>
              <a:rPr lang="en-US" sz="2000" b="1" dirty="0" smtClean="0">
                <a:solidFill>
                  <a:srgbClr val="0070C0"/>
                </a:solidFill>
                <a:latin typeface="Myriad Pro" pitchFamily="34" charset="0"/>
              </a:rPr>
              <a:t>  </a:t>
            </a:r>
            <a:r>
              <a:rPr lang="en-US" sz="2000" dirty="0" smtClean="0">
                <a:solidFill>
                  <a:srgbClr val="0070C0"/>
                </a:solidFill>
                <a:latin typeface="Myriad Pro" pitchFamily="34" charset="0"/>
              </a:rPr>
              <a:t>input  </a:t>
            </a:r>
            <a:r>
              <a:rPr lang="en-US" sz="2000" b="1" dirty="0" err="1" smtClean="0">
                <a:solidFill>
                  <a:srgbClr val="0070C0"/>
                </a:solidFill>
                <a:latin typeface="Myriad Pro" pitchFamily="34" charset="0"/>
              </a:rPr>
              <a:t>poly_in</a:t>
            </a:r>
            <a:r>
              <a:rPr lang="en-US" sz="2000" dirty="0" smtClean="0">
                <a:solidFill>
                  <a:srgbClr val="0070C0"/>
                </a:solidFill>
                <a:latin typeface="Myriad Pro" pitchFamily="34" charset="0"/>
              </a:rPr>
              <a:t>,  output </a:t>
            </a:r>
            <a:r>
              <a:rPr lang="en-US" sz="2000" b="1" dirty="0" err="1" smtClean="0">
                <a:solidFill>
                  <a:srgbClr val="0070C0"/>
                </a:solidFill>
                <a:latin typeface="Myriad Pro" pitchFamily="34" charset="0"/>
              </a:rPr>
              <a:t>poly_out</a:t>
            </a:r>
            <a:r>
              <a:rPr lang="en-US" sz="2000" dirty="0" smtClean="0">
                <a:solidFill>
                  <a:srgbClr val="0070C0"/>
                </a:solidFill>
                <a:latin typeface="Myriad Pro" pitchFamily="34" charset="0"/>
              </a:rPr>
              <a:t>)</a:t>
            </a:r>
          </a:p>
        </p:txBody>
      </p:sp>
    </p:spTree>
    <p:extLst>
      <p:ext uri="{BB962C8B-B14F-4D97-AF65-F5344CB8AC3E}">
        <p14:creationId xmlns:p14="http://schemas.microsoft.com/office/powerpoint/2010/main" val="12796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67818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Đối với một kiểu dữ liệu mới được định nghĩa:</a:t>
            </a:r>
            <a:endParaRPr lang="en-US" sz="2400" b="1" dirty="0">
              <a:solidFill>
                <a:srgbClr val="0070C0"/>
              </a:solidFill>
              <a:latin typeface="Myriad Pro" pitchFamily="34" charset="0"/>
            </a:endParaRPr>
          </a:p>
        </p:txBody>
      </p:sp>
      <p:sp>
        <p:nvSpPr>
          <p:cNvPr id="3" name="TextBox 2"/>
          <p:cNvSpPr txBox="1"/>
          <p:nvPr/>
        </p:nvSpPr>
        <p:spPr>
          <a:xfrm>
            <a:off x="990600" y="1966021"/>
            <a:ext cx="8153400" cy="830997"/>
          </a:xfrm>
          <a:prstGeom prst="rect">
            <a:avLst/>
          </a:prstGeom>
          <a:noFill/>
        </p:spPr>
        <p:txBody>
          <a:bodyPr wrap="square" rtlCol="0">
            <a:spAutoFit/>
          </a:bodyPr>
          <a:lstStyle/>
          <a:p>
            <a:pPr marL="342900" indent="-342900">
              <a:buFont typeface="Wingdings" pitchFamily="2" charset="2"/>
              <a:buChar char="§"/>
            </a:pPr>
            <a:r>
              <a:rPr lang="en-US" sz="2400" dirty="0" err="1" smtClean="0">
                <a:solidFill>
                  <a:srgbClr val="0070C0"/>
                </a:solidFill>
                <a:latin typeface="Myriad Pro" pitchFamily="34" charset="0"/>
              </a:rPr>
              <a:t>Xác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định</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phương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pháp</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cho</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phép</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các</a:t>
            </a:r>
            <a:r>
              <a:rPr lang="en-US" sz="2400" dirty="0" smtClean="0">
                <a:solidFill>
                  <a:srgbClr val="0070C0"/>
                </a:solidFill>
                <a:latin typeface="Myriad Pro" pitchFamily="34" charset="0"/>
              </a:rPr>
              <a:t> DBMS </a:t>
            </a:r>
            <a:r>
              <a:rPr lang="en-US" sz="2400" dirty="0" err="1" smtClean="0">
                <a:solidFill>
                  <a:srgbClr val="0070C0"/>
                </a:solidFill>
                <a:latin typeface="Myriad Pro" pitchFamily="34" charset="0"/>
              </a:rPr>
              <a:t>có</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thể</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đọc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và</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xuất</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ra</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các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đối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tượng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của</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kiểu</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dữ</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liệu</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này</a:t>
            </a:r>
            <a:r>
              <a:rPr lang="en-US" sz="2400" dirty="0" smtClean="0">
                <a:solidFill>
                  <a:srgbClr val="0070C0"/>
                </a:solidFill>
                <a:latin typeface="Myriad Pro" pitchFamily="34" charset="0"/>
              </a:rPr>
              <a:t> </a:t>
            </a:r>
            <a:endParaRPr lang="en-US" sz="2400" dirty="0">
              <a:solidFill>
                <a:srgbClr val="0070C0"/>
              </a:solidFill>
              <a:latin typeface="Myriad Pro" pitchFamily="34" charset="0"/>
            </a:endParaRPr>
          </a:p>
        </p:txBody>
      </p:sp>
      <p:sp>
        <p:nvSpPr>
          <p:cNvPr id="4" name="TextBox 3"/>
          <p:cNvSpPr txBox="1"/>
          <p:nvPr/>
        </p:nvSpPr>
        <p:spPr>
          <a:xfrm>
            <a:off x="990600" y="2867358"/>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Tính toán dung lượng cần thiết để lưu trữ đối tượng</a:t>
            </a:r>
            <a:endParaRPr lang="en-US" sz="2400" dirty="0">
              <a:solidFill>
                <a:srgbClr val="0070C0"/>
              </a:solidFill>
              <a:latin typeface="Myriad Pro" pitchFamily="34" charset="0"/>
            </a:endParaRPr>
          </a:p>
        </p:txBody>
      </p:sp>
      <p:sp>
        <p:nvSpPr>
          <p:cNvPr id="5" name="TextBox 4"/>
          <p:cNvSpPr txBox="1"/>
          <p:nvPr/>
        </p:nvSpPr>
        <p:spPr>
          <a:xfrm>
            <a:off x="990600" y="3560361"/>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Vậy người dùng phải khai báo tối thiếu các phương thức sau với DBMS:</a:t>
            </a:r>
            <a:endParaRPr lang="en-US" sz="2400" dirty="0">
              <a:solidFill>
                <a:srgbClr val="0070C0"/>
              </a:solidFill>
              <a:latin typeface="Myriad Pro" pitchFamily="34" charset="0"/>
            </a:endParaRPr>
          </a:p>
        </p:txBody>
      </p:sp>
      <p:sp>
        <p:nvSpPr>
          <p:cNvPr id="6" name="TextBox 5"/>
          <p:cNvSpPr txBox="1"/>
          <p:nvPr/>
        </p:nvSpPr>
        <p:spPr>
          <a:xfrm>
            <a:off x="1752600" y="4391358"/>
            <a:ext cx="13716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Size</a:t>
            </a:r>
            <a:endParaRPr lang="en-US" sz="2400" dirty="0">
              <a:solidFill>
                <a:srgbClr val="0070C0"/>
              </a:solidFill>
              <a:latin typeface="Myriad Pro" pitchFamily="34" charset="0"/>
            </a:endParaRPr>
          </a:p>
        </p:txBody>
      </p:sp>
      <p:sp>
        <p:nvSpPr>
          <p:cNvPr id="7" name="TextBox 6"/>
          <p:cNvSpPr txBox="1"/>
          <p:nvPr/>
        </p:nvSpPr>
        <p:spPr>
          <a:xfrm>
            <a:off x="1752600" y="4867870"/>
            <a:ext cx="16764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Import</a:t>
            </a:r>
            <a:endParaRPr lang="en-US" sz="2400" dirty="0">
              <a:solidFill>
                <a:srgbClr val="0070C0"/>
              </a:solidFill>
              <a:latin typeface="Myriad Pro" pitchFamily="34" charset="0"/>
            </a:endParaRPr>
          </a:p>
        </p:txBody>
      </p:sp>
      <p:sp>
        <p:nvSpPr>
          <p:cNvPr id="8" name="TextBox 7"/>
          <p:cNvSpPr txBox="1"/>
          <p:nvPr/>
        </p:nvSpPr>
        <p:spPr>
          <a:xfrm>
            <a:off x="1752600" y="5329535"/>
            <a:ext cx="1676400" cy="461665"/>
          </a:xfrm>
          <a:prstGeom prst="rect">
            <a:avLst/>
          </a:prstGeom>
          <a:noFill/>
        </p:spPr>
        <p:txBody>
          <a:bodyPr wrap="square" rtlCol="0">
            <a:spAutoFit/>
          </a:bodyPr>
          <a:lstStyle/>
          <a:p>
            <a:pPr marL="342900" indent="-342900">
              <a:buFont typeface="Arial" pitchFamily="34" charset="0"/>
              <a:buChar char="•"/>
            </a:pPr>
            <a:r>
              <a:rPr lang="en-US" sz="2400" smtClean="0">
                <a:solidFill>
                  <a:srgbClr val="0070C0"/>
                </a:solidFill>
                <a:latin typeface="Myriad Pro" pitchFamily="34" charset="0"/>
              </a:rPr>
              <a:t>Export</a:t>
            </a:r>
            <a:endParaRPr lang="en-US" sz="2400" dirty="0">
              <a:solidFill>
                <a:srgbClr val="0070C0"/>
              </a:solidFill>
              <a:latin typeface="Myriad Pro" pitchFamily="34" charset="0"/>
            </a:endParaRPr>
          </a:p>
        </p:txBody>
      </p:sp>
    </p:spTree>
    <p:extLst>
      <p:ext uri="{BB962C8B-B14F-4D97-AF65-F5344CB8AC3E}">
        <p14:creationId xmlns:p14="http://schemas.microsoft.com/office/powerpoint/2010/main" val="25881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90600"/>
            <a:ext cx="7086600" cy="461665"/>
          </a:xfrm>
          <a:prstGeom prst="rect">
            <a:avLst/>
          </a:prstGeom>
          <a:noFill/>
        </p:spPr>
        <p:txBody>
          <a:bodyPr wrap="square" rtlCol="0">
            <a:spAutoFit/>
          </a:bodyPr>
          <a:lstStyle/>
          <a:p>
            <a:pPr marL="342900" indent="-342900">
              <a:buFont typeface="Wingdings" pitchFamily="2" charset="2"/>
              <a:buChar char="q"/>
            </a:pPr>
            <a:r>
              <a:rPr lang="en-US" sz="2400" b="1" dirty="0" err="1" smtClean="0">
                <a:solidFill>
                  <a:srgbClr val="0070C0"/>
                </a:solidFill>
                <a:latin typeface="Myriad Pro" pitchFamily="34" charset="0"/>
              </a:rPr>
              <a:t>Làm</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thế</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nào</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để</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khai</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báo</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cáo</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phương</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thức</a:t>
            </a:r>
            <a:r>
              <a:rPr lang="en-US" sz="2400" b="1" dirty="0" smtClean="0">
                <a:solidFill>
                  <a:srgbClr val="0070C0"/>
                </a:solidFill>
                <a:latin typeface="Myriad Pro" pitchFamily="34" charset="0"/>
              </a:rPr>
              <a:t> </a:t>
            </a:r>
            <a:r>
              <a:rPr lang="en-US" sz="2400" b="1" dirty="0" err="1" smtClean="0">
                <a:solidFill>
                  <a:srgbClr val="0070C0"/>
                </a:solidFill>
                <a:latin typeface="Myriad Pro" pitchFamily="34" charset="0"/>
              </a:rPr>
              <a:t>này</a:t>
            </a:r>
            <a:r>
              <a:rPr lang="en-US" sz="2400" b="1" dirty="0" smtClean="0">
                <a:solidFill>
                  <a:srgbClr val="0070C0"/>
                </a:solidFill>
                <a:latin typeface="Myriad Pro" pitchFamily="34" charset="0"/>
              </a:rPr>
              <a:t>?</a:t>
            </a:r>
            <a:endParaRPr lang="en-US" sz="2400" b="1" dirty="0">
              <a:solidFill>
                <a:srgbClr val="0070C0"/>
              </a:solidFill>
              <a:latin typeface="Myriad Pro" pitchFamily="34" charset="0"/>
            </a:endParaRPr>
          </a:p>
        </p:txBody>
      </p:sp>
      <p:sp>
        <p:nvSpPr>
          <p:cNvPr id="3" name="TextBox 2"/>
          <p:cNvSpPr txBox="1"/>
          <p:nvPr/>
        </p:nvSpPr>
        <p:spPr>
          <a:xfrm>
            <a:off x="990600" y="1806714"/>
            <a:ext cx="7086600" cy="461665"/>
          </a:xfrm>
          <a:prstGeom prst="rect">
            <a:avLst/>
          </a:prstGeom>
          <a:noFill/>
        </p:spPr>
        <p:txBody>
          <a:bodyPr wrap="square" rtlCol="0">
            <a:spAutoFit/>
          </a:bodyPr>
          <a:lstStyle/>
          <a:p>
            <a:pPr marL="342900" indent="-342900">
              <a:buFont typeface="Wingdings" pitchFamily="2" charset="2"/>
              <a:buChar char="§"/>
            </a:pPr>
            <a:r>
              <a:rPr lang="en-US" sz="2400" dirty="0" err="1" smtClean="0">
                <a:solidFill>
                  <a:srgbClr val="0070C0"/>
                </a:solidFill>
                <a:latin typeface="Myriad Pro" pitchFamily="34" charset="0"/>
              </a:rPr>
              <a:t>Người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dùng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phải</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viết</a:t>
            </a:r>
            <a:r>
              <a:rPr lang="en-US" sz="2400" dirty="0" smtClean="0">
                <a:solidFill>
                  <a:srgbClr val="0070C0"/>
                </a:solidFill>
                <a:latin typeface="Myriad Pro" pitchFamily="34" charset="0"/>
              </a:rPr>
              <a:t> code </a:t>
            </a:r>
            <a:r>
              <a:rPr lang="en-US" sz="2400" dirty="0" err="1" smtClean="0">
                <a:solidFill>
                  <a:srgbClr val="0070C0"/>
                </a:solidFill>
                <a:latin typeface="Myriad Pro" pitchFamily="34" charset="0"/>
              </a:rPr>
              <a:t>cho</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các</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phương</a:t>
            </a:r>
            <a:r>
              <a:rPr lang="en-US" sz="2400" dirty="0" smtClean="0">
                <a:solidFill>
                  <a:srgbClr val="0070C0"/>
                </a:solidFill>
                <a:latin typeface="Myriad Pro" pitchFamily="34" charset="0"/>
              </a:rPr>
              <a:t> </a:t>
            </a:r>
            <a:r>
              <a:rPr lang="en-US" sz="2400" dirty="0" err="1" smtClean="0">
                <a:solidFill>
                  <a:srgbClr val="0070C0"/>
                </a:solidFill>
                <a:latin typeface="Myriad Pro" pitchFamily="34" charset="0"/>
              </a:rPr>
              <a:t>thức</a:t>
            </a:r>
            <a:r>
              <a:rPr lang="en-US" sz="2400" dirty="0" smtClean="0">
                <a:solidFill>
                  <a:srgbClr val="0070C0"/>
                </a:solidFill>
                <a:latin typeface="Myriad Pro" pitchFamily="34" charset="0"/>
              </a:rPr>
              <a:t>.</a:t>
            </a:r>
            <a:endParaRPr lang="en-US" sz="2400" dirty="0">
              <a:solidFill>
                <a:srgbClr val="0070C0"/>
              </a:solidFill>
              <a:latin typeface="Myriad Pro" pitchFamily="34" charset="0"/>
            </a:endParaRPr>
          </a:p>
        </p:txBody>
      </p:sp>
      <p:sp>
        <p:nvSpPr>
          <p:cNvPr id="4" name="TextBox 3"/>
          <p:cNvSpPr txBox="1"/>
          <p:nvPr/>
        </p:nvSpPr>
        <p:spPr>
          <a:xfrm>
            <a:off x="990600" y="2488049"/>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Thông báo cho DBMS biết về phương thức này.</a:t>
            </a:r>
            <a:endParaRPr lang="en-US" sz="2400" dirty="0">
              <a:solidFill>
                <a:srgbClr val="0070C0"/>
              </a:solidFill>
              <a:latin typeface="Myriad Pro" pitchFamily="34" charset="0"/>
            </a:endParaRPr>
          </a:p>
        </p:txBody>
      </p:sp>
      <p:sp>
        <p:nvSpPr>
          <p:cNvPr id="5" name="TextBox 4"/>
          <p:cNvSpPr txBox="1"/>
          <p:nvPr/>
        </p:nvSpPr>
        <p:spPr>
          <a:xfrm>
            <a:off x="990600" y="3102114"/>
            <a:ext cx="8153400" cy="830997"/>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Ngôn ngữ dùng để viết các phương thức này phụ thuộc vào ngôn ngữ được hỗ trợ bởi DBMS</a:t>
            </a:r>
            <a:endParaRPr lang="en-US" sz="2400" dirty="0">
              <a:solidFill>
                <a:srgbClr val="0070C0"/>
              </a:solidFill>
              <a:latin typeface="Myriad Pro" pitchFamily="34" charset="0"/>
            </a:endParaRPr>
          </a:p>
        </p:txBody>
      </p:sp>
      <p:sp>
        <p:nvSpPr>
          <p:cNvPr id="9" name="TextBox 8"/>
          <p:cNvSpPr txBox="1"/>
          <p:nvPr/>
        </p:nvSpPr>
        <p:spPr>
          <a:xfrm>
            <a:off x="1219200" y="4626114"/>
            <a:ext cx="7620000" cy="707886"/>
          </a:xfrm>
          <a:prstGeom prst="rect">
            <a:avLst/>
          </a:prstGeom>
          <a:noFill/>
        </p:spPr>
        <p:txBody>
          <a:bodyPr wrap="square" rtlCol="0">
            <a:spAutoFit/>
          </a:bodyPr>
          <a:lstStyle/>
          <a:p>
            <a:r>
              <a:rPr lang="en-US" sz="2000" b="1" smtClean="0">
                <a:solidFill>
                  <a:srgbClr val="0070C0"/>
                </a:solidFill>
                <a:latin typeface="Myriad Pro" pitchFamily="34" charset="0"/>
              </a:rPr>
              <a:t>CREATE  FUNCTION </a:t>
            </a:r>
            <a:r>
              <a:rPr lang="en-US" sz="2000" smtClean="0">
                <a:solidFill>
                  <a:srgbClr val="0070C0"/>
                </a:solidFill>
                <a:latin typeface="Myriad Pro" pitchFamily="34" charset="0"/>
              </a:rPr>
              <a:t>coMatTroi(jpeg_image) </a:t>
            </a:r>
            <a:r>
              <a:rPr lang="en-US" sz="2000" b="1" smtClean="0">
                <a:solidFill>
                  <a:srgbClr val="0070C0"/>
                </a:solidFill>
                <a:latin typeface="Myriad Pro" pitchFamily="34" charset="0"/>
              </a:rPr>
              <a:t>RETURNS</a:t>
            </a:r>
            <a:r>
              <a:rPr lang="en-US" sz="2000" smtClean="0">
                <a:solidFill>
                  <a:srgbClr val="0070C0"/>
                </a:solidFill>
                <a:latin typeface="Myriad Pro" pitchFamily="34" charset="0"/>
              </a:rPr>
              <a:t> boolean</a:t>
            </a:r>
          </a:p>
          <a:p>
            <a:r>
              <a:rPr lang="en-US" sz="2000" b="1" smtClean="0">
                <a:solidFill>
                  <a:srgbClr val="0070C0"/>
                </a:solidFill>
                <a:latin typeface="Myriad Pro" pitchFamily="34" charset="0"/>
              </a:rPr>
              <a:t>AS EXTERNAL NAME  ‘a/b/c/dinky.class’ LANGUAGE  ‘java’</a:t>
            </a:r>
          </a:p>
        </p:txBody>
      </p:sp>
      <p:sp>
        <p:nvSpPr>
          <p:cNvPr id="10" name="TextBox 9"/>
          <p:cNvSpPr txBox="1"/>
          <p:nvPr/>
        </p:nvSpPr>
        <p:spPr>
          <a:xfrm>
            <a:off x="990600" y="3938973"/>
            <a:ext cx="8153400" cy="461665"/>
          </a:xfrm>
          <a:prstGeom prst="rect">
            <a:avLst/>
          </a:prstGeom>
          <a:noFill/>
        </p:spPr>
        <p:txBody>
          <a:bodyPr wrap="square" rtlCol="0">
            <a:spAutoFit/>
          </a:bodyPr>
          <a:lstStyle/>
          <a:p>
            <a:pPr marL="342900" indent="-342900">
              <a:buFont typeface="Wingdings" pitchFamily="2" charset="2"/>
              <a:buChar char="§"/>
            </a:pPr>
            <a:r>
              <a:rPr lang="en-US" sz="2400" smtClean="0">
                <a:solidFill>
                  <a:srgbClr val="0070C0"/>
                </a:solidFill>
                <a:latin typeface="Myriad Pro" pitchFamily="34" charset="0"/>
              </a:rPr>
              <a:t>Ví dự ORDBMS có thể xử lý ngôn ngữ Java chạy trên Linux</a:t>
            </a:r>
            <a:endParaRPr lang="en-US" sz="2400" dirty="0">
              <a:solidFill>
                <a:srgbClr val="0070C0"/>
              </a:solidFill>
              <a:latin typeface="Myriad Pro" pitchFamily="34" charset="0"/>
            </a:endParaRPr>
          </a:p>
        </p:txBody>
      </p:sp>
      <p:sp>
        <p:nvSpPr>
          <p:cNvPr id="11" name="TextBox 10"/>
          <p:cNvSpPr txBox="1"/>
          <p:nvPr/>
        </p:nvSpPr>
        <p:spPr>
          <a:xfrm>
            <a:off x="1219200" y="5540514"/>
            <a:ext cx="7620000" cy="707886"/>
          </a:xfrm>
          <a:prstGeom prst="rect">
            <a:avLst/>
          </a:prstGeom>
          <a:noFill/>
        </p:spPr>
        <p:txBody>
          <a:bodyPr wrap="square" rtlCol="0">
            <a:spAutoFit/>
          </a:bodyPr>
          <a:lstStyle/>
          <a:p>
            <a:r>
              <a:rPr lang="en-US" sz="2000" b="1" smtClean="0">
                <a:solidFill>
                  <a:srgbClr val="0070C0"/>
                </a:solidFill>
                <a:latin typeface="Myriad Pro" pitchFamily="34" charset="0"/>
              </a:rPr>
              <a:t>CREATE  FUNCTION </a:t>
            </a:r>
            <a:r>
              <a:rPr lang="en-US" sz="2000" smtClean="0">
                <a:solidFill>
                  <a:srgbClr val="0070C0"/>
                </a:solidFill>
                <a:latin typeface="Myriad Pro" pitchFamily="34" charset="0"/>
              </a:rPr>
              <a:t>thuNho(jpeg_image) </a:t>
            </a:r>
            <a:r>
              <a:rPr lang="en-US" sz="2000" b="1" smtClean="0">
                <a:solidFill>
                  <a:srgbClr val="0070C0"/>
                </a:solidFill>
                <a:latin typeface="Myriad Pro" pitchFamily="34" charset="0"/>
              </a:rPr>
              <a:t>RETURNS</a:t>
            </a:r>
            <a:r>
              <a:rPr lang="en-US" sz="2000" smtClean="0">
                <a:solidFill>
                  <a:srgbClr val="0070C0"/>
                </a:solidFill>
                <a:latin typeface="Myriad Pro" pitchFamily="34" charset="0"/>
              </a:rPr>
              <a:t> </a:t>
            </a:r>
            <a:r>
              <a:rPr lang="en-US" sz="2000">
                <a:solidFill>
                  <a:srgbClr val="0070C0"/>
                </a:solidFill>
                <a:latin typeface="Myriad Pro" pitchFamily="34" charset="0"/>
              </a:rPr>
              <a:t>jpeg_image</a:t>
            </a:r>
            <a:endParaRPr lang="en-US" sz="2000" smtClean="0">
              <a:solidFill>
                <a:srgbClr val="0070C0"/>
              </a:solidFill>
              <a:latin typeface="Myriad Pro" pitchFamily="34" charset="0"/>
            </a:endParaRPr>
          </a:p>
          <a:p>
            <a:r>
              <a:rPr lang="en-US" sz="2000" b="1" smtClean="0">
                <a:solidFill>
                  <a:srgbClr val="0070C0"/>
                </a:solidFill>
                <a:latin typeface="Myriad Pro" pitchFamily="34" charset="0"/>
              </a:rPr>
              <a:t>AS EXTERNAL NAME  ‘a/b/c/dinky.class’ LANGUAGE  ‘java’</a:t>
            </a:r>
          </a:p>
        </p:txBody>
      </p:sp>
      <p:sp>
        <p:nvSpPr>
          <p:cNvPr id="12" name="TextBox 11"/>
          <p:cNvSpPr txBox="1"/>
          <p:nvPr/>
        </p:nvSpPr>
        <p:spPr>
          <a:xfrm>
            <a:off x="1219200" y="6381690"/>
            <a:ext cx="914400" cy="400110"/>
          </a:xfrm>
          <a:prstGeom prst="rect">
            <a:avLst/>
          </a:prstGeom>
          <a:noFill/>
        </p:spPr>
        <p:txBody>
          <a:bodyPr wrap="square" rtlCol="0">
            <a:spAutoFit/>
          </a:bodyPr>
          <a:lstStyle/>
          <a:p>
            <a:r>
              <a:rPr lang="en-US" sz="2000" b="1" smtClean="0">
                <a:solidFill>
                  <a:srgbClr val="0070C0"/>
                </a:solidFill>
                <a:latin typeface="Myriad Pro" pitchFamily="34" charset="0"/>
              </a:rPr>
              <a:t>…</a:t>
            </a:r>
          </a:p>
        </p:txBody>
      </p:sp>
    </p:spTree>
    <p:extLst>
      <p:ext uri="{BB962C8B-B14F-4D97-AF65-F5344CB8AC3E}">
        <p14:creationId xmlns:p14="http://schemas.microsoft.com/office/powerpoint/2010/main" val="309939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9"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3398520" y="2725815"/>
            <a:ext cx="2569518" cy="2176323"/>
            <a:chOff x="3429000" y="3005277"/>
            <a:chExt cx="2569518" cy="2176323"/>
          </a:xfrm>
        </p:grpSpPr>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31" name="TextBox 30"/>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32" name="Group 31"/>
          <p:cNvGrpSpPr/>
          <p:nvPr/>
        </p:nvGrpSpPr>
        <p:grpSpPr>
          <a:xfrm>
            <a:off x="3291207" y="1066800"/>
            <a:ext cx="1333754" cy="1434698"/>
            <a:chOff x="4853686" y="1219200"/>
            <a:chExt cx="1333754" cy="1434698"/>
          </a:xfrm>
        </p:grpSpPr>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34" name="TextBox 33"/>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42" name="Group 41"/>
          <p:cNvGrpSpPr/>
          <p:nvPr/>
        </p:nvGrpSpPr>
        <p:grpSpPr>
          <a:xfrm>
            <a:off x="4645735" y="1082040"/>
            <a:ext cx="1508760" cy="1414316"/>
            <a:chOff x="6263640" y="2590800"/>
            <a:chExt cx="1508760" cy="1414316"/>
          </a:xfrm>
        </p:grpSpPr>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44" name="TextBox 43"/>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45" name="Group 44"/>
          <p:cNvGrpSpPr/>
          <p:nvPr/>
        </p:nvGrpSpPr>
        <p:grpSpPr>
          <a:xfrm>
            <a:off x="6329027" y="2448403"/>
            <a:ext cx="1280160" cy="1434374"/>
            <a:chOff x="6339840" y="4066671"/>
            <a:chExt cx="1280160" cy="1434374"/>
          </a:xfrm>
        </p:grpSpPr>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47" name="TextBox 46"/>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objects</a:t>
              </a:r>
              <a:endParaRPr lang="en-US" sz="2400" dirty="0">
                <a:solidFill>
                  <a:srgbClr val="0070C0"/>
                </a:solidFill>
                <a:latin typeface="Myriad Pro" pitchFamily="34" charset="0"/>
              </a:endParaRPr>
            </a:p>
          </p:txBody>
        </p:sp>
      </p:grpSp>
      <p:grpSp>
        <p:nvGrpSpPr>
          <p:cNvPr id="48" name="Group 47"/>
          <p:cNvGrpSpPr/>
          <p:nvPr/>
        </p:nvGrpSpPr>
        <p:grpSpPr>
          <a:xfrm>
            <a:off x="6154494" y="3893294"/>
            <a:ext cx="1998905" cy="1421639"/>
            <a:chOff x="4663440" y="5359566"/>
            <a:chExt cx="1661160" cy="1421639"/>
          </a:xfrm>
        </p:grpSpPr>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50" name="TextBox 49"/>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51" name="Group 50"/>
          <p:cNvGrpSpPr/>
          <p:nvPr/>
        </p:nvGrpSpPr>
        <p:grpSpPr>
          <a:xfrm>
            <a:off x="4619421" y="5283138"/>
            <a:ext cx="1371600" cy="1528465"/>
            <a:chOff x="3200400" y="5257800"/>
            <a:chExt cx="1371600" cy="1528465"/>
          </a:xfrm>
        </p:grpSpPr>
        <p:pic>
          <p:nvPicPr>
            <p:cNvPr id="52" name="Picture 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53" name="TextBox 52"/>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54" name="Group 53"/>
          <p:cNvGrpSpPr/>
          <p:nvPr/>
        </p:nvGrpSpPr>
        <p:grpSpPr>
          <a:xfrm>
            <a:off x="3140382" y="5381986"/>
            <a:ext cx="1551838" cy="1425152"/>
            <a:chOff x="1600200" y="4086937"/>
            <a:chExt cx="1551838" cy="1425152"/>
          </a:xfrm>
        </p:grpSpPr>
        <p:pic>
          <p:nvPicPr>
            <p:cNvPr id="55" name="Picture 5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56" name="TextBox 55"/>
            <p:cNvSpPr txBox="1"/>
            <p:nvPr/>
          </p:nvSpPr>
          <p:spPr>
            <a:xfrm>
              <a:off x="1600200" y="5050424"/>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57" name="Group 56"/>
          <p:cNvGrpSpPr/>
          <p:nvPr/>
        </p:nvGrpSpPr>
        <p:grpSpPr>
          <a:xfrm>
            <a:off x="1295401" y="3893294"/>
            <a:ext cx="1858468" cy="1429556"/>
            <a:chOff x="1620723" y="2590800"/>
            <a:chExt cx="1531315" cy="1429556"/>
          </a:xfrm>
        </p:grpSpPr>
        <p:pic>
          <p:nvPicPr>
            <p:cNvPr id="58" name="Picture 5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59" name="TextBox 58"/>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60" name="Group 59"/>
          <p:cNvGrpSpPr/>
          <p:nvPr/>
        </p:nvGrpSpPr>
        <p:grpSpPr>
          <a:xfrm>
            <a:off x="1295400" y="2448403"/>
            <a:ext cx="1767028" cy="1432560"/>
            <a:chOff x="3121558" y="1219200"/>
            <a:chExt cx="1419962" cy="1432560"/>
          </a:xfrm>
        </p:grpSpPr>
        <p:pic>
          <p:nvPicPr>
            <p:cNvPr id="61" name="Picture 6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62" name="TextBox 61"/>
            <p:cNvSpPr txBox="1"/>
            <p:nvPr/>
          </p:nvSpPr>
          <p:spPr>
            <a:xfrm>
              <a:off x="3121558" y="2190095"/>
              <a:ext cx="1419962"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val="41687465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2000"/>
                                        <p:tgtEl>
                                          <p:spTgt spid="42"/>
                                        </p:tgtEl>
                                      </p:cBhvr>
                                    </p:animEffect>
                                    <p:set>
                                      <p:cBhvr>
                                        <p:cTn id="40" dur="1" fill="hold">
                                          <p:stCondLst>
                                            <p:cond delay="1999"/>
                                          </p:stCondLst>
                                        </p:cTn>
                                        <p:tgtEl>
                                          <p:spTgt spid="42"/>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2000"/>
                                        <p:tgtEl>
                                          <p:spTgt spid="32"/>
                                        </p:tgtEl>
                                      </p:cBhvr>
                                    </p:animEffect>
                                    <p:set>
                                      <p:cBhvr>
                                        <p:cTn id="43" dur="1" fill="hold">
                                          <p:stCondLst>
                                            <p:cond delay="1999"/>
                                          </p:stCondLst>
                                        </p:cTn>
                                        <p:tgtEl>
                                          <p:spTgt spid="32"/>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2000"/>
                                        <p:tgtEl>
                                          <p:spTgt spid="60"/>
                                        </p:tgtEl>
                                      </p:cBhvr>
                                    </p:animEffect>
                                    <p:set>
                                      <p:cBhvr>
                                        <p:cTn id="46" dur="1" fill="hold">
                                          <p:stCondLst>
                                            <p:cond delay="1999"/>
                                          </p:stCondLst>
                                        </p:cTn>
                                        <p:tgtEl>
                                          <p:spTgt spid="60"/>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2000"/>
                                        <p:tgtEl>
                                          <p:spTgt spid="57"/>
                                        </p:tgtEl>
                                      </p:cBhvr>
                                    </p:animEffect>
                                    <p:set>
                                      <p:cBhvr>
                                        <p:cTn id="49" dur="1" fill="hold">
                                          <p:stCondLst>
                                            <p:cond delay="1999"/>
                                          </p:stCondLst>
                                        </p:cTn>
                                        <p:tgtEl>
                                          <p:spTgt spid="57"/>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2000"/>
                                        <p:tgtEl>
                                          <p:spTgt spid="54"/>
                                        </p:tgtEl>
                                      </p:cBhvr>
                                    </p:animEffect>
                                    <p:set>
                                      <p:cBhvr>
                                        <p:cTn id="52" dur="1" fill="hold">
                                          <p:stCondLst>
                                            <p:cond delay="1999"/>
                                          </p:stCondLst>
                                        </p:cTn>
                                        <p:tgtEl>
                                          <p:spTgt spid="54"/>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2000"/>
                                        <p:tgtEl>
                                          <p:spTgt spid="51"/>
                                        </p:tgtEl>
                                      </p:cBhvr>
                                    </p:animEffect>
                                    <p:set>
                                      <p:cBhvr>
                                        <p:cTn id="55" dur="1" fill="hold">
                                          <p:stCondLst>
                                            <p:cond delay="1999"/>
                                          </p:stCondLst>
                                        </p:cTn>
                                        <p:tgtEl>
                                          <p:spTgt spid="5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nodeType="clickEffect">
                                  <p:stCondLst>
                                    <p:cond delay="0"/>
                                  </p:stCondLst>
                                  <p:childTnLst>
                                    <p:animEffect transition="out" filter="fade">
                                      <p:cBhvr>
                                        <p:cTn id="59" dur="500" tmFilter="0, 0; .2, .5; .8, .5; 1, 0"/>
                                        <p:tgtEl>
                                          <p:spTgt spid="45"/>
                                        </p:tgtEl>
                                      </p:cBhvr>
                                    </p:animEffect>
                                    <p:animScale>
                                      <p:cBhvr>
                                        <p:cTn id="60"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2195" y="39469"/>
            <a:ext cx="1646605" cy="646331"/>
          </a:xfrm>
          <a:prstGeom prst="rect">
            <a:avLst/>
          </a:prstGeom>
          <a:noFill/>
        </p:spPr>
        <p:txBody>
          <a:bodyPr wrap="none" rtlCol="0">
            <a:spAutoFit/>
          </a:bodyPr>
          <a:lstStyle/>
          <a:p>
            <a:r>
              <a:rPr lang="en-US" sz="3600" dirty="0" smtClean="0">
                <a:solidFill>
                  <a:srgbClr val="C02E00"/>
                </a:solidFill>
                <a:latin typeface="Arial" pitchFamily="34" charset="0"/>
                <a:cs typeface="Arial" pitchFamily="34" charset="0"/>
              </a:rPr>
              <a:t>objects</a:t>
            </a:r>
            <a:endParaRPr lang="en-US" sz="3600" dirty="0">
              <a:solidFill>
                <a:srgbClr val="C02E00"/>
              </a:solidFill>
              <a:latin typeface="Arial" pitchFamily="34" charset="0"/>
              <a:cs typeface="Arial" pitchFamily="34" charset="0"/>
            </a:endParaRPr>
          </a:p>
        </p:txBody>
      </p:sp>
      <p:sp>
        <p:nvSpPr>
          <p:cNvPr id="7" name="TextBox 6"/>
          <p:cNvSpPr txBox="1"/>
          <p:nvPr/>
        </p:nvSpPr>
        <p:spPr>
          <a:xfrm>
            <a:off x="1043608" y="1916832"/>
            <a:ext cx="7056784" cy="2616101"/>
          </a:xfrm>
          <a:prstGeom prst="rect">
            <a:avLst/>
          </a:prstGeom>
          <a:noFill/>
        </p:spPr>
        <p:txBody>
          <a:bodyPr wrap="square" rtlCol="0">
            <a:spAutoFit/>
          </a:bodyPr>
          <a:lstStyle/>
          <a:p>
            <a:pPr>
              <a:buFont typeface="Wingdings" pitchFamily="2" charset="2"/>
              <a:buChar char="Ø"/>
            </a:pPr>
            <a:r>
              <a:rPr lang="en-US" sz="4100" dirty="0" smtClean="0">
                <a:solidFill>
                  <a:srgbClr val="000099"/>
                </a:solidFill>
              </a:rPr>
              <a:t>	Object identifier - </a:t>
            </a:r>
            <a:r>
              <a:rPr lang="en-US" sz="4100" dirty="0" err="1" smtClean="0">
                <a:solidFill>
                  <a:srgbClr val="000099"/>
                </a:solidFill>
              </a:rPr>
              <a:t>oid</a:t>
            </a:r>
            <a:endParaRPr lang="en-US" sz="4100" dirty="0" smtClean="0">
              <a:solidFill>
                <a:srgbClr val="000099"/>
              </a:solidFill>
            </a:endParaRPr>
          </a:p>
          <a:p>
            <a:pPr>
              <a:buFont typeface="Wingdings" pitchFamily="2" charset="2"/>
              <a:buChar char="Ø"/>
            </a:pPr>
            <a:r>
              <a:rPr lang="en-US" sz="4100" dirty="0">
                <a:solidFill>
                  <a:srgbClr val="000099"/>
                </a:solidFill>
              </a:rPr>
              <a:t>	</a:t>
            </a:r>
            <a:r>
              <a:rPr lang="en-US" sz="4100" dirty="0" err="1" smtClean="0">
                <a:solidFill>
                  <a:srgbClr val="000099"/>
                </a:solidFill>
              </a:rPr>
              <a:t>Khái</a:t>
            </a:r>
            <a:r>
              <a:rPr lang="en-US" sz="4100" dirty="0" smtClean="0">
                <a:solidFill>
                  <a:srgbClr val="000099"/>
                </a:solidFill>
              </a:rPr>
              <a:t> </a:t>
            </a:r>
            <a:r>
              <a:rPr lang="en-US" sz="4100" dirty="0" err="1" smtClean="0">
                <a:solidFill>
                  <a:srgbClr val="000099"/>
                </a:solidFill>
              </a:rPr>
              <a:t>niêm</a:t>
            </a:r>
            <a:r>
              <a:rPr lang="en-US" sz="4100" dirty="0" smtClean="0">
                <a:solidFill>
                  <a:srgbClr val="000099"/>
                </a:solidFill>
              </a:rPr>
              <a:t> </a:t>
            </a:r>
            <a:r>
              <a:rPr lang="en-US" sz="4100" dirty="0" err="1" smtClean="0">
                <a:solidFill>
                  <a:srgbClr val="000099"/>
                </a:solidFill>
              </a:rPr>
              <a:t>về</a:t>
            </a:r>
            <a:r>
              <a:rPr lang="en-US" sz="4100" dirty="0" smtClean="0">
                <a:solidFill>
                  <a:srgbClr val="000099"/>
                </a:solidFill>
              </a:rPr>
              <a:t> </a:t>
            </a:r>
            <a:r>
              <a:rPr lang="en-US" sz="4100" dirty="0" err="1" smtClean="0">
                <a:solidFill>
                  <a:srgbClr val="000099"/>
                </a:solidFill>
              </a:rPr>
              <a:t>đẳng</a:t>
            </a:r>
            <a:r>
              <a:rPr lang="en-US" sz="4100" dirty="0" smtClean="0">
                <a:solidFill>
                  <a:srgbClr val="000099"/>
                </a:solidFill>
              </a:rPr>
              <a:t> </a:t>
            </a:r>
            <a:r>
              <a:rPr lang="en-US" sz="4100" dirty="0" err="1" smtClean="0">
                <a:solidFill>
                  <a:srgbClr val="000099"/>
                </a:solidFill>
              </a:rPr>
              <a:t>thức</a:t>
            </a:r>
            <a:endParaRPr lang="en-US" sz="4100" dirty="0" smtClean="0">
              <a:solidFill>
                <a:srgbClr val="000099"/>
              </a:solidFill>
            </a:endParaRPr>
          </a:p>
          <a:p>
            <a:pPr>
              <a:buFont typeface="Wingdings" pitchFamily="2" charset="2"/>
              <a:buChar char="Ø"/>
            </a:pPr>
            <a:r>
              <a:rPr lang="en-US" sz="4100" dirty="0">
                <a:solidFill>
                  <a:srgbClr val="000099"/>
                </a:solidFill>
              </a:rPr>
              <a:t>	</a:t>
            </a:r>
            <a:r>
              <a:rPr lang="en-US" sz="4100" dirty="0" smtClean="0">
                <a:solidFill>
                  <a:srgbClr val="000099"/>
                </a:solidFill>
              </a:rPr>
              <a:t>Dereferencing Reference 	Type</a:t>
            </a:r>
            <a:endParaRPr lang="en-US" sz="4100" dirty="0">
              <a:solidFill>
                <a:srgbClr val="000099"/>
              </a:solidFill>
            </a:endParaRPr>
          </a:p>
        </p:txBody>
      </p:sp>
    </p:spTree>
    <p:extLst>
      <p:ext uri="{BB962C8B-B14F-4D97-AF65-F5344CB8AC3E}">
        <p14:creationId xmlns:p14="http://schemas.microsoft.com/office/powerpoint/2010/main" val="7990099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3200400"/>
            <a:ext cx="1800200"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Oid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6" name="TextBox 15"/>
          <p:cNvSpPr txBox="1"/>
          <p:nvPr/>
        </p:nvSpPr>
        <p:spPr>
          <a:xfrm>
            <a:off x="1219200" y="990600"/>
            <a:ext cx="7924800" cy="6370975"/>
          </a:xfrm>
          <a:prstGeom prst="rect">
            <a:avLst/>
          </a:prstGeom>
          <a:noFill/>
        </p:spPr>
        <p:txBody>
          <a:bodyPr wrap="square" rtlCol="0">
            <a:spAutoFit/>
          </a:bodyPr>
          <a:lstStyle/>
          <a:p>
            <a:endParaRPr lang="en-US" sz="2400" dirty="0" smtClean="0">
              <a:solidFill>
                <a:srgbClr val="000099"/>
              </a:solidFill>
            </a:endParaRPr>
          </a:p>
          <a:p>
            <a:endParaRPr lang="en-US" sz="2400" dirty="0" smtClean="0">
              <a:solidFill>
                <a:srgbClr val="000099"/>
              </a:solidFill>
            </a:endParaRPr>
          </a:p>
          <a:p>
            <a:pPr>
              <a:buFont typeface="Arial" pitchFamily="34" charset="0"/>
              <a:buChar char="•"/>
            </a:pP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gán</a:t>
            </a:r>
            <a:r>
              <a:rPr lang="en-US" sz="2400" dirty="0" smtClean="0">
                <a:solidFill>
                  <a:srgbClr val="000099"/>
                </a:solidFill>
              </a:rPr>
              <a:t> 1 </a:t>
            </a:r>
            <a:r>
              <a:rPr lang="en-US" sz="2400" dirty="0" err="1" smtClean="0">
                <a:solidFill>
                  <a:srgbClr val="000099"/>
                </a:solidFill>
              </a:rPr>
              <a:t>giá</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oid</a:t>
            </a:r>
            <a:r>
              <a:rPr lang="en-US" sz="2400" dirty="0" smtClean="0">
                <a:solidFill>
                  <a:srgbClr val="000099"/>
                </a:solidFill>
              </a:rPr>
              <a:t> </a:t>
            </a:r>
            <a:r>
              <a:rPr lang="en-US" sz="2400" dirty="0" err="1" smtClean="0">
                <a:solidFill>
                  <a:srgbClr val="000099"/>
                </a:solidFill>
              </a:rPr>
              <a:t>trong</a:t>
            </a:r>
            <a:r>
              <a:rPr lang="en-US" sz="2400" dirty="0" smtClean="0">
                <a:solidFill>
                  <a:srgbClr val="000099"/>
                </a:solidFill>
              </a:rPr>
              <a:t> object-database systems.</a:t>
            </a:r>
          </a:p>
          <a:p>
            <a:endParaRPr lang="en-US" sz="2400" dirty="0" smtClean="0">
              <a:solidFill>
                <a:srgbClr val="000099"/>
              </a:solidFill>
            </a:endParaRPr>
          </a:p>
          <a:p>
            <a:pPr lvl="1">
              <a:buFont typeface="Arial" pitchFamily="34" charset="0"/>
              <a:buChar char="•"/>
            </a:pPr>
            <a:r>
              <a:rPr lang="en-US" sz="2400" dirty="0" err="1" smtClean="0">
                <a:solidFill>
                  <a:srgbClr val="000099"/>
                </a:solidFill>
              </a:rPr>
              <a:t>có</a:t>
            </a:r>
            <a:r>
              <a:rPr lang="en-US" sz="2400" dirty="0" smtClean="0">
                <a:solidFill>
                  <a:srgbClr val="000099"/>
                </a:solidFill>
              </a:rPr>
              <a:t> </a:t>
            </a:r>
            <a:r>
              <a:rPr lang="en-US" sz="2400" dirty="0" err="1" smtClean="0">
                <a:solidFill>
                  <a:srgbClr val="000099"/>
                </a:solidFill>
              </a:rPr>
              <a:t>giá</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duy</a:t>
            </a:r>
            <a:r>
              <a:rPr lang="en-US" sz="2400" dirty="0" smtClean="0">
                <a:solidFill>
                  <a:srgbClr val="000099"/>
                </a:solidFill>
              </a:rPr>
              <a:t> </a:t>
            </a:r>
            <a:r>
              <a:rPr lang="en-US" sz="2400" dirty="0" err="1" smtClean="0">
                <a:solidFill>
                  <a:srgbClr val="000099"/>
                </a:solidFill>
              </a:rPr>
              <a:t>nhất</a:t>
            </a:r>
            <a:r>
              <a:rPr lang="en-US" sz="2400" dirty="0" smtClean="0">
                <a:solidFill>
                  <a:srgbClr val="000099"/>
                </a:solidFill>
              </a:rPr>
              <a:t> </a:t>
            </a:r>
            <a:r>
              <a:rPr lang="en-US" sz="2400" dirty="0" err="1" smtClean="0">
                <a:solidFill>
                  <a:srgbClr val="000099"/>
                </a:solidFill>
              </a:rPr>
              <a:t>trong</a:t>
            </a:r>
            <a:r>
              <a:rPr lang="en-US" sz="2400" dirty="0" smtClean="0">
                <a:solidFill>
                  <a:srgbClr val="000099"/>
                </a:solidFill>
              </a:rPr>
              <a:t> </a:t>
            </a:r>
            <a:r>
              <a:rPr lang="en-US" sz="2400" dirty="0" err="1" smtClean="0">
                <a:solidFill>
                  <a:srgbClr val="000099"/>
                </a:solidFill>
              </a:rPr>
              <a:t>csdl</a:t>
            </a:r>
            <a:r>
              <a:rPr lang="en-US" sz="2400" dirty="0" smtClean="0">
                <a:solidFill>
                  <a:srgbClr val="000099"/>
                </a:solidFill>
              </a:rPr>
              <a:t> </a:t>
            </a:r>
            <a:r>
              <a:rPr lang="en-US" sz="2400" dirty="0" err="1" smtClean="0">
                <a:solidFill>
                  <a:srgbClr val="000099"/>
                </a:solidFill>
              </a:rPr>
              <a:t>suốt</a:t>
            </a:r>
            <a:r>
              <a:rPr lang="en-US" sz="2400" dirty="0" smtClean="0">
                <a:solidFill>
                  <a:srgbClr val="000099"/>
                </a:solidFill>
              </a:rPr>
              <a:t> </a:t>
            </a:r>
            <a:r>
              <a:rPr lang="en-US" sz="2400" dirty="0" err="1" smtClean="0">
                <a:solidFill>
                  <a:srgbClr val="000099"/>
                </a:solidFill>
              </a:rPr>
              <a:t>thời</a:t>
            </a:r>
            <a:r>
              <a:rPr lang="en-US" sz="2400" dirty="0" smtClean="0">
                <a:solidFill>
                  <a:srgbClr val="000099"/>
                </a:solidFill>
              </a:rPr>
              <a:t> </a:t>
            </a:r>
            <a:r>
              <a:rPr lang="en-US" sz="2400" dirty="0" err="1" smtClean="0">
                <a:solidFill>
                  <a:srgbClr val="000099"/>
                </a:solidFill>
              </a:rPr>
              <a:t>gian</a:t>
            </a:r>
            <a:r>
              <a:rPr lang="en-US" sz="2400" dirty="0" smtClean="0">
                <a:solidFill>
                  <a:srgbClr val="000099"/>
                </a:solidFill>
              </a:rPr>
              <a:t> </a:t>
            </a:r>
            <a:r>
              <a:rPr lang="en-US" sz="2400" dirty="0" err="1" smtClean="0">
                <a:solidFill>
                  <a:srgbClr val="000099"/>
                </a:solidFill>
              </a:rPr>
              <a:t>tồn</a:t>
            </a:r>
            <a:r>
              <a:rPr lang="en-US" sz="2400" dirty="0" smtClean="0">
                <a:solidFill>
                  <a:srgbClr val="000099"/>
                </a:solidFill>
              </a:rPr>
              <a:t> </a:t>
            </a:r>
            <a:r>
              <a:rPr lang="en-US" sz="2400" dirty="0" err="1" smtClean="0">
                <a:solidFill>
                  <a:srgbClr val="000099"/>
                </a:solidFill>
              </a:rPr>
              <a:t>tại</a:t>
            </a:r>
            <a:r>
              <a:rPr lang="en-US" sz="2400" dirty="0" smtClean="0">
                <a:solidFill>
                  <a:srgbClr val="000099"/>
                </a:solidFill>
              </a:rPr>
              <a:t> </a:t>
            </a:r>
          </a:p>
          <a:p>
            <a:pPr>
              <a:buFont typeface="Arial" pitchFamily="34" charset="0"/>
              <a:buChar char="•"/>
            </a:pPr>
            <a:endParaRPr lang="en-US" sz="2400" dirty="0" smtClean="0">
              <a:solidFill>
                <a:srgbClr val="000099"/>
              </a:solidFill>
            </a:endParaRPr>
          </a:p>
          <a:p>
            <a:pPr lvl="2">
              <a:buFont typeface="Arial" pitchFamily="34" charset="0"/>
              <a:buChar char="•"/>
            </a:pPr>
            <a:r>
              <a:rPr lang="en-US" sz="2400" dirty="0" smtClean="0">
                <a:solidFill>
                  <a:srgbClr val="000099"/>
                </a:solidFill>
              </a:rPr>
              <a:t>DBMS </a:t>
            </a:r>
            <a:r>
              <a:rPr lang="en-US" sz="2400" dirty="0" err="1" smtClean="0">
                <a:solidFill>
                  <a:srgbClr val="000099"/>
                </a:solidFill>
              </a:rPr>
              <a:t>chịu</a:t>
            </a:r>
            <a:r>
              <a:rPr lang="en-US" sz="2400" dirty="0" smtClean="0">
                <a:solidFill>
                  <a:srgbClr val="000099"/>
                </a:solidFill>
              </a:rPr>
              <a:t> </a:t>
            </a:r>
            <a:r>
              <a:rPr lang="en-US" sz="2400" dirty="0" err="1" smtClean="0">
                <a:solidFill>
                  <a:srgbClr val="000099"/>
                </a:solidFill>
              </a:rPr>
              <a:t>trách</a:t>
            </a:r>
            <a:r>
              <a:rPr lang="en-US" sz="2400" dirty="0" smtClean="0">
                <a:solidFill>
                  <a:srgbClr val="000099"/>
                </a:solidFill>
              </a:rPr>
              <a:t> </a:t>
            </a:r>
            <a:r>
              <a:rPr lang="en-US" sz="2400" dirty="0" err="1" smtClean="0">
                <a:solidFill>
                  <a:srgbClr val="000099"/>
                </a:solidFill>
              </a:rPr>
              <a:t>nhiệm</a:t>
            </a:r>
            <a:r>
              <a:rPr lang="en-US" sz="2400" dirty="0" smtClean="0">
                <a:solidFill>
                  <a:srgbClr val="000099"/>
                </a:solidFill>
              </a:rPr>
              <a:t> </a:t>
            </a:r>
            <a:r>
              <a:rPr lang="en-US" sz="2400" dirty="0" err="1" smtClean="0">
                <a:solidFill>
                  <a:srgbClr val="000099"/>
                </a:solidFill>
              </a:rPr>
              <a:t>tạo</a:t>
            </a:r>
            <a:r>
              <a:rPr lang="en-US" sz="2400" dirty="0" smtClean="0">
                <a:solidFill>
                  <a:srgbClr val="000099"/>
                </a:solidFill>
              </a:rPr>
              <a:t>, </a:t>
            </a:r>
            <a:r>
              <a:rPr lang="en-US" sz="2400" dirty="0" err="1" smtClean="0">
                <a:solidFill>
                  <a:srgbClr val="000099"/>
                </a:solidFill>
              </a:rPr>
              <a:t>và</a:t>
            </a:r>
            <a:r>
              <a:rPr lang="en-US" sz="2400" dirty="0" smtClean="0">
                <a:solidFill>
                  <a:srgbClr val="000099"/>
                </a:solidFill>
              </a:rPr>
              <a:t> </a:t>
            </a:r>
            <a:r>
              <a:rPr lang="en-US" sz="2400" dirty="0" err="1" smtClean="0">
                <a:solidFill>
                  <a:srgbClr val="000099"/>
                </a:solidFill>
              </a:rPr>
              <a:t>tự</a:t>
            </a:r>
            <a:r>
              <a:rPr lang="en-US" sz="2400" dirty="0" smtClean="0">
                <a:solidFill>
                  <a:srgbClr val="000099"/>
                </a:solidFill>
              </a:rPr>
              <a:t> </a:t>
            </a:r>
            <a:r>
              <a:rPr lang="en-US" sz="2400" dirty="0" err="1" smtClean="0">
                <a:solidFill>
                  <a:srgbClr val="000099"/>
                </a:solidFill>
              </a:rPr>
              <a:t>động</a:t>
            </a:r>
            <a:r>
              <a:rPr lang="en-US" sz="2400" dirty="0" smtClean="0">
                <a:solidFill>
                  <a:srgbClr val="000099"/>
                </a:solidFill>
              </a:rPr>
              <a:t> </a:t>
            </a:r>
            <a:r>
              <a:rPr lang="en-US" sz="2400" dirty="0" err="1" smtClean="0">
                <a:solidFill>
                  <a:srgbClr val="000099"/>
                </a:solidFill>
              </a:rPr>
              <a:t>quản</a:t>
            </a:r>
            <a:r>
              <a:rPr lang="en-US" sz="2400" dirty="0" smtClean="0">
                <a:solidFill>
                  <a:srgbClr val="000099"/>
                </a:solidFill>
              </a:rPr>
              <a:t> </a:t>
            </a:r>
            <a:r>
              <a:rPr lang="en-US" sz="2400" dirty="0" err="1" smtClean="0">
                <a:solidFill>
                  <a:srgbClr val="000099"/>
                </a:solidFill>
              </a:rPr>
              <a:t>lý</a:t>
            </a:r>
            <a:endParaRPr lang="en-US" sz="2400" dirty="0" smtClean="0">
              <a:solidFill>
                <a:srgbClr val="000099"/>
              </a:solidFill>
            </a:endParaRPr>
          </a:p>
          <a:p>
            <a:pPr>
              <a:buFont typeface="Arial" pitchFamily="34" charset="0"/>
              <a:buChar char="•"/>
            </a:pPr>
            <a:endParaRPr lang="en-US" sz="2400" dirty="0" smtClean="0">
              <a:solidFill>
                <a:srgbClr val="000099"/>
              </a:solidFill>
            </a:endParaRPr>
          </a:p>
          <a:p>
            <a:pPr lvl="1">
              <a:buFont typeface="Arial" pitchFamily="34" charset="0"/>
              <a:buChar char="•"/>
            </a:pPr>
            <a:r>
              <a:rPr lang="en-US" sz="2400" dirty="0" err="1" smtClean="0">
                <a:solidFill>
                  <a:srgbClr val="000099"/>
                </a:solidFill>
              </a:rPr>
              <a:t>Thường</a:t>
            </a:r>
            <a:r>
              <a:rPr lang="en-US" sz="2400" dirty="0" smtClean="0">
                <a:solidFill>
                  <a:srgbClr val="000099"/>
                </a:solidFill>
              </a:rPr>
              <a:t> </a:t>
            </a:r>
            <a:r>
              <a:rPr lang="en-US" sz="2400" dirty="0" err="1" smtClean="0">
                <a:solidFill>
                  <a:srgbClr val="000099"/>
                </a:solidFill>
              </a:rPr>
              <a:t>giá</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nguyên</a:t>
            </a:r>
            <a:r>
              <a:rPr lang="en-US" sz="2400" dirty="0" smtClean="0">
                <a:solidFill>
                  <a:srgbClr val="000099"/>
                </a:solidFill>
              </a:rPr>
              <a:t> 32 </a:t>
            </a:r>
            <a:r>
              <a:rPr lang="en-US" sz="2400" dirty="0" err="1" smtClean="0">
                <a:solidFill>
                  <a:srgbClr val="000099"/>
                </a:solidFill>
              </a:rPr>
              <a:t>hoặc</a:t>
            </a:r>
            <a:r>
              <a:rPr lang="en-US" sz="2400" dirty="0" smtClean="0">
                <a:solidFill>
                  <a:srgbClr val="000099"/>
                </a:solidFill>
              </a:rPr>
              <a:t> 64 bit</a:t>
            </a:r>
          </a:p>
          <a:p>
            <a:pPr>
              <a:buFont typeface="Arial" pitchFamily="34" charset="0"/>
              <a:buChar char="•"/>
            </a:pPr>
            <a:endParaRPr lang="en-US" sz="2400" dirty="0" smtClean="0">
              <a:solidFill>
                <a:srgbClr val="000099"/>
              </a:solidFill>
            </a:endParaRPr>
          </a:p>
          <a:p>
            <a:pPr>
              <a:buFont typeface="Arial" pitchFamily="34" charset="0"/>
              <a:buChar char="•"/>
            </a:pPr>
            <a:r>
              <a:rPr lang="en-US" sz="2400" dirty="0" smtClean="0">
                <a:solidFill>
                  <a:srgbClr val="000099"/>
                </a:solidFill>
              </a:rPr>
              <a:t> </a:t>
            </a:r>
            <a:r>
              <a:rPr lang="en-US" sz="2400" dirty="0" err="1" smtClean="0">
                <a:solidFill>
                  <a:srgbClr val="000099"/>
                </a:solidFill>
              </a:rPr>
              <a:t>oid</a:t>
            </a:r>
            <a:r>
              <a:rPr lang="en-US" sz="2400" dirty="0" smtClean="0">
                <a:solidFill>
                  <a:srgbClr val="000099"/>
                </a:solidFill>
              </a:rPr>
              <a:t> </a:t>
            </a:r>
            <a:r>
              <a:rPr lang="en-US" sz="2400" dirty="0" err="1" smtClean="0">
                <a:solidFill>
                  <a:srgbClr val="000099"/>
                </a:solidFill>
              </a:rPr>
              <a:t>của</a:t>
            </a:r>
            <a:r>
              <a:rPr lang="en-US" sz="2400" dirty="0" smtClean="0">
                <a:solidFill>
                  <a:srgbClr val="000099"/>
                </a:solidFill>
              </a:rPr>
              <a:t> 1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có</a:t>
            </a:r>
            <a:r>
              <a:rPr lang="en-US" sz="2400" dirty="0" smtClean="0">
                <a:solidFill>
                  <a:srgbClr val="000099"/>
                </a:solidFill>
              </a:rPr>
              <a:t> </a:t>
            </a:r>
            <a:r>
              <a:rPr lang="en-US" sz="2400" dirty="0" err="1" smtClean="0">
                <a:solidFill>
                  <a:srgbClr val="000099"/>
                </a:solidFill>
              </a:rPr>
              <a:t>thể</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dùng</a:t>
            </a:r>
            <a:r>
              <a:rPr lang="en-US" sz="2400" dirty="0" smtClean="0">
                <a:solidFill>
                  <a:srgbClr val="000099"/>
                </a:solidFill>
              </a:rPr>
              <a:t> </a:t>
            </a:r>
            <a:r>
              <a:rPr lang="en-US" sz="2400" dirty="0" err="1" smtClean="0">
                <a:solidFill>
                  <a:srgbClr val="000099"/>
                </a:solidFill>
              </a:rPr>
              <a:t>để</a:t>
            </a:r>
            <a:r>
              <a:rPr lang="en-US" sz="2400" dirty="0" smtClean="0">
                <a:solidFill>
                  <a:srgbClr val="000099"/>
                </a:solidFill>
              </a:rPr>
              <a:t> </a:t>
            </a:r>
            <a:r>
              <a:rPr lang="en-US" sz="2400" dirty="0" err="1" smtClean="0">
                <a:solidFill>
                  <a:srgbClr val="000099"/>
                </a:solidFill>
              </a:rPr>
              <a:t>trỏ</a:t>
            </a:r>
            <a:r>
              <a:rPr lang="en-US" sz="2400" dirty="0" smtClean="0">
                <a:solidFill>
                  <a:srgbClr val="000099"/>
                </a:solidFill>
              </a:rPr>
              <a:t> </a:t>
            </a:r>
            <a:r>
              <a:rPr lang="en-US" sz="2400" dirty="0" err="1" smtClean="0">
                <a:solidFill>
                  <a:srgbClr val="000099"/>
                </a:solidFill>
              </a:rPr>
              <a:t>đến</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đó</a:t>
            </a:r>
            <a:r>
              <a:rPr lang="en-US" sz="2400" dirty="0" smtClean="0">
                <a:solidFill>
                  <a:srgbClr val="000099"/>
                </a:solidFill>
              </a:rPr>
              <a:t> </a:t>
            </a:r>
            <a:r>
              <a:rPr lang="en-US" sz="2400" dirty="0" err="1" smtClean="0">
                <a:solidFill>
                  <a:srgbClr val="000099"/>
                </a:solidFill>
              </a:rPr>
              <a:t>dù</a:t>
            </a:r>
            <a:r>
              <a:rPr lang="en-US" sz="2400" dirty="0" smtClean="0">
                <a:solidFill>
                  <a:srgbClr val="000099"/>
                </a:solidFill>
              </a:rPr>
              <a:t> </a:t>
            </a:r>
            <a:r>
              <a:rPr lang="en-US" sz="2400" dirty="0" err="1" smtClean="0">
                <a:solidFill>
                  <a:srgbClr val="000099"/>
                </a:solidFill>
              </a:rPr>
              <a:t>vị</a:t>
            </a:r>
            <a:r>
              <a:rPr lang="en-US" sz="2400" dirty="0" smtClean="0">
                <a:solidFill>
                  <a:srgbClr val="000099"/>
                </a:solidFill>
              </a:rPr>
              <a:t> </a:t>
            </a:r>
            <a:r>
              <a:rPr lang="en-US" sz="2400" dirty="0" err="1" smtClean="0">
                <a:solidFill>
                  <a:srgbClr val="000099"/>
                </a:solidFill>
              </a:rPr>
              <a:t>trị</a:t>
            </a:r>
            <a:r>
              <a:rPr lang="en-US" sz="2400" dirty="0" smtClean="0">
                <a:solidFill>
                  <a:srgbClr val="000099"/>
                </a:solidFill>
              </a:rPr>
              <a:t> </a:t>
            </a:r>
            <a:r>
              <a:rPr lang="en-US" sz="2400" dirty="0" err="1" smtClean="0">
                <a:solidFill>
                  <a:srgbClr val="000099"/>
                </a:solidFill>
              </a:rPr>
              <a:t>lưu</a:t>
            </a:r>
            <a:r>
              <a:rPr lang="en-US" sz="2400" dirty="0" smtClean="0">
                <a:solidFill>
                  <a:srgbClr val="000099"/>
                </a:solidFill>
              </a:rPr>
              <a:t> </a:t>
            </a:r>
            <a:r>
              <a:rPr lang="en-US" sz="2400" dirty="0" err="1" smtClean="0">
                <a:solidFill>
                  <a:srgbClr val="000099"/>
                </a:solidFill>
              </a:rPr>
              <a:t>của</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đó</a:t>
            </a:r>
            <a:r>
              <a:rPr lang="en-US" sz="2400" dirty="0" smtClean="0">
                <a:solidFill>
                  <a:srgbClr val="000099"/>
                </a:solidFill>
              </a:rPr>
              <a:t> ở </a:t>
            </a:r>
            <a:r>
              <a:rPr lang="en-US" sz="2400" dirty="0" err="1" smtClean="0">
                <a:solidFill>
                  <a:srgbClr val="000099"/>
                </a:solidFill>
              </a:rPr>
              <a:t>bất</a:t>
            </a:r>
            <a:r>
              <a:rPr lang="en-US" sz="2400" dirty="0" smtClean="0">
                <a:solidFill>
                  <a:srgbClr val="000099"/>
                </a:solidFill>
              </a:rPr>
              <a:t> </a:t>
            </a:r>
            <a:r>
              <a:rPr lang="en-US" sz="2400" dirty="0" err="1" smtClean="0">
                <a:solidFill>
                  <a:srgbClr val="000099"/>
                </a:solidFill>
              </a:rPr>
              <a:t>kỳ</a:t>
            </a:r>
            <a:r>
              <a:rPr lang="en-US" sz="2400" dirty="0" smtClean="0">
                <a:solidFill>
                  <a:srgbClr val="000099"/>
                </a:solidFill>
              </a:rPr>
              <a:t> </a:t>
            </a:r>
            <a:r>
              <a:rPr lang="en-US" sz="2400" dirty="0" err="1" smtClean="0">
                <a:solidFill>
                  <a:srgbClr val="000099"/>
                </a:solidFill>
              </a:rPr>
              <a:t>đâu</a:t>
            </a:r>
            <a:r>
              <a:rPr lang="en-US" sz="2400" dirty="0" smtClean="0">
                <a:solidFill>
                  <a:srgbClr val="000099"/>
                </a:solidFill>
              </a:rPr>
              <a:t>.</a:t>
            </a:r>
          </a:p>
          <a:p>
            <a:endParaRPr lang="en-US" sz="2400" dirty="0" smtClean="0">
              <a:solidFill>
                <a:srgbClr val="000099"/>
              </a:solidFill>
            </a:endParaRPr>
          </a:p>
          <a:p>
            <a:endParaRPr lang="en-US" sz="2400" dirty="0" smtClean="0">
              <a:solidFill>
                <a:srgbClr val="000099"/>
              </a:solidFill>
            </a:endParaRPr>
          </a:p>
          <a:p>
            <a:endParaRPr lang="en-US" sz="2400" dirty="0" smtClean="0">
              <a:solidFill>
                <a:srgbClr val="000099"/>
              </a:solidFill>
            </a:endParaRPr>
          </a:p>
          <a:p>
            <a:endParaRPr lang="en-US" sz="2400" dirty="0">
              <a:solidFill>
                <a:srgbClr val="000099"/>
              </a:solidFill>
            </a:endParaRPr>
          </a:p>
        </p:txBody>
      </p:sp>
      <p:sp>
        <p:nvSpPr>
          <p:cNvPr id="17" name="Title 16"/>
          <p:cNvSpPr>
            <a:spLocks noGrp="1"/>
          </p:cNvSpPr>
          <p:nvPr>
            <p:ph type="title"/>
          </p:nvPr>
        </p:nvSpPr>
        <p:spPr>
          <a:xfrm>
            <a:off x="1600200" y="76200"/>
            <a:ext cx="6996113" cy="563563"/>
          </a:xfrm>
        </p:spPr>
        <p:txBody>
          <a:bodyPr/>
          <a:lstStyle/>
          <a:p>
            <a:r>
              <a:rPr lang="en-US" dirty="0" smtClean="0"/>
              <a:t>Object identifier - </a:t>
            </a:r>
            <a:r>
              <a:rPr lang="en-US" dirty="0" err="1" smtClean="0"/>
              <a:t>oid</a:t>
            </a:r>
            <a:endParaRPr lang="en-US" dirty="0"/>
          </a:p>
        </p:txBody>
      </p:sp>
    </p:spTree>
    <p:extLst>
      <p:ext uri="{BB962C8B-B14F-4D97-AF65-F5344CB8AC3E}">
        <p14:creationId xmlns:p14="http://schemas.microsoft.com/office/powerpoint/2010/main" val="149051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identifier - </a:t>
            </a:r>
            <a:r>
              <a:rPr lang="en-US" dirty="0" err="1" smtClean="0"/>
              <a:t>oid</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TextBox 6"/>
          <p:cNvSpPr txBox="1"/>
          <p:nvPr/>
        </p:nvSpPr>
        <p:spPr>
          <a:xfrm>
            <a:off x="0" y="2826603"/>
            <a:ext cx="4089581" cy="830997"/>
          </a:xfrm>
          <a:prstGeom prst="rect">
            <a:avLst/>
          </a:prstGeom>
          <a:noFill/>
        </p:spPr>
        <p:txBody>
          <a:bodyPr wrap="none" rtlCol="0">
            <a:spAutoFit/>
          </a:bodyPr>
          <a:lstStyle/>
          <a:p>
            <a:endParaRPr lang="en-US" sz="2400" b="1" u="sng" dirty="0" smtClean="0">
              <a:solidFill>
                <a:srgbClr val="FF3300"/>
              </a:solidFill>
            </a:endParaRPr>
          </a:p>
          <a:p>
            <a:r>
              <a:rPr lang="en-US" sz="2400" b="1" u="sng" dirty="0" err="1" smtClean="0">
                <a:solidFill>
                  <a:srgbClr val="000099"/>
                </a:solidFill>
              </a:rPr>
              <a:t>Ví</a:t>
            </a:r>
            <a:r>
              <a:rPr lang="en-US" sz="2400" b="1" u="sng" dirty="0" smtClean="0">
                <a:solidFill>
                  <a:srgbClr val="000099"/>
                </a:solidFill>
              </a:rPr>
              <a:t> </a:t>
            </a:r>
            <a:r>
              <a:rPr lang="en-US" sz="2400" b="1" u="sng" dirty="0" err="1" smtClean="0">
                <a:solidFill>
                  <a:srgbClr val="000099"/>
                </a:solidFill>
              </a:rPr>
              <a:t>dụ</a:t>
            </a:r>
            <a:r>
              <a:rPr lang="en-US" sz="2400" b="1" u="sng" dirty="0" smtClean="0">
                <a:solidFill>
                  <a:srgbClr val="000099"/>
                </a:solidFill>
              </a:rPr>
              <a:t> </a:t>
            </a:r>
            <a:r>
              <a:rPr lang="en-US" sz="2400" b="1" u="sng" dirty="0" err="1" smtClean="0">
                <a:solidFill>
                  <a:srgbClr val="000099"/>
                </a:solidFill>
              </a:rPr>
              <a:t>lệnh</a:t>
            </a:r>
            <a:r>
              <a:rPr lang="en-US" sz="2400" b="1" u="sng" dirty="0" smtClean="0">
                <a:solidFill>
                  <a:srgbClr val="000099"/>
                </a:solidFill>
              </a:rPr>
              <a:t> </a:t>
            </a:r>
            <a:r>
              <a:rPr lang="en-US" sz="2400" b="1" u="sng" dirty="0" err="1" smtClean="0">
                <a:solidFill>
                  <a:srgbClr val="000099"/>
                </a:solidFill>
              </a:rPr>
              <a:t>trong</a:t>
            </a:r>
            <a:r>
              <a:rPr lang="en-US" sz="2400" b="1" u="sng" dirty="0" smtClean="0">
                <a:solidFill>
                  <a:srgbClr val="000099"/>
                </a:solidFill>
              </a:rPr>
              <a:t> sql:1999</a:t>
            </a:r>
            <a:endParaRPr lang="en-US" sz="2400" b="1" u="sng" dirty="0">
              <a:solidFill>
                <a:srgbClr val="000099"/>
              </a:solidFill>
            </a:endParaRPr>
          </a:p>
        </p:txBody>
      </p:sp>
      <p:sp>
        <p:nvSpPr>
          <p:cNvPr id="8" name="TextBox 7"/>
          <p:cNvSpPr txBox="1"/>
          <p:nvPr/>
        </p:nvSpPr>
        <p:spPr>
          <a:xfrm>
            <a:off x="107504" y="1340768"/>
            <a:ext cx="8731696" cy="1692771"/>
          </a:xfrm>
          <a:prstGeom prst="rect">
            <a:avLst/>
          </a:prstGeom>
          <a:noFill/>
        </p:spPr>
        <p:txBody>
          <a:bodyPr wrap="square" rtlCol="0">
            <a:spAutoFit/>
          </a:bodyPr>
          <a:lstStyle/>
          <a:p>
            <a:r>
              <a:rPr lang="en-US" sz="2600" dirty="0" smtClean="0">
                <a:solidFill>
                  <a:srgbClr val="FF0000"/>
                </a:solidFill>
              </a:rPr>
              <a:t> </a:t>
            </a:r>
            <a:r>
              <a:rPr lang="en-US" sz="2600" dirty="0" err="1" smtClean="0">
                <a:solidFill>
                  <a:srgbClr val="000099"/>
                </a:solidFill>
              </a:rPr>
              <a:t>kiểu</a:t>
            </a:r>
            <a:r>
              <a:rPr lang="en-US" sz="2600" dirty="0" smtClean="0">
                <a:solidFill>
                  <a:srgbClr val="000099"/>
                </a:solidFill>
              </a:rPr>
              <a:t> REF: </a:t>
            </a:r>
            <a:r>
              <a:rPr lang="en-US" sz="2600" dirty="0" err="1" smtClean="0">
                <a:solidFill>
                  <a:srgbClr val="000099"/>
                </a:solidFill>
              </a:rPr>
              <a:t>là</a:t>
            </a:r>
            <a:r>
              <a:rPr lang="en-US" sz="2600" dirty="0" smtClean="0">
                <a:solidFill>
                  <a:srgbClr val="000099"/>
                </a:solidFill>
              </a:rPr>
              <a:t> </a:t>
            </a:r>
            <a:r>
              <a:rPr lang="en-US" sz="2600" dirty="0" err="1" smtClean="0">
                <a:solidFill>
                  <a:srgbClr val="000099"/>
                </a:solidFill>
              </a:rPr>
              <a:t>kiểu</a:t>
            </a:r>
            <a:r>
              <a:rPr lang="en-US" sz="2600" dirty="0" smtClean="0">
                <a:solidFill>
                  <a:srgbClr val="000099"/>
                </a:solidFill>
              </a:rPr>
              <a:t> </a:t>
            </a:r>
            <a:r>
              <a:rPr lang="en-US" sz="2600" dirty="0" err="1" smtClean="0">
                <a:solidFill>
                  <a:srgbClr val="000099"/>
                </a:solidFill>
              </a:rPr>
              <a:t>mà</a:t>
            </a:r>
            <a:r>
              <a:rPr lang="en-US" sz="2600" dirty="0" smtClean="0">
                <a:solidFill>
                  <a:srgbClr val="000099"/>
                </a:solidFill>
              </a:rPr>
              <a:t> </a:t>
            </a:r>
            <a:r>
              <a:rPr lang="en-US" sz="2600" dirty="0" err="1" smtClean="0">
                <a:solidFill>
                  <a:srgbClr val="000099"/>
                </a:solidFill>
              </a:rPr>
              <a:t>giá</a:t>
            </a:r>
            <a:r>
              <a:rPr lang="en-US" sz="2600" dirty="0" smtClean="0">
                <a:solidFill>
                  <a:srgbClr val="000099"/>
                </a:solidFill>
              </a:rPr>
              <a:t> </a:t>
            </a:r>
            <a:r>
              <a:rPr lang="en-US" sz="2600" dirty="0" err="1" smtClean="0">
                <a:solidFill>
                  <a:srgbClr val="000099"/>
                </a:solidFill>
              </a:rPr>
              <a:t>trị</a:t>
            </a:r>
            <a:r>
              <a:rPr lang="en-US" sz="2600" dirty="0" smtClean="0">
                <a:solidFill>
                  <a:srgbClr val="000099"/>
                </a:solidFill>
              </a:rPr>
              <a:t> </a:t>
            </a:r>
            <a:r>
              <a:rPr lang="en-US" sz="2600" dirty="0" err="1" smtClean="0">
                <a:solidFill>
                  <a:srgbClr val="000099"/>
                </a:solidFill>
              </a:rPr>
              <a:t>của</a:t>
            </a:r>
            <a:r>
              <a:rPr lang="en-US" sz="2600" dirty="0" smtClean="0">
                <a:solidFill>
                  <a:srgbClr val="000099"/>
                </a:solidFill>
              </a:rPr>
              <a:t> </a:t>
            </a:r>
            <a:r>
              <a:rPr lang="en-US" sz="2600" dirty="0" err="1" smtClean="0">
                <a:solidFill>
                  <a:srgbClr val="000099"/>
                </a:solidFill>
              </a:rPr>
              <a:t>nó</a:t>
            </a:r>
            <a:r>
              <a:rPr lang="en-US" sz="2600" dirty="0" smtClean="0">
                <a:solidFill>
                  <a:srgbClr val="000099"/>
                </a:solidFill>
              </a:rPr>
              <a:t> </a:t>
            </a:r>
            <a:r>
              <a:rPr lang="en-US" sz="2600" dirty="0" err="1" smtClean="0">
                <a:solidFill>
                  <a:srgbClr val="000099"/>
                </a:solidFill>
              </a:rPr>
              <a:t>là</a:t>
            </a:r>
            <a:r>
              <a:rPr lang="en-US" sz="2600" dirty="0" smtClean="0">
                <a:solidFill>
                  <a:srgbClr val="000099"/>
                </a:solidFill>
              </a:rPr>
              <a:t> </a:t>
            </a:r>
            <a:r>
              <a:rPr lang="en-US" sz="2600" dirty="0" err="1" smtClean="0">
                <a:solidFill>
                  <a:srgbClr val="000099"/>
                </a:solidFill>
              </a:rPr>
              <a:t>các</a:t>
            </a:r>
            <a:r>
              <a:rPr lang="en-US" sz="2600" dirty="0" smtClean="0">
                <a:solidFill>
                  <a:srgbClr val="000099"/>
                </a:solidFill>
              </a:rPr>
              <a:t> </a:t>
            </a:r>
            <a:r>
              <a:rPr lang="en-US" sz="2600" dirty="0" err="1" smtClean="0">
                <a:solidFill>
                  <a:srgbClr val="000099"/>
                </a:solidFill>
              </a:rPr>
              <a:t>định</a:t>
            </a:r>
            <a:r>
              <a:rPr lang="en-US" sz="2600" dirty="0" smtClean="0">
                <a:solidFill>
                  <a:srgbClr val="000099"/>
                </a:solidFill>
              </a:rPr>
              <a:t> </a:t>
            </a:r>
            <a:r>
              <a:rPr lang="en-US" sz="2600" dirty="0" err="1" smtClean="0">
                <a:solidFill>
                  <a:srgbClr val="000099"/>
                </a:solidFill>
              </a:rPr>
              <a:t>danh</a:t>
            </a:r>
            <a:r>
              <a:rPr lang="en-US" sz="2600" dirty="0" smtClean="0">
                <a:solidFill>
                  <a:srgbClr val="000099"/>
                </a:solidFill>
              </a:rPr>
              <a:t> </a:t>
            </a:r>
            <a:r>
              <a:rPr lang="en-US" sz="2600" dirty="0" err="1" smtClean="0">
                <a:solidFill>
                  <a:srgbClr val="000099"/>
                </a:solidFill>
              </a:rPr>
              <a:t>duy</a:t>
            </a:r>
            <a:r>
              <a:rPr lang="en-US" sz="2600" dirty="0" smtClean="0">
                <a:solidFill>
                  <a:srgbClr val="000099"/>
                </a:solidFill>
              </a:rPr>
              <a:t> </a:t>
            </a:r>
            <a:r>
              <a:rPr lang="en-US" sz="2600" dirty="0" err="1" smtClean="0">
                <a:solidFill>
                  <a:srgbClr val="000099"/>
                </a:solidFill>
              </a:rPr>
              <a:t>nhất</a:t>
            </a:r>
            <a:r>
              <a:rPr lang="en-US" sz="2600" dirty="0" smtClean="0">
                <a:solidFill>
                  <a:srgbClr val="000099"/>
                </a:solidFill>
              </a:rPr>
              <a:t> </a:t>
            </a:r>
            <a:r>
              <a:rPr lang="en-US" sz="2600" dirty="0" err="1" smtClean="0">
                <a:solidFill>
                  <a:srgbClr val="000099"/>
                </a:solidFill>
              </a:rPr>
              <a:t>hoặc</a:t>
            </a:r>
            <a:r>
              <a:rPr lang="en-US" sz="2600" dirty="0" smtClean="0">
                <a:solidFill>
                  <a:srgbClr val="000099"/>
                </a:solidFill>
              </a:rPr>
              <a:t> </a:t>
            </a:r>
            <a:r>
              <a:rPr lang="en-US" sz="2600" dirty="0" err="1" smtClean="0">
                <a:solidFill>
                  <a:srgbClr val="000099"/>
                </a:solidFill>
              </a:rPr>
              <a:t>iod</a:t>
            </a:r>
            <a:endParaRPr lang="en-US" sz="2600" dirty="0" smtClean="0">
              <a:solidFill>
                <a:srgbClr val="FF0000"/>
              </a:solidFill>
            </a:endParaRPr>
          </a:p>
          <a:p>
            <a:endParaRPr lang="en-US" sz="2600" dirty="0" smtClean="0">
              <a:solidFill>
                <a:srgbClr val="FF0000"/>
              </a:solidFill>
            </a:endParaRPr>
          </a:p>
          <a:p>
            <a:r>
              <a:rPr lang="en-US" sz="2600" dirty="0" err="1" smtClean="0">
                <a:solidFill>
                  <a:srgbClr val="FF0000"/>
                </a:solidFill>
              </a:rPr>
              <a:t>Hàm</a:t>
            </a:r>
            <a:r>
              <a:rPr lang="en-US" sz="2600" dirty="0" smtClean="0">
                <a:solidFill>
                  <a:srgbClr val="FF0000"/>
                </a:solidFill>
              </a:rPr>
              <a:t> </a:t>
            </a:r>
            <a:r>
              <a:rPr lang="en-US" sz="2600" dirty="0" err="1" smtClean="0">
                <a:solidFill>
                  <a:srgbClr val="FF0000"/>
                </a:solidFill>
              </a:rPr>
              <a:t>dựng</a:t>
            </a:r>
            <a:r>
              <a:rPr lang="en-US" sz="2600" dirty="0" smtClean="0">
                <a:solidFill>
                  <a:srgbClr val="FF0000"/>
                </a:solidFill>
              </a:rPr>
              <a:t>:  REF(base)  </a:t>
            </a:r>
            <a:endParaRPr lang="en-US" sz="2600" dirty="0">
              <a:solidFill>
                <a:srgbClr val="FF0000"/>
              </a:solidFill>
            </a:endParaRPr>
          </a:p>
        </p:txBody>
      </p:sp>
      <p:sp>
        <p:nvSpPr>
          <p:cNvPr id="12" name="TextBox 11"/>
          <p:cNvSpPr txBox="1"/>
          <p:nvPr/>
        </p:nvSpPr>
        <p:spPr>
          <a:xfrm>
            <a:off x="538480" y="3861137"/>
            <a:ext cx="8387080" cy="707886"/>
          </a:xfrm>
          <a:prstGeom prst="rect">
            <a:avLst/>
          </a:prstGeom>
          <a:noFill/>
        </p:spPr>
        <p:txBody>
          <a:bodyPr wrap="square" rtlCol="0">
            <a:spAutoFit/>
          </a:bodyPr>
          <a:lstStyle/>
          <a:p>
            <a:r>
              <a:rPr lang="en-US" sz="2000" b="1" dirty="0" smtClean="0">
                <a:solidFill>
                  <a:srgbClr val="0070C0"/>
                </a:solidFill>
                <a:latin typeface="Myriad Pro" pitchFamily="34" charset="0"/>
              </a:rPr>
              <a:t>CREATE  TYPE  </a:t>
            </a:r>
            <a:r>
              <a:rPr lang="en-US" sz="2000" dirty="0" err="1" smtClean="0">
                <a:solidFill>
                  <a:srgbClr val="0070C0"/>
                </a:solidFill>
                <a:latin typeface="Myriad Pro" pitchFamily="34" charset="0"/>
              </a:rPr>
              <a:t>kieu</a:t>
            </a:r>
            <a:r>
              <a:rPr lang="en-US" sz="2000" b="1" dirty="0" err="1" smtClean="0">
                <a:solidFill>
                  <a:srgbClr val="0070C0"/>
                </a:solidFill>
                <a:latin typeface="Myriad Pro" pitchFamily="34" charset="0"/>
              </a:rPr>
              <a:t>_</a:t>
            </a:r>
            <a:r>
              <a:rPr lang="en-US" sz="2000" dirty="0" err="1" smtClean="0">
                <a:solidFill>
                  <a:srgbClr val="0070C0"/>
                </a:solidFill>
                <a:latin typeface="Myriad Pro" pitchFamily="34" charset="0"/>
              </a:rPr>
              <a:t>RapPhim</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ROW(</a:t>
            </a:r>
            <a:r>
              <a:rPr lang="en-US" sz="2000" dirty="0" err="1" smtClean="0">
                <a:solidFill>
                  <a:srgbClr val="0070C0"/>
                </a:solidFill>
                <a:latin typeface="Myriad Pro" pitchFamily="34" charset="0"/>
              </a:rPr>
              <a:t>maRap</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integer</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 </a:t>
            </a:r>
            <a:r>
              <a:rPr lang="en-US" sz="2000" dirty="0" err="1" smtClean="0">
                <a:solidFill>
                  <a:srgbClr val="0070C0"/>
                </a:solidFill>
                <a:latin typeface="Myriad Pro" pitchFamily="34" charset="0"/>
              </a:rPr>
              <a:t>tenRap</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text</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diaChi</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text</a:t>
            </a:r>
            <a:r>
              <a:rPr lang="en-US" dirty="0" smtClean="0">
                <a:solidFill>
                  <a:srgbClr val="0070C0"/>
                </a:solidFill>
                <a:latin typeface="Myriad Pro" pitchFamily="34" charset="0"/>
              </a:rPr>
              <a:t>,  </a:t>
            </a:r>
            <a:r>
              <a:rPr lang="en-US" dirty="0" err="1" smtClean="0">
                <a:solidFill>
                  <a:srgbClr val="0070C0"/>
                </a:solidFill>
                <a:latin typeface="Myriad Pro" pitchFamily="34" charset="0"/>
              </a:rPr>
              <a:t>soDienThoai</a:t>
            </a:r>
            <a:r>
              <a:rPr lang="en-US" dirty="0" smtClean="0">
                <a:solidFill>
                  <a:srgbClr val="0070C0"/>
                </a:solidFill>
                <a:latin typeface="Myriad Pro" pitchFamily="34" charset="0"/>
              </a:rPr>
              <a:t> </a:t>
            </a:r>
            <a:r>
              <a:rPr lang="en-US" b="1" dirty="0" smtClean="0">
                <a:solidFill>
                  <a:srgbClr val="0070C0"/>
                </a:solidFill>
                <a:latin typeface="Myriad Pro" pitchFamily="34" charset="0"/>
              </a:rPr>
              <a:t>text</a:t>
            </a:r>
            <a:r>
              <a:rPr lang="en-US" sz="2000" dirty="0" smtClean="0">
                <a:solidFill>
                  <a:srgbClr val="0070C0"/>
                </a:solidFill>
                <a:latin typeface="Myriad Pro" pitchFamily="34" charset="0"/>
              </a:rPr>
              <a:t>)</a:t>
            </a:r>
          </a:p>
        </p:txBody>
      </p:sp>
      <p:sp>
        <p:nvSpPr>
          <p:cNvPr id="13" name="TextBox 12"/>
          <p:cNvSpPr txBox="1"/>
          <p:nvPr/>
        </p:nvSpPr>
        <p:spPr>
          <a:xfrm>
            <a:off x="538480" y="4775537"/>
            <a:ext cx="7614920" cy="400110"/>
          </a:xfrm>
          <a:prstGeom prst="rect">
            <a:avLst/>
          </a:prstGeom>
          <a:noFill/>
        </p:spPr>
        <p:txBody>
          <a:bodyPr wrap="square" rtlCol="0">
            <a:spAutoFit/>
          </a:bodyPr>
          <a:lstStyle/>
          <a:p>
            <a:r>
              <a:rPr lang="en-US" sz="2000" b="1" dirty="0" smtClean="0">
                <a:solidFill>
                  <a:srgbClr val="0070C0"/>
                </a:solidFill>
                <a:latin typeface="Myriad Pro" pitchFamily="34" charset="0"/>
              </a:rPr>
              <a:t>CREATE  TABLE  </a:t>
            </a:r>
            <a:r>
              <a:rPr lang="en-US" sz="2000" dirty="0" err="1" smtClean="0">
                <a:solidFill>
                  <a:srgbClr val="0070C0"/>
                </a:solidFill>
                <a:latin typeface="Myriad Pro" pitchFamily="34" charset="0"/>
              </a:rPr>
              <a:t>DanhSachRap</a:t>
            </a:r>
            <a:r>
              <a:rPr lang="en-US" sz="2000" dirty="0" smtClean="0">
                <a:solidFill>
                  <a:srgbClr val="0070C0"/>
                </a:solidFill>
                <a:latin typeface="Myriad Pro" pitchFamily="34" charset="0"/>
              </a:rPr>
              <a:t> OF </a:t>
            </a:r>
            <a:r>
              <a:rPr lang="en-US" sz="2000" b="1" dirty="0" err="1" smtClean="0">
                <a:solidFill>
                  <a:srgbClr val="0070C0"/>
                </a:solidFill>
                <a:latin typeface="Myriad Pro" pitchFamily="34" charset="0"/>
              </a:rPr>
              <a:t>kieu_RapPhim</a:t>
            </a:r>
            <a:endParaRPr lang="en-US" sz="2000" b="1" dirty="0" smtClean="0">
              <a:solidFill>
                <a:srgbClr val="0070C0"/>
              </a:solidFill>
              <a:latin typeface="Myriad Pro" pitchFamily="34" charset="0"/>
            </a:endParaRPr>
          </a:p>
        </p:txBody>
      </p:sp>
      <p:sp>
        <p:nvSpPr>
          <p:cNvPr id="14" name="TextBox 13"/>
          <p:cNvSpPr txBox="1"/>
          <p:nvPr/>
        </p:nvSpPr>
        <p:spPr>
          <a:xfrm>
            <a:off x="538480" y="5537537"/>
            <a:ext cx="8158480" cy="1015663"/>
          </a:xfrm>
          <a:prstGeom prst="rect">
            <a:avLst/>
          </a:prstGeom>
          <a:noFill/>
        </p:spPr>
        <p:txBody>
          <a:bodyPr wrap="square" rtlCol="0">
            <a:spAutoFit/>
          </a:bodyPr>
          <a:lstStyle/>
          <a:p>
            <a:r>
              <a:rPr lang="en-US" sz="2000" b="1" dirty="0" smtClean="0">
                <a:solidFill>
                  <a:srgbClr val="0070C0"/>
                </a:solidFill>
                <a:latin typeface="Myriad Pro" pitchFamily="34" charset="0"/>
              </a:rPr>
              <a:t>CREATE  TABLE  </a:t>
            </a:r>
            <a:r>
              <a:rPr lang="en-US" sz="2000" dirty="0" err="1">
                <a:solidFill>
                  <a:srgbClr val="0070C0"/>
                </a:solidFill>
                <a:latin typeface="Myriad Pro" pitchFamily="34" charset="0"/>
              </a:rPr>
              <a:t>D</a:t>
            </a:r>
            <a:r>
              <a:rPr lang="en-US" sz="2000" dirty="0" err="1" smtClean="0">
                <a:solidFill>
                  <a:srgbClr val="0070C0"/>
                </a:solidFill>
                <a:latin typeface="Myriad Pro" pitchFamily="34" charset="0"/>
              </a:rPr>
              <a:t>angChieu</a:t>
            </a:r>
            <a:endParaRPr lang="en-US" sz="2000" dirty="0" smtClean="0">
              <a:solidFill>
                <a:srgbClr val="0070C0"/>
              </a:solidFill>
              <a:latin typeface="Myriad Pro" pitchFamily="34" charset="0"/>
            </a:endParaRPr>
          </a:p>
          <a:p>
            <a:r>
              <a:rPr lang="en-US" sz="2000" b="1" dirty="0" smtClean="0">
                <a:solidFill>
                  <a:srgbClr val="0070C0"/>
                </a:solidFill>
                <a:latin typeface="Myriad Pro" pitchFamily="34" charset="0"/>
              </a:rPr>
              <a:t>(</a:t>
            </a:r>
            <a:r>
              <a:rPr lang="en-US" sz="2000" dirty="0" err="1" smtClean="0">
                <a:solidFill>
                  <a:srgbClr val="0070C0"/>
                </a:solidFill>
                <a:latin typeface="Myriad Pro" pitchFamily="34" charset="0"/>
              </a:rPr>
              <a:t>phim</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integer</a:t>
            </a:r>
            <a:r>
              <a:rPr lang="en-US" sz="2000" dirty="0">
                <a:solidFill>
                  <a:srgbClr val="0070C0"/>
                </a:solidFill>
                <a:latin typeface="Myriad Pro" pitchFamily="34" charset="0"/>
              </a:rPr>
              <a:t>, </a:t>
            </a:r>
            <a:r>
              <a:rPr lang="en-US" sz="2000" b="1" dirty="0">
                <a:solidFill>
                  <a:srgbClr val="0070C0"/>
                </a:solidFill>
                <a:latin typeface="Myriad Pro" pitchFamily="34" charset="0"/>
              </a:rPr>
              <a:t> </a:t>
            </a:r>
            <a:r>
              <a:rPr lang="en-US" sz="2000" dirty="0" smtClean="0">
                <a:solidFill>
                  <a:srgbClr val="FF3300"/>
                </a:solidFill>
                <a:latin typeface="Myriad Pro" pitchFamily="34" charset="0"/>
              </a:rPr>
              <a:t>rap ref(</a:t>
            </a:r>
            <a:r>
              <a:rPr lang="en-US" sz="2000" b="1" dirty="0" err="1" smtClean="0">
                <a:solidFill>
                  <a:srgbClr val="FF3300"/>
                </a:solidFill>
                <a:latin typeface="Myriad Pro" pitchFamily="34" charset="0"/>
              </a:rPr>
              <a:t>kieu_RapPhim</a:t>
            </a:r>
            <a:r>
              <a:rPr lang="en-US" sz="2000" dirty="0" smtClean="0">
                <a:solidFill>
                  <a:srgbClr val="FF3300"/>
                </a:solidFill>
                <a:latin typeface="Myriad Pro" pitchFamily="34" charset="0"/>
              </a:rPr>
              <a:t>) with scope </a:t>
            </a:r>
            <a:r>
              <a:rPr lang="en-US" sz="2000" b="1" dirty="0" err="1">
                <a:solidFill>
                  <a:srgbClr val="FF3300"/>
                </a:solidFill>
                <a:latin typeface="Myriad Pro" pitchFamily="34" charset="0"/>
              </a:rPr>
              <a:t>DanhSachRap</a:t>
            </a:r>
            <a:r>
              <a:rPr lang="en-US" sz="2000" dirty="0" smtClean="0">
                <a:solidFill>
                  <a:srgbClr val="FF3300"/>
                </a:solidFill>
                <a:latin typeface="Myriad Pro" pitchFamily="34" charset="0"/>
              </a:rPr>
              <a:t> </a:t>
            </a:r>
            <a:r>
              <a:rPr lang="en-US" sz="2000" dirty="0" smtClean="0">
                <a:solidFill>
                  <a:srgbClr val="0070C0"/>
                </a:solidFill>
                <a:latin typeface="Myriad Pro" pitchFamily="34" charset="0"/>
              </a:rPr>
              <a:t>,  </a:t>
            </a:r>
          </a:p>
          <a:p>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batDau</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date</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ketThuc</a:t>
            </a:r>
            <a:r>
              <a:rPr lang="en-US" sz="2000" dirty="0" smtClean="0">
                <a:solidFill>
                  <a:srgbClr val="0070C0"/>
                </a:solidFill>
                <a:latin typeface="Myriad Pro" pitchFamily="34" charset="0"/>
              </a:rPr>
              <a:t> </a:t>
            </a:r>
            <a:r>
              <a:rPr lang="en-US" sz="2000" b="1" dirty="0" smtClean="0">
                <a:solidFill>
                  <a:srgbClr val="0070C0"/>
                </a:solidFill>
                <a:latin typeface="Myriad Pro" pitchFamily="34" charset="0"/>
              </a:rPr>
              <a:t>date</a:t>
            </a:r>
            <a:r>
              <a:rPr lang="en-US" sz="2000" dirty="0" smtClean="0">
                <a:solidFill>
                  <a:srgbClr val="0070C0"/>
                </a:solidFill>
                <a:latin typeface="Myriad Pro" pitchFamily="34" charset="0"/>
              </a:rPr>
              <a:t>)</a:t>
            </a:r>
            <a:endParaRPr lang="en-US" sz="2000" b="1" dirty="0" smtClean="0">
              <a:solidFill>
                <a:srgbClr val="0070C0"/>
              </a:solidFill>
              <a:latin typeface="Myriad Pro" pitchFamily="34" charset="0"/>
            </a:endParaRPr>
          </a:p>
        </p:txBody>
      </p:sp>
    </p:spTree>
    <p:extLst>
      <p:ext uri="{BB962C8B-B14F-4D97-AF65-F5344CB8AC3E}">
        <p14:creationId xmlns:p14="http://schemas.microsoft.com/office/powerpoint/2010/main" val="397073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1000"/>
                                        <p:tgtEl>
                                          <p:spTgt spid="8">
                                            <p:txEl>
                                              <p:pRg st="2" end="2"/>
                                            </p:txEl>
                                          </p:spTgt>
                                        </p:tgtEl>
                                      </p:cBhvr>
                                    </p:animEffect>
                                    <p:anim calcmode="lin" valueType="num">
                                      <p:cBhvr>
                                        <p:cTn id="1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12"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90600" y="-152400"/>
            <a:ext cx="8229600" cy="1143000"/>
          </a:xfrm>
        </p:spPr>
        <p:txBody>
          <a:bodyPr/>
          <a:lstStyle/>
          <a:p>
            <a:r>
              <a:rPr lang="en-US" sz="4000" dirty="0" err="1" smtClean="0"/>
              <a:t>Sự</a:t>
            </a:r>
            <a:r>
              <a:rPr lang="en-US" sz="4000" dirty="0" smtClean="0"/>
              <a:t> </a:t>
            </a:r>
            <a:r>
              <a:rPr lang="en-US" sz="4000" dirty="0" err="1" smtClean="0"/>
              <a:t>khác</a:t>
            </a:r>
            <a:r>
              <a:rPr lang="en-US" sz="4000" dirty="0" smtClean="0"/>
              <a:t> </a:t>
            </a:r>
            <a:r>
              <a:rPr lang="en-US" sz="4000" dirty="0" err="1" smtClean="0"/>
              <a:t>biệt</a:t>
            </a:r>
            <a:r>
              <a:rPr lang="en-US" sz="4000" dirty="0" smtClean="0"/>
              <a:t> </a:t>
            </a:r>
            <a:r>
              <a:rPr lang="en-US" sz="4000" dirty="0" err="1" smtClean="0"/>
              <a:t>giữa</a:t>
            </a:r>
            <a:r>
              <a:rPr lang="en-US" sz="4000" dirty="0" smtClean="0"/>
              <a:t> </a:t>
            </a:r>
            <a:r>
              <a:rPr lang="en-US" sz="4000" dirty="0" err="1" smtClean="0"/>
              <a:t>oid</a:t>
            </a:r>
            <a:r>
              <a:rPr lang="en-US" sz="4000" dirty="0" smtClean="0"/>
              <a:t> </a:t>
            </a:r>
            <a:r>
              <a:rPr lang="en-US" sz="4000" dirty="0" err="1" smtClean="0"/>
              <a:t>và</a:t>
            </a:r>
            <a:r>
              <a:rPr lang="en-US" sz="4000" dirty="0" smtClean="0"/>
              <a:t> URL</a:t>
            </a:r>
            <a:endParaRPr lang="en-US" sz="4000" dirty="0"/>
          </a:p>
        </p:txBody>
      </p:sp>
      <p:graphicFrame>
        <p:nvGraphicFramePr>
          <p:cNvPr id="10" name="Content Placeholder 10"/>
          <p:cNvGraphicFramePr>
            <a:graphicFrameLocks noGrp="1"/>
          </p:cNvGraphicFramePr>
          <p:nvPr>
            <p:ph idx="1"/>
          </p:nvPr>
        </p:nvGraphicFramePr>
        <p:xfrm>
          <a:off x="457200" y="1916832"/>
          <a:ext cx="3826768" cy="4209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10"/>
          <p:cNvGraphicFramePr>
            <a:graphicFrameLocks/>
          </p:cNvGraphicFramePr>
          <p:nvPr/>
        </p:nvGraphicFramePr>
        <p:xfrm>
          <a:off x="4777680" y="1883965"/>
          <a:ext cx="3826768" cy="4209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TextBox 11"/>
          <p:cNvSpPr txBox="1"/>
          <p:nvPr/>
        </p:nvSpPr>
        <p:spPr>
          <a:xfrm>
            <a:off x="1907704" y="1268760"/>
            <a:ext cx="888385" cy="600164"/>
          </a:xfrm>
          <a:prstGeom prst="rect">
            <a:avLst/>
          </a:prstGeom>
          <a:noFill/>
        </p:spPr>
        <p:txBody>
          <a:bodyPr wrap="none" rtlCol="0">
            <a:spAutoFit/>
          </a:bodyPr>
          <a:lstStyle/>
          <a:p>
            <a:r>
              <a:rPr lang="en-US" sz="3300" b="1" dirty="0" err="1" smtClean="0">
                <a:solidFill>
                  <a:srgbClr val="FF0000"/>
                </a:solidFill>
              </a:rPr>
              <a:t>Oid</a:t>
            </a:r>
            <a:endParaRPr lang="en-US" sz="3300" b="1" dirty="0">
              <a:solidFill>
                <a:srgbClr val="FF0000"/>
              </a:solidFill>
            </a:endParaRPr>
          </a:p>
        </p:txBody>
      </p:sp>
      <p:sp>
        <p:nvSpPr>
          <p:cNvPr id="13" name="TextBox 12"/>
          <p:cNvSpPr txBox="1"/>
          <p:nvPr/>
        </p:nvSpPr>
        <p:spPr>
          <a:xfrm>
            <a:off x="6444208" y="1340768"/>
            <a:ext cx="1055097" cy="600164"/>
          </a:xfrm>
          <a:prstGeom prst="rect">
            <a:avLst/>
          </a:prstGeom>
          <a:noFill/>
        </p:spPr>
        <p:txBody>
          <a:bodyPr wrap="none" rtlCol="0">
            <a:spAutoFit/>
          </a:bodyPr>
          <a:lstStyle/>
          <a:p>
            <a:r>
              <a:rPr lang="en-US" sz="3300" b="1" dirty="0" smtClean="0">
                <a:solidFill>
                  <a:srgbClr val="FF0000"/>
                </a:solidFill>
              </a:rPr>
              <a:t>URL</a:t>
            </a:r>
            <a:endParaRPr lang="en-US" sz="3300" b="1" dirty="0">
              <a:solidFill>
                <a:srgbClr val="FF0000"/>
              </a:solidFill>
            </a:endParaRPr>
          </a:p>
        </p:txBody>
      </p:sp>
    </p:spTree>
    <p:extLst>
      <p:ext uri="{BB962C8B-B14F-4D97-AF65-F5344CB8AC3E}">
        <p14:creationId xmlns:p14="http://schemas.microsoft.com/office/powerpoint/2010/main" val="347997675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to="" calcmode="lin" valueType="num">
                                      <p:cBhvr>
                                        <p:cTn id="15" dur="1" fill="hold"/>
                                        <p:tgtEl>
                                          <p:spTgt spid="10"/>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to="" calcmode="lin" valueType="num">
                                      <p:cBhvr>
                                        <p:cTn id="18"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00200" y="152400"/>
            <a:ext cx="6996113" cy="563563"/>
          </a:xfrm>
        </p:spPr>
        <p:txBody>
          <a:bodyPr/>
          <a:lstStyle/>
          <a:p>
            <a:r>
              <a:rPr lang="en-US" dirty="0" err="1" smtClean="0"/>
              <a:t>Khái</a:t>
            </a:r>
            <a:r>
              <a:rPr lang="en-US" dirty="0" smtClean="0"/>
              <a:t> </a:t>
            </a:r>
            <a:r>
              <a:rPr lang="en-US" dirty="0" err="1" smtClean="0"/>
              <a:t>niệm</a:t>
            </a:r>
            <a:r>
              <a:rPr lang="en-US" dirty="0" smtClean="0"/>
              <a:t> </a:t>
            </a:r>
            <a:r>
              <a:rPr lang="en-US" dirty="0" err="1" smtClean="0"/>
              <a:t>đẳng</a:t>
            </a:r>
            <a:r>
              <a:rPr lang="en-US" dirty="0" smtClean="0"/>
              <a:t> </a:t>
            </a:r>
            <a:r>
              <a:rPr lang="en-US" smtClean="0"/>
              <a:t>thức</a:t>
            </a:r>
            <a:endParaRPr lang="en-US" dirty="0"/>
          </a:p>
        </p:txBody>
      </p:sp>
      <p:sp>
        <p:nvSpPr>
          <p:cNvPr id="7" name="Date Placeholder 3"/>
          <p:cNvSpPr>
            <a:spLocks noGrp="1"/>
          </p:cNvSpPr>
          <p:nvPr>
            <p:ph type="dt" sz="half" idx="10"/>
          </p:nvPr>
        </p:nvSpPr>
        <p:spPr>
          <a:xfrm>
            <a:off x="457200" y="6248400"/>
            <a:ext cx="2133600" cy="457200"/>
          </a:xfrm>
        </p:spPr>
        <p:txBody>
          <a:bodyPr/>
          <a:lstStyle/>
          <a:p>
            <a:endParaRPr lang="en-US" altLang="en-US"/>
          </a:p>
        </p:txBody>
      </p:sp>
      <p:sp>
        <p:nvSpPr>
          <p:cNvPr id="8" name="Footer Placeholder 4"/>
          <p:cNvSpPr>
            <a:spLocks noGrp="1"/>
          </p:cNvSpPr>
          <p:nvPr>
            <p:ph type="ftr" sz="quarter" idx="11"/>
          </p:nvPr>
        </p:nvSpPr>
        <p:spPr>
          <a:xfrm>
            <a:off x="3124200" y="6248400"/>
            <a:ext cx="2895600" cy="457200"/>
          </a:xfrm>
        </p:spPr>
        <p:txBody>
          <a:bodyPr/>
          <a:lstStyle/>
          <a:p>
            <a:endParaRPr lang="en-US" altLang="en-US"/>
          </a:p>
        </p:txBody>
      </p:sp>
      <p:sp>
        <p:nvSpPr>
          <p:cNvPr id="9" name="Content Placeholder 2"/>
          <p:cNvSpPr>
            <a:spLocks noGrp="1"/>
          </p:cNvSpPr>
          <p:nvPr>
            <p:ph idx="1"/>
          </p:nvPr>
        </p:nvSpPr>
        <p:spPr>
          <a:xfrm>
            <a:off x="457200" y="1600200"/>
            <a:ext cx="8229600" cy="4525963"/>
          </a:xfrm>
        </p:spPr>
        <p:txBody>
          <a:bodyPr/>
          <a:lstStyle/>
          <a:p>
            <a:pPr>
              <a:buNone/>
            </a:pPr>
            <a:r>
              <a:rPr lang="en-US" sz="2400" u="sng" dirty="0" smtClean="0">
                <a:solidFill>
                  <a:srgbClr val="000099"/>
                </a:solidFill>
              </a:rPr>
              <a:t>	 </a:t>
            </a:r>
            <a:r>
              <a:rPr lang="en-US" sz="2400" u="sng" dirty="0" smtClean="0">
                <a:solidFill>
                  <a:srgbClr val="FF0000"/>
                </a:solidFill>
              </a:rPr>
              <a:t>deep equal</a:t>
            </a:r>
            <a:r>
              <a:rPr lang="en-US" sz="2400" dirty="0" smtClean="0">
                <a:solidFill>
                  <a:srgbClr val="FF0000"/>
                </a:solidFill>
              </a:rPr>
              <a:t> :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có</a:t>
            </a:r>
            <a:r>
              <a:rPr lang="en-US" sz="2400" dirty="0" smtClean="0">
                <a:solidFill>
                  <a:srgbClr val="000099"/>
                </a:solidFill>
              </a:rPr>
              <a:t> </a:t>
            </a:r>
            <a:r>
              <a:rPr lang="en-US" sz="2400" dirty="0" err="1" smtClean="0">
                <a:solidFill>
                  <a:srgbClr val="000099"/>
                </a:solidFill>
              </a:rPr>
              <a:t>cùng</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được</a:t>
            </a:r>
            <a:r>
              <a:rPr lang="en-US" sz="2400" dirty="0" smtClean="0">
                <a:solidFill>
                  <a:srgbClr val="000099"/>
                </a:solidFill>
              </a:rPr>
              <a:t> </a:t>
            </a:r>
            <a:r>
              <a:rPr lang="en-US" sz="2400" dirty="0" err="1" smtClean="0">
                <a:solidFill>
                  <a:srgbClr val="000099"/>
                </a:solidFill>
              </a:rPr>
              <a:t>xem</a:t>
            </a:r>
            <a:r>
              <a:rPr lang="en-US" sz="2400" dirty="0" smtClean="0">
                <a:solidFill>
                  <a:srgbClr val="000099"/>
                </a:solidFill>
              </a:rPr>
              <a:t> </a:t>
            </a:r>
            <a:r>
              <a:rPr lang="en-US" sz="2400" dirty="0" err="1" smtClean="0">
                <a:solidFill>
                  <a:srgbClr val="000099"/>
                </a:solidFill>
              </a:rPr>
              <a:t>là</a:t>
            </a:r>
            <a:r>
              <a:rPr lang="en-US" sz="2400" dirty="0" smtClean="0">
                <a:solidFill>
                  <a:srgbClr val="000099"/>
                </a:solidFill>
              </a:rPr>
              <a:t> deep equal </a:t>
            </a:r>
            <a:r>
              <a:rPr lang="en-US" sz="2400" dirty="0" err="1" smtClean="0">
                <a:solidFill>
                  <a:srgbClr val="000099"/>
                </a:solidFill>
              </a:rPr>
              <a:t>khi</a:t>
            </a:r>
            <a:r>
              <a:rPr lang="en-US" sz="2400" dirty="0" smtClean="0">
                <a:solidFill>
                  <a:srgbClr val="000099"/>
                </a:solidFill>
              </a:rPr>
              <a:t> </a:t>
            </a:r>
            <a:r>
              <a:rPr lang="en-US" sz="2400" dirty="0" err="1" smtClean="0">
                <a:solidFill>
                  <a:srgbClr val="000099"/>
                </a:solidFill>
              </a:rPr>
              <a:t>và</a:t>
            </a:r>
            <a:r>
              <a:rPr lang="en-US" sz="2400" dirty="0" smtClean="0">
                <a:solidFill>
                  <a:srgbClr val="000099"/>
                </a:solidFill>
              </a:rPr>
              <a:t> </a:t>
            </a:r>
            <a:r>
              <a:rPr lang="en-US" sz="2400" dirty="0" err="1" smtClean="0">
                <a:solidFill>
                  <a:srgbClr val="000099"/>
                </a:solidFill>
              </a:rPr>
              <a:t>chỉ</a:t>
            </a:r>
            <a:r>
              <a:rPr lang="en-US" sz="2400" dirty="0" smtClean="0">
                <a:solidFill>
                  <a:srgbClr val="000099"/>
                </a:solidFill>
              </a:rPr>
              <a:t> </a:t>
            </a:r>
            <a:r>
              <a:rPr lang="en-US" sz="2400" dirty="0" err="1" smtClean="0">
                <a:solidFill>
                  <a:srgbClr val="000099"/>
                </a:solidFill>
              </a:rPr>
              <a:t>khi</a:t>
            </a:r>
            <a:r>
              <a:rPr lang="en-US" sz="2400" dirty="0" smtClean="0">
                <a:solidFill>
                  <a:srgbClr val="000099"/>
                </a:solidFill>
              </a:rPr>
              <a:t>:</a:t>
            </a:r>
          </a:p>
          <a:p>
            <a:endParaRPr lang="en-US" sz="2000" dirty="0"/>
          </a:p>
        </p:txBody>
      </p:sp>
      <p:graphicFrame>
        <p:nvGraphicFramePr>
          <p:cNvPr id="10" name="Diagram 9"/>
          <p:cNvGraphicFramePr/>
          <p:nvPr/>
        </p:nvGraphicFramePr>
        <p:xfrm>
          <a:off x="1524000" y="238933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620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đẳng</a:t>
            </a:r>
            <a:r>
              <a:rPr lang="en-US" dirty="0" smtClean="0"/>
              <a:t> </a:t>
            </a:r>
            <a:r>
              <a:rPr lang="en-US" dirty="0" err="1" smtClean="0"/>
              <a:t>thức</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Content Placeholder 2"/>
          <p:cNvSpPr>
            <a:spLocks noGrp="1"/>
          </p:cNvSpPr>
          <p:nvPr>
            <p:ph idx="1"/>
          </p:nvPr>
        </p:nvSpPr>
        <p:spPr>
          <a:xfrm>
            <a:off x="457200" y="1600200"/>
            <a:ext cx="8229600" cy="4525963"/>
          </a:xfrm>
        </p:spPr>
        <p:txBody>
          <a:bodyPr/>
          <a:lstStyle/>
          <a:p>
            <a:pPr>
              <a:buNone/>
            </a:pPr>
            <a:r>
              <a:rPr lang="en-US" sz="2400" u="sng" dirty="0" smtClean="0">
                <a:solidFill>
                  <a:srgbClr val="000099"/>
                </a:solidFill>
              </a:rPr>
              <a:t>	 </a:t>
            </a:r>
            <a:r>
              <a:rPr lang="en-US" sz="2400" u="sng" dirty="0" smtClean="0">
                <a:solidFill>
                  <a:srgbClr val="FF0000"/>
                </a:solidFill>
              </a:rPr>
              <a:t>shallow equal  : </a:t>
            </a:r>
          </a:p>
          <a:p>
            <a:pPr>
              <a:buNone/>
            </a:pPr>
            <a:endParaRPr lang="en-US" sz="2400" u="sng" dirty="0" smtClean="0">
              <a:solidFill>
                <a:srgbClr val="000099"/>
              </a:solidFill>
            </a:endParaRPr>
          </a:p>
          <a:p>
            <a:r>
              <a:rPr lang="en-US" sz="2400" dirty="0" err="1" smtClean="0">
                <a:solidFill>
                  <a:srgbClr val="000099"/>
                </a:solidFill>
              </a:rPr>
              <a:t>Nếu</a:t>
            </a: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là</a:t>
            </a:r>
            <a:r>
              <a:rPr lang="en-US" sz="2400" dirty="0" smtClean="0">
                <a:solidFill>
                  <a:srgbClr val="000099"/>
                </a:solidFill>
              </a:rPr>
              <a:t> </a:t>
            </a:r>
            <a:r>
              <a:rPr lang="en-US" sz="2400" dirty="0" err="1" smtClean="0">
                <a:solidFill>
                  <a:srgbClr val="000099"/>
                </a:solidFill>
              </a:rPr>
              <a:t>nguyên</a:t>
            </a:r>
            <a:r>
              <a:rPr lang="en-US" sz="2400" dirty="0" smtClean="0">
                <a:solidFill>
                  <a:srgbClr val="000099"/>
                </a:solidFill>
              </a:rPr>
              <a:t> </a:t>
            </a:r>
            <a:r>
              <a:rPr lang="en-US" sz="2400" dirty="0" err="1" smtClean="0">
                <a:solidFill>
                  <a:srgbClr val="000099"/>
                </a:solidFill>
              </a:rPr>
              <a:t>tố</a:t>
            </a:r>
            <a:r>
              <a:rPr lang="en-US" sz="2400" dirty="0" smtClean="0">
                <a:solidFill>
                  <a:srgbClr val="000099"/>
                </a:solidFill>
              </a:rPr>
              <a:t> </a:t>
            </a:r>
            <a:r>
              <a:rPr lang="en-US" sz="2400" dirty="0" err="1" smtClean="0">
                <a:solidFill>
                  <a:srgbClr val="000099"/>
                </a:solidFill>
              </a:rPr>
              <a:t>hoặc</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cấu</a:t>
            </a:r>
            <a:r>
              <a:rPr lang="en-US" sz="2400" dirty="0" smtClean="0">
                <a:solidFill>
                  <a:srgbClr val="000099"/>
                </a:solidFill>
              </a:rPr>
              <a:t> </a:t>
            </a:r>
            <a:r>
              <a:rPr lang="en-US" sz="2400" dirty="0" err="1" smtClean="0">
                <a:solidFill>
                  <a:srgbClr val="000099"/>
                </a:solidFill>
              </a:rPr>
              <a:t>trúc</a:t>
            </a:r>
            <a:r>
              <a:rPr lang="en-US" sz="2400" dirty="0" smtClean="0">
                <a:solidFill>
                  <a:srgbClr val="000099"/>
                </a:solidFill>
              </a:rPr>
              <a:t> </a:t>
            </a:r>
            <a:r>
              <a:rPr lang="en-US" sz="2400" dirty="0" err="1" smtClean="0">
                <a:solidFill>
                  <a:srgbClr val="000099"/>
                </a:solidFill>
              </a:rPr>
              <a:t>thì</a:t>
            </a:r>
            <a:r>
              <a:rPr lang="en-US" sz="2400" dirty="0" smtClean="0">
                <a:solidFill>
                  <a:srgbClr val="000099"/>
                </a:solidFill>
              </a:rPr>
              <a:t> </a:t>
            </a:r>
            <a:r>
              <a:rPr lang="en-US" sz="2400" dirty="0" err="1" smtClean="0">
                <a:solidFill>
                  <a:srgbClr val="000099"/>
                </a:solidFill>
              </a:rPr>
              <a:t>khái</a:t>
            </a:r>
            <a:r>
              <a:rPr lang="en-US" sz="2400" dirty="0" smtClean="0">
                <a:solidFill>
                  <a:srgbClr val="000099"/>
                </a:solidFill>
              </a:rPr>
              <a:t> </a:t>
            </a:r>
            <a:r>
              <a:rPr lang="en-US" sz="2400" dirty="0" err="1" smtClean="0">
                <a:solidFill>
                  <a:srgbClr val="000099"/>
                </a:solidFill>
              </a:rPr>
              <a:t>niêm</a:t>
            </a:r>
            <a:r>
              <a:rPr lang="en-US" sz="2400" dirty="0" smtClean="0">
                <a:solidFill>
                  <a:srgbClr val="000099"/>
                </a:solidFill>
              </a:rPr>
              <a:t> </a:t>
            </a:r>
            <a:r>
              <a:rPr lang="en-US" sz="2400" dirty="0" err="1" smtClean="0">
                <a:solidFill>
                  <a:srgbClr val="000099"/>
                </a:solidFill>
              </a:rPr>
              <a:t>giống</a:t>
            </a:r>
            <a:r>
              <a:rPr lang="en-US" sz="2400" dirty="0" smtClean="0">
                <a:solidFill>
                  <a:srgbClr val="000099"/>
                </a:solidFill>
              </a:rPr>
              <a:t> deep equal.</a:t>
            </a:r>
          </a:p>
          <a:p>
            <a:r>
              <a:rPr lang="en-US" sz="2400" dirty="0" err="1" smtClean="0">
                <a:solidFill>
                  <a:srgbClr val="000099"/>
                </a:solidFill>
              </a:rPr>
              <a:t>Nếu</a:t>
            </a:r>
            <a:r>
              <a:rPr lang="en-US" sz="2400" dirty="0" smtClean="0">
                <a:solidFill>
                  <a:srgbClr val="000099"/>
                </a:solidFill>
              </a:rPr>
              <a:t> </a:t>
            </a:r>
            <a:r>
              <a:rPr lang="en-US" sz="2400" dirty="0" err="1" smtClean="0">
                <a:solidFill>
                  <a:srgbClr val="000099"/>
                </a:solidFill>
              </a:rPr>
              <a:t>các</a:t>
            </a:r>
            <a:r>
              <a:rPr lang="en-US" sz="2400" dirty="0" smtClean="0">
                <a:solidFill>
                  <a:srgbClr val="000099"/>
                </a:solidFill>
              </a:rPr>
              <a:t>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là</a:t>
            </a:r>
            <a:r>
              <a:rPr lang="en-US" sz="2400" dirty="0" smtClean="0">
                <a:solidFill>
                  <a:srgbClr val="000099"/>
                </a:solidFill>
              </a:rPr>
              <a:t> </a:t>
            </a:r>
            <a:r>
              <a:rPr lang="en-US" sz="2400" dirty="0" err="1" smtClean="0">
                <a:solidFill>
                  <a:srgbClr val="000099"/>
                </a:solidFill>
              </a:rPr>
              <a:t>kiểu</a:t>
            </a:r>
            <a:r>
              <a:rPr lang="en-US" sz="2400" dirty="0" smtClean="0">
                <a:solidFill>
                  <a:srgbClr val="000099"/>
                </a:solidFill>
              </a:rPr>
              <a:t> </a:t>
            </a:r>
            <a:r>
              <a:rPr lang="en-US" sz="2400" dirty="0" err="1" smtClean="0">
                <a:solidFill>
                  <a:srgbClr val="000099"/>
                </a:solidFill>
              </a:rPr>
              <a:t>tham</a:t>
            </a:r>
            <a:r>
              <a:rPr lang="en-US" sz="2400" dirty="0" smtClean="0">
                <a:solidFill>
                  <a:srgbClr val="000099"/>
                </a:solidFill>
              </a:rPr>
              <a:t> </a:t>
            </a:r>
            <a:r>
              <a:rPr lang="en-US" sz="2400" dirty="0" err="1" smtClean="0">
                <a:solidFill>
                  <a:srgbClr val="000099"/>
                </a:solidFill>
              </a:rPr>
              <a:t>chiếu</a:t>
            </a:r>
            <a:r>
              <a:rPr lang="en-US" sz="2400" dirty="0" smtClean="0">
                <a:solidFill>
                  <a:srgbClr val="000099"/>
                </a:solidFill>
              </a:rPr>
              <a:t> </a:t>
            </a:r>
            <a:r>
              <a:rPr lang="en-US" sz="2400" dirty="0" err="1" smtClean="0">
                <a:solidFill>
                  <a:srgbClr val="000099"/>
                </a:solidFill>
              </a:rPr>
              <a:t>thì</a:t>
            </a:r>
            <a:r>
              <a:rPr lang="en-US" sz="2400" dirty="0" smtClean="0">
                <a:solidFill>
                  <a:srgbClr val="000099"/>
                </a:solidFill>
              </a:rPr>
              <a:t> </a:t>
            </a:r>
            <a:r>
              <a:rPr lang="en-US" sz="2400" dirty="0" err="1" smtClean="0">
                <a:solidFill>
                  <a:srgbClr val="000099"/>
                </a:solidFill>
              </a:rPr>
              <a:t>giá</a:t>
            </a:r>
            <a:r>
              <a:rPr lang="en-US" sz="2400" dirty="0" smtClean="0">
                <a:solidFill>
                  <a:srgbClr val="000099"/>
                </a:solidFill>
              </a:rPr>
              <a:t> 2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tham</a:t>
            </a:r>
            <a:r>
              <a:rPr lang="en-US" sz="2400" dirty="0" smtClean="0">
                <a:solidFill>
                  <a:srgbClr val="000099"/>
                </a:solidFill>
              </a:rPr>
              <a:t> </a:t>
            </a:r>
            <a:r>
              <a:rPr lang="en-US" sz="2400" dirty="0" err="1" smtClean="0">
                <a:solidFill>
                  <a:srgbClr val="000099"/>
                </a:solidFill>
              </a:rPr>
              <a:t>chiếu</a:t>
            </a:r>
            <a:r>
              <a:rPr lang="en-US" sz="2400" dirty="0" smtClean="0">
                <a:solidFill>
                  <a:srgbClr val="000099"/>
                </a:solidFill>
              </a:rPr>
              <a:t> </a:t>
            </a:r>
            <a:r>
              <a:rPr lang="en-US" sz="2400" dirty="0" err="1" smtClean="0">
                <a:solidFill>
                  <a:srgbClr val="000099"/>
                </a:solidFill>
              </a:rPr>
              <a:t>đó</a:t>
            </a:r>
            <a:r>
              <a:rPr lang="en-US" sz="2400" dirty="0" smtClean="0">
                <a:solidFill>
                  <a:srgbClr val="000099"/>
                </a:solidFill>
              </a:rPr>
              <a:t> </a:t>
            </a:r>
            <a:r>
              <a:rPr lang="en-US" sz="2400" dirty="0" err="1" smtClean="0">
                <a:solidFill>
                  <a:srgbClr val="000099"/>
                </a:solidFill>
              </a:rPr>
              <a:t>phải</a:t>
            </a:r>
            <a:r>
              <a:rPr lang="en-US" sz="2400" dirty="0" smtClean="0">
                <a:solidFill>
                  <a:srgbClr val="000099"/>
                </a:solidFill>
              </a:rPr>
              <a:t> </a:t>
            </a:r>
            <a:r>
              <a:rPr lang="en-US" sz="2400" dirty="0" err="1" smtClean="0">
                <a:solidFill>
                  <a:srgbClr val="000099"/>
                </a:solidFill>
              </a:rPr>
              <a:t>cùng</a:t>
            </a:r>
            <a:r>
              <a:rPr lang="en-US" sz="2400" dirty="0" smtClean="0">
                <a:solidFill>
                  <a:srgbClr val="000099"/>
                </a:solidFill>
              </a:rPr>
              <a:t> </a:t>
            </a:r>
            <a:r>
              <a:rPr lang="en-US" sz="2400" dirty="0" err="1" smtClean="0">
                <a:solidFill>
                  <a:srgbClr val="000099"/>
                </a:solidFill>
              </a:rPr>
              <a:t>trỏ</a:t>
            </a:r>
            <a:r>
              <a:rPr lang="en-US" sz="2400" dirty="0" smtClean="0">
                <a:solidFill>
                  <a:srgbClr val="000099"/>
                </a:solidFill>
              </a:rPr>
              <a:t> </a:t>
            </a:r>
            <a:r>
              <a:rPr lang="en-US" sz="2400" dirty="0" err="1" smtClean="0">
                <a:solidFill>
                  <a:srgbClr val="000099"/>
                </a:solidFill>
              </a:rPr>
              <a:t>đến</a:t>
            </a:r>
            <a:r>
              <a:rPr lang="en-US" sz="2400" dirty="0" smtClean="0">
                <a:solidFill>
                  <a:srgbClr val="000099"/>
                </a:solidFill>
              </a:rPr>
              <a:t> 1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duy</a:t>
            </a:r>
            <a:r>
              <a:rPr lang="en-US" sz="2400" dirty="0" smtClean="0">
                <a:solidFill>
                  <a:srgbClr val="000099"/>
                </a:solidFill>
              </a:rPr>
              <a:t> </a:t>
            </a:r>
            <a:r>
              <a:rPr lang="en-US" sz="2400" dirty="0" err="1" smtClean="0">
                <a:solidFill>
                  <a:srgbClr val="000099"/>
                </a:solidFill>
              </a:rPr>
              <a:t>nhất</a:t>
            </a:r>
            <a:r>
              <a:rPr lang="en-US" sz="2400" dirty="0" smtClean="0">
                <a:solidFill>
                  <a:srgbClr val="000099"/>
                </a:solidFill>
              </a:rPr>
              <a:t>. </a:t>
            </a:r>
          </a:p>
          <a:p>
            <a:endParaRPr lang="en-US" sz="2000" dirty="0"/>
          </a:p>
        </p:txBody>
      </p:sp>
      <p:sp>
        <p:nvSpPr>
          <p:cNvPr id="7" name="Right Arrow 6"/>
          <p:cNvSpPr/>
          <p:nvPr/>
        </p:nvSpPr>
        <p:spPr>
          <a:xfrm>
            <a:off x="533400" y="4572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00200" y="4495800"/>
            <a:ext cx="7222746" cy="830997"/>
          </a:xfrm>
          <a:prstGeom prst="rect">
            <a:avLst/>
          </a:prstGeom>
          <a:noFill/>
        </p:spPr>
        <p:txBody>
          <a:bodyPr wrap="none" rtlCol="0">
            <a:spAutoFit/>
          </a:bodyPr>
          <a:lstStyle/>
          <a:p>
            <a:r>
              <a:rPr lang="en-US" sz="2400" dirty="0" smtClean="0">
                <a:solidFill>
                  <a:srgbClr val="000099"/>
                </a:solidFill>
              </a:rPr>
              <a:t>2 </a:t>
            </a:r>
            <a:r>
              <a:rPr lang="en-US" sz="2400" dirty="0" err="1" smtClean="0">
                <a:solidFill>
                  <a:srgbClr val="000099"/>
                </a:solidFill>
              </a:rPr>
              <a:t>đối</a:t>
            </a:r>
            <a:r>
              <a:rPr lang="en-US" sz="2400" dirty="0" smtClean="0">
                <a:solidFill>
                  <a:srgbClr val="000099"/>
                </a:solidFill>
              </a:rPr>
              <a:t> </a:t>
            </a:r>
            <a:r>
              <a:rPr lang="en-US" sz="2400" dirty="0" err="1" smtClean="0">
                <a:solidFill>
                  <a:srgbClr val="000099"/>
                </a:solidFill>
              </a:rPr>
              <a:t>tượng</a:t>
            </a:r>
            <a:r>
              <a:rPr lang="en-US" sz="2400" dirty="0" smtClean="0">
                <a:solidFill>
                  <a:srgbClr val="000099"/>
                </a:solidFill>
              </a:rPr>
              <a:t> </a:t>
            </a:r>
            <a:r>
              <a:rPr lang="en-US" sz="2400" dirty="0" err="1" smtClean="0">
                <a:solidFill>
                  <a:srgbClr val="000099"/>
                </a:solidFill>
              </a:rPr>
              <a:t>thoả</a:t>
            </a:r>
            <a:r>
              <a:rPr lang="en-US" sz="2400" dirty="0" smtClean="0">
                <a:solidFill>
                  <a:srgbClr val="000099"/>
                </a:solidFill>
              </a:rPr>
              <a:t> shallow equal </a:t>
            </a:r>
            <a:r>
              <a:rPr lang="en-US" sz="2400" dirty="0" err="1" smtClean="0">
                <a:solidFill>
                  <a:srgbClr val="000099"/>
                </a:solidFill>
              </a:rPr>
              <a:t>thì</a:t>
            </a:r>
            <a:r>
              <a:rPr lang="en-US" sz="2400" dirty="0" smtClean="0">
                <a:solidFill>
                  <a:srgbClr val="000099"/>
                </a:solidFill>
              </a:rPr>
              <a:t> </a:t>
            </a:r>
            <a:r>
              <a:rPr lang="en-US" sz="2400" dirty="0" err="1" smtClean="0">
                <a:solidFill>
                  <a:srgbClr val="000099"/>
                </a:solidFill>
              </a:rPr>
              <a:t>thoả</a:t>
            </a:r>
            <a:r>
              <a:rPr lang="en-US" sz="2400" dirty="0" smtClean="0">
                <a:solidFill>
                  <a:srgbClr val="000099"/>
                </a:solidFill>
              </a:rPr>
              <a:t> deep equal.</a:t>
            </a:r>
          </a:p>
          <a:p>
            <a:r>
              <a:rPr lang="en-US" sz="2400" dirty="0" smtClean="0">
                <a:solidFill>
                  <a:srgbClr val="000099"/>
                </a:solidFill>
              </a:rPr>
              <a:t> </a:t>
            </a:r>
            <a:r>
              <a:rPr lang="en-US" sz="2400" dirty="0" err="1" smtClean="0">
                <a:solidFill>
                  <a:srgbClr val="000099"/>
                </a:solidFill>
              </a:rPr>
              <a:t>Trường</a:t>
            </a:r>
            <a:r>
              <a:rPr lang="en-US" sz="2400" dirty="0" smtClean="0">
                <a:solidFill>
                  <a:srgbClr val="000099"/>
                </a:solidFill>
              </a:rPr>
              <a:t> </a:t>
            </a:r>
            <a:r>
              <a:rPr lang="en-US" sz="2400" dirty="0" err="1" smtClean="0">
                <a:solidFill>
                  <a:srgbClr val="000099"/>
                </a:solidFill>
              </a:rPr>
              <a:t>hợp</a:t>
            </a:r>
            <a:r>
              <a:rPr lang="en-US" sz="2400" dirty="0" smtClean="0">
                <a:solidFill>
                  <a:srgbClr val="000099"/>
                </a:solidFill>
              </a:rPr>
              <a:t> </a:t>
            </a:r>
            <a:r>
              <a:rPr lang="en-US" sz="2400" dirty="0" err="1" smtClean="0">
                <a:solidFill>
                  <a:srgbClr val="000099"/>
                </a:solidFill>
              </a:rPr>
              <a:t>ngươc</a:t>
            </a:r>
            <a:r>
              <a:rPr lang="en-US" sz="2400" dirty="0" smtClean="0">
                <a:solidFill>
                  <a:srgbClr val="000099"/>
                </a:solidFill>
              </a:rPr>
              <a:t> </a:t>
            </a:r>
            <a:r>
              <a:rPr lang="en-US" sz="2400" dirty="0" err="1" smtClean="0">
                <a:solidFill>
                  <a:srgbClr val="000099"/>
                </a:solidFill>
              </a:rPr>
              <a:t>lại</a:t>
            </a:r>
            <a:r>
              <a:rPr lang="en-US" sz="2400" dirty="0" smtClean="0">
                <a:solidFill>
                  <a:srgbClr val="000099"/>
                </a:solidFill>
              </a:rPr>
              <a:t> </a:t>
            </a:r>
            <a:r>
              <a:rPr lang="en-US" sz="2400" dirty="0" err="1" smtClean="0">
                <a:solidFill>
                  <a:srgbClr val="000099"/>
                </a:solidFill>
              </a:rPr>
              <a:t>không</a:t>
            </a:r>
            <a:r>
              <a:rPr lang="en-US" sz="2400" dirty="0" smtClean="0">
                <a:solidFill>
                  <a:srgbClr val="000099"/>
                </a:solidFill>
              </a:rPr>
              <a:t> </a:t>
            </a:r>
            <a:r>
              <a:rPr lang="en-US" sz="2400" dirty="0" err="1" smtClean="0">
                <a:solidFill>
                  <a:srgbClr val="000099"/>
                </a:solidFill>
              </a:rPr>
              <a:t>thoả</a:t>
            </a:r>
            <a:endParaRPr lang="en-US" sz="2400" dirty="0">
              <a:solidFill>
                <a:srgbClr val="000099"/>
              </a:solidFill>
            </a:endParaRPr>
          </a:p>
        </p:txBody>
      </p:sp>
    </p:spTree>
    <p:extLst>
      <p:ext uri="{BB962C8B-B14F-4D97-AF65-F5344CB8AC3E}">
        <p14:creationId xmlns:p14="http://schemas.microsoft.com/office/powerpoint/2010/main" val="325582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49880" y="2209800"/>
            <a:ext cx="3474720" cy="3355213"/>
            <a:chOff x="2849880" y="2209800"/>
            <a:chExt cx="3474720" cy="3355213"/>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09800"/>
              <a:ext cx="3048000" cy="3320954"/>
            </a:xfrm>
            <a:prstGeom prst="rect">
              <a:avLst/>
            </a:prstGeom>
          </p:spPr>
        </p:pic>
        <p:sp>
          <p:nvSpPr>
            <p:cNvPr id="4" name="TextBox 3"/>
            <p:cNvSpPr txBox="1"/>
            <p:nvPr/>
          </p:nvSpPr>
          <p:spPr>
            <a:xfrm>
              <a:off x="2849880" y="4980238"/>
              <a:ext cx="3474720" cy="584775"/>
            </a:xfrm>
            <a:prstGeom prst="rect">
              <a:avLst/>
            </a:prstGeom>
            <a:noFill/>
          </p:spPr>
          <p:txBody>
            <a:bodyPr wrap="square" rtlCol="0">
              <a:spAutoFit/>
            </a:bodyPr>
            <a:lstStyle/>
            <a:p>
              <a:r>
                <a:rPr lang="en-US" sz="3200" b="1" dirty="0" smtClean="0">
                  <a:solidFill>
                    <a:srgbClr val="0070C0"/>
                  </a:solidFill>
                  <a:latin typeface="Myriad Pro" pitchFamily="34" charset="0"/>
                </a:rPr>
                <a:t>Object-Database</a:t>
              </a:r>
              <a:endParaRPr lang="en-US" sz="3200" b="1" dirty="0">
                <a:solidFill>
                  <a:srgbClr val="0070C0"/>
                </a:solidFill>
                <a:latin typeface="Myriad Pro" pitchFamily="34" charset="0"/>
              </a:endParaRPr>
            </a:p>
          </p:txBody>
        </p:sp>
      </p:grpSp>
      <p:sp>
        <p:nvSpPr>
          <p:cNvPr id="5" name="TextBox 4"/>
          <p:cNvSpPr txBox="1"/>
          <p:nvPr/>
        </p:nvSpPr>
        <p:spPr>
          <a:xfrm>
            <a:off x="2044132" y="1447800"/>
            <a:ext cx="4975412" cy="369332"/>
          </a:xfrm>
          <a:prstGeom prst="rect">
            <a:avLst/>
          </a:prstGeom>
          <a:noFill/>
        </p:spPr>
        <p:txBody>
          <a:bodyPr wrap="square" rtlCol="0">
            <a:spAutoFit/>
          </a:bodyPr>
          <a:lstStyle/>
          <a:p>
            <a:r>
              <a:rPr lang="en-US" b="1" smtClean="0">
                <a:solidFill>
                  <a:srgbClr val="0070C0"/>
                </a:solidFill>
                <a:latin typeface="Myriad Pro" pitchFamily="34" charset="0"/>
              </a:rPr>
              <a:t>Hỗ trợ nhiều loại dữ liệu phức tạp</a:t>
            </a:r>
            <a:endParaRPr lang="en-US" b="1" dirty="0">
              <a:solidFill>
                <a:srgbClr val="0070C0"/>
              </a:solidFill>
              <a:latin typeface="Myriad Pro" pitchFamily="34" charset="0"/>
            </a:endParaRPr>
          </a:p>
        </p:txBody>
      </p:sp>
      <p:sp>
        <p:nvSpPr>
          <p:cNvPr id="6" name="TextBox 5"/>
          <p:cNvSpPr txBox="1"/>
          <p:nvPr/>
        </p:nvSpPr>
        <p:spPr>
          <a:xfrm>
            <a:off x="2324548" y="2461228"/>
            <a:ext cx="4442012" cy="369332"/>
          </a:xfrm>
          <a:prstGeom prst="rect">
            <a:avLst/>
          </a:prstGeom>
          <a:noFill/>
        </p:spPr>
        <p:txBody>
          <a:bodyPr wrap="square" rtlCol="0">
            <a:spAutoFit/>
          </a:bodyPr>
          <a:lstStyle/>
          <a:p>
            <a:pPr marL="285750" indent="-285750">
              <a:buFont typeface="Arial" pitchFamily="34" charset="0"/>
              <a:buChar char="•"/>
            </a:pPr>
            <a:r>
              <a:rPr lang="en-US" b="1" dirty="0">
                <a:solidFill>
                  <a:srgbClr val="0070C0"/>
                </a:solidFill>
                <a:latin typeface="Myriad Pro" pitchFamily="34" charset="0"/>
              </a:rPr>
              <a:t>Object-Oriented Database Systems</a:t>
            </a:r>
          </a:p>
        </p:txBody>
      </p:sp>
      <p:sp>
        <p:nvSpPr>
          <p:cNvPr id="9" name="TextBox 8"/>
          <p:cNvSpPr txBox="1"/>
          <p:nvPr/>
        </p:nvSpPr>
        <p:spPr>
          <a:xfrm>
            <a:off x="2286000" y="4419600"/>
            <a:ext cx="4465320" cy="369332"/>
          </a:xfrm>
          <a:prstGeom prst="rect">
            <a:avLst/>
          </a:prstGeom>
          <a:noFill/>
        </p:spPr>
        <p:txBody>
          <a:bodyPr wrap="square" rtlCol="0">
            <a:spAutoFit/>
          </a:bodyPr>
          <a:lstStyle/>
          <a:p>
            <a:pPr marL="285750" indent="-285750">
              <a:buFont typeface="Arial" pitchFamily="34" charset="0"/>
              <a:buChar char="•"/>
            </a:pPr>
            <a:r>
              <a:rPr lang="en-US" b="1" dirty="0">
                <a:solidFill>
                  <a:srgbClr val="0070C0"/>
                </a:solidFill>
                <a:latin typeface="Myriad Pro" pitchFamily="34" charset="0"/>
              </a:rPr>
              <a:t>Object-Relational Database Systems </a:t>
            </a:r>
          </a:p>
        </p:txBody>
      </p:sp>
      <p:sp>
        <p:nvSpPr>
          <p:cNvPr id="11" name="TextBox 10"/>
          <p:cNvSpPr txBox="1"/>
          <p:nvPr/>
        </p:nvSpPr>
        <p:spPr>
          <a:xfrm>
            <a:off x="2057400" y="1970334"/>
            <a:ext cx="5173694" cy="369332"/>
          </a:xfrm>
          <a:prstGeom prst="rect">
            <a:avLst/>
          </a:prstGeom>
          <a:noFill/>
        </p:spPr>
        <p:txBody>
          <a:bodyPr wrap="square" rtlCol="0">
            <a:spAutoFit/>
          </a:bodyPr>
          <a:lstStyle/>
          <a:p>
            <a:r>
              <a:rPr lang="en-US" b="1" dirty="0" err="1" smtClean="0">
                <a:solidFill>
                  <a:srgbClr val="0070C0"/>
                </a:solidFill>
                <a:latin typeface="Myriad Pro" pitchFamily="34" charset="0"/>
              </a:rPr>
              <a:t>Với</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hai</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hướng</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phát</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triển</a:t>
            </a:r>
            <a:r>
              <a:rPr lang="en-US" b="1" dirty="0" smtClean="0">
                <a:solidFill>
                  <a:srgbClr val="0070C0"/>
                </a:solidFill>
                <a:latin typeface="Myriad Pro" pitchFamily="34" charset="0"/>
              </a:rPr>
              <a:t> </a:t>
            </a:r>
            <a:r>
              <a:rPr lang="en-US" b="1" dirty="0" err="1" smtClean="0">
                <a:solidFill>
                  <a:srgbClr val="0070C0"/>
                </a:solidFill>
                <a:latin typeface="Myriad Pro" pitchFamily="34" charset="0"/>
              </a:rPr>
              <a:t>chính</a:t>
            </a:r>
            <a:endParaRPr lang="en-US" b="1" dirty="0">
              <a:solidFill>
                <a:srgbClr val="0070C0"/>
              </a:solidFill>
              <a:latin typeface="Myriad Pro" pitchFamily="34" charset="0"/>
            </a:endParaRPr>
          </a:p>
        </p:txBody>
      </p:sp>
      <p:sp>
        <p:nvSpPr>
          <p:cNvPr id="12" name="TextBox 11"/>
          <p:cNvSpPr txBox="1"/>
          <p:nvPr/>
        </p:nvSpPr>
        <p:spPr>
          <a:xfrm>
            <a:off x="2682240" y="2887440"/>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Nơi mà  các đối tượng phức tạp đóng vai trò là trung tâm</a:t>
            </a:r>
            <a:endParaRPr lang="en-US" dirty="0">
              <a:solidFill>
                <a:srgbClr val="0070C0"/>
              </a:solidFill>
              <a:latin typeface="Myriad Pro" pitchFamily="34" charset="0"/>
            </a:endParaRPr>
          </a:p>
        </p:txBody>
      </p:sp>
      <p:sp>
        <p:nvSpPr>
          <p:cNvPr id="13" name="TextBox 12"/>
          <p:cNvSpPr txBox="1"/>
          <p:nvPr/>
        </p:nvSpPr>
        <p:spPr>
          <a:xfrm>
            <a:off x="2682240" y="3242548"/>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Bị ảnh </a:t>
            </a:r>
            <a:r>
              <a:rPr lang="en-US">
                <a:solidFill>
                  <a:srgbClr val="0070C0"/>
                </a:solidFill>
                <a:latin typeface="Myriad Pro" pitchFamily="34" charset="0"/>
              </a:rPr>
              <a:t>hưởng nhiều </a:t>
            </a:r>
            <a:r>
              <a:rPr lang="en-US" smtClean="0">
                <a:solidFill>
                  <a:srgbClr val="0070C0"/>
                </a:solidFill>
                <a:latin typeface="Myriad Pro" pitchFamily="34" charset="0"/>
              </a:rPr>
              <a:t>bởi ngôn ngữ  lập trình HĐT</a:t>
            </a:r>
            <a:endParaRPr lang="en-US" dirty="0">
              <a:solidFill>
                <a:srgbClr val="0070C0"/>
              </a:solidFill>
              <a:latin typeface="Myriad Pro" pitchFamily="34" charset="0"/>
            </a:endParaRPr>
          </a:p>
        </p:txBody>
      </p:sp>
      <p:sp>
        <p:nvSpPr>
          <p:cNvPr id="14" name="TextBox 13"/>
          <p:cNvSpPr txBox="1"/>
          <p:nvPr/>
        </p:nvSpPr>
        <p:spPr>
          <a:xfrm>
            <a:off x="2682240" y="3611880"/>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Thêm các hàm vào DBMS như một môi trường lập trình</a:t>
            </a:r>
            <a:endParaRPr lang="en-US" dirty="0">
              <a:solidFill>
                <a:srgbClr val="0070C0"/>
              </a:solidFill>
              <a:latin typeface="Myriad Pro" pitchFamily="34" charset="0"/>
            </a:endParaRPr>
          </a:p>
        </p:txBody>
      </p:sp>
      <p:sp>
        <p:nvSpPr>
          <p:cNvPr id="15" name="TextBox 14"/>
          <p:cNvSpPr txBox="1"/>
          <p:nvPr/>
        </p:nvSpPr>
        <p:spPr>
          <a:xfrm>
            <a:off x="2667000" y="3981212"/>
            <a:ext cx="6553200" cy="369332"/>
          </a:xfrm>
          <a:prstGeom prst="rect">
            <a:avLst/>
          </a:prstGeom>
          <a:noFill/>
        </p:spPr>
        <p:txBody>
          <a:bodyPr wrap="square" rtlCol="0">
            <a:spAutoFit/>
          </a:bodyPr>
          <a:lstStyle/>
          <a:p>
            <a:pPr marL="285750" indent="-285750">
              <a:buFont typeface="Wingdings" pitchFamily="2" charset="2"/>
              <a:buChar char="§"/>
            </a:pPr>
            <a:r>
              <a:rPr lang="en-US" dirty="0">
                <a:solidFill>
                  <a:srgbClr val="0070C0"/>
                </a:solidFill>
                <a:latin typeface="Myriad Pro" pitchFamily="34" charset="0"/>
              </a:rPr>
              <a:t>Object Data Model &amp; Object Query </a:t>
            </a:r>
            <a:r>
              <a:rPr lang="en-US">
                <a:solidFill>
                  <a:srgbClr val="0070C0"/>
                </a:solidFill>
                <a:latin typeface="Myriad Pro" pitchFamily="34" charset="0"/>
              </a:rPr>
              <a:t>Language </a:t>
            </a:r>
            <a:r>
              <a:rPr lang="en-US" smtClean="0">
                <a:solidFill>
                  <a:srgbClr val="0070C0"/>
                </a:solidFill>
                <a:latin typeface="Myriad Pro" pitchFamily="34" charset="0"/>
              </a:rPr>
              <a:t>được phát triển</a:t>
            </a:r>
            <a:endParaRPr lang="en-US" dirty="0">
              <a:solidFill>
                <a:srgbClr val="0070C0"/>
              </a:solidFill>
              <a:latin typeface="Myriad Pro" pitchFamily="34" charset="0"/>
            </a:endParaRPr>
          </a:p>
        </p:txBody>
      </p:sp>
      <p:sp>
        <p:nvSpPr>
          <p:cNvPr id="16" name="TextBox 15"/>
          <p:cNvSpPr txBox="1"/>
          <p:nvPr/>
        </p:nvSpPr>
        <p:spPr>
          <a:xfrm>
            <a:off x="2636520" y="4880702"/>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Hỗ trợ một lớp rộng lớn của các ứng dụng</a:t>
            </a:r>
            <a:endParaRPr lang="en-US" dirty="0">
              <a:solidFill>
                <a:srgbClr val="0070C0"/>
              </a:solidFill>
              <a:latin typeface="Myriad Pro" pitchFamily="34" charset="0"/>
            </a:endParaRPr>
          </a:p>
        </p:txBody>
      </p:sp>
      <p:sp>
        <p:nvSpPr>
          <p:cNvPr id="17" name="TextBox 16"/>
          <p:cNvSpPr txBox="1"/>
          <p:nvPr/>
        </p:nvSpPr>
        <p:spPr>
          <a:xfrm>
            <a:off x="2636520" y="5269468"/>
            <a:ext cx="655320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Là cầu nối giữa mô hình quan hệ và hướng đối tượng</a:t>
            </a:r>
            <a:endParaRPr lang="en-US" dirty="0">
              <a:solidFill>
                <a:srgbClr val="0070C0"/>
              </a:solidFill>
              <a:latin typeface="Myriad Pro" pitchFamily="34" charset="0"/>
            </a:endParaRPr>
          </a:p>
        </p:txBody>
      </p:sp>
      <p:sp>
        <p:nvSpPr>
          <p:cNvPr id="18" name="TextBox 17"/>
          <p:cNvSpPr txBox="1"/>
          <p:nvPr/>
        </p:nvSpPr>
        <p:spPr>
          <a:xfrm>
            <a:off x="2636520" y="5726668"/>
            <a:ext cx="6964680" cy="369332"/>
          </a:xfrm>
          <a:prstGeom prst="rect">
            <a:avLst/>
          </a:prstGeom>
          <a:noFill/>
        </p:spPr>
        <p:txBody>
          <a:bodyPr wrap="square" rtlCol="0">
            <a:spAutoFit/>
          </a:bodyPr>
          <a:lstStyle/>
          <a:p>
            <a:pPr marL="285750" indent="-285750">
              <a:buFont typeface="Wingdings" pitchFamily="2" charset="2"/>
              <a:buChar char="§"/>
            </a:pPr>
            <a:r>
              <a:rPr lang="en-US" smtClean="0">
                <a:solidFill>
                  <a:srgbClr val="0070C0"/>
                </a:solidFill>
                <a:latin typeface="Myriad Pro" pitchFamily="34" charset="0"/>
              </a:rPr>
              <a:t>Các nhà cung cấp  RDBMS đang thêm các chức năng ORDBMS</a:t>
            </a:r>
            <a:endParaRPr lang="en-US" dirty="0">
              <a:solidFill>
                <a:srgbClr val="0070C0"/>
              </a:solidFill>
              <a:latin typeface="Myriad Pro" pitchFamily="34" charset="0"/>
            </a:endParaRPr>
          </a:p>
        </p:txBody>
      </p:sp>
      <p:sp>
        <p:nvSpPr>
          <p:cNvPr id="19" name="Rectangle 18"/>
          <p:cNvSpPr/>
          <p:nvPr/>
        </p:nvSpPr>
        <p:spPr>
          <a:xfrm>
            <a:off x="2286000" y="6488668"/>
            <a:ext cx="6858000" cy="369332"/>
          </a:xfrm>
          <a:prstGeom prst="rect">
            <a:avLst/>
          </a:prstGeom>
        </p:spPr>
        <p:txBody>
          <a:bodyPr wrap="square">
            <a:spAutoFit/>
          </a:bodyPr>
          <a:lstStyle/>
          <a:p>
            <a:r>
              <a:rPr lang="en-US" i="1" smtClean="0">
                <a:solidFill>
                  <a:srgbClr val="0070C0"/>
                </a:solidFill>
                <a:latin typeface="Myriad Pro" pitchFamily="34" charset="0"/>
              </a:rPr>
              <a:t>Database Management System, Raghu Ramakrishnan &amp; Johanes Gehrke</a:t>
            </a:r>
            <a:endParaRPr lang="en-US" i="1" dirty="0">
              <a:solidFill>
                <a:srgbClr val="0070C0"/>
              </a:solidFill>
              <a:latin typeface="Myriad Pro" pitchFamily="34" charset="0"/>
            </a:endParaRPr>
          </a:p>
        </p:txBody>
      </p:sp>
    </p:spTree>
    <p:extLst>
      <p:ext uri="{BB962C8B-B14F-4D97-AF65-F5344CB8AC3E}">
        <p14:creationId xmlns:p14="http://schemas.microsoft.com/office/powerpoint/2010/main" val="21709880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1.85185E-6 L -0.33489 -0.00023 " pathEditMode="relative" rAng="0" ptsTypes="AA">
                                      <p:cBhvr>
                                        <p:cTn id="6" dur="1000" fill="hold"/>
                                        <p:tgtEl>
                                          <p:spTgt spid="2"/>
                                        </p:tgtEl>
                                        <p:attrNameLst>
                                          <p:attrName>ppt_x</p:attrName>
                                          <p:attrName>ppt_y</p:attrName>
                                        </p:attrNameLst>
                                      </p:cBhvr>
                                      <p:rCtr x="-16753" y="-23"/>
                                    </p:animMotion>
                                  </p:childTnLst>
                                </p:cTn>
                              </p:par>
                              <p:par>
                                <p:cTn id="7" presetID="6" presetClass="emph" presetSubtype="0" fill="hold" nodeType="withEffect">
                                  <p:stCondLst>
                                    <p:cond delay="0"/>
                                  </p:stCondLst>
                                  <p:childTnLst>
                                    <p:animScale>
                                      <p:cBhvr>
                                        <p:cTn id="8" dur="1000" fill="hold"/>
                                        <p:tgtEl>
                                          <p:spTgt spid="2"/>
                                        </p:tgtEl>
                                      </p:cBhvr>
                                      <p:by x="50000" y="50000"/>
                                    </p:animScale>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6"/>
                                        </p:tgtEl>
                                      </p:cBhvr>
                                    </p:animEffect>
                                    <p:set>
                                      <p:cBhvr>
                                        <p:cTn id="67" dur="1" fill="hold">
                                          <p:stCondLst>
                                            <p:cond delay="499"/>
                                          </p:stCondLst>
                                        </p:cTn>
                                        <p:tgtEl>
                                          <p:spTgt spid="6"/>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2"/>
                                        </p:tgtEl>
                                      </p:cBhvr>
                                    </p:animEffect>
                                    <p:set>
                                      <p:cBhvr>
                                        <p:cTn id="70" dur="1" fill="hold">
                                          <p:stCondLst>
                                            <p:cond delay="499"/>
                                          </p:stCondLst>
                                        </p:cTn>
                                        <p:tgtEl>
                                          <p:spTgt spid="12"/>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3"/>
                                        </p:tgtEl>
                                      </p:cBhvr>
                                    </p:animEffect>
                                    <p:set>
                                      <p:cBhvr>
                                        <p:cTn id="73" dur="1" fill="hold">
                                          <p:stCondLst>
                                            <p:cond delay="499"/>
                                          </p:stCondLst>
                                        </p:cTn>
                                        <p:tgtEl>
                                          <p:spTgt spid="13"/>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14"/>
                                        </p:tgtEl>
                                      </p:cBhvr>
                                    </p:animEffect>
                                    <p:set>
                                      <p:cBhvr>
                                        <p:cTn id="76" dur="1" fill="hold">
                                          <p:stCondLst>
                                            <p:cond delay="499"/>
                                          </p:stCondLst>
                                        </p:cTn>
                                        <p:tgtEl>
                                          <p:spTgt spid="14"/>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64" presetClass="path" presetSubtype="0" accel="50000" decel="50000" fill="hold" grpId="1" nodeType="withEffect">
                                  <p:stCondLst>
                                    <p:cond delay="0"/>
                                  </p:stCondLst>
                                  <p:childTnLst>
                                    <p:animMotion origin="layout" path="M 0 0 L 0 -0.25 E" pathEditMode="relative" ptsTypes="">
                                      <p:cBhvr>
                                        <p:cTn id="81" dur="2000" fill="hold"/>
                                        <p:tgtEl>
                                          <p:spTgt spid="9"/>
                                        </p:tgtEl>
                                        <p:attrNameLst>
                                          <p:attrName>ppt_x</p:attrName>
                                          <p:attrName>ppt_y</p:attrName>
                                        </p:attrNameLst>
                                      </p:cBhvr>
                                    </p:animMotion>
                                  </p:childTnLst>
                                </p:cTn>
                              </p:par>
                              <p:par>
                                <p:cTn id="82" presetID="64" presetClass="path" presetSubtype="0" accel="50000" decel="50000" fill="hold" grpId="1" nodeType="withEffect">
                                  <p:stCondLst>
                                    <p:cond delay="0"/>
                                  </p:stCondLst>
                                  <p:childTnLst>
                                    <p:animMotion origin="layout" path="M 0 0 L 0 -0.25 E" pathEditMode="relative" ptsTypes="">
                                      <p:cBhvr>
                                        <p:cTn id="83" dur="2000" fill="hold"/>
                                        <p:tgtEl>
                                          <p:spTgt spid="16"/>
                                        </p:tgtEl>
                                        <p:attrNameLst>
                                          <p:attrName>ppt_x</p:attrName>
                                          <p:attrName>ppt_y</p:attrName>
                                        </p:attrNameLst>
                                      </p:cBhvr>
                                    </p:animMotion>
                                  </p:childTnLst>
                                </p:cTn>
                              </p:par>
                              <p:par>
                                <p:cTn id="84" presetID="64" presetClass="path" presetSubtype="0" accel="50000" decel="50000" fill="hold" grpId="1" nodeType="withEffect">
                                  <p:stCondLst>
                                    <p:cond delay="0"/>
                                  </p:stCondLst>
                                  <p:childTnLst>
                                    <p:animMotion origin="layout" path="M 0 0 L 0 -0.25 E" pathEditMode="relative" ptsTypes="">
                                      <p:cBhvr>
                                        <p:cTn id="85" dur="2000" fill="hold"/>
                                        <p:tgtEl>
                                          <p:spTgt spid="17"/>
                                        </p:tgtEl>
                                        <p:attrNameLst>
                                          <p:attrName>ppt_x</p:attrName>
                                          <p:attrName>ppt_y</p:attrName>
                                        </p:attrNameLst>
                                      </p:cBhvr>
                                    </p:animMotion>
                                  </p:childTnLst>
                                </p:cTn>
                              </p:par>
                              <p:par>
                                <p:cTn id="86" presetID="64" presetClass="path" presetSubtype="0" accel="50000" decel="50000" fill="hold" grpId="1" nodeType="withEffect">
                                  <p:stCondLst>
                                    <p:cond delay="0"/>
                                  </p:stCondLst>
                                  <p:childTnLst>
                                    <p:animMotion origin="layout" path="M 0 0 L 0 -0.25 E" pathEditMode="relative" ptsTypes="">
                                      <p:cBhvr>
                                        <p:cTn id="87" dur="2000" fill="hold"/>
                                        <p:tgtEl>
                                          <p:spTgt spid="18"/>
                                        </p:tgtEl>
                                        <p:attrNameLst>
                                          <p:attrName>ppt_x</p:attrName>
                                          <p:attrName>ppt_y</p:attrName>
                                        </p:attrNameLst>
                                      </p:cBhvr>
                                    </p:animMotion>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9" grpId="0"/>
      <p:bldP spid="9" grpId="1"/>
      <p:bldP spid="11" grpId="0"/>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đẳng</a:t>
            </a:r>
            <a:r>
              <a:rPr lang="en-US" dirty="0" smtClean="0"/>
              <a:t> </a:t>
            </a:r>
            <a:r>
              <a:rPr lang="en-US" dirty="0" err="1" smtClean="0"/>
              <a:t>thức</a:t>
            </a:r>
            <a:endParaRPr lang="en-US" dirty="0"/>
          </a:p>
        </p:txBody>
      </p:sp>
      <p:sp>
        <p:nvSpPr>
          <p:cNvPr id="6" name="TextBox 5"/>
          <p:cNvSpPr txBox="1"/>
          <p:nvPr/>
        </p:nvSpPr>
        <p:spPr>
          <a:xfrm>
            <a:off x="538480" y="914400"/>
            <a:ext cx="8224520" cy="1938992"/>
          </a:xfrm>
          <a:prstGeom prst="rect">
            <a:avLst/>
          </a:prstGeom>
          <a:noFill/>
          <a:ln>
            <a:solidFill>
              <a:srgbClr val="10ADD2"/>
            </a:solidFill>
          </a:ln>
        </p:spPr>
        <p:txBody>
          <a:bodyPr wrap="square" rtlCol="0">
            <a:spAutoFit/>
          </a:bodyPr>
          <a:lstStyle/>
          <a:p>
            <a:r>
              <a:rPr lang="en-US" sz="2000" b="1" dirty="0" smtClean="0">
                <a:solidFill>
                  <a:srgbClr val="000099"/>
                </a:solidFill>
                <a:latin typeface="Myriad Pro" pitchFamily="34" charset="0"/>
              </a:rPr>
              <a:t> </a:t>
            </a:r>
          </a:p>
          <a:p>
            <a:r>
              <a:rPr lang="en-US" sz="2000" b="1" dirty="0" smtClean="0">
                <a:solidFill>
                  <a:srgbClr val="000099"/>
                </a:solidFill>
                <a:latin typeface="Myriad Pro" pitchFamily="34" charset="0"/>
              </a:rPr>
              <a:t>BẢNG  </a:t>
            </a:r>
            <a:r>
              <a:rPr lang="en-US" sz="2000" dirty="0" smtClean="0">
                <a:solidFill>
                  <a:srgbClr val="000099"/>
                </a:solidFill>
                <a:latin typeface="Myriad Pro" pitchFamily="34" charset="0"/>
              </a:rPr>
              <a:t>DanhSachRap1</a:t>
            </a:r>
            <a:endParaRPr lang="en-US" sz="2000" dirty="0" smtClean="0">
              <a:solidFill>
                <a:srgbClr val="10ADD2"/>
              </a:solidFill>
              <a:latin typeface="Myriad Pro" pitchFamily="34" charset="0"/>
            </a:endParaRPr>
          </a:p>
          <a:p>
            <a:r>
              <a:rPr lang="en-US" sz="2000" b="1" dirty="0" smtClean="0">
                <a:solidFill>
                  <a:srgbClr val="008000"/>
                </a:solidFill>
                <a:latin typeface="Myriad Pro" pitchFamily="34" charset="0"/>
              </a:rPr>
              <a:t>ROW1 ( 13, ‘Galaxy’, ‘</a:t>
            </a:r>
            <a:r>
              <a:rPr lang="en-US" sz="2000" b="1" dirty="0" err="1" smtClean="0">
                <a:solidFill>
                  <a:srgbClr val="008000"/>
                </a:solidFill>
                <a:latin typeface="Myriad Pro" pitchFamily="34" charset="0"/>
              </a:rPr>
              <a:t>Tân</a:t>
            </a:r>
            <a:r>
              <a:rPr lang="en-US" sz="2000" b="1" dirty="0" smtClean="0">
                <a:solidFill>
                  <a:srgbClr val="008000"/>
                </a:solidFill>
                <a:latin typeface="Myriad Pro" pitchFamily="34" charset="0"/>
              </a:rPr>
              <a:t> </a:t>
            </a:r>
            <a:r>
              <a:rPr lang="en-US" sz="2000" b="1" dirty="0" err="1" smtClean="0">
                <a:solidFill>
                  <a:srgbClr val="008000"/>
                </a:solidFill>
                <a:latin typeface="Myriad Pro" pitchFamily="34" charset="0"/>
              </a:rPr>
              <a:t>Bình</a:t>
            </a:r>
            <a:r>
              <a:rPr lang="en-US" sz="2000" b="1" dirty="0" smtClean="0">
                <a:solidFill>
                  <a:srgbClr val="008000"/>
                </a:solidFill>
                <a:latin typeface="Myriad Pro" pitchFamily="34" charset="0"/>
              </a:rPr>
              <a:t>’, ‘01254747740’)</a:t>
            </a:r>
          </a:p>
          <a:p>
            <a:endParaRPr lang="en-US" sz="2000" dirty="0" smtClean="0">
              <a:solidFill>
                <a:srgbClr val="000099"/>
              </a:solidFill>
              <a:latin typeface="Myriad Pro" pitchFamily="34" charset="0"/>
            </a:endParaRPr>
          </a:p>
          <a:p>
            <a:r>
              <a:rPr lang="en-US" sz="2000" b="1" dirty="0" smtClean="0">
                <a:solidFill>
                  <a:srgbClr val="000099"/>
                </a:solidFill>
                <a:latin typeface="Myriad Pro" pitchFamily="34" charset="0"/>
              </a:rPr>
              <a:t>BẢNG  </a:t>
            </a:r>
            <a:r>
              <a:rPr lang="en-US" sz="2000" dirty="0" smtClean="0">
                <a:solidFill>
                  <a:srgbClr val="000099"/>
                </a:solidFill>
                <a:latin typeface="Myriad Pro" pitchFamily="34" charset="0"/>
              </a:rPr>
              <a:t>DanhSachRap2</a:t>
            </a:r>
            <a:endParaRPr lang="en-US" sz="2000" dirty="0" smtClean="0">
              <a:solidFill>
                <a:srgbClr val="10ADD2"/>
              </a:solidFill>
              <a:latin typeface="Myriad Pro" pitchFamily="34" charset="0"/>
            </a:endParaRPr>
          </a:p>
          <a:p>
            <a:r>
              <a:rPr lang="en-US" sz="2000" b="1" dirty="0" smtClean="0">
                <a:solidFill>
                  <a:srgbClr val="008000"/>
                </a:solidFill>
                <a:latin typeface="Myriad Pro" pitchFamily="34" charset="0"/>
              </a:rPr>
              <a:t>ROW2 ( 13, ‘Galaxy’, ‘</a:t>
            </a:r>
            <a:r>
              <a:rPr lang="en-US" sz="2000" b="1" dirty="0" err="1" smtClean="0">
                <a:solidFill>
                  <a:srgbClr val="008000"/>
                </a:solidFill>
                <a:latin typeface="Myriad Pro" pitchFamily="34" charset="0"/>
              </a:rPr>
              <a:t>Tân</a:t>
            </a:r>
            <a:r>
              <a:rPr lang="en-US" sz="2000" b="1" dirty="0" smtClean="0">
                <a:solidFill>
                  <a:srgbClr val="008000"/>
                </a:solidFill>
                <a:latin typeface="Myriad Pro" pitchFamily="34" charset="0"/>
              </a:rPr>
              <a:t> </a:t>
            </a:r>
            <a:r>
              <a:rPr lang="en-US" sz="2000" b="1" dirty="0" err="1" smtClean="0">
                <a:solidFill>
                  <a:srgbClr val="008000"/>
                </a:solidFill>
                <a:latin typeface="Myriad Pro" pitchFamily="34" charset="0"/>
              </a:rPr>
              <a:t>Bình</a:t>
            </a:r>
            <a:r>
              <a:rPr lang="en-US" sz="2000" b="1" dirty="0" smtClean="0">
                <a:solidFill>
                  <a:srgbClr val="008000"/>
                </a:solidFill>
                <a:latin typeface="Myriad Pro" pitchFamily="34" charset="0"/>
              </a:rPr>
              <a:t>’, ‘01254747740’)</a:t>
            </a:r>
          </a:p>
        </p:txBody>
      </p:sp>
      <p:sp>
        <p:nvSpPr>
          <p:cNvPr id="7" name="TextBox 6"/>
          <p:cNvSpPr txBox="1"/>
          <p:nvPr/>
        </p:nvSpPr>
        <p:spPr>
          <a:xfrm>
            <a:off x="304800" y="3048000"/>
            <a:ext cx="8392160" cy="1323439"/>
          </a:xfrm>
          <a:prstGeom prst="rect">
            <a:avLst/>
          </a:prstGeom>
          <a:noFill/>
          <a:ln>
            <a:solidFill>
              <a:srgbClr val="10ADD2"/>
            </a:solidFill>
          </a:ln>
        </p:spPr>
        <p:txBody>
          <a:bodyPr wrap="square" rtlCol="0">
            <a:spAutoFit/>
          </a:bodyPr>
          <a:lstStyle/>
          <a:p>
            <a:r>
              <a:rPr lang="en-US" sz="2000" b="1" dirty="0" smtClean="0">
                <a:solidFill>
                  <a:srgbClr val="000099"/>
                </a:solidFill>
                <a:latin typeface="Myriad Pro" pitchFamily="34" charset="0"/>
              </a:rPr>
              <a:t>						</a:t>
            </a:r>
            <a:r>
              <a:rPr lang="en-US" sz="2000" b="1" dirty="0" err="1" smtClean="0">
                <a:solidFill>
                  <a:srgbClr val="000099"/>
                </a:solidFill>
                <a:latin typeface="Myriad Pro" pitchFamily="34" charset="0"/>
              </a:rPr>
              <a:t>Bảng</a:t>
            </a:r>
            <a:r>
              <a:rPr lang="en-US" sz="2000" b="1" dirty="0" smtClean="0">
                <a:solidFill>
                  <a:srgbClr val="000099"/>
                </a:solidFill>
                <a:latin typeface="Myriad Pro" pitchFamily="34" charset="0"/>
              </a:rPr>
              <a:t>  </a:t>
            </a:r>
            <a:r>
              <a:rPr lang="en-US" sz="2000" dirty="0" err="1" smtClean="0">
                <a:solidFill>
                  <a:srgbClr val="000099"/>
                </a:solidFill>
                <a:latin typeface="Myriad Pro" pitchFamily="34" charset="0"/>
              </a:rPr>
              <a:t>DangChieu</a:t>
            </a:r>
            <a:endParaRPr lang="en-US" sz="2000" dirty="0" smtClean="0">
              <a:solidFill>
                <a:srgbClr val="000099"/>
              </a:solidFill>
              <a:latin typeface="Myriad Pro" pitchFamily="34" charset="0"/>
            </a:endParaRPr>
          </a:p>
          <a:p>
            <a:r>
              <a:rPr lang="en-US" sz="2000" b="1" dirty="0" smtClean="0">
                <a:solidFill>
                  <a:srgbClr val="008000"/>
                </a:solidFill>
                <a:latin typeface="Myriad Pro" pitchFamily="34" charset="0"/>
              </a:rPr>
              <a:t>	ROW1( 1, </a:t>
            </a:r>
            <a:r>
              <a:rPr lang="en-US" sz="2000" b="1" dirty="0" smtClean="0">
                <a:solidFill>
                  <a:srgbClr val="FF1919"/>
                </a:solidFill>
                <a:latin typeface="Myriad Pro" pitchFamily="34" charset="0"/>
              </a:rPr>
              <a:t>13</a:t>
            </a:r>
            <a:r>
              <a:rPr lang="en-US" sz="2000" b="1" dirty="0" smtClean="0">
                <a:solidFill>
                  <a:srgbClr val="008000"/>
                </a:solidFill>
                <a:latin typeface="Myriad Pro" pitchFamily="34" charset="0"/>
              </a:rPr>
              <a:t>, 12/12/2011, 21/03/2011)	</a:t>
            </a:r>
          </a:p>
          <a:p>
            <a:endParaRPr lang="en-US" sz="2000" b="1" dirty="0" smtClean="0">
              <a:solidFill>
                <a:srgbClr val="008000"/>
              </a:solidFill>
              <a:latin typeface="Myriad Pro" pitchFamily="34" charset="0"/>
            </a:endParaRPr>
          </a:p>
          <a:p>
            <a:r>
              <a:rPr lang="en-US" sz="2000" b="1" dirty="0" smtClean="0">
                <a:solidFill>
                  <a:srgbClr val="008000"/>
                </a:solidFill>
                <a:latin typeface="Myriad Pro" pitchFamily="34" charset="0"/>
              </a:rPr>
              <a:t>ROW2(1, </a:t>
            </a:r>
            <a:r>
              <a:rPr lang="en-US" sz="2000" b="1" dirty="0" smtClean="0">
                <a:solidFill>
                  <a:srgbClr val="FF1919"/>
                </a:solidFill>
                <a:latin typeface="Myriad Pro" pitchFamily="34" charset="0"/>
              </a:rPr>
              <a:t>21</a:t>
            </a:r>
            <a:r>
              <a:rPr lang="en-US" sz="2000" b="1" dirty="0" smtClean="0">
                <a:solidFill>
                  <a:srgbClr val="008000"/>
                </a:solidFill>
                <a:latin typeface="Myriad Pro" pitchFamily="34" charset="0"/>
              </a:rPr>
              <a:t>, 12/12/2011, 21/03/2011)</a:t>
            </a:r>
          </a:p>
        </p:txBody>
      </p:sp>
      <p:sp>
        <p:nvSpPr>
          <p:cNvPr id="9" name="TextBox 8"/>
          <p:cNvSpPr txBox="1"/>
          <p:nvPr/>
        </p:nvSpPr>
        <p:spPr>
          <a:xfrm>
            <a:off x="838200" y="5662880"/>
            <a:ext cx="3076291" cy="661720"/>
          </a:xfrm>
          <a:prstGeom prst="rect">
            <a:avLst/>
          </a:prstGeom>
          <a:noFill/>
        </p:spPr>
        <p:txBody>
          <a:bodyPr wrap="none" rtlCol="0">
            <a:spAutoFit/>
          </a:bodyPr>
          <a:lstStyle/>
          <a:p>
            <a:r>
              <a:rPr lang="en-US" sz="3700" dirty="0" smtClean="0">
                <a:solidFill>
                  <a:schemeClr val="tx1">
                    <a:lumMod val="85000"/>
                    <a:lumOff val="15000"/>
                  </a:schemeClr>
                </a:solidFill>
              </a:rPr>
              <a:t>Shallow equal</a:t>
            </a:r>
            <a:endParaRPr lang="en-US" sz="3700" dirty="0">
              <a:solidFill>
                <a:schemeClr val="tx1">
                  <a:lumMod val="85000"/>
                  <a:lumOff val="15000"/>
                </a:schemeClr>
              </a:solidFill>
            </a:endParaRPr>
          </a:p>
        </p:txBody>
      </p:sp>
      <p:sp>
        <p:nvSpPr>
          <p:cNvPr id="10" name="TextBox 9"/>
          <p:cNvSpPr txBox="1"/>
          <p:nvPr/>
        </p:nvSpPr>
        <p:spPr>
          <a:xfrm>
            <a:off x="5595372" y="5715000"/>
            <a:ext cx="2553904" cy="661720"/>
          </a:xfrm>
          <a:prstGeom prst="rect">
            <a:avLst/>
          </a:prstGeom>
          <a:noFill/>
        </p:spPr>
        <p:txBody>
          <a:bodyPr wrap="none" rtlCol="0">
            <a:spAutoFit/>
          </a:bodyPr>
          <a:lstStyle/>
          <a:p>
            <a:r>
              <a:rPr lang="en-US" sz="3700" dirty="0" smtClean="0">
                <a:solidFill>
                  <a:srgbClr val="008000"/>
                </a:solidFill>
              </a:rPr>
              <a:t>Deep equal</a:t>
            </a:r>
            <a:endParaRPr lang="en-US" sz="3700" dirty="0">
              <a:solidFill>
                <a:srgbClr val="008000"/>
              </a:solidFill>
            </a:endParaRPr>
          </a:p>
        </p:txBody>
      </p:sp>
      <p:sp>
        <p:nvSpPr>
          <p:cNvPr id="12" name="TextBox 11"/>
          <p:cNvSpPr txBox="1"/>
          <p:nvPr/>
        </p:nvSpPr>
        <p:spPr>
          <a:xfrm>
            <a:off x="6629400" y="762000"/>
            <a:ext cx="2356735" cy="461665"/>
          </a:xfrm>
          <a:prstGeom prst="rect">
            <a:avLst/>
          </a:prstGeom>
          <a:noFill/>
        </p:spPr>
        <p:txBody>
          <a:bodyPr wrap="none" rtlCol="0">
            <a:spAutoFit/>
          </a:bodyPr>
          <a:lstStyle/>
          <a:p>
            <a:r>
              <a:rPr lang="en-US" sz="2400" b="1" dirty="0" err="1" smtClean="0">
                <a:solidFill>
                  <a:srgbClr val="10ADD2"/>
                </a:solidFill>
                <a:latin typeface="Myriad Pro" pitchFamily="34" charset="0"/>
              </a:rPr>
              <a:t>Kieu_RapPhim</a:t>
            </a:r>
            <a:endParaRPr lang="en-US" sz="2400" dirty="0"/>
          </a:p>
        </p:txBody>
      </p:sp>
      <p:cxnSp>
        <p:nvCxnSpPr>
          <p:cNvPr id="14" name="Straight Arrow Connector 13"/>
          <p:cNvCxnSpPr>
            <a:stCxn id="12" idx="1"/>
          </p:cNvCxnSpPr>
          <p:nvPr/>
        </p:nvCxnSpPr>
        <p:spPr>
          <a:xfrm rot="10800000" flipV="1">
            <a:off x="3429000" y="992833"/>
            <a:ext cx="3200400" cy="378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3429000" y="1143000"/>
            <a:ext cx="3200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52600" y="4572000"/>
            <a:ext cx="1162498" cy="2462213"/>
          </a:xfrm>
          <a:prstGeom prst="rect">
            <a:avLst/>
          </a:prstGeom>
          <a:noFill/>
        </p:spPr>
        <p:txBody>
          <a:bodyPr wrap="none" rtlCol="0">
            <a:spAutoFit/>
          </a:bodyPr>
          <a:lstStyle/>
          <a:p>
            <a:r>
              <a:rPr lang="en-US" sz="15400" dirty="0" smtClean="0">
                <a:solidFill>
                  <a:srgbClr val="FF1919"/>
                </a:solidFill>
              </a:rPr>
              <a:t>x</a:t>
            </a:r>
            <a:endParaRPr lang="en-US" sz="15400" dirty="0">
              <a:solidFill>
                <a:srgbClr val="FF1919"/>
              </a:solidFill>
            </a:endParaRPr>
          </a:p>
        </p:txBody>
      </p:sp>
      <p:cxnSp>
        <p:nvCxnSpPr>
          <p:cNvPr id="31" name="Curved Connector 30"/>
          <p:cNvCxnSpPr/>
          <p:nvPr/>
        </p:nvCxnSpPr>
        <p:spPr>
          <a:xfrm rot="10800000">
            <a:off x="1143000" y="2743200"/>
            <a:ext cx="1600200" cy="685800"/>
          </a:xfrm>
          <a:prstGeom prst="curved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endCxn id="6" idx="1"/>
          </p:cNvCxnSpPr>
          <p:nvPr/>
        </p:nvCxnSpPr>
        <p:spPr>
          <a:xfrm rot="16200000" flipV="1">
            <a:off x="-8012" y="2430388"/>
            <a:ext cx="2230904" cy="1137920"/>
          </a:xfrm>
          <a:prstGeom prst="curvedConnector4">
            <a:avLst>
              <a:gd name="adj1" fmla="val 28271"/>
              <a:gd name="adj2" fmla="val 120089"/>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89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500"/>
                                        <p:tgtEl>
                                          <p:spTgt spid="12"/>
                                        </p:tgtEl>
                                      </p:cBhvr>
                                    </p:animEffect>
                                  </p:childTnLst>
                                </p:cTn>
                              </p:par>
                              <p:par>
                                <p:cTn id="8" presetID="8"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amond(in)">
                                      <p:cBhvr>
                                        <p:cTn id="10" dur="500"/>
                                        <p:tgtEl>
                                          <p:spTgt spid="16"/>
                                        </p:tgtEl>
                                      </p:cBhvr>
                                    </p:animEffect>
                                  </p:childTnLst>
                                </p:cTn>
                              </p:par>
                              <p:par>
                                <p:cTn id="11" presetID="8" presetClass="entr" presetSubtype="16"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amond(i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37" presetClass="entr" presetSubtype="0" fill="hold" grpId="0" nodeType="clickEffect">
                                  <p:stCondLst>
                                    <p:cond delay="0"/>
                                  </p:stCondLst>
                                  <p:iterate type="lt">
                                    <p:tmPct val="0"/>
                                  </p:iterate>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900" decel="100000" fill="hold"/>
                                        <p:tgtEl>
                                          <p:spTgt spid="6"/>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iterate type="lt">
                                    <p:tmPct val="0"/>
                                  </p:iterate>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900" decel="100000" fill="hold"/>
                                        <p:tgtEl>
                                          <p:spTgt spid="10"/>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900" decel="100000" fill="hold"/>
                                        <p:tgtEl>
                                          <p:spTgt spid="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mph" presetSubtype="0" fill="hold" grpId="1" nodeType="clickEffect">
                                  <p:stCondLst>
                                    <p:cond delay="0"/>
                                  </p:stCondLst>
                                  <p:iterate type="lt">
                                    <p:tmPct val="0"/>
                                  </p:iterate>
                                  <p:childTnLst>
                                    <p:anim calcmode="discrete" valueType="str">
                                      <p:cBhvr override="childStyle">
                                        <p:cTn id="46" dur="2000" fill="hold"/>
                                        <p:tgtEl>
                                          <p:spTgt spid="10"/>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47" presetID="10" presetClass="emph" presetSubtype="0" fill="hold" grpId="1" nodeType="withEffect">
                                  <p:stCondLst>
                                    <p:cond delay="0"/>
                                  </p:stCondLst>
                                  <p:childTnLst>
                                    <p:anim calcmode="discrete" valueType="str">
                                      <p:cBhvr override="childStyle">
                                        <p:cTn id="48" dur="2000" fill="hold"/>
                                        <p:tgtEl>
                                          <p:spTgt spid="9"/>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35" presetClass="emph" presetSubtype="0" fill="hold" grpId="2" nodeType="clickEffect">
                                  <p:stCondLst>
                                    <p:cond delay="0"/>
                                  </p:stCondLst>
                                  <p:iterate type="lt">
                                    <p:tmPct val="0"/>
                                  </p:iterate>
                                  <p:childTnLst>
                                    <p:anim calcmode="discrete" valueType="str">
                                      <p:cBhvr>
                                        <p:cTn id="59"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9" grpId="1"/>
      <p:bldP spid="10" grpId="0"/>
      <p:bldP spid="10" grpId="1"/>
      <p:bldP spid="10" grpId="2"/>
      <p:bldP spid="12"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dirty="0" smtClean="0"/>
              <a:t>Dereferencing reference types</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Content Placeholder 2"/>
          <p:cNvSpPr>
            <a:spLocks noGrp="1"/>
          </p:cNvSpPr>
          <p:nvPr>
            <p:ph idx="1"/>
          </p:nvPr>
        </p:nvSpPr>
        <p:spPr>
          <a:xfrm>
            <a:off x="457200" y="1143000"/>
            <a:ext cx="8229600" cy="4525963"/>
          </a:xfrm>
        </p:spPr>
        <p:txBody>
          <a:bodyPr/>
          <a:lstStyle/>
          <a:p>
            <a:r>
              <a:rPr lang="en-US" dirty="0" err="1" smtClean="0">
                <a:solidFill>
                  <a:srgbClr val="000099"/>
                </a:solidFill>
              </a:rPr>
              <a:t>Tạo</a:t>
            </a:r>
            <a:r>
              <a:rPr lang="en-US" dirty="0" smtClean="0">
                <a:solidFill>
                  <a:srgbClr val="000099"/>
                </a:solidFill>
              </a:rPr>
              <a:t> </a:t>
            </a:r>
            <a:r>
              <a:rPr lang="en-US" dirty="0" err="1" smtClean="0">
                <a:solidFill>
                  <a:srgbClr val="000099"/>
                </a:solidFill>
              </a:rPr>
              <a:t>ra</a:t>
            </a:r>
            <a:r>
              <a:rPr lang="en-US" dirty="0" smtClean="0">
                <a:solidFill>
                  <a:srgbClr val="000099"/>
                </a:solidFill>
              </a:rPr>
              <a:t> </a:t>
            </a:r>
            <a:r>
              <a:rPr lang="en-US" dirty="0" err="1" smtClean="0">
                <a:solidFill>
                  <a:srgbClr val="000099"/>
                </a:solidFill>
              </a:rPr>
              <a:t>giá</a:t>
            </a:r>
            <a:r>
              <a:rPr lang="en-US" dirty="0" smtClean="0">
                <a:solidFill>
                  <a:srgbClr val="000099"/>
                </a:solidFill>
              </a:rPr>
              <a:t> </a:t>
            </a:r>
            <a:r>
              <a:rPr lang="en-US" dirty="0" err="1" smtClean="0">
                <a:solidFill>
                  <a:srgbClr val="000099"/>
                </a:solidFill>
              </a:rPr>
              <a:t>trị</a:t>
            </a:r>
            <a:r>
              <a:rPr lang="en-US" dirty="0" smtClean="0">
                <a:solidFill>
                  <a:srgbClr val="000099"/>
                </a:solidFill>
              </a:rPr>
              <a:t> </a:t>
            </a:r>
            <a:r>
              <a:rPr lang="en-US" dirty="0" err="1" smtClean="0">
                <a:solidFill>
                  <a:srgbClr val="000099"/>
                </a:solidFill>
              </a:rPr>
              <a:t>tham</a:t>
            </a:r>
            <a:r>
              <a:rPr lang="en-US" dirty="0" smtClean="0">
                <a:solidFill>
                  <a:srgbClr val="000099"/>
                </a:solidFill>
              </a:rPr>
              <a:t> </a:t>
            </a:r>
            <a:r>
              <a:rPr lang="en-US" dirty="0" err="1" smtClean="0">
                <a:solidFill>
                  <a:srgbClr val="000099"/>
                </a:solidFill>
              </a:rPr>
              <a:t>chiếu</a:t>
            </a:r>
            <a:r>
              <a:rPr lang="en-US" dirty="0" smtClean="0">
                <a:solidFill>
                  <a:srgbClr val="000099"/>
                </a:solidFill>
              </a:rPr>
              <a:t> REF </a:t>
            </a:r>
            <a:r>
              <a:rPr lang="en-US" dirty="0" err="1" smtClean="0">
                <a:solidFill>
                  <a:srgbClr val="000099"/>
                </a:solidFill>
              </a:rPr>
              <a:t>có</a:t>
            </a:r>
            <a:r>
              <a:rPr lang="en-US" dirty="0" smtClean="0">
                <a:solidFill>
                  <a:srgbClr val="000099"/>
                </a:solidFill>
              </a:rPr>
              <a:t> type constructor REF(base).</a:t>
            </a:r>
          </a:p>
          <a:p>
            <a:r>
              <a:rPr lang="en-US" dirty="0" smtClean="0">
                <a:solidFill>
                  <a:srgbClr val="008000"/>
                </a:solidFill>
              </a:rPr>
              <a:t> </a:t>
            </a:r>
            <a:r>
              <a:rPr lang="en-US" dirty="0" err="1" smtClean="0">
                <a:solidFill>
                  <a:srgbClr val="008000"/>
                </a:solidFill>
              </a:rPr>
              <a:t>Lấy</a:t>
            </a:r>
            <a:r>
              <a:rPr lang="en-US" dirty="0" smtClean="0">
                <a:solidFill>
                  <a:srgbClr val="008000"/>
                </a:solidFill>
              </a:rPr>
              <a:t> </a:t>
            </a:r>
            <a:r>
              <a:rPr lang="en-US" dirty="0" err="1" smtClean="0">
                <a:solidFill>
                  <a:srgbClr val="008000"/>
                </a:solidFill>
              </a:rPr>
              <a:t>giá</a:t>
            </a:r>
            <a:r>
              <a:rPr lang="en-US" dirty="0" smtClean="0">
                <a:solidFill>
                  <a:srgbClr val="008000"/>
                </a:solidFill>
              </a:rPr>
              <a:t> </a:t>
            </a:r>
            <a:r>
              <a:rPr lang="en-US" dirty="0" err="1" smtClean="0">
                <a:solidFill>
                  <a:srgbClr val="008000"/>
                </a:solidFill>
              </a:rPr>
              <a:t>trị</a:t>
            </a:r>
            <a:r>
              <a:rPr lang="en-US" dirty="0" smtClean="0">
                <a:solidFill>
                  <a:srgbClr val="008000"/>
                </a:solidFill>
              </a:rPr>
              <a:t> </a:t>
            </a:r>
            <a:r>
              <a:rPr lang="en-US" dirty="0" err="1" smtClean="0">
                <a:solidFill>
                  <a:srgbClr val="008000"/>
                </a:solidFill>
              </a:rPr>
              <a:t>của</a:t>
            </a:r>
            <a:r>
              <a:rPr lang="en-US" dirty="0" smtClean="0">
                <a:solidFill>
                  <a:srgbClr val="008000"/>
                </a:solidFill>
              </a:rPr>
              <a:t> </a:t>
            </a:r>
            <a:r>
              <a:rPr lang="en-US" dirty="0" err="1" smtClean="0">
                <a:solidFill>
                  <a:srgbClr val="008000"/>
                </a:solidFill>
              </a:rPr>
              <a:t>các</a:t>
            </a:r>
            <a:r>
              <a:rPr lang="en-US" dirty="0" smtClean="0">
                <a:solidFill>
                  <a:srgbClr val="008000"/>
                </a:solidFill>
              </a:rPr>
              <a:t> </a:t>
            </a:r>
            <a:r>
              <a:rPr lang="en-US" dirty="0" err="1" smtClean="0">
                <a:solidFill>
                  <a:srgbClr val="008000"/>
                </a:solidFill>
              </a:rPr>
              <a:t>thuộc</a:t>
            </a:r>
            <a:r>
              <a:rPr lang="en-US" dirty="0" smtClean="0">
                <a:solidFill>
                  <a:srgbClr val="008000"/>
                </a:solidFill>
              </a:rPr>
              <a:t> </a:t>
            </a:r>
            <a:r>
              <a:rPr lang="en-US" dirty="0" err="1" smtClean="0">
                <a:solidFill>
                  <a:srgbClr val="008000"/>
                </a:solidFill>
              </a:rPr>
              <a:t>tính</a:t>
            </a:r>
            <a:r>
              <a:rPr lang="en-US" dirty="0" smtClean="0">
                <a:solidFill>
                  <a:srgbClr val="008000"/>
                </a:solidFill>
              </a:rPr>
              <a:t> </a:t>
            </a:r>
            <a:r>
              <a:rPr lang="en-US" dirty="0" err="1" smtClean="0">
                <a:solidFill>
                  <a:srgbClr val="008000"/>
                </a:solidFill>
              </a:rPr>
              <a:t>của</a:t>
            </a:r>
            <a:r>
              <a:rPr lang="en-US" dirty="0" smtClean="0">
                <a:solidFill>
                  <a:srgbClr val="008000"/>
                </a:solidFill>
              </a:rPr>
              <a:t> </a:t>
            </a:r>
            <a:r>
              <a:rPr lang="en-US" dirty="0" err="1" smtClean="0">
                <a:solidFill>
                  <a:srgbClr val="008000"/>
                </a:solidFill>
              </a:rPr>
              <a:t>đối</a:t>
            </a:r>
            <a:r>
              <a:rPr lang="en-US" dirty="0" smtClean="0">
                <a:solidFill>
                  <a:srgbClr val="008000"/>
                </a:solidFill>
              </a:rPr>
              <a:t> </a:t>
            </a:r>
            <a:r>
              <a:rPr lang="en-US" dirty="0" err="1" smtClean="0">
                <a:solidFill>
                  <a:srgbClr val="008000"/>
                </a:solidFill>
              </a:rPr>
              <a:t>tượng</a:t>
            </a:r>
            <a:r>
              <a:rPr lang="en-US" dirty="0" smtClean="0">
                <a:solidFill>
                  <a:srgbClr val="008000"/>
                </a:solidFill>
              </a:rPr>
              <a:t> </a:t>
            </a:r>
            <a:r>
              <a:rPr lang="en-US" dirty="0" err="1" smtClean="0">
                <a:solidFill>
                  <a:srgbClr val="008000"/>
                </a:solidFill>
              </a:rPr>
              <a:t>mà</a:t>
            </a:r>
            <a:r>
              <a:rPr lang="en-US" dirty="0" smtClean="0">
                <a:solidFill>
                  <a:srgbClr val="008000"/>
                </a:solidFill>
              </a:rPr>
              <a:t> REF </a:t>
            </a:r>
            <a:r>
              <a:rPr lang="en-US" dirty="0" err="1" smtClean="0">
                <a:solidFill>
                  <a:srgbClr val="008000"/>
                </a:solidFill>
              </a:rPr>
              <a:t>tham</a:t>
            </a:r>
            <a:r>
              <a:rPr lang="en-US" dirty="0" smtClean="0">
                <a:solidFill>
                  <a:srgbClr val="008000"/>
                </a:solidFill>
              </a:rPr>
              <a:t> </a:t>
            </a:r>
            <a:r>
              <a:rPr lang="en-US" dirty="0" err="1" smtClean="0">
                <a:solidFill>
                  <a:srgbClr val="008000"/>
                </a:solidFill>
              </a:rPr>
              <a:t>chiếu</a:t>
            </a:r>
            <a:r>
              <a:rPr lang="en-US" dirty="0" smtClean="0">
                <a:solidFill>
                  <a:srgbClr val="008000"/>
                </a:solidFill>
              </a:rPr>
              <a:t>??</a:t>
            </a:r>
          </a:p>
          <a:p>
            <a:pPr>
              <a:buNone/>
            </a:pPr>
            <a:r>
              <a:rPr lang="en-US" dirty="0" smtClean="0">
                <a:solidFill>
                  <a:srgbClr val="008000"/>
                </a:solidFill>
              </a:rPr>
              <a:t>	</a:t>
            </a:r>
            <a:r>
              <a:rPr lang="en-US" dirty="0" smtClean="0">
                <a:solidFill>
                  <a:srgbClr val="000099"/>
                </a:solidFill>
              </a:rPr>
              <a:t>			</a:t>
            </a:r>
            <a:r>
              <a:rPr lang="en-US" dirty="0" err="1" smtClean="0">
                <a:solidFill>
                  <a:srgbClr val="FF0000"/>
                </a:solidFill>
              </a:rPr>
              <a:t>deref</a:t>
            </a:r>
            <a:r>
              <a:rPr lang="en-US" dirty="0" smtClean="0">
                <a:solidFill>
                  <a:srgbClr val="FF0000"/>
                </a:solidFill>
              </a:rPr>
              <a:t>()</a:t>
            </a:r>
          </a:p>
          <a:p>
            <a:pPr>
              <a:buNone/>
            </a:pPr>
            <a:r>
              <a:rPr lang="en-US" dirty="0" smtClean="0">
                <a:solidFill>
                  <a:srgbClr val="FF0000"/>
                </a:solidFill>
              </a:rPr>
              <a:t>				   </a:t>
            </a:r>
            <a:r>
              <a:rPr lang="en-US" dirty="0" smtClean="0">
                <a:solidFill>
                  <a:srgbClr val="FF0000"/>
                </a:solidFill>
                <a:sym typeface="Wingdings" pitchFamily="2" charset="2"/>
              </a:rPr>
              <a:t></a:t>
            </a:r>
          </a:p>
          <a:p>
            <a:pPr>
              <a:buNone/>
            </a:pPr>
            <a:r>
              <a:rPr lang="en-US" dirty="0" err="1" smtClean="0">
                <a:solidFill>
                  <a:srgbClr val="000099"/>
                </a:solidFill>
                <a:sym typeface="Wingdings" pitchFamily="2" charset="2"/>
              </a:rPr>
              <a:t>Ví</a:t>
            </a:r>
            <a:r>
              <a:rPr lang="en-US" dirty="0" smtClean="0">
                <a:solidFill>
                  <a:srgbClr val="000099"/>
                </a:solidFill>
                <a:sym typeface="Wingdings" pitchFamily="2" charset="2"/>
              </a:rPr>
              <a:t> </a:t>
            </a:r>
            <a:r>
              <a:rPr lang="en-US" dirty="0" err="1" smtClean="0">
                <a:solidFill>
                  <a:srgbClr val="000099"/>
                </a:solidFill>
                <a:sym typeface="Wingdings" pitchFamily="2" charset="2"/>
              </a:rPr>
              <a:t>dụ</a:t>
            </a:r>
            <a:r>
              <a:rPr lang="en-US" dirty="0" smtClean="0">
                <a:solidFill>
                  <a:srgbClr val="000099"/>
                </a:solidFill>
                <a:sym typeface="Wingdings" pitchFamily="2" charset="2"/>
              </a:rPr>
              <a:t>: </a:t>
            </a:r>
            <a:r>
              <a:rPr lang="en-US" dirty="0" err="1" smtClean="0">
                <a:solidFill>
                  <a:srgbClr val="000099"/>
                </a:solidFill>
                <a:sym typeface="Wingdings" pitchFamily="2" charset="2"/>
              </a:rPr>
              <a:t>DangChieu.</a:t>
            </a:r>
            <a:r>
              <a:rPr lang="en-US" dirty="0" err="1" smtClean="0">
                <a:solidFill>
                  <a:srgbClr val="FF0000"/>
                </a:solidFill>
                <a:sym typeface="Wingdings" pitchFamily="2" charset="2"/>
              </a:rPr>
              <a:t>deref</a:t>
            </a:r>
            <a:r>
              <a:rPr lang="en-US" dirty="0" smtClean="0">
                <a:solidFill>
                  <a:srgbClr val="000099"/>
                </a:solidFill>
                <a:sym typeface="Wingdings" pitchFamily="2" charset="2"/>
              </a:rPr>
              <a:t>(rap).</a:t>
            </a:r>
            <a:r>
              <a:rPr lang="en-US" dirty="0" err="1" smtClean="0">
                <a:solidFill>
                  <a:srgbClr val="000099"/>
                </a:solidFill>
                <a:sym typeface="Wingdings" pitchFamily="2" charset="2"/>
              </a:rPr>
              <a:t>tenRap</a:t>
            </a:r>
            <a:endParaRPr lang="en-US" dirty="0" smtClean="0">
              <a:solidFill>
                <a:srgbClr val="000099"/>
              </a:solidFill>
              <a:sym typeface="Wingdings" pitchFamily="2" charset="2"/>
            </a:endParaRPr>
          </a:p>
          <a:p>
            <a:pPr>
              <a:buNone/>
            </a:pPr>
            <a:r>
              <a:rPr lang="en-US" dirty="0" err="1" smtClean="0">
                <a:solidFill>
                  <a:srgbClr val="000099"/>
                </a:solidFill>
                <a:sym typeface="Wingdings" pitchFamily="2" charset="2"/>
              </a:rPr>
              <a:t>Hoặc</a:t>
            </a:r>
            <a:r>
              <a:rPr lang="en-US" dirty="0" smtClean="0">
                <a:solidFill>
                  <a:srgbClr val="000099"/>
                </a:solidFill>
                <a:sym typeface="Wingdings" pitchFamily="2" charset="2"/>
              </a:rPr>
              <a:t>  </a:t>
            </a:r>
            <a:r>
              <a:rPr lang="en-US" dirty="0" err="1" smtClean="0">
                <a:solidFill>
                  <a:srgbClr val="000099"/>
                </a:solidFill>
                <a:sym typeface="Wingdings" pitchFamily="2" charset="2"/>
              </a:rPr>
              <a:t>DangChieu.rap</a:t>
            </a:r>
            <a:r>
              <a:rPr lang="en-US" dirty="0" err="1" smtClean="0">
                <a:solidFill>
                  <a:srgbClr val="FF0000"/>
                </a:solidFill>
                <a:sym typeface="Wingdings" pitchFamily="2" charset="2"/>
              </a:rPr>
              <a:t></a:t>
            </a:r>
            <a:r>
              <a:rPr lang="en-US" dirty="0" err="1" smtClean="0">
                <a:solidFill>
                  <a:srgbClr val="000099"/>
                </a:solidFill>
                <a:sym typeface="Wingdings" pitchFamily="2" charset="2"/>
              </a:rPr>
              <a:t>tenRap</a:t>
            </a:r>
            <a:endParaRPr lang="en-US" dirty="0">
              <a:solidFill>
                <a:srgbClr val="000099"/>
              </a:solidFill>
            </a:endParaRPr>
          </a:p>
        </p:txBody>
      </p:sp>
    </p:spTree>
    <p:extLst>
      <p:ext uri="{BB962C8B-B14F-4D97-AF65-F5344CB8AC3E}">
        <p14:creationId xmlns:p14="http://schemas.microsoft.com/office/powerpoint/2010/main" val="98973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17"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5"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 calcmode="lin" valueType="num">
                                      <p:cBhvr>
                                        <p:cTn id="26"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29"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 calcmode="lin" valueType="num">
                                      <p:cBhvr>
                                        <p:cTn id="38"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xEl>
                                              <p:pRg st="4" end="4"/>
                                            </p:txEl>
                                          </p:spTgt>
                                        </p:tgtEl>
                                        <p:attrNameLst>
                                          <p:attrName>style.visibility</p:attrName>
                                        </p:attrNameLst>
                                      </p:cBhvr>
                                      <p:to>
                                        <p:strVal val="visible"/>
                                      </p:to>
                                    </p:set>
                                    <p:animEffect transition="in" filter="fade">
                                      <p:cBhvr>
                                        <p:cTn id="50" dur="2000"/>
                                        <p:tgtEl>
                                          <p:spTgt spid="7">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animEffect transition="in" filter="fade">
                                      <p:cBhvr>
                                        <p:cTn id="53"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 THỪA</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grpSp>
        <p:nvGrpSpPr>
          <p:cNvPr id="6" name="Group 5"/>
          <p:cNvGrpSpPr/>
          <p:nvPr/>
        </p:nvGrpSpPr>
        <p:grpSpPr>
          <a:xfrm>
            <a:off x="3505200" y="1778761"/>
            <a:ext cx="1737360" cy="1508613"/>
            <a:chOff x="4663440" y="5359566"/>
            <a:chExt cx="1737360" cy="1508613"/>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8" name="TextBox 7"/>
            <p:cNvSpPr txBox="1"/>
            <p:nvPr/>
          </p:nvSpPr>
          <p:spPr>
            <a:xfrm>
              <a:off x="4663440" y="6319539"/>
              <a:ext cx="1737360" cy="548640"/>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sp>
        <p:nvSpPr>
          <p:cNvPr id="9" name="TextBox 8"/>
          <p:cNvSpPr txBox="1"/>
          <p:nvPr/>
        </p:nvSpPr>
        <p:spPr>
          <a:xfrm>
            <a:off x="1143000" y="3733800"/>
            <a:ext cx="7761035" cy="1569660"/>
          </a:xfrm>
          <a:prstGeom prst="rect">
            <a:avLst/>
          </a:prstGeom>
          <a:noFill/>
        </p:spPr>
        <p:txBody>
          <a:bodyPr wrap="none" rtlCol="0">
            <a:spAutoFit/>
          </a:bodyPr>
          <a:lstStyle/>
          <a:p>
            <a:pPr>
              <a:buFont typeface="Wingdings" pitchFamily="2" charset="2"/>
              <a:buChar char="v"/>
            </a:pPr>
            <a:r>
              <a:rPr lang="en-US" sz="3200" dirty="0" err="1" smtClean="0">
                <a:solidFill>
                  <a:srgbClr val="000099"/>
                </a:solidFill>
              </a:rPr>
              <a:t>Định</a:t>
            </a:r>
            <a:r>
              <a:rPr lang="en-US" sz="3200" dirty="0" smtClean="0">
                <a:solidFill>
                  <a:srgbClr val="000099"/>
                </a:solidFill>
              </a:rPr>
              <a:t> </a:t>
            </a:r>
            <a:r>
              <a:rPr lang="en-US" sz="3200" dirty="0" err="1" smtClean="0">
                <a:solidFill>
                  <a:srgbClr val="000099"/>
                </a:solidFill>
              </a:rPr>
              <a:t>nghĩa</a:t>
            </a:r>
            <a:r>
              <a:rPr lang="en-US" sz="3200" dirty="0" smtClean="0">
                <a:solidFill>
                  <a:srgbClr val="000099"/>
                </a:solidFill>
              </a:rPr>
              <a:t> </a:t>
            </a:r>
            <a:r>
              <a:rPr lang="en-US" sz="3200" dirty="0" err="1" smtClean="0">
                <a:solidFill>
                  <a:srgbClr val="000099"/>
                </a:solidFill>
              </a:rPr>
              <a:t>kiểu</a:t>
            </a:r>
            <a:r>
              <a:rPr lang="en-US" sz="3200" dirty="0" smtClean="0">
                <a:solidFill>
                  <a:srgbClr val="000099"/>
                </a:solidFill>
              </a:rPr>
              <a:t> </a:t>
            </a:r>
            <a:r>
              <a:rPr lang="en-US" sz="3200" dirty="0" err="1" smtClean="0">
                <a:solidFill>
                  <a:srgbClr val="000099"/>
                </a:solidFill>
              </a:rPr>
              <a:t>với</a:t>
            </a:r>
            <a:r>
              <a:rPr lang="en-US" sz="3200" dirty="0" smtClean="0">
                <a:solidFill>
                  <a:srgbClr val="000099"/>
                </a:solidFill>
              </a:rPr>
              <a:t> </a:t>
            </a:r>
            <a:r>
              <a:rPr lang="en-US" sz="3200" dirty="0" err="1" smtClean="0">
                <a:solidFill>
                  <a:srgbClr val="000099"/>
                </a:solidFill>
              </a:rPr>
              <a:t>kế</a:t>
            </a:r>
            <a:r>
              <a:rPr lang="en-US" sz="3200" dirty="0" smtClean="0">
                <a:solidFill>
                  <a:srgbClr val="000099"/>
                </a:solidFill>
              </a:rPr>
              <a:t> </a:t>
            </a:r>
            <a:r>
              <a:rPr lang="en-US" sz="3200" dirty="0" err="1" smtClean="0">
                <a:solidFill>
                  <a:srgbClr val="000099"/>
                </a:solidFill>
              </a:rPr>
              <a:t>thừa</a:t>
            </a:r>
            <a:endParaRPr lang="en-US" sz="3200" dirty="0" smtClean="0">
              <a:solidFill>
                <a:srgbClr val="000099"/>
              </a:solidFill>
            </a:endParaRPr>
          </a:p>
          <a:p>
            <a:pPr>
              <a:buFont typeface="Wingdings" pitchFamily="2" charset="2"/>
              <a:buChar char="v"/>
            </a:pPr>
            <a:r>
              <a:rPr lang="en-US" sz="3200" dirty="0" err="1" smtClean="0">
                <a:solidFill>
                  <a:srgbClr val="000099"/>
                </a:solidFill>
              </a:rPr>
              <a:t>Cơ</a:t>
            </a:r>
            <a:r>
              <a:rPr lang="en-US" sz="3200" dirty="0" smtClean="0">
                <a:solidFill>
                  <a:srgbClr val="000099"/>
                </a:solidFill>
              </a:rPr>
              <a:t> </a:t>
            </a:r>
            <a:r>
              <a:rPr lang="en-US" sz="3200" dirty="0" err="1" smtClean="0">
                <a:solidFill>
                  <a:srgbClr val="000099"/>
                </a:solidFill>
              </a:rPr>
              <a:t>chế</a:t>
            </a:r>
            <a:r>
              <a:rPr lang="en-US" sz="3200" dirty="0" smtClean="0">
                <a:solidFill>
                  <a:srgbClr val="000099"/>
                </a:solidFill>
              </a:rPr>
              <a:t> binding </a:t>
            </a:r>
            <a:r>
              <a:rPr lang="en-US" sz="3200" dirty="0" err="1" smtClean="0">
                <a:solidFill>
                  <a:srgbClr val="000099"/>
                </a:solidFill>
              </a:rPr>
              <a:t>của</a:t>
            </a:r>
            <a:r>
              <a:rPr lang="en-US" sz="3200" dirty="0" smtClean="0">
                <a:solidFill>
                  <a:srgbClr val="000099"/>
                </a:solidFill>
              </a:rPr>
              <a:t> </a:t>
            </a:r>
            <a:r>
              <a:rPr lang="en-US" sz="3200" dirty="0" err="1" smtClean="0">
                <a:solidFill>
                  <a:srgbClr val="000099"/>
                </a:solidFill>
              </a:rPr>
              <a:t>phương</a:t>
            </a:r>
            <a:r>
              <a:rPr lang="en-US" sz="3200" dirty="0" smtClean="0">
                <a:solidFill>
                  <a:srgbClr val="000099"/>
                </a:solidFill>
              </a:rPr>
              <a:t> </a:t>
            </a:r>
            <a:r>
              <a:rPr lang="en-US" sz="3200" dirty="0" err="1" smtClean="0">
                <a:solidFill>
                  <a:srgbClr val="000099"/>
                </a:solidFill>
              </a:rPr>
              <a:t>thức</a:t>
            </a:r>
            <a:endParaRPr lang="en-US" sz="3200" dirty="0" smtClean="0">
              <a:solidFill>
                <a:srgbClr val="000099"/>
              </a:solidFill>
            </a:endParaRPr>
          </a:p>
          <a:p>
            <a:pPr>
              <a:buFont typeface="Wingdings" pitchFamily="2" charset="2"/>
              <a:buChar char="v"/>
            </a:pPr>
            <a:r>
              <a:rPr lang="en-US" sz="3200" dirty="0" err="1" smtClean="0">
                <a:solidFill>
                  <a:srgbClr val="000099"/>
                </a:solidFill>
              </a:rPr>
              <a:t>Tập</a:t>
            </a:r>
            <a:r>
              <a:rPr lang="en-US" sz="3200" dirty="0" smtClean="0">
                <a:solidFill>
                  <a:srgbClr val="000099"/>
                </a:solidFill>
              </a:rPr>
              <a:t> </a:t>
            </a:r>
            <a:r>
              <a:rPr lang="en-US" sz="3200" dirty="0" err="1" smtClean="0">
                <a:solidFill>
                  <a:srgbClr val="000099"/>
                </a:solidFill>
              </a:rPr>
              <a:t>phân</a:t>
            </a:r>
            <a:r>
              <a:rPr lang="en-US" sz="3200" dirty="0" smtClean="0">
                <a:solidFill>
                  <a:srgbClr val="000099"/>
                </a:solidFill>
              </a:rPr>
              <a:t> </a:t>
            </a:r>
            <a:r>
              <a:rPr lang="en-US" sz="3200" dirty="0" err="1" smtClean="0">
                <a:solidFill>
                  <a:srgbClr val="000099"/>
                </a:solidFill>
              </a:rPr>
              <a:t>cấp</a:t>
            </a:r>
            <a:r>
              <a:rPr lang="en-US" sz="3200" dirty="0" smtClean="0">
                <a:solidFill>
                  <a:srgbClr val="000099"/>
                </a:solidFill>
              </a:rPr>
              <a:t>, </a:t>
            </a:r>
            <a:r>
              <a:rPr lang="en-US" sz="3200" dirty="0" err="1" smtClean="0">
                <a:solidFill>
                  <a:srgbClr val="000099"/>
                </a:solidFill>
              </a:rPr>
              <a:t>phạm</a:t>
            </a:r>
            <a:r>
              <a:rPr lang="en-US" sz="3200" dirty="0" smtClean="0">
                <a:solidFill>
                  <a:srgbClr val="000099"/>
                </a:solidFill>
              </a:rPr>
              <a:t> vi </a:t>
            </a:r>
            <a:r>
              <a:rPr lang="en-US" sz="3200" dirty="0" err="1" smtClean="0">
                <a:solidFill>
                  <a:srgbClr val="000099"/>
                </a:solidFill>
              </a:rPr>
              <a:t>kiểu</a:t>
            </a:r>
            <a:r>
              <a:rPr lang="en-US" sz="3200" dirty="0" smtClean="0">
                <a:solidFill>
                  <a:srgbClr val="000099"/>
                </a:solidFill>
              </a:rPr>
              <a:t> </a:t>
            </a:r>
            <a:r>
              <a:rPr lang="en-US" sz="3200" dirty="0" err="1" smtClean="0">
                <a:solidFill>
                  <a:srgbClr val="000099"/>
                </a:solidFill>
              </a:rPr>
              <a:t>và</a:t>
            </a:r>
            <a:r>
              <a:rPr lang="en-US" sz="3200" dirty="0" smtClean="0">
                <a:solidFill>
                  <a:srgbClr val="000099"/>
                </a:solidFill>
              </a:rPr>
              <a:t> </a:t>
            </a:r>
            <a:r>
              <a:rPr lang="en-US" sz="3200" dirty="0" err="1" smtClean="0">
                <a:solidFill>
                  <a:srgbClr val="000099"/>
                </a:solidFill>
              </a:rPr>
              <a:t>truy</a:t>
            </a:r>
            <a:r>
              <a:rPr lang="en-US" sz="3200" dirty="0" smtClean="0">
                <a:solidFill>
                  <a:srgbClr val="000099"/>
                </a:solidFill>
              </a:rPr>
              <a:t> </a:t>
            </a:r>
            <a:r>
              <a:rPr lang="en-US" sz="3200" dirty="0" err="1" smtClean="0">
                <a:solidFill>
                  <a:srgbClr val="000099"/>
                </a:solidFill>
              </a:rPr>
              <a:t>vấn</a:t>
            </a:r>
            <a:endParaRPr lang="en-US" sz="3200" dirty="0">
              <a:solidFill>
                <a:srgbClr val="000099"/>
              </a:solidFill>
            </a:endParaRPr>
          </a:p>
        </p:txBody>
      </p:sp>
    </p:spTree>
    <p:extLst>
      <p:ext uri="{BB962C8B-B14F-4D97-AF65-F5344CB8AC3E}">
        <p14:creationId xmlns:p14="http://schemas.microsoft.com/office/powerpoint/2010/main" val="19757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nghĩa</a:t>
            </a:r>
            <a:r>
              <a:rPr lang="en-US" dirty="0" smtClean="0"/>
              <a:t> </a:t>
            </a:r>
            <a:r>
              <a:rPr lang="en-US" dirty="0" err="1" smtClean="0"/>
              <a:t>kiểu</a:t>
            </a:r>
            <a:r>
              <a:rPr lang="en-US" dirty="0" smtClean="0"/>
              <a:t> </a:t>
            </a:r>
            <a:r>
              <a:rPr lang="en-US" dirty="0" err="1" smtClean="0"/>
              <a:t>với</a:t>
            </a:r>
            <a:r>
              <a:rPr lang="en-US" dirty="0" smtClean="0"/>
              <a:t> </a:t>
            </a:r>
            <a:r>
              <a:rPr lang="en-US" dirty="0" err="1" smtClean="0"/>
              <a:t>kế</a:t>
            </a:r>
            <a:r>
              <a:rPr lang="en-US" dirty="0" smtClean="0"/>
              <a:t> </a:t>
            </a:r>
            <a:r>
              <a:rPr lang="en-US" dirty="0" err="1" smtClean="0"/>
              <a:t>thừa</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Content Placeholder 2"/>
          <p:cNvSpPr>
            <a:spLocks noGrp="1"/>
          </p:cNvSpPr>
          <p:nvPr>
            <p:ph idx="1"/>
          </p:nvPr>
        </p:nvSpPr>
        <p:spPr>
          <a:xfrm>
            <a:off x="381000" y="1219200"/>
            <a:ext cx="8229600" cy="4525963"/>
          </a:xfrm>
        </p:spPr>
        <p:txBody>
          <a:bodyPr/>
          <a:lstStyle/>
          <a:p>
            <a:pPr>
              <a:buNone/>
            </a:pPr>
            <a:r>
              <a:rPr lang="en-US" b="1" u="sng" dirty="0" smtClean="0">
                <a:solidFill>
                  <a:srgbClr val="000099"/>
                </a:solidFill>
              </a:rPr>
              <a:t>Minh </a:t>
            </a:r>
            <a:r>
              <a:rPr lang="en-US" b="1" u="sng" dirty="0" err="1" smtClean="0">
                <a:solidFill>
                  <a:srgbClr val="000099"/>
                </a:solidFill>
              </a:rPr>
              <a:t>hoạ</a:t>
            </a:r>
            <a:r>
              <a:rPr lang="en-US" b="1" u="sng" dirty="0" smtClean="0">
                <a:solidFill>
                  <a:srgbClr val="000099"/>
                </a:solidFill>
              </a:rPr>
              <a:t>:</a:t>
            </a:r>
          </a:p>
          <a:p>
            <a:pPr>
              <a:buNone/>
            </a:pPr>
            <a:endParaRPr lang="en-US" sz="2000" dirty="0">
              <a:solidFill>
                <a:srgbClr val="000099"/>
              </a:solidFill>
            </a:endParaRPr>
          </a:p>
        </p:txBody>
      </p:sp>
      <p:sp>
        <p:nvSpPr>
          <p:cNvPr id="7" name="Rectangle 6"/>
          <p:cNvSpPr/>
          <p:nvPr/>
        </p:nvSpPr>
        <p:spPr>
          <a:xfrm>
            <a:off x="228600" y="2111896"/>
            <a:ext cx="313944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FF3300"/>
                </a:solidFill>
              </a:rPr>
              <a:t>Kieu_RapPhim</a:t>
            </a:r>
            <a:endParaRPr lang="en-US" sz="2400" b="1" dirty="0" smtClean="0">
              <a:solidFill>
                <a:srgbClr val="FF3300"/>
              </a:solidFill>
            </a:endParaRPr>
          </a:p>
          <a:p>
            <a:pPr algn="ctr"/>
            <a:endParaRPr lang="en-US" sz="2400" b="1" dirty="0" smtClean="0">
              <a:solidFill>
                <a:srgbClr val="FF3300"/>
              </a:solidFill>
            </a:endParaRPr>
          </a:p>
          <a:p>
            <a:r>
              <a:rPr lang="en-US" sz="2000" dirty="0" err="1" smtClean="0">
                <a:solidFill>
                  <a:srgbClr val="000099"/>
                </a:solidFill>
              </a:rPr>
              <a:t>maRap</a:t>
            </a:r>
            <a:r>
              <a:rPr lang="en-US" sz="2000" dirty="0" smtClean="0">
                <a:solidFill>
                  <a:srgbClr val="000099"/>
                </a:solidFill>
              </a:rPr>
              <a:t>    integer</a:t>
            </a:r>
          </a:p>
          <a:p>
            <a:r>
              <a:rPr lang="en-US" sz="2000" dirty="0" err="1" smtClean="0">
                <a:solidFill>
                  <a:srgbClr val="000099"/>
                </a:solidFill>
              </a:rPr>
              <a:t>tenRap</a:t>
            </a:r>
            <a:r>
              <a:rPr lang="en-US" sz="2000" dirty="0" smtClean="0">
                <a:solidFill>
                  <a:srgbClr val="000099"/>
                </a:solidFill>
              </a:rPr>
              <a:t>	   text</a:t>
            </a:r>
          </a:p>
          <a:p>
            <a:r>
              <a:rPr lang="en-US" sz="2000" dirty="0" err="1" smtClean="0">
                <a:solidFill>
                  <a:srgbClr val="000099"/>
                </a:solidFill>
              </a:rPr>
              <a:t>điaChi</a:t>
            </a:r>
            <a:r>
              <a:rPr lang="en-US" sz="2000" dirty="0" smtClean="0">
                <a:solidFill>
                  <a:srgbClr val="000099"/>
                </a:solidFill>
              </a:rPr>
              <a:t>   text</a:t>
            </a:r>
          </a:p>
          <a:p>
            <a:r>
              <a:rPr lang="en-US" sz="2000" dirty="0" smtClean="0">
                <a:solidFill>
                  <a:srgbClr val="000099"/>
                </a:solidFill>
              </a:rPr>
              <a:t> </a:t>
            </a:r>
            <a:r>
              <a:rPr lang="en-US" sz="2000" dirty="0" err="1" smtClean="0">
                <a:solidFill>
                  <a:srgbClr val="000099"/>
                </a:solidFill>
              </a:rPr>
              <a:t>sdt</a:t>
            </a:r>
            <a:r>
              <a:rPr lang="en-US" sz="2000" dirty="0" smtClean="0">
                <a:solidFill>
                  <a:srgbClr val="000099"/>
                </a:solidFill>
              </a:rPr>
              <a:t>	    integer</a:t>
            </a:r>
            <a:endParaRPr lang="en-US" sz="2000" dirty="0">
              <a:solidFill>
                <a:srgbClr val="000099"/>
              </a:solidFill>
            </a:endParaRPr>
          </a:p>
        </p:txBody>
      </p:sp>
      <p:sp>
        <p:nvSpPr>
          <p:cNvPr id="8" name="Rectangle 7"/>
          <p:cNvSpPr/>
          <p:nvPr/>
        </p:nvSpPr>
        <p:spPr>
          <a:xfrm>
            <a:off x="4800600" y="2111896"/>
            <a:ext cx="384048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FF3300"/>
                </a:solidFill>
              </a:rPr>
              <a:t>Kieu_rapPhimdichVu</a:t>
            </a:r>
            <a:endParaRPr lang="en-US" sz="2400" b="1" dirty="0" smtClean="0">
              <a:solidFill>
                <a:srgbClr val="FF3300"/>
              </a:solidFill>
            </a:endParaRPr>
          </a:p>
          <a:p>
            <a:r>
              <a:rPr lang="en-US" sz="2000" b="1" dirty="0" smtClean="0">
                <a:solidFill>
                  <a:srgbClr val="FF0000"/>
                </a:solidFill>
              </a:rPr>
              <a:t>Menu	   text</a:t>
            </a:r>
          </a:p>
          <a:p>
            <a:r>
              <a:rPr lang="en-US" sz="2000" dirty="0" err="1" smtClean="0">
                <a:solidFill>
                  <a:srgbClr val="000099"/>
                </a:solidFill>
              </a:rPr>
              <a:t>maRap</a:t>
            </a:r>
            <a:r>
              <a:rPr lang="en-US" sz="2000" dirty="0" smtClean="0">
                <a:solidFill>
                  <a:srgbClr val="000099"/>
                </a:solidFill>
              </a:rPr>
              <a:t> integer</a:t>
            </a:r>
          </a:p>
          <a:p>
            <a:r>
              <a:rPr lang="en-US" sz="2000" dirty="0" err="1" smtClean="0">
                <a:solidFill>
                  <a:srgbClr val="000099"/>
                </a:solidFill>
              </a:rPr>
              <a:t>tenRap</a:t>
            </a:r>
            <a:r>
              <a:rPr lang="en-US" sz="2000" dirty="0" smtClean="0">
                <a:solidFill>
                  <a:srgbClr val="000099"/>
                </a:solidFill>
              </a:rPr>
              <a:t> text</a:t>
            </a:r>
          </a:p>
          <a:p>
            <a:r>
              <a:rPr lang="en-US" sz="2000" dirty="0" err="1" smtClean="0">
                <a:solidFill>
                  <a:srgbClr val="000099"/>
                </a:solidFill>
              </a:rPr>
              <a:t>diaChi</a:t>
            </a:r>
            <a:r>
              <a:rPr lang="en-US" sz="2000" dirty="0" smtClean="0">
                <a:solidFill>
                  <a:srgbClr val="000099"/>
                </a:solidFill>
              </a:rPr>
              <a:t> text</a:t>
            </a:r>
          </a:p>
          <a:p>
            <a:r>
              <a:rPr lang="en-US" sz="2000" dirty="0" err="1" smtClean="0">
                <a:solidFill>
                  <a:srgbClr val="000099"/>
                </a:solidFill>
              </a:rPr>
              <a:t>Sdt</a:t>
            </a:r>
            <a:r>
              <a:rPr lang="en-US" sz="2000" dirty="0" smtClean="0">
                <a:solidFill>
                  <a:srgbClr val="000099"/>
                </a:solidFill>
              </a:rPr>
              <a:t> integer</a:t>
            </a:r>
            <a:endParaRPr lang="en-US" sz="2000" dirty="0">
              <a:solidFill>
                <a:srgbClr val="000099"/>
              </a:solidFill>
            </a:endParaRPr>
          </a:p>
        </p:txBody>
      </p:sp>
      <p:sp>
        <p:nvSpPr>
          <p:cNvPr id="9" name="TextBox 8"/>
          <p:cNvSpPr txBox="1"/>
          <p:nvPr/>
        </p:nvSpPr>
        <p:spPr>
          <a:xfrm>
            <a:off x="0" y="5136232"/>
            <a:ext cx="9277989" cy="446276"/>
          </a:xfrm>
          <a:prstGeom prst="rect">
            <a:avLst/>
          </a:prstGeom>
          <a:noFill/>
        </p:spPr>
        <p:txBody>
          <a:bodyPr wrap="none" rtlCol="0">
            <a:spAutoFit/>
          </a:bodyPr>
          <a:lstStyle/>
          <a:p>
            <a:r>
              <a:rPr lang="en-US" sz="2300" dirty="0" smtClean="0">
                <a:solidFill>
                  <a:srgbClr val="FF0000"/>
                </a:solidFill>
              </a:rPr>
              <a:t>CREATE TYPE </a:t>
            </a:r>
            <a:r>
              <a:rPr lang="en-US" sz="2300" dirty="0" err="1" smtClean="0">
                <a:solidFill>
                  <a:srgbClr val="FF0000"/>
                </a:solidFill>
              </a:rPr>
              <a:t>Kieu_RapPhim</a:t>
            </a:r>
            <a:r>
              <a:rPr lang="en-US" sz="2300" dirty="0" smtClean="0">
                <a:solidFill>
                  <a:srgbClr val="FF0000"/>
                </a:solidFill>
              </a:rPr>
              <a:t> UNDER </a:t>
            </a:r>
            <a:r>
              <a:rPr lang="en-US" sz="2300" dirty="0" err="1" smtClean="0">
                <a:solidFill>
                  <a:srgbClr val="FF0000"/>
                </a:solidFill>
              </a:rPr>
              <a:t>Kieu_rapPhimDichVu</a:t>
            </a:r>
            <a:r>
              <a:rPr lang="en-US" sz="2300" dirty="0" smtClean="0">
                <a:solidFill>
                  <a:srgbClr val="FF0000"/>
                </a:solidFill>
              </a:rPr>
              <a:t>(menu text)</a:t>
            </a:r>
            <a:endParaRPr lang="en-US" sz="2300" dirty="0">
              <a:solidFill>
                <a:srgbClr val="FF0000"/>
              </a:solidFill>
            </a:endParaRPr>
          </a:p>
        </p:txBody>
      </p:sp>
      <p:sp>
        <p:nvSpPr>
          <p:cNvPr id="10" name="Right Arrow 9"/>
          <p:cNvSpPr/>
          <p:nvPr/>
        </p:nvSpPr>
        <p:spPr>
          <a:xfrm rot="10800000">
            <a:off x="3429000" y="3120008"/>
            <a:ext cx="1224136" cy="2160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31504" y="4344144"/>
            <a:ext cx="1535998" cy="430887"/>
          </a:xfrm>
          <a:prstGeom prst="rect">
            <a:avLst/>
          </a:prstGeom>
          <a:noFill/>
        </p:spPr>
        <p:txBody>
          <a:bodyPr wrap="none" rtlCol="0">
            <a:spAutoFit/>
          </a:bodyPr>
          <a:lstStyle/>
          <a:p>
            <a:r>
              <a:rPr lang="en-US" sz="2200" b="1" dirty="0" err="1" smtClean="0">
                <a:solidFill>
                  <a:srgbClr val="FF0000"/>
                </a:solidFill>
              </a:rPr>
              <a:t>supertype</a:t>
            </a:r>
            <a:endParaRPr lang="en-US" sz="2200" b="1" dirty="0">
              <a:solidFill>
                <a:srgbClr val="FF0000"/>
              </a:solidFill>
            </a:endParaRPr>
          </a:p>
        </p:txBody>
      </p:sp>
      <p:sp>
        <p:nvSpPr>
          <p:cNvPr id="12" name="TextBox 11"/>
          <p:cNvSpPr txBox="1"/>
          <p:nvPr/>
        </p:nvSpPr>
        <p:spPr>
          <a:xfrm>
            <a:off x="6223992" y="4344144"/>
            <a:ext cx="1269899" cy="430887"/>
          </a:xfrm>
          <a:prstGeom prst="rect">
            <a:avLst/>
          </a:prstGeom>
          <a:noFill/>
        </p:spPr>
        <p:txBody>
          <a:bodyPr wrap="none" rtlCol="0">
            <a:spAutoFit/>
          </a:bodyPr>
          <a:lstStyle/>
          <a:p>
            <a:r>
              <a:rPr lang="en-US" sz="2200" b="1" dirty="0" smtClean="0">
                <a:solidFill>
                  <a:srgbClr val="FF0000"/>
                </a:solidFill>
              </a:rPr>
              <a:t>subtype</a:t>
            </a:r>
            <a:endParaRPr lang="en-US" sz="2200" b="1" dirty="0">
              <a:solidFill>
                <a:srgbClr val="FF0000"/>
              </a:solidFill>
            </a:endParaRPr>
          </a:p>
        </p:txBody>
      </p:sp>
    </p:spTree>
    <p:extLst>
      <p:ext uri="{BB962C8B-B14F-4D97-AF65-F5344CB8AC3E}">
        <p14:creationId xmlns:p14="http://schemas.microsoft.com/office/powerpoint/2010/main" val="118081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p:cTn id="7" dur="1000" fill="hold"/>
                                        <p:tgtEl>
                                          <p:spTgt spid="8">
                                            <p:bg/>
                                          </p:spTgt>
                                        </p:tgtEl>
                                        <p:attrNameLst>
                                          <p:attrName>ppt_w</p:attrName>
                                        </p:attrNameLst>
                                      </p:cBhvr>
                                      <p:tavLst>
                                        <p:tav tm="0">
                                          <p:val>
                                            <p:strVal val="#ppt_w*0.70"/>
                                          </p:val>
                                        </p:tav>
                                        <p:tav tm="100000">
                                          <p:val>
                                            <p:strVal val="#ppt_w"/>
                                          </p:val>
                                        </p:tav>
                                      </p:tavLst>
                                    </p:anim>
                                    <p:anim calcmode="lin" valueType="num">
                                      <p:cBhvr>
                                        <p:cTn id="8" dur="1000" fill="hold"/>
                                        <p:tgtEl>
                                          <p:spTgt spid="8">
                                            <p:bg/>
                                          </p:spTgt>
                                        </p:tgtEl>
                                        <p:attrNameLst>
                                          <p:attrName>ppt_h</p:attrName>
                                        </p:attrNameLst>
                                      </p:cBhvr>
                                      <p:tavLst>
                                        <p:tav tm="0">
                                          <p:val>
                                            <p:strVal val="#ppt_h"/>
                                          </p:val>
                                        </p:tav>
                                        <p:tav tm="100000">
                                          <p:val>
                                            <p:strVal val="#ppt_h"/>
                                          </p:val>
                                        </p:tav>
                                      </p:tavLst>
                                    </p:anim>
                                    <p:animEffect transition="in" filter="fade">
                                      <p:cBhvr>
                                        <p:cTn id="9" dur="1000"/>
                                        <p:tgtEl>
                                          <p:spTgt spid="8">
                                            <p:bg/>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8">
                                            <p:txEl>
                                              <p:pRg st="0" end="0"/>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p:cTn id="17" dur="1000" fill="hold"/>
                                        <p:tgtEl>
                                          <p:spTgt spid="8">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8">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8">
                                            <p:txEl>
                                              <p:pRg st="1" end="1"/>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 calcmode="lin" valueType="num">
                                      <p:cBhvr>
                                        <p:cTn id="22" dur="1000" fill="hold"/>
                                        <p:tgtEl>
                                          <p:spTgt spid="8">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8">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8">
                                            <p:txEl>
                                              <p:pRg st="2" end="2"/>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 calcmode="lin" valueType="num">
                                      <p:cBhvr>
                                        <p:cTn id="27" dur="1000" fill="hold"/>
                                        <p:tgtEl>
                                          <p:spTgt spid="8">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8">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8">
                                            <p:txEl>
                                              <p:pRg st="3" end="3"/>
                                            </p:txEl>
                                          </p:spTgt>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 calcmode="lin" valueType="num">
                                      <p:cBhvr>
                                        <p:cTn id="32" dur="1000" fill="hold"/>
                                        <p:tgtEl>
                                          <p:spTgt spid="8">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8">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8">
                                            <p:txEl>
                                              <p:pRg st="4" end="4"/>
                                            </p:txEl>
                                          </p:spTgt>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p:cTn id="37" dur="1000" fill="hold"/>
                                        <p:tgtEl>
                                          <p:spTgt spid="8">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8">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20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1000" fill="hold"/>
                                        <p:tgtEl>
                                          <p:spTgt spid="10"/>
                                        </p:tgtEl>
                                        <p:attrNameLst>
                                          <p:attrName>ppt_x</p:attrName>
                                        </p:attrNameLst>
                                      </p:cBhvr>
                                      <p:tavLst>
                                        <p:tav tm="0">
                                          <p:val>
                                            <p:strVal val="#ppt_x-.2"/>
                                          </p:val>
                                        </p:tav>
                                        <p:tav tm="100000">
                                          <p:val>
                                            <p:strVal val="#ppt_x"/>
                                          </p:val>
                                        </p:tav>
                                      </p:tavLst>
                                    </p:anim>
                                    <p:anim calcmode="lin" valueType="num">
                                      <p:cBhvr>
                                        <p:cTn id="57"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0"/>
                                        </p:tgtEl>
                                      </p:cBhvr>
                                    </p:animEffect>
                                  </p:childTnLst>
                                </p:cTn>
                              </p:par>
                              <p:par>
                                <p:cTn id="59" presetID="29"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1000" fill="hold"/>
                                        <p:tgtEl>
                                          <p:spTgt spid="11"/>
                                        </p:tgtEl>
                                        <p:attrNameLst>
                                          <p:attrName>ppt_x</p:attrName>
                                        </p:attrNameLst>
                                      </p:cBhvr>
                                      <p:tavLst>
                                        <p:tav tm="0">
                                          <p:val>
                                            <p:strVal val="#ppt_x-.2"/>
                                          </p:val>
                                        </p:tav>
                                        <p:tav tm="100000">
                                          <p:val>
                                            <p:strVal val="#ppt_x"/>
                                          </p:val>
                                        </p:tav>
                                      </p:tavLst>
                                    </p:anim>
                                    <p:anim calcmode="lin" valueType="num">
                                      <p:cBhvr>
                                        <p:cTn id="62"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63" dur="1000"/>
                                        <p:tgtEl>
                                          <p:spTgt spid="11"/>
                                        </p:tgtEl>
                                      </p:cBhvr>
                                    </p:animEffect>
                                  </p:childTnLst>
                                </p:cTn>
                              </p:par>
                              <p:par>
                                <p:cTn id="64" presetID="29"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1000" fill="hold"/>
                                        <p:tgtEl>
                                          <p:spTgt spid="12"/>
                                        </p:tgtEl>
                                        <p:attrNameLst>
                                          <p:attrName>ppt_x</p:attrName>
                                        </p:attrNameLst>
                                      </p:cBhvr>
                                      <p:tavLst>
                                        <p:tav tm="0">
                                          <p:val>
                                            <p:strVal val="#ppt_x-.2"/>
                                          </p:val>
                                        </p:tav>
                                        <p:tav tm="100000">
                                          <p:val>
                                            <p:strVal val="#ppt_x"/>
                                          </p:val>
                                        </p:tav>
                                      </p:tavLst>
                                    </p:anim>
                                    <p:anim calcmode="lin" valueType="num">
                                      <p:cBhvr>
                                        <p:cTn id="67"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68" dur="10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xit" presetSubtype="16" fill="hold" nodeType="clickEffect">
                                  <p:stCondLst>
                                    <p:cond delay="0"/>
                                  </p:stCondLst>
                                  <p:childTnLst>
                                    <p:animEffect transition="out" filter="box(in)">
                                      <p:cBhvr>
                                        <p:cTn id="72" dur="500"/>
                                        <p:tgtEl>
                                          <p:spTgt spid="8">
                                            <p:txEl>
                                              <p:pRg st="2" end="2"/>
                                            </p:txEl>
                                          </p:spTgt>
                                        </p:tgtEl>
                                      </p:cBhvr>
                                    </p:animEffect>
                                    <p:set>
                                      <p:cBhvr>
                                        <p:cTn id="73" dur="1" fill="hold">
                                          <p:stCondLst>
                                            <p:cond delay="499"/>
                                          </p:stCondLst>
                                        </p:cTn>
                                        <p:tgtEl>
                                          <p:spTgt spid="8">
                                            <p:txEl>
                                              <p:pRg st="2" end="2"/>
                                            </p:txEl>
                                          </p:spTgt>
                                        </p:tgtEl>
                                        <p:attrNameLst>
                                          <p:attrName>style.visibility</p:attrName>
                                        </p:attrNameLst>
                                      </p:cBhvr>
                                      <p:to>
                                        <p:strVal val="hidden"/>
                                      </p:to>
                                    </p:set>
                                  </p:childTnLst>
                                </p:cTn>
                              </p:par>
                              <p:par>
                                <p:cTn id="74" presetID="4" presetClass="exit" presetSubtype="16" fill="hold" nodeType="withEffect">
                                  <p:stCondLst>
                                    <p:cond delay="0"/>
                                  </p:stCondLst>
                                  <p:childTnLst>
                                    <p:animEffect transition="out" filter="box(in)">
                                      <p:cBhvr>
                                        <p:cTn id="75" dur="500"/>
                                        <p:tgtEl>
                                          <p:spTgt spid="8">
                                            <p:txEl>
                                              <p:pRg st="3" end="3"/>
                                            </p:txEl>
                                          </p:spTgt>
                                        </p:tgtEl>
                                      </p:cBhvr>
                                    </p:animEffect>
                                    <p:set>
                                      <p:cBhvr>
                                        <p:cTn id="76" dur="1" fill="hold">
                                          <p:stCondLst>
                                            <p:cond delay="499"/>
                                          </p:stCondLst>
                                        </p:cTn>
                                        <p:tgtEl>
                                          <p:spTgt spid="8">
                                            <p:txEl>
                                              <p:pRg st="3" end="3"/>
                                            </p:txEl>
                                          </p:spTgt>
                                        </p:tgtEl>
                                        <p:attrNameLst>
                                          <p:attrName>style.visibility</p:attrName>
                                        </p:attrNameLst>
                                      </p:cBhvr>
                                      <p:to>
                                        <p:strVal val="hidden"/>
                                      </p:to>
                                    </p:set>
                                  </p:childTnLst>
                                </p:cTn>
                              </p:par>
                              <p:par>
                                <p:cTn id="77" presetID="4" presetClass="exit" presetSubtype="16" fill="hold" nodeType="withEffect">
                                  <p:stCondLst>
                                    <p:cond delay="0"/>
                                  </p:stCondLst>
                                  <p:childTnLst>
                                    <p:animEffect transition="out" filter="box(in)">
                                      <p:cBhvr>
                                        <p:cTn id="78" dur="500"/>
                                        <p:tgtEl>
                                          <p:spTgt spid="8">
                                            <p:txEl>
                                              <p:pRg st="4" end="4"/>
                                            </p:txEl>
                                          </p:spTgt>
                                        </p:tgtEl>
                                      </p:cBhvr>
                                    </p:animEffect>
                                    <p:set>
                                      <p:cBhvr>
                                        <p:cTn id="79" dur="1" fill="hold">
                                          <p:stCondLst>
                                            <p:cond delay="499"/>
                                          </p:stCondLst>
                                        </p:cTn>
                                        <p:tgtEl>
                                          <p:spTgt spid="8">
                                            <p:txEl>
                                              <p:pRg st="4" end="4"/>
                                            </p:txEl>
                                          </p:spTgt>
                                        </p:tgtEl>
                                        <p:attrNameLst>
                                          <p:attrName>style.visibility</p:attrName>
                                        </p:attrNameLst>
                                      </p:cBhvr>
                                      <p:to>
                                        <p:strVal val="hidden"/>
                                      </p:to>
                                    </p:set>
                                  </p:childTnLst>
                                </p:cTn>
                              </p:par>
                              <p:par>
                                <p:cTn id="80" presetID="4" presetClass="exit" presetSubtype="16" fill="hold" nodeType="withEffect">
                                  <p:stCondLst>
                                    <p:cond delay="0"/>
                                  </p:stCondLst>
                                  <p:childTnLst>
                                    <p:animEffect transition="out" filter="box(in)">
                                      <p:cBhvr>
                                        <p:cTn id="81" dur="500"/>
                                        <p:tgtEl>
                                          <p:spTgt spid="8">
                                            <p:txEl>
                                              <p:pRg st="5" end="5"/>
                                            </p:txEl>
                                          </p:spTgt>
                                        </p:tgtEl>
                                      </p:cBhvr>
                                    </p:animEffect>
                                    <p:set>
                                      <p:cBhvr>
                                        <p:cTn id="82" dur="1" fill="hold">
                                          <p:stCondLst>
                                            <p:cond delay="499"/>
                                          </p:stCondLst>
                                        </p:cTn>
                                        <p:tgtEl>
                                          <p:spTgt spid="8">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allAtOnce" animBg="1"/>
      <p:bldP spid="9" grpId="0"/>
      <p:bldP spid="10" grpId="0" animBg="1"/>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chế</a:t>
            </a:r>
            <a:r>
              <a:rPr lang="en-US" dirty="0" smtClean="0"/>
              <a:t> binding </a:t>
            </a:r>
            <a:r>
              <a:rPr lang="en-US" dirty="0" err="1" smtClean="0"/>
              <a:t>của</a:t>
            </a:r>
            <a:r>
              <a:rPr lang="en-US" dirty="0" smtClean="0"/>
              <a:t> </a:t>
            </a:r>
            <a:r>
              <a:rPr lang="en-US" dirty="0" err="1" smtClean="0"/>
              <a:t>phương</a:t>
            </a:r>
            <a:r>
              <a:rPr lang="en-US" dirty="0" smtClean="0"/>
              <a:t> </a:t>
            </a:r>
            <a:r>
              <a:rPr lang="en-US" dirty="0" err="1" smtClean="0"/>
              <a:t>thức</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Rectangle 6"/>
          <p:cNvSpPr/>
          <p:nvPr/>
        </p:nvSpPr>
        <p:spPr>
          <a:xfrm>
            <a:off x="1554480" y="1751064"/>
            <a:ext cx="237744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99"/>
                </a:solidFill>
              </a:rPr>
              <a:t>IMAGE_T</a:t>
            </a:r>
          </a:p>
          <a:p>
            <a:r>
              <a:rPr lang="en-US" sz="2000" dirty="0" smtClean="0">
                <a:solidFill>
                  <a:srgbClr val="000099"/>
                </a:solidFill>
              </a:rPr>
              <a:t>Display()</a:t>
            </a:r>
            <a:endParaRPr lang="en-US" sz="2000" dirty="0">
              <a:solidFill>
                <a:srgbClr val="000099"/>
              </a:solidFill>
            </a:endParaRPr>
          </a:p>
        </p:txBody>
      </p:sp>
      <p:sp>
        <p:nvSpPr>
          <p:cNvPr id="8" name="Rectangle 7"/>
          <p:cNvSpPr/>
          <p:nvPr/>
        </p:nvSpPr>
        <p:spPr>
          <a:xfrm>
            <a:off x="5394960" y="1751064"/>
            <a:ext cx="237744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99"/>
                </a:solidFill>
              </a:rPr>
              <a:t>JPEG_IMAGE_T</a:t>
            </a:r>
          </a:p>
          <a:p>
            <a:endParaRPr lang="en-US" sz="2000" dirty="0">
              <a:solidFill>
                <a:srgbClr val="000099"/>
              </a:solidFill>
            </a:endParaRPr>
          </a:p>
        </p:txBody>
      </p:sp>
      <p:sp>
        <p:nvSpPr>
          <p:cNvPr id="9" name="Right Arrow 8"/>
          <p:cNvSpPr/>
          <p:nvPr/>
        </p:nvSpPr>
        <p:spPr>
          <a:xfrm rot="10800000">
            <a:off x="4067944" y="1936256"/>
            <a:ext cx="1224136" cy="2160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07704" y="3160392"/>
            <a:ext cx="1535998" cy="430887"/>
          </a:xfrm>
          <a:prstGeom prst="rect">
            <a:avLst/>
          </a:prstGeom>
          <a:noFill/>
        </p:spPr>
        <p:txBody>
          <a:bodyPr wrap="none" rtlCol="0">
            <a:spAutoFit/>
          </a:bodyPr>
          <a:lstStyle/>
          <a:p>
            <a:r>
              <a:rPr lang="en-US" sz="2200" b="1" dirty="0" err="1" smtClean="0">
                <a:solidFill>
                  <a:srgbClr val="FF0000"/>
                </a:solidFill>
              </a:rPr>
              <a:t>supertype</a:t>
            </a:r>
            <a:endParaRPr lang="en-US" sz="2200" b="1" dirty="0">
              <a:solidFill>
                <a:srgbClr val="FF0000"/>
              </a:solidFill>
            </a:endParaRPr>
          </a:p>
        </p:txBody>
      </p:sp>
      <p:sp>
        <p:nvSpPr>
          <p:cNvPr id="11" name="TextBox 10"/>
          <p:cNvSpPr txBox="1"/>
          <p:nvPr/>
        </p:nvSpPr>
        <p:spPr>
          <a:xfrm>
            <a:off x="6300192" y="3160392"/>
            <a:ext cx="1269899" cy="430887"/>
          </a:xfrm>
          <a:prstGeom prst="rect">
            <a:avLst/>
          </a:prstGeom>
          <a:noFill/>
        </p:spPr>
        <p:txBody>
          <a:bodyPr wrap="none" rtlCol="0">
            <a:spAutoFit/>
          </a:bodyPr>
          <a:lstStyle/>
          <a:p>
            <a:r>
              <a:rPr lang="en-US" sz="2200" b="1" dirty="0" smtClean="0">
                <a:solidFill>
                  <a:srgbClr val="FF0000"/>
                </a:solidFill>
              </a:rPr>
              <a:t>subtype</a:t>
            </a:r>
            <a:endParaRPr lang="en-US" sz="2200" b="1" dirty="0">
              <a:solidFill>
                <a:srgbClr val="FF0000"/>
              </a:solidFill>
            </a:endParaRPr>
          </a:p>
        </p:txBody>
      </p:sp>
      <p:sp>
        <p:nvSpPr>
          <p:cNvPr id="12" name="TextBox 11"/>
          <p:cNvSpPr txBox="1"/>
          <p:nvPr/>
        </p:nvSpPr>
        <p:spPr>
          <a:xfrm>
            <a:off x="5724128" y="2512320"/>
            <a:ext cx="1197764" cy="400110"/>
          </a:xfrm>
          <a:prstGeom prst="rect">
            <a:avLst/>
          </a:prstGeom>
          <a:noFill/>
        </p:spPr>
        <p:txBody>
          <a:bodyPr wrap="none" rtlCol="0">
            <a:spAutoFit/>
          </a:bodyPr>
          <a:lstStyle/>
          <a:p>
            <a:r>
              <a:rPr lang="en-US" sz="2000" dirty="0" smtClean="0">
                <a:solidFill>
                  <a:srgbClr val="FF0000"/>
                </a:solidFill>
              </a:rPr>
              <a:t>Display()</a:t>
            </a:r>
            <a:endParaRPr lang="en-US" sz="2000" dirty="0">
              <a:solidFill>
                <a:srgbClr val="FF0000"/>
              </a:solidFill>
            </a:endParaRPr>
          </a:p>
        </p:txBody>
      </p:sp>
      <p:sp>
        <p:nvSpPr>
          <p:cNvPr id="13" name="TextBox 12"/>
          <p:cNvSpPr txBox="1"/>
          <p:nvPr/>
        </p:nvSpPr>
        <p:spPr>
          <a:xfrm>
            <a:off x="1907704" y="3880472"/>
            <a:ext cx="6989927" cy="646331"/>
          </a:xfrm>
          <a:prstGeom prst="rect">
            <a:avLst/>
          </a:prstGeom>
          <a:noFill/>
        </p:spPr>
        <p:txBody>
          <a:bodyPr wrap="none" rtlCol="0">
            <a:spAutoFit/>
          </a:bodyPr>
          <a:lstStyle/>
          <a:p>
            <a:r>
              <a:rPr lang="en-US" dirty="0" smtClean="0">
                <a:solidFill>
                  <a:schemeClr val="tx2"/>
                </a:solidFill>
              </a:rPr>
              <a:t>CREATE FUNCTION display (</a:t>
            </a:r>
            <a:r>
              <a:rPr lang="en-US" dirty="0" err="1" smtClean="0">
                <a:solidFill>
                  <a:schemeClr val="tx2"/>
                </a:solidFill>
              </a:rPr>
              <a:t>jpeg_image</a:t>
            </a:r>
            <a:r>
              <a:rPr lang="en-US" dirty="0" smtClean="0">
                <a:solidFill>
                  <a:schemeClr val="tx2"/>
                </a:solidFill>
              </a:rPr>
              <a:t>) RETURNS </a:t>
            </a:r>
            <a:r>
              <a:rPr lang="en-US" dirty="0" err="1" smtClean="0">
                <a:solidFill>
                  <a:schemeClr val="tx2"/>
                </a:solidFill>
              </a:rPr>
              <a:t>jpeg_image</a:t>
            </a:r>
            <a:endParaRPr lang="en-US" dirty="0" smtClean="0">
              <a:solidFill>
                <a:schemeClr val="tx2"/>
              </a:solidFill>
            </a:endParaRPr>
          </a:p>
          <a:p>
            <a:r>
              <a:rPr lang="en-US" dirty="0" smtClean="0">
                <a:solidFill>
                  <a:schemeClr val="tx2"/>
                </a:solidFill>
              </a:rPr>
              <a:t>AS EXTERNAL NAME ‘/a/</a:t>
            </a:r>
            <a:r>
              <a:rPr lang="en-US" dirty="0" err="1" smtClean="0">
                <a:solidFill>
                  <a:schemeClr val="tx2"/>
                </a:solidFill>
              </a:rPr>
              <a:t>jpeg.class</a:t>
            </a:r>
            <a:r>
              <a:rPr lang="en-US" dirty="0" smtClean="0">
                <a:solidFill>
                  <a:schemeClr val="tx2"/>
                </a:solidFill>
              </a:rPr>
              <a:t>’ LANGUAGE ‘java’;</a:t>
            </a:r>
            <a:endParaRPr lang="en-US" dirty="0">
              <a:solidFill>
                <a:schemeClr val="tx2"/>
              </a:solidFill>
            </a:endParaRPr>
          </a:p>
        </p:txBody>
      </p:sp>
      <p:sp>
        <p:nvSpPr>
          <p:cNvPr id="14" name="Right Arrow 13"/>
          <p:cNvSpPr/>
          <p:nvPr/>
        </p:nvSpPr>
        <p:spPr>
          <a:xfrm>
            <a:off x="1115616" y="46725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78503" y="4600552"/>
            <a:ext cx="1973617" cy="507831"/>
          </a:xfrm>
          <a:prstGeom prst="rect">
            <a:avLst/>
          </a:prstGeom>
          <a:noFill/>
        </p:spPr>
        <p:txBody>
          <a:bodyPr wrap="none" rtlCol="0">
            <a:spAutoFit/>
          </a:bodyPr>
          <a:lstStyle/>
          <a:p>
            <a:r>
              <a:rPr lang="en-US" sz="2700" dirty="0" smtClean="0">
                <a:solidFill>
                  <a:srgbClr val="FF0000"/>
                </a:solidFill>
              </a:rPr>
              <a:t>overloading</a:t>
            </a:r>
            <a:endParaRPr lang="en-US" sz="2700" dirty="0">
              <a:solidFill>
                <a:srgbClr val="FF0000"/>
              </a:solidFill>
            </a:endParaRPr>
          </a:p>
        </p:txBody>
      </p:sp>
      <p:cxnSp>
        <p:nvCxnSpPr>
          <p:cNvPr id="17" name="Straight Arrow Connector 16"/>
          <p:cNvCxnSpPr/>
          <p:nvPr/>
        </p:nvCxnSpPr>
        <p:spPr>
          <a:xfrm rot="5400000">
            <a:off x="4800600" y="2819400"/>
            <a:ext cx="1066800" cy="1066800"/>
          </a:xfrm>
          <a:prstGeom prst="straightConnector1">
            <a:avLst/>
          </a:prstGeom>
          <a:ln>
            <a:solidFill>
              <a:srgbClr val="9E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88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P spid="13" grpId="0"/>
      <p:bldP spid="14" grpId="0" animBg="1"/>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chế</a:t>
            </a:r>
            <a:r>
              <a:rPr lang="en-US" dirty="0" smtClean="0"/>
              <a:t> binding </a:t>
            </a:r>
            <a:r>
              <a:rPr lang="en-US" dirty="0" err="1" smtClean="0"/>
              <a:t>của</a:t>
            </a:r>
            <a:r>
              <a:rPr lang="en-US" dirty="0" smtClean="0"/>
              <a:t> </a:t>
            </a:r>
            <a:r>
              <a:rPr lang="en-US" dirty="0" err="1" smtClean="0"/>
              <a:t>phương</a:t>
            </a:r>
            <a:r>
              <a:rPr lang="en-US" dirty="0" smtClean="0"/>
              <a:t> </a:t>
            </a:r>
            <a:r>
              <a:rPr lang="en-US" dirty="0" err="1" smtClean="0"/>
              <a:t>thức</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TextBox 6"/>
          <p:cNvSpPr txBox="1"/>
          <p:nvPr/>
        </p:nvSpPr>
        <p:spPr>
          <a:xfrm>
            <a:off x="2987824" y="1556792"/>
            <a:ext cx="2467342" cy="769441"/>
          </a:xfrm>
          <a:prstGeom prst="rect">
            <a:avLst/>
          </a:prstGeom>
          <a:noFill/>
        </p:spPr>
        <p:txBody>
          <a:bodyPr wrap="none" rtlCol="0">
            <a:spAutoFit/>
          </a:bodyPr>
          <a:lstStyle/>
          <a:p>
            <a:r>
              <a:rPr lang="en-US" sz="4400" b="1" dirty="0" err="1" smtClean="0">
                <a:solidFill>
                  <a:srgbClr val="000099"/>
                </a:solidFill>
              </a:rPr>
              <a:t>Cơ</a:t>
            </a:r>
            <a:r>
              <a:rPr lang="en-US" sz="4400" b="1" dirty="0" smtClean="0">
                <a:solidFill>
                  <a:srgbClr val="000099"/>
                </a:solidFill>
              </a:rPr>
              <a:t> </a:t>
            </a:r>
            <a:r>
              <a:rPr lang="en-US" sz="4400" b="1" dirty="0" err="1" smtClean="0">
                <a:solidFill>
                  <a:srgbClr val="000099"/>
                </a:solidFill>
              </a:rPr>
              <a:t>chế</a:t>
            </a:r>
            <a:r>
              <a:rPr lang="en-US" sz="4400" b="1" dirty="0" smtClean="0">
                <a:solidFill>
                  <a:srgbClr val="000099"/>
                </a:solidFill>
              </a:rPr>
              <a:t>?</a:t>
            </a:r>
            <a:endParaRPr lang="en-US" sz="4400" b="1" dirty="0">
              <a:solidFill>
                <a:srgbClr val="000099"/>
              </a:solidFill>
            </a:endParaRPr>
          </a:p>
        </p:txBody>
      </p:sp>
      <p:sp>
        <p:nvSpPr>
          <p:cNvPr id="8" name="TextBox 7"/>
          <p:cNvSpPr txBox="1"/>
          <p:nvPr/>
        </p:nvSpPr>
        <p:spPr>
          <a:xfrm>
            <a:off x="3059832" y="2636912"/>
            <a:ext cx="2210862" cy="846386"/>
          </a:xfrm>
          <a:prstGeom prst="rect">
            <a:avLst/>
          </a:prstGeom>
          <a:noFill/>
        </p:spPr>
        <p:txBody>
          <a:bodyPr wrap="none" rtlCol="0">
            <a:spAutoFit/>
          </a:bodyPr>
          <a:lstStyle/>
          <a:p>
            <a:r>
              <a:rPr lang="en-US" sz="4900" dirty="0" smtClean="0">
                <a:solidFill>
                  <a:srgbClr val="FF0000"/>
                </a:solidFill>
              </a:rPr>
              <a:t>binding</a:t>
            </a:r>
            <a:endParaRPr lang="en-US" sz="4900" dirty="0">
              <a:solidFill>
                <a:srgbClr val="FF0000"/>
              </a:solidFill>
            </a:endParaRPr>
          </a:p>
        </p:txBody>
      </p:sp>
      <p:sp>
        <p:nvSpPr>
          <p:cNvPr id="9" name="TextBox 8"/>
          <p:cNvSpPr txBox="1"/>
          <p:nvPr/>
        </p:nvSpPr>
        <p:spPr>
          <a:xfrm>
            <a:off x="35496" y="3645024"/>
            <a:ext cx="8542595" cy="1815882"/>
          </a:xfrm>
          <a:prstGeom prst="rect">
            <a:avLst/>
          </a:prstGeom>
          <a:noFill/>
        </p:spPr>
        <p:txBody>
          <a:bodyPr wrap="none" rtlCol="0">
            <a:spAutoFit/>
          </a:bodyPr>
          <a:lstStyle/>
          <a:p>
            <a:pPr>
              <a:buFont typeface="Arial" pitchFamily="34" charset="0"/>
              <a:buChar char="•"/>
            </a:pPr>
            <a:r>
              <a:rPr lang="en-US" sz="2800" dirty="0" smtClean="0">
                <a:solidFill>
                  <a:srgbClr val="000099"/>
                </a:solidFill>
              </a:rPr>
              <a:t>Early binding: </a:t>
            </a:r>
            <a:r>
              <a:rPr lang="en-US" sz="2800" dirty="0" err="1" smtClean="0">
                <a:solidFill>
                  <a:srgbClr val="000099"/>
                </a:solidFill>
              </a:rPr>
              <a:t>quá</a:t>
            </a:r>
            <a:r>
              <a:rPr lang="en-US" sz="2800" dirty="0" smtClean="0">
                <a:solidFill>
                  <a:srgbClr val="000099"/>
                </a:solidFill>
              </a:rPr>
              <a:t> </a:t>
            </a:r>
            <a:r>
              <a:rPr lang="en-US" sz="2800" dirty="0" err="1" smtClean="0">
                <a:solidFill>
                  <a:srgbClr val="000099"/>
                </a:solidFill>
              </a:rPr>
              <a:t>trình</a:t>
            </a:r>
            <a:r>
              <a:rPr lang="en-US" sz="2800" dirty="0" smtClean="0">
                <a:solidFill>
                  <a:srgbClr val="000099"/>
                </a:solidFill>
              </a:rPr>
              <a:t> binding </a:t>
            </a:r>
            <a:r>
              <a:rPr lang="en-US" sz="2800" dirty="0" err="1" smtClean="0">
                <a:solidFill>
                  <a:srgbClr val="000099"/>
                </a:solidFill>
              </a:rPr>
              <a:t>được</a:t>
            </a:r>
            <a:r>
              <a:rPr lang="en-US" sz="2800" dirty="0" smtClean="0">
                <a:solidFill>
                  <a:srgbClr val="000099"/>
                </a:solidFill>
              </a:rPr>
              <a:t> </a:t>
            </a:r>
            <a:r>
              <a:rPr lang="en-US" sz="2800" dirty="0" err="1" smtClean="0">
                <a:solidFill>
                  <a:srgbClr val="000099"/>
                </a:solidFill>
              </a:rPr>
              <a:t>thực</a:t>
            </a:r>
            <a:r>
              <a:rPr lang="en-US" sz="2800" dirty="0" smtClean="0">
                <a:solidFill>
                  <a:srgbClr val="000099"/>
                </a:solidFill>
              </a:rPr>
              <a:t> </a:t>
            </a:r>
            <a:r>
              <a:rPr lang="en-US" sz="2800" dirty="0" err="1" smtClean="0">
                <a:solidFill>
                  <a:srgbClr val="000099"/>
                </a:solidFill>
              </a:rPr>
              <a:t>hiện</a:t>
            </a:r>
            <a:r>
              <a:rPr lang="en-US" sz="2800" dirty="0" smtClean="0">
                <a:solidFill>
                  <a:srgbClr val="000099"/>
                </a:solidFill>
              </a:rPr>
              <a:t> </a:t>
            </a:r>
          </a:p>
          <a:p>
            <a:r>
              <a:rPr lang="en-US" sz="2800" dirty="0" smtClean="0">
                <a:solidFill>
                  <a:srgbClr val="000099"/>
                </a:solidFill>
              </a:rPr>
              <a:t>		      </a:t>
            </a:r>
            <a:r>
              <a:rPr lang="en-US" sz="2800" dirty="0" err="1" smtClean="0">
                <a:solidFill>
                  <a:srgbClr val="000099"/>
                </a:solidFill>
              </a:rPr>
              <a:t>khi</a:t>
            </a:r>
            <a:r>
              <a:rPr lang="en-US" sz="2800" dirty="0" smtClean="0">
                <a:solidFill>
                  <a:srgbClr val="000099"/>
                </a:solidFill>
              </a:rPr>
              <a:t> </a:t>
            </a:r>
            <a:r>
              <a:rPr lang="en-US" sz="2800" dirty="0" err="1" smtClean="0">
                <a:solidFill>
                  <a:srgbClr val="000099"/>
                </a:solidFill>
              </a:rPr>
              <a:t>khi</a:t>
            </a:r>
            <a:r>
              <a:rPr lang="en-US" sz="2800" dirty="0" smtClean="0">
                <a:solidFill>
                  <a:srgbClr val="000099"/>
                </a:solidFill>
              </a:rPr>
              <a:t> </a:t>
            </a:r>
            <a:r>
              <a:rPr lang="en-US" sz="2800" dirty="0" err="1" smtClean="0">
                <a:solidFill>
                  <a:srgbClr val="000099"/>
                </a:solidFill>
              </a:rPr>
              <a:t>phân</a:t>
            </a:r>
            <a:r>
              <a:rPr lang="en-US" sz="2800" dirty="0" smtClean="0">
                <a:solidFill>
                  <a:srgbClr val="000099"/>
                </a:solidFill>
              </a:rPr>
              <a:t> </a:t>
            </a:r>
            <a:r>
              <a:rPr lang="en-US" sz="2800" dirty="0" err="1" smtClean="0">
                <a:solidFill>
                  <a:srgbClr val="000099"/>
                </a:solidFill>
              </a:rPr>
              <a:t>tích</a:t>
            </a:r>
            <a:r>
              <a:rPr lang="en-US" sz="2800" dirty="0" smtClean="0">
                <a:solidFill>
                  <a:srgbClr val="000099"/>
                </a:solidFill>
              </a:rPr>
              <a:t> </a:t>
            </a:r>
            <a:r>
              <a:rPr lang="en-US" sz="2800" dirty="0" err="1" smtClean="0">
                <a:solidFill>
                  <a:srgbClr val="000099"/>
                </a:solidFill>
              </a:rPr>
              <a:t>biểu</a:t>
            </a:r>
            <a:r>
              <a:rPr lang="en-US" sz="2800" dirty="0" smtClean="0">
                <a:solidFill>
                  <a:srgbClr val="000099"/>
                </a:solidFill>
              </a:rPr>
              <a:t> </a:t>
            </a:r>
            <a:r>
              <a:rPr lang="en-US" sz="2800" dirty="0" err="1" smtClean="0">
                <a:solidFill>
                  <a:srgbClr val="000099"/>
                </a:solidFill>
              </a:rPr>
              <a:t>thức</a:t>
            </a:r>
            <a:r>
              <a:rPr lang="en-US" sz="2800" dirty="0" smtClean="0">
                <a:solidFill>
                  <a:srgbClr val="000099"/>
                </a:solidFill>
              </a:rPr>
              <a:t>.</a:t>
            </a:r>
          </a:p>
          <a:p>
            <a:pPr>
              <a:buFont typeface="Arial" pitchFamily="34" charset="0"/>
              <a:buChar char="•"/>
            </a:pPr>
            <a:r>
              <a:rPr lang="en-US" sz="2800" dirty="0" smtClean="0">
                <a:solidFill>
                  <a:srgbClr val="000099"/>
                </a:solidFill>
              </a:rPr>
              <a:t>Late binding:  </a:t>
            </a:r>
            <a:r>
              <a:rPr lang="en-US" sz="2800" dirty="0" err="1" smtClean="0">
                <a:solidFill>
                  <a:srgbClr val="000099"/>
                </a:solidFill>
              </a:rPr>
              <a:t>quá</a:t>
            </a:r>
            <a:r>
              <a:rPr lang="en-US" sz="2800" dirty="0" smtClean="0">
                <a:solidFill>
                  <a:srgbClr val="000099"/>
                </a:solidFill>
              </a:rPr>
              <a:t> </a:t>
            </a:r>
            <a:r>
              <a:rPr lang="en-US" sz="2800" dirty="0" err="1" smtClean="0">
                <a:solidFill>
                  <a:srgbClr val="000099"/>
                </a:solidFill>
              </a:rPr>
              <a:t>trình</a:t>
            </a:r>
            <a:r>
              <a:rPr lang="en-US" sz="2800" dirty="0" smtClean="0">
                <a:solidFill>
                  <a:srgbClr val="000099"/>
                </a:solidFill>
              </a:rPr>
              <a:t> binding </a:t>
            </a:r>
            <a:r>
              <a:rPr lang="en-US" sz="2800" dirty="0" err="1" smtClean="0">
                <a:solidFill>
                  <a:srgbClr val="000099"/>
                </a:solidFill>
              </a:rPr>
              <a:t>thực</a:t>
            </a:r>
            <a:r>
              <a:rPr lang="en-US" sz="2800" dirty="0" smtClean="0">
                <a:solidFill>
                  <a:srgbClr val="000099"/>
                </a:solidFill>
              </a:rPr>
              <a:t> </a:t>
            </a:r>
            <a:r>
              <a:rPr lang="en-US" sz="2800" dirty="0" err="1" smtClean="0">
                <a:solidFill>
                  <a:srgbClr val="000099"/>
                </a:solidFill>
              </a:rPr>
              <a:t>hiên</a:t>
            </a:r>
            <a:r>
              <a:rPr lang="en-US" sz="2800" dirty="0" smtClean="0">
                <a:solidFill>
                  <a:srgbClr val="000099"/>
                </a:solidFill>
              </a:rPr>
              <a:t> </a:t>
            </a:r>
            <a:r>
              <a:rPr lang="en-US" sz="2800" dirty="0" err="1" smtClean="0">
                <a:solidFill>
                  <a:srgbClr val="000099"/>
                </a:solidFill>
              </a:rPr>
              <a:t>trong</a:t>
            </a:r>
            <a:r>
              <a:rPr lang="en-US" sz="2800" dirty="0" smtClean="0">
                <a:solidFill>
                  <a:srgbClr val="000099"/>
                </a:solidFill>
              </a:rPr>
              <a:t> </a:t>
            </a:r>
            <a:r>
              <a:rPr lang="en-US" sz="2800" dirty="0" err="1" smtClean="0">
                <a:solidFill>
                  <a:srgbClr val="000099"/>
                </a:solidFill>
              </a:rPr>
              <a:t>lúc</a:t>
            </a:r>
            <a:r>
              <a:rPr lang="en-US" sz="2800" dirty="0" smtClean="0">
                <a:solidFill>
                  <a:srgbClr val="000099"/>
                </a:solidFill>
              </a:rPr>
              <a:t> </a:t>
            </a:r>
          </a:p>
          <a:p>
            <a:r>
              <a:rPr lang="en-US" sz="2800" dirty="0" smtClean="0">
                <a:solidFill>
                  <a:srgbClr val="000099"/>
                </a:solidFill>
              </a:rPr>
              <a:t>		       </a:t>
            </a:r>
            <a:r>
              <a:rPr lang="en-US" sz="2800" dirty="0" err="1" smtClean="0">
                <a:solidFill>
                  <a:srgbClr val="000099"/>
                </a:solidFill>
              </a:rPr>
              <a:t>chạy</a:t>
            </a:r>
            <a:r>
              <a:rPr lang="en-US" sz="2800" dirty="0" smtClean="0">
                <a:solidFill>
                  <a:srgbClr val="000099"/>
                </a:solidFill>
              </a:rPr>
              <a:t> </a:t>
            </a:r>
            <a:r>
              <a:rPr lang="en-US" sz="2800" dirty="0" err="1" smtClean="0">
                <a:solidFill>
                  <a:srgbClr val="000099"/>
                </a:solidFill>
              </a:rPr>
              <a:t>chương</a:t>
            </a:r>
            <a:r>
              <a:rPr lang="en-US" sz="2800" dirty="0" smtClean="0">
                <a:solidFill>
                  <a:srgbClr val="000099"/>
                </a:solidFill>
              </a:rPr>
              <a:t> </a:t>
            </a:r>
            <a:r>
              <a:rPr lang="en-US" sz="2800" dirty="0" err="1" smtClean="0">
                <a:solidFill>
                  <a:srgbClr val="000099"/>
                </a:solidFill>
              </a:rPr>
              <a:t>trình</a:t>
            </a:r>
            <a:endParaRPr lang="en-US" sz="2800" dirty="0" smtClean="0">
              <a:solidFill>
                <a:srgbClr val="000099"/>
              </a:solidFill>
            </a:endParaRPr>
          </a:p>
        </p:txBody>
      </p:sp>
    </p:spTree>
    <p:extLst>
      <p:ext uri="{BB962C8B-B14F-4D97-AF65-F5344CB8AC3E}">
        <p14:creationId xmlns:p14="http://schemas.microsoft.com/office/powerpoint/2010/main" val="204006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924560" y="152400"/>
            <a:ext cx="8001000" cy="563563"/>
          </a:xfrm>
        </p:spPr>
        <p:txBody>
          <a:bodyPr/>
          <a:lstStyle/>
          <a:p>
            <a:r>
              <a:rPr lang="en-US" sz="2800" dirty="0" err="1" smtClean="0"/>
              <a:t>Tập</a:t>
            </a:r>
            <a:r>
              <a:rPr lang="en-US" sz="2800" dirty="0" smtClean="0"/>
              <a:t> </a:t>
            </a:r>
            <a:r>
              <a:rPr lang="en-US" sz="2800" dirty="0" err="1" smtClean="0"/>
              <a:t>phân</a:t>
            </a:r>
            <a:r>
              <a:rPr lang="en-US" sz="2800" dirty="0" smtClean="0"/>
              <a:t> </a:t>
            </a:r>
            <a:r>
              <a:rPr lang="en-US" sz="2800" dirty="0" err="1" smtClean="0"/>
              <a:t>cấp</a:t>
            </a:r>
            <a:r>
              <a:rPr lang="en-US" sz="2800" dirty="0" smtClean="0"/>
              <a:t>, </a:t>
            </a:r>
            <a:r>
              <a:rPr lang="en-US" sz="2800" dirty="0" err="1" smtClean="0"/>
              <a:t>phạm</a:t>
            </a:r>
            <a:r>
              <a:rPr lang="en-US" sz="2800" dirty="0" smtClean="0"/>
              <a:t> vi </a:t>
            </a:r>
            <a:r>
              <a:rPr lang="en-US" sz="2800" dirty="0" err="1" smtClean="0"/>
              <a:t>kiểu</a:t>
            </a:r>
            <a:r>
              <a:rPr lang="en-US" sz="2800" dirty="0" smtClean="0"/>
              <a:t> </a:t>
            </a:r>
            <a:r>
              <a:rPr lang="en-US" sz="2800" dirty="0" err="1" smtClean="0"/>
              <a:t>và</a:t>
            </a:r>
            <a:r>
              <a:rPr lang="en-US" sz="2800" dirty="0" smtClean="0"/>
              <a:t> </a:t>
            </a:r>
            <a:r>
              <a:rPr lang="en-US" sz="2800" dirty="0" err="1" smtClean="0"/>
              <a:t>truy</a:t>
            </a:r>
            <a:r>
              <a:rPr lang="en-US" sz="2800" dirty="0" smtClean="0"/>
              <a:t> </a:t>
            </a:r>
            <a:r>
              <a:rPr lang="en-US" sz="2800" dirty="0" err="1" smtClean="0"/>
              <a:t>vấn</a:t>
            </a:r>
            <a:endParaRPr lang="en-US" sz="2800" dirty="0"/>
          </a:p>
        </p:txBody>
      </p:sp>
      <p:sp>
        <p:nvSpPr>
          <p:cNvPr id="26" name="TextBox 25"/>
          <p:cNvSpPr txBox="1"/>
          <p:nvPr/>
        </p:nvSpPr>
        <p:spPr>
          <a:xfrm>
            <a:off x="0" y="2514600"/>
            <a:ext cx="8628516" cy="400110"/>
          </a:xfrm>
          <a:prstGeom prst="rect">
            <a:avLst/>
          </a:prstGeom>
          <a:noFill/>
        </p:spPr>
        <p:txBody>
          <a:bodyPr wrap="none" rtlCol="0">
            <a:spAutoFit/>
          </a:bodyPr>
          <a:lstStyle/>
          <a:p>
            <a:r>
              <a:rPr lang="en-US" sz="2000" dirty="0" smtClean="0">
                <a:solidFill>
                  <a:srgbClr val="000099"/>
                </a:solidFill>
              </a:rPr>
              <a:t>CREATE TYPE </a:t>
            </a:r>
            <a:r>
              <a:rPr lang="en-US" sz="2000" b="1" dirty="0" err="1" smtClean="0">
                <a:solidFill>
                  <a:srgbClr val="000099"/>
                </a:solidFill>
              </a:rPr>
              <a:t>Kieu_RapPhim</a:t>
            </a:r>
            <a:r>
              <a:rPr lang="en-US" sz="2000" b="1" dirty="0" smtClean="0">
                <a:solidFill>
                  <a:srgbClr val="000099"/>
                </a:solidFill>
              </a:rPr>
              <a:t> </a:t>
            </a:r>
            <a:r>
              <a:rPr lang="en-US" sz="2000" dirty="0" smtClean="0">
                <a:solidFill>
                  <a:srgbClr val="000099"/>
                </a:solidFill>
              </a:rPr>
              <a:t>UNDER </a:t>
            </a:r>
            <a:r>
              <a:rPr lang="en-US" sz="2000" dirty="0" err="1" smtClean="0">
                <a:solidFill>
                  <a:srgbClr val="000099"/>
                </a:solidFill>
              </a:rPr>
              <a:t>Kieu_</a:t>
            </a:r>
            <a:r>
              <a:rPr lang="en-US" sz="2000" b="1" dirty="0" err="1" smtClean="0">
                <a:solidFill>
                  <a:srgbClr val="000099"/>
                </a:solidFill>
              </a:rPr>
              <a:t>rapPhimDichVu</a:t>
            </a:r>
            <a:r>
              <a:rPr lang="en-US" sz="2000" dirty="0" smtClean="0">
                <a:solidFill>
                  <a:srgbClr val="000099"/>
                </a:solidFill>
              </a:rPr>
              <a:t>(menu text)</a:t>
            </a:r>
            <a:endParaRPr lang="en-US" sz="2000" dirty="0">
              <a:solidFill>
                <a:srgbClr val="000099"/>
              </a:solidFill>
            </a:endParaRPr>
          </a:p>
        </p:txBody>
      </p:sp>
      <p:sp>
        <p:nvSpPr>
          <p:cNvPr id="30" name="TextBox 29"/>
          <p:cNvSpPr txBox="1"/>
          <p:nvPr/>
        </p:nvSpPr>
        <p:spPr>
          <a:xfrm>
            <a:off x="538480" y="1581090"/>
            <a:ext cx="8387080" cy="707886"/>
          </a:xfrm>
          <a:prstGeom prst="rect">
            <a:avLst/>
          </a:prstGeom>
          <a:noFill/>
        </p:spPr>
        <p:txBody>
          <a:bodyPr wrap="square" rtlCol="0">
            <a:spAutoFit/>
          </a:bodyPr>
          <a:lstStyle/>
          <a:p>
            <a:r>
              <a:rPr lang="en-US" sz="2000" dirty="0" smtClean="0">
                <a:solidFill>
                  <a:srgbClr val="000099"/>
                </a:solidFill>
                <a:latin typeface="Myriad Pro" pitchFamily="34" charset="0"/>
              </a:rPr>
              <a:t>CREATE  TYPE</a:t>
            </a:r>
            <a:r>
              <a:rPr lang="en-US" sz="2000" b="1" dirty="0" smtClean="0">
                <a:solidFill>
                  <a:srgbClr val="000099"/>
                </a:solidFill>
                <a:latin typeface="Myriad Pro" pitchFamily="34" charset="0"/>
              </a:rPr>
              <a:t>  </a:t>
            </a:r>
            <a:r>
              <a:rPr lang="en-US" sz="2000" b="1" dirty="0" err="1" smtClean="0">
                <a:solidFill>
                  <a:srgbClr val="000099"/>
                </a:solidFill>
                <a:latin typeface="Myriad Pro" pitchFamily="34" charset="0"/>
              </a:rPr>
              <a:t>kieu_</a:t>
            </a:r>
            <a:r>
              <a:rPr lang="en-US" sz="2000" b="1" dirty="0" err="1">
                <a:solidFill>
                  <a:srgbClr val="000099"/>
                </a:solidFill>
                <a:latin typeface="Myriad Pro" pitchFamily="34" charset="0"/>
              </a:rPr>
              <a:t>R</a:t>
            </a:r>
            <a:r>
              <a:rPr lang="en-US" sz="2000" b="1" dirty="0" err="1" smtClean="0">
                <a:solidFill>
                  <a:srgbClr val="000099"/>
                </a:solidFill>
                <a:latin typeface="Myriad Pro" pitchFamily="34" charset="0"/>
              </a:rPr>
              <a:t>apPhim</a:t>
            </a:r>
            <a:endParaRPr lang="en-US" sz="2000" b="1" dirty="0" smtClean="0">
              <a:solidFill>
                <a:srgbClr val="000099"/>
              </a:solidFill>
              <a:latin typeface="Myriad Pro" pitchFamily="34" charset="0"/>
            </a:endParaRPr>
          </a:p>
          <a:p>
            <a:r>
              <a:rPr lang="en-US" sz="2000" b="1" dirty="0" smtClean="0">
                <a:solidFill>
                  <a:srgbClr val="000099"/>
                </a:solidFill>
                <a:latin typeface="Myriad Pro" pitchFamily="34" charset="0"/>
              </a:rPr>
              <a:t>ROW(</a:t>
            </a:r>
            <a:r>
              <a:rPr lang="en-US" sz="2000" dirty="0" err="1" smtClean="0">
                <a:solidFill>
                  <a:srgbClr val="000099"/>
                </a:solidFill>
                <a:latin typeface="Myriad Pro" pitchFamily="34" charset="0"/>
              </a:rPr>
              <a:t>maRap</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integer</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 </a:t>
            </a:r>
            <a:r>
              <a:rPr lang="en-US" sz="2000" dirty="0" err="1" smtClean="0">
                <a:solidFill>
                  <a:srgbClr val="000099"/>
                </a:solidFill>
                <a:latin typeface="Myriad Pro" pitchFamily="34" charset="0"/>
              </a:rPr>
              <a:t>tenRap</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text</a:t>
            </a:r>
            <a:r>
              <a:rPr lang="en-US" sz="2000" dirty="0" smtClean="0">
                <a:solidFill>
                  <a:srgbClr val="000099"/>
                </a:solidFill>
                <a:latin typeface="Myriad Pro" pitchFamily="34" charset="0"/>
              </a:rPr>
              <a:t>,  </a:t>
            </a:r>
            <a:r>
              <a:rPr lang="en-US" sz="2000" dirty="0" err="1" smtClean="0">
                <a:solidFill>
                  <a:srgbClr val="000099"/>
                </a:solidFill>
                <a:latin typeface="Myriad Pro" pitchFamily="34" charset="0"/>
              </a:rPr>
              <a:t>diaChi</a:t>
            </a:r>
            <a:r>
              <a:rPr lang="en-US" sz="2000" dirty="0" smtClean="0">
                <a:solidFill>
                  <a:srgbClr val="000099"/>
                </a:solidFill>
                <a:latin typeface="Myriad Pro" pitchFamily="34" charset="0"/>
              </a:rPr>
              <a:t> </a:t>
            </a:r>
            <a:r>
              <a:rPr lang="en-US" sz="2000" b="1" dirty="0" smtClean="0">
                <a:solidFill>
                  <a:srgbClr val="000099"/>
                </a:solidFill>
                <a:latin typeface="Myriad Pro" pitchFamily="34" charset="0"/>
              </a:rPr>
              <a:t>text</a:t>
            </a:r>
            <a:r>
              <a:rPr lang="en-US" dirty="0" smtClean="0">
                <a:solidFill>
                  <a:srgbClr val="000099"/>
                </a:solidFill>
                <a:latin typeface="Myriad Pro" pitchFamily="34" charset="0"/>
              </a:rPr>
              <a:t>,  </a:t>
            </a:r>
            <a:r>
              <a:rPr lang="en-US" dirty="0" err="1" smtClean="0">
                <a:solidFill>
                  <a:srgbClr val="000099"/>
                </a:solidFill>
                <a:latin typeface="Myriad Pro" pitchFamily="34" charset="0"/>
              </a:rPr>
              <a:t>soDienThoai</a:t>
            </a:r>
            <a:r>
              <a:rPr lang="en-US" dirty="0" smtClean="0">
                <a:solidFill>
                  <a:srgbClr val="000099"/>
                </a:solidFill>
                <a:latin typeface="Myriad Pro" pitchFamily="34" charset="0"/>
              </a:rPr>
              <a:t> </a:t>
            </a:r>
            <a:r>
              <a:rPr lang="en-US" b="1" dirty="0" smtClean="0">
                <a:solidFill>
                  <a:srgbClr val="000099"/>
                </a:solidFill>
                <a:latin typeface="Myriad Pro" pitchFamily="34" charset="0"/>
              </a:rPr>
              <a:t>text</a:t>
            </a:r>
            <a:r>
              <a:rPr lang="en-US" sz="2000" dirty="0" smtClean="0">
                <a:solidFill>
                  <a:srgbClr val="000099"/>
                </a:solidFill>
                <a:latin typeface="Myriad Pro" pitchFamily="34" charset="0"/>
              </a:rPr>
              <a:t>)</a:t>
            </a:r>
          </a:p>
        </p:txBody>
      </p:sp>
      <p:sp>
        <p:nvSpPr>
          <p:cNvPr id="31" name="TextBox 30"/>
          <p:cNvSpPr txBox="1"/>
          <p:nvPr/>
        </p:nvSpPr>
        <p:spPr>
          <a:xfrm>
            <a:off x="228600" y="3048000"/>
            <a:ext cx="8229600" cy="1323439"/>
          </a:xfrm>
          <a:prstGeom prst="rect">
            <a:avLst/>
          </a:prstGeom>
          <a:noFill/>
        </p:spPr>
        <p:txBody>
          <a:bodyPr wrap="square" rtlCol="0">
            <a:spAutoFit/>
          </a:bodyPr>
          <a:lstStyle/>
          <a:p>
            <a:r>
              <a:rPr lang="en-US" sz="2000" dirty="0" smtClean="0">
                <a:solidFill>
                  <a:srgbClr val="000099"/>
                </a:solidFill>
                <a:latin typeface="Myriad Pro" pitchFamily="34" charset="0"/>
              </a:rPr>
              <a:t>CREATE  TABLE</a:t>
            </a:r>
            <a:r>
              <a:rPr lang="en-US" sz="2000" b="1" dirty="0" smtClean="0">
                <a:solidFill>
                  <a:srgbClr val="000099"/>
                </a:solidFill>
                <a:latin typeface="Myriad Pro" pitchFamily="34" charset="0"/>
              </a:rPr>
              <a:t>  </a:t>
            </a:r>
            <a:r>
              <a:rPr lang="en-US" sz="2000" b="1" dirty="0" err="1" smtClean="0">
                <a:solidFill>
                  <a:srgbClr val="000099"/>
                </a:solidFill>
                <a:latin typeface="Myriad Pro" pitchFamily="34" charset="0"/>
              </a:rPr>
              <a:t>DanhSachRap</a:t>
            </a:r>
            <a:r>
              <a:rPr lang="en-US" sz="2000" dirty="0" smtClean="0">
                <a:solidFill>
                  <a:srgbClr val="000099"/>
                </a:solidFill>
                <a:latin typeface="Myriad Pro" pitchFamily="34" charset="0"/>
              </a:rPr>
              <a:t> OF </a:t>
            </a:r>
            <a:r>
              <a:rPr lang="en-US" sz="2000" b="1" dirty="0" err="1" smtClean="0">
                <a:solidFill>
                  <a:srgbClr val="000099"/>
                </a:solidFill>
                <a:latin typeface="Myriad Pro" pitchFamily="34" charset="0"/>
              </a:rPr>
              <a:t>kieu_RapPhim</a:t>
            </a:r>
            <a:endParaRPr lang="en-US" sz="2000" b="1" dirty="0" smtClean="0">
              <a:solidFill>
                <a:srgbClr val="000099"/>
              </a:solidFill>
              <a:latin typeface="Myriad Pro" pitchFamily="34" charset="0"/>
            </a:endParaRPr>
          </a:p>
          <a:p>
            <a:endParaRPr lang="en-US" sz="2000" b="1" dirty="0" smtClean="0">
              <a:solidFill>
                <a:srgbClr val="000099"/>
              </a:solidFill>
              <a:latin typeface="Myriad Pro" pitchFamily="34" charset="0"/>
            </a:endParaRPr>
          </a:p>
          <a:p>
            <a:r>
              <a:rPr lang="en-US" sz="2000" dirty="0" smtClean="0">
                <a:solidFill>
                  <a:srgbClr val="000099"/>
                </a:solidFill>
              </a:rPr>
              <a:t>CREATE TABLE </a:t>
            </a:r>
            <a:r>
              <a:rPr lang="en-US" sz="2000" b="1" dirty="0" err="1" smtClean="0">
                <a:solidFill>
                  <a:srgbClr val="000099"/>
                </a:solidFill>
              </a:rPr>
              <a:t>ds_rapPhimDichVu</a:t>
            </a:r>
            <a:r>
              <a:rPr lang="en-US" sz="2000" b="1" dirty="0" smtClean="0">
                <a:solidFill>
                  <a:srgbClr val="000099"/>
                </a:solidFill>
              </a:rPr>
              <a:t> </a:t>
            </a:r>
            <a:r>
              <a:rPr lang="en-US" sz="2000" dirty="0" smtClean="0">
                <a:solidFill>
                  <a:srgbClr val="000099"/>
                </a:solidFill>
              </a:rPr>
              <a:t>OF  </a:t>
            </a:r>
            <a:r>
              <a:rPr lang="en-US" sz="2000" b="1" dirty="0" err="1" smtClean="0">
                <a:solidFill>
                  <a:srgbClr val="000099"/>
                </a:solidFill>
              </a:rPr>
              <a:t>kieu_rapPhimDichVu</a:t>
            </a:r>
            <a:endParaRPr lang="en-US" sz="2000" b="1" dirty="0" smtClean="0">
              <a:solidFill>
                <a:srgbClr val="000099"/>
              </a:solidFill>
            </a:endParaRPr>
          </a:p>
          <a:p>
            <a:endParaRPr lang="en-US" sz="2000" b="1" dirty="0" smtClean="0">
              <a:solidFill>
                <a:srgbClr val="000099"/>
              </a:solidFill>
              <a:latin typeface="Myriad Pro" pitchFamily="34" charset="0"/>
            </a:endParaRPr>
          </a:p>
        </p:txBody>
      </p:sp>
      <p:sp>
        <p:nvSpPr>
          <p:cNvPr id="32" name="Rectangle 31"/>
          <p:cNvSpPr/>
          <p:nvPr/>
        </p:nvSpPr>
        <p:spPr>
          <a:xfrm>
            <a:off x="-76200" y="4283095"/>
            <a:ext cx="9052560" cy="1508105"/>
          </a:xfrm>
          <a:prstGeom prst="rect">
            <a:avLst/>
          </a:prstGeom>
        </p:spPr>
        <p:txBody>
          <a:bodyPr>
            <a:spAutoFit/>
          </a:bodyPr>
          <a:lstStyle/>
          <a:p>
            <a:pPr>
              <a:buNone/>
            </a:pPr>
            <a:endParaRPr lang="en-US" sz="2300" dirty="0" smtClean="0">
              <a:solidFill>
                <a:srgbClr val="000099"/>
              </a:solidFill>
            </a:endParaRPr>
          </a:p>
          <a:p>
            <a:pPr>
              <a:buNone/>
            </a:pPr>
            <a:r>
              <a:rPr lang="en-US" sz="2300" dirty="0" smtClean="0">
                <a:solidFill>
                  <a:srgbClr val="000099"/>
                </a:solidFill>
              </a:rPr>
              <a:t>	</a:t>
            </a:r>
            <a:r>
              <a:rPr lang="en-US" sz="2300" dirty="0" err="1" smtClean="0">
                <a:solidFill>
                  <a:srgbClr val="0070C0"/>
                </a:solidFill>
              </a:rPr>
              <a:t>Thực</a:t>
            </a:r>
            <a:r>
              <a:rPr lang="en-US" sz="2300" dirty="0" smtClean="0">
                <a:solidFill>
                  <a:srgbClr val="0070C0"/>
                </a:solidFill>
              </a:rPr>
              <a:t> </a:t>
            </a:r>
            <a:r>
              <a:rPr lang="en-US" sz="2300" dirty="0" err="1" smtClean="0">
                <a:solidFill>
                  <a:srgbClr val="0070C0"/>
                </a:solidFill>
              </a:rPr>
              <a:t>hiên</a:t>
            </a:r>
            <a:r>
              <a:rPr lang="en-US" sz="2300" dirty="0" smtClean="0">
                <a:solidFill>
                  <a:srgbClr val="0070C0"/>
                </a:solidFill>
              </a:rPr>
              <a:t> query </a:t>
            </a:r>
            <a:r>
              <a:rPr lang="en-US" sz="2300" dirty="0" err="1" smtClean="0">
                <a:solidFill>
                  <a:srgbClr val="0070C0"/>
                </a:solidFill>
              </a:rPr>
              <a:t>trên</a:t>
            </a:r>
            <a:r>
              <a:rPr lang="en-US" sz="2300" dirty="0" smtClean="0">
                <a:solidFill>
                  <a:srgbClr val="0070C0"/>
                </a:solidFill>
              </a:rPr>
              <a:t> </a:t>
            </a:r>
            <a:r>
              <a:rPr lang="en-US" sz="2300" dirty="0" err="1" smtClean="0">
                <a:solidFill>
                  <a:srgbClr val="0070C0"/>
                </a:solidFill>
              </a:rPr>
              <a:t>các</a:t>
            </a:r>
            <a:r>
              <a:rPr lang="en-US" sz="2300" dirty="0" smtClean="0">
                <a:solidFill>
                  <a:srgbClr val="0070C0"/>
                </a:solidFill>
              </a:rPr>
              <a:t> </a:t>
            </a:r>
            <a:r>
              <a:rPr lang="en-US" sz="2300" dirty="0" err="1" smtClean="0">
                <a:solidFill>
                  <a:srgbClr val="0070C0"/>
                </a:solidFill>
              </a:rPr>
              <a:t>bộ</a:t>
            </a:r>
            <a:r>
              <a:rPr lang="en-US" sz="2300" dirty="0" smtClean="0">
                <a:solidFill>
                  <a:srgbClr val="0070C0"/>
                </a:solidFill>
              </a:rPr>
              <a:t> </a:t>
            </a:r>
            <a:r>
              <a:rPr lang="en-US" sz="2300" dirty="0" err="1" smtClean="0">
                <a:solidFill>
                  <a:srgbClr val="0070C0"/>
                </a:solidFill>
              </a:rPr>
              <a:t>của</a:t>
            </a:r>
            <a:r>
              <a:rPr lang="en-US" sz="2300" dirty="0" smtClean="0">
                <a:solidFill>
                  <a:srgbClr val="0070C0"/>
                </a:solidFill>
              </a:rPr>
              <a:t> </a:t>
            </a:r>
            <a:r>
              <a:rPr lang="en-US" sz="2300" dirty="0" err="1" smtClean="0">
                <a:solidFill>
                  <a:srgbClr val="0070C0"/>
                </a:solidFill>
              </a:rPr>
              <a:t>bảng</a:t>
            </a:r>
            <a:r>
              <a:rPr lang="en-US" sz="2300" dirty="0" smtClean="0">
                <a:solidFill>
                  <a:srgbClr val="0070C0"/>
                </a:solidFill>
              </a:rPr>
              <a:t> </a:t>
            </a:r>
            <a:r>
              <a:rPr lang="en-US" sz="2300" dirty="0" err="1" smtClean="0">
                <a:solidFill>
                  <a:srgbClr val="0070C0"/>
                </a:solidFill>
              </a:rPr>
              <a:t>DanhSachRap</a:t>
            </a:r>
            <a:r>
              <a:rPr lang="en-US" sz="2300" dirty="0" smtClean="0">
                <a:solidFill>
                  <a:srgbClr val="0070C0"/>
                </a:solidFill>
              </a:rPr>
              <a:t> </a:t>
            </a:r>
            <a:r>
              <a:rPr lang="en-US" sz="2300" dirty="0" err="1" smtClean="0">
                <a:solidFill>
                  <a:srgbClr val="0070C0"/>
                </a:solidFill>
              </a:rPr>
              <a:t>có</a:t>
            </a:r>
            <a:r>
              <a:rPr lang="en-US" sz="2300" dirty="0" smtClean="0">
                <a:solidFill>
                  <a:srgbClr val="0070C0"/>
                </a:solidFill>
              </a:rPr>
              <a:t> </a:t>
            </a:r>
            <a:r>
              <a:rPr lang="en-US" sz="2300" dirty="0" err="1" smtClean="0">
                <a:solidFill>
                  <a:srgbClr val="0070C0"/>
                </a:solidFill>
              </a:rPr>
              <a:t>kiểu</a:t>
            </a:r>
            <a:r>
              <a:rPr lang="en-US" sz="2300" dirty="0" smtClean="0">
                <a:solidFill>
                  <a:srgbClr val="0070C0"/>
                </a:solidFill>
              </a:rPr>
              <a:t> 			 	</a:t>
            </a:r>
            <a:r>
              <a:rPr lang="en-US" sz="2300" dirty="0" err="1" smtClean="0">
                <a:solidFill>
                  <a:srgbClr val="0070C0"/>
                </a:solidFill>
              </a:rPr>
              <a:t>Kieu_rapPhim</a:t>
            </a:r>
            <a:r>
              <a:rPr lang="en-US" sz="2300" dirty="0" smtClean="0">
                <a:solidFill>
                  <a:srgbClr val="0070C0"/>
                </a:solidFill>
              </a:rPr>
              <a:t>???</a:t>
            </a:r>
          </a:p>
          <a:p>
            <a:pPr>
              <a:buNone/>
            </a:pPr>
            <a:endParaRPr lang="en-US" sz="2300" dirty="0" smtClean="0">
              <a:solidFill>
                <a:srgbClr val="0070C0"/>
              </a:solidFill>
            </a:endParaRPr>
          </a:p>
        </p:txBody>
      </p:sp>
    </p:spTree>
    <p:extLst>
      <p:ext uri="{BB962C8B-B14F-4D97-AF65-F5344CB8AC3E}">
        <p14:creationId xmlns:p14="http://schemas.microsoft.com/office/powerpoint/2010/main" val="403932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8" presetClass="entr" presetSubtype="0" accel="10000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500" fill="hold"/>
                                        <p:tgtEl>
                                          <p:spTgt spid="32"/>
                                        </p:tgtEl>
                                        <p:attrNameLst>
                                          <p:attrName>ppt_w</p:attrName>
                                        </p:attrNameLst>
                                      </p:cBhvr>
                                      <p:tavLst>
                                        <p:tav tm="0">
                                          <p:val>
                                            <p:strVal val="#ppt_w*2.5"/>
                                          </p:val>
                                        </p:tav>
                                        <p:tav tm="100000">
                                          <p:val>
                                            <p:strVal val="#ppt_w"/>
                                          </p:val>
                                        </p:tav>
                                      </p:tavLst>
                                    </p:anim>
                                    <p:anim calcmode="lin" valueType="num">
                                      <p:cBhvr>
                                        <p:cTn id="25" dur="500" fill="hold"/>
                                        <p:tgtEl>
                                          <p:spTgt spid="32"/>
                                        </p:tgtEl>
                                        <p:attrNameLst>
                                          <p:attrName>ppt_h</p:attrName>
                                        </p:attrNameLst>
                                      </p:cBhvr>
                                      <p:tavLst>
                                        <p:tav tm="0">
                                          <p:val>
                                            <p:strVal val="#ppt_h*0.01"/>
                                          </p:val>
                                        </p:tav>
                                        <p:tav tm="100000">
                                          <p:val>
                                            <p:strVal val="#ppt_h"/>
                                          </p:val>
                                        </p:tav>
                                      </p:tavLst>
                                    </p:anim>
                                    <p:anim calcmode="lin" valueType="num">
                                      <p:cBhvr>
                                        <p:cTn id="26" dur="500" fill="hold"/>
                                        <p:tgtEl>
                                          <p:spTgt spid="32"/>
                                        </p:tgtEl>
                                        <p:attrNameLst>
                                          <p:attrName>ppt_x</p:attrName>
                                        </p:attrNameLst>
                                      </p:cBhvr>
                                      <p:tavLst>
                                        <p:tav tm="0">
                                          <p:val>
                                            <p:strVal val="#ppt_x"/>
                                          </p:val>
                                        </p:tav>
                                        <p:tav tm="100000">
                                          <p:val>
                                            <p:strVal val="#ppt_x"/>
                                          </p:val>
                                        </p:tav>
                                      </p:tavLst>
                                    </p:anim>
                                    <p:anim calcmode="lin" valueType="num">
                                      <p:cBhvr>
                                        <p:cTn id="27" dur="500" fill="hold"/>
                                        <p:tgtEl>
                                          <p:spTgt spid="32"/>
                                        </p:tgtEl>
                                        <p:attrNameLst>
                                          <p:attrName>ppt_y</p:attrName>
                                        </p:attrNameLst>
                                      </p:cBhvr>
                                      <p:tavLst>
                                        <p:tav tm="0">
                                          <p:val>
                                            <p:strVal val="#ppt_h+1"/>
                                          </p:val>
                                        </p:tav>
                                        <p:tav tm="100000">
                                          <p:val>
                                            <p:strVal val="#ppt_y"/>
                                          </p:val>
                                        </p:tav>
                                      </p:tavLst>
                                    </p:anim>
                                    <p:animEffect transition="in" filter="fad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1" grpId="0"/>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950" y="152400"/>
            <a:ext cx="8001000" cy="563563"/>
          </a:xfrm>
        </p:spPr>
        <p:txBody>
          <a:bodyPr/>
          <a:lstStyle/>
          <a:p>
            <a:r>
              <a:rPr lang="en-US" sz="2800" dirty="0" err="1" smtClean="0"/>
              <a:t>Tập</a:t>
            </a:r>
            <a:r>
              <a:rPr lang="en-US" sz="2800" dirty="0" smtClean="0"/>
              <a:t> </a:t>
            </a:r>
            <a:r>
              <a:rPr lang="en-US" sz="2800" dirty="0" err="1" smtClean="0"/>
              <a:t>phân</a:t>
            </a:r>
            <a:r>
              <a:rPr lang="en-US" sz="2800" dirty="0" smtClean="0"/>
              <a:t> </a:t>
            </a:r>
            <a:r>
              <a:rPr lang="en-US" sz="2800" dirty="0" err="1" smtClean="0"/>
              <a:t>cấp</a:t>
            </a:r>
            <a:r>
              <a:rPr lang="en-US" sz="2800" dirty="0" smtClean="0"/>
              <a:t>, </a:t>
            </a:r>
            <a:r>
              <a:rPr lang="en-US" sz="2800" dirty="0" err="1" smtClean="0"/>
              <a:t>phạm</a:t>
            </a:r>
            <a:r>
              <a:rPr lang="en-US" sz="2800" dirty="0" smtClean="0"/>
              <a:t> vi </a:t>
            </a:r>
            <a:r>
              <a:rPr lang="en-US" sz="2800" dirty="0" err="1" smtClean="0"/>
              <a:t>kiểu</a:t>
            </a:r>
            <a:r>
              <a:rPr lang="en-US" sz="2800" dirty="0" smtClean="0"/>
              <a:t> </a:t>
            </a:r>
            <a:r>
              <a:rPr lang="en-US" sz="2800" dirty="0" err="1" smtClean="0"/>
              <a:t>và</a:t>
            </a:r>
            <a:r>
              <a:rPr lang="en-US" sz="2800" dirty="0" smtClean="0"/>
              <a:t> </a:t>
            </a:r>
            <a:r>
              <a:rPr lang="en-US" sz="2800" dirty="0" err="1" smtClean="0"/>
              <a:t>truy</a:t>
            </a:r>
            <a:r>
              <a:rPr lang="en-US" sz="2800" dirty="0" smtClean="0"/>
              <a:t> </a:t>
            </a:r>
            <a:r>
              <a:rPr lang="en-US" sz="2800" dirty="0" err="1" smtClean="0"/>
              <a:t>vấn</a:t>
            </a:r>
            <a:endParaRPr lang="en-US" sz="2800"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Content Placeholder 2"/>
          <p:cNvSpPr>
            <a:spLocks noGrp="1"/>
          </p:cNvSpPr>
          <p:nvPr>
            <p:ph idx="1"/>
          </p:nvPr>
        </p:nvSpPr>
        <p:spPr>
          <a:xfrm>
            <a:off x="457200" y="457200"/>
            <a:ext cx="8229600" cy="4525963"/>
          </a:xfrm>
        </p:spPr>
        <p:txBody>
          <a:bodyPr/>
          <a:lstStyle/>
          <a:p>
            <a:pPr>
              <a:buNone/>
            </a:pPr>
            <a:r>
              <a:rPr lang="en-US" dirty="0" smtClean="0">
                <a:solidFill>
                  <a:srgbClr val="000099"/>
                </a:solidFill>
              </a:rPr>
              <a:t>	</a:t>
            </a:r>
          </a:p>
          <a:p>
            <a:pPr>
              <a:buNone/>
            </a:pPr>
            <a:r>
              <a:rPr lang="en-US" dirty="0" smtClean="0">
                <a:solidFill>
                  <a:srgbClr val="FF0000"/>
                </a:solidFill>
              </a:rPr>
              <a:t>	</a:t>
            </a:r>
          </a:p>
          <a:p>
            <a:pPr>
              <a:buNone/>
            </a:pPr>
            <a:endParaRPr lang="en-US" dirty="0" smtClean="0">
              <a:solidFill>
                <a:srgbClr val="FF0000"/>
              </a:solidFill>
            </a:endParaRPr>
          </a:p>
          <a:p>
            <a:pPr>
              <a:buNone/>
            </a:pPr>
            <a:r>
              <a:rPr lang="en-US" dirty="0" smtClean="0">
                <a:solidFill>
                  <a:srgbClr val="FF0000"/>
                </a:solidFill>
              </a:rPr>
              <a:t>CREATE TABLE </a:t>
            </a:r>
            <a:r>
              <a:rPr lang="en-US" dirty="0" err="1" smtClean="0">
                <a:solidFill>
                  <a:srgbClr val="000099"/>
                </a:solidFill>
              </a:rPr>
              <a:t>ds_rapPhimDichVu</a:t>
            </a:r>
            <a:r>
              <a:rPr lang="en-US" dirty="0" smtClean="0">
                <a:solidFill>
                  <a:srgbClr val="FF0000"/>
                </a:solidFill>
              </a:rPr>
              <a:t> OF TYPE </a:t>
            </a:r>
            <a:r>
              <a:rPr lang="en-US" dirty="0" err="1" smtClean="0">
                <a:solidFill>
                  <a:srgbClr val="000099"/>
                </a:solidFill>
              </a:rPr>
              <a:t>Kieu_RapPhimDichVu</a:t>
            </a:r>
            <a:r>
              <a:rPr lang="en-US" dirty="0" smtClean="0">
                <a:solidFill>
                  <a:srgbClr val="FF0000"/>
                </a:solidFill>
              </a:rPr>
              <a:t>  UNDER  </a:t>
            </a:r>
            <a:r>
              <a:rPr lang="en-US" dirty="0" err="1" smtClean="0">
                <a:solidFill>
                  <a:srgbClr val="000099"/>
                </a:solidFill>
              </a:rPr>
              <a:t>DanhSachRap</a:t>
            </a:r>
            <a:endParaRPr lang="en-US" dirty="0" smtClean="0">
              <a:solidFill>
                <a:srgbClr val="000099"/>
              </a:solidFill>
            </a:endParaRPr>
          </a:p>
          <a:p>
            <a:pPr>
              <a:buNone/>
            </a:pPr>
            <a:endParaRPr lang="en-US" dirty="0" smtClean="0">
              <a:solidFill>
                <a:srgbClr val="FF0000"/>
              </a:solidFill>
            </a:endParaRPr>
          </a:p>
          <a:p>
            <a:pPr>
              <a:buNone/>
            </a:pPr>
            <a:r>
              <a:rPr lang="en-US" dirty="0" smtClean="0">
                <a:solidFill>
                  <a:srgbClr val="000099"/>
                </a:solidFill>
              </a:rPr>
              <a:t> </a:t>
            </a:r>
            <a:r>
              <a:rPr lang="en-US" dirty="0" smtClean="0">
                <a:solidFill>
                  <a:srgbClr val="FFC000"/>
                </a:solidFill>
                <a:sym typeface="Wingdings" pitchFamily="2" charset="2"/>
              </a:rPr>
              <a:t></a:t>
            </a:r>
            <a:r>
              <a:rPr lang="en-US" dirty="0" smtClean="0">
                <a:solidFill>
                  <a:srgbClr val="000099"/>
                </a:solidFill>
                <a:sym typeface="Wingdings" pitchFamily="2" charset="2"/>
              </a:rPr>
              <a:t> </a:t>
            </a:r>
            <a:r>
              <a:rPr lang="en-US" dirty="0" err="1" smtClean="0">
                <a:solidFill>
                  <a:srgbClr val="000099"/>
                </a:solidFill>
              </a:rPr>
              <a:t>các</a:t>
            </a:r>
            <a:r>
              <a:rPr lang="en-US" dirty="0" smtClean="0">
                <a:solidFill>
                  <a:srgbClr val="000099"/>
                </a:solidFill>
              </a:rPr>
              <a:t> </a:t>
            </a:r>
            <a:r>
              <a:rPr lang="en-US" dirty="0" err="1" smtClean="0">
                <a:solidFill>
                  <a:srgbClr val="000099"/>
                </a:solidFill>
              </a:rPr>
              <a:t>truy</a:t>
            </a:r>
            <a:r>
              <a:rPr lang="en-US" dirty="0" smtClean="0">
                <a:solidFill>
                  <a:srgbClr val="000099"/>
                </a:solidFill>
              </a:rPr>
              <a:t> </a:t>
            </a:r>
            <a:r>
              <a:rPr lang="en-US" dirty="0" err="1" smtClean="0">
                <a:solidFill>
                  <a:srgbClr val="000099"/>
                </a:solidFill>
              </a:rPr>
              <a:t>vấn</a:t>
            </a:r>
            <a:r>
              <a:rPr lang="en-US" dirty="0" smtClean="0">
                <a:solidFill>
                  <a:srgbClr val="000099"/>
                </a:solidFill>
              </a:rPr>
              <a:t> </a:t>
            </a:r>
            <a:r>
              <a:rPr lang="en-US" dirty="0" err="1" smtClean="0">
                <a:solidFill>
                  <a:srgbClr val="000099"/>
                </a:solidFill>
              </a:rPr>
              <a:t>trên</a:t>
            </a:r>
            <a:r>
              <a:rPr lang="en-US" dirty="0" smtClean="0">
                <a:solidFill>
                  <a:srgbClr val="000099"/>
                </a:solidFill>
              </a:rPr>
              <a:t> </a:t>
            </a:r>
            <a:r>
              <a:rPr lang="en-US" dirty="0" err="1" smtClean="0">
                <a:solidFill>
                  <a:srgbClr val="000099"/>
                </a:solidFill>
              </a:rPr>
              <a:t>bảng</a:t>
            </a:r>
            <a:r>
              <a:rPr lang="en-US" dirty="0" smtClean="0">
                <a:solidFill>
                  <a:srgbClr val="000099"/>
                </a:solidFill>
              </a:rPr>
              <a:t> </a:t>
            </a:r>
            <a:r>
              <a:rPr lang="en-US" dirty="0" err="1" smtClean="0">
                <a:solidFill>
                  <a:srgbClr val="000099"/>
                </a:solidFill>
              </a:rPr>
              <a:t>DanhSachBang</a:t>
            </a:r>
            <a:r>
              <a:rPr lang="en-US" dirty="0" smtClean="0">
                <a:solidFill>
                  <a:srgbClr val="000099"/>
                </a:solidFill>
              </a:rPr>
              <a:t> </a:t>
            </a:r>
            <a:r>
              <a:rPr lang="en-US" dirty="0" err="1" smtClean="0">
                <a:solidFill>
                  <a:srgbClr val="000099"/>
                </a:solidFill>
              </a:rPr>
              <a:t>cũng</a:t>
            </a:r>
            <a:r>
              <a:rPr lang="en-US" dirty="0" smtClean="0">
                <a:solidFill>
                  <a:srgbClr val="000099"/>
                </a:solidFill>
              </a:rPr>
              <a:t> </a:t>
            </a:r>
            <a:r>
              <a:rPr lang="en-US" dirty="0" err="1" smtClean="0">
                <a:solidFill>
                  <a:srgbClr val="000099"/>
                </a:solidFill>
              </a:rPr>
              <a:t>sẽ</a:t>
            </a:r>
            <a:r>
              <a:rPr lang="en-US" dirty="0" smtClean="0">
                <a:solidFill>
                  <a:srgbClr val="000099"/>
                </a:solidFill>
              </a:rPr>
              <a:t> </a:t>
            </a:r>
            <a:r>
              <a:rPr lang="en-US" dirty="0" err="1" smtClean="0">
                <a:solidFill>
                  <a:srgbClr val="000099"/>
                </a:solidFill>
              </a:rPr>
              <a:t>được</a:t>
            </a:r>
            <a:r>
              <a:rPr lang="en-US" dirty="0" smtClean="0">
                <a:solidFill>
                  <a:srgbClr val="000099"/>
                </a:solidFill>
              </a:rPr>
              <a:t> </a:t>
            </a:r>
            <a:r>
              <a:rPr lang="en-US" dirty="0" err="1" smtClean="0">
                <a:solidFill>
                  <a:srgbClr val="000099"/>
                </a:solidFill>
              </a:rPr>
              <a:t>truy</a:t>
            </a:r>
            <a:r>
              <a:rPr lang="en-US" dirty="0" smtClean="0">
                <a:solidFill>
                  <a:srgbClr val="000099"/>
                </a:solidFill>
              </a:rPr>
              <a:t> </a:t>
            </a:r>
            <a:r>
              <a:rPr lang="en-US" dirty="0" err="1" smtClean="0">
                <a:solidFill>
                  <a:srgbClr val="000099"/>
                </a:solidFill>
              </a:rPr>
              <a:t>vấn</a:t>
            </a:r>
            <a:r>
              <a:rPr lang="en-US" dirty="0" smtClean="0">
                <a:solidFill>
                  <a:srgbClr val="000099"/>
                </a:solidFill>
              </a:rPr>
              <a:t> </a:t>
            </a:r>
            <a:r>
              <a:rPr lang="en-US" dirty="0" err="1" smtClean="0">
                <a:solidFill>
                  <a:srgbClr val="000099"/>
                </a:solidFill>
              </a:rPr>
              <a:t>trên</a:t>
            </a:r>
            <a:r>
              <a:rPr lang="en-US" dirty="0" smtClean="0">
                <a:solidFill>
                  <a:srgbClr val="000099"/>
                </a:solidFill>
              </a:rPr>
              <a:t> </a:t>
            </a:r>
            <a:r>
              <a:rPr lang="en-US" dirty="0" err="1" smtClean="0">
                <a:solidFill>
                  <a:srgbClr val="000099"/>
                </a:solidFill>
              </a:rPr>
              <a:t>bảng</a:t>
            </a:r>
            <a:r>
              <a:rPr lang="en-US" dirty="0" smtClean="0">
                <a:solidFill>
                  <a:srgbClr val="000099"/>
                </a:solidFill>
              </a:rPr>
              <a:t> </a:t>
            </a:r>
            <a:r>
              <a:rPr lang="en-US" dirty="0" err="1" smtClean="0">
                <a:solidFill>
                  <a:srgbClr val="000099"/>
                </a:solidFill>
              </a:rPr>
              <a:t>ds_rapPhimDichVu</a:t>
            </a:r>
            <a:r>
              <a:rPr lang="en-US" dirty="0" smtClean="0">
                <a:solidFill>
                  <a:srgbClr val="000099"/>
                </a:solidFill>
              </a:rPr>
              <a:t>!!!</a:t>
            </a:r>
            <a:endParaRPr lang="en-US" dirty="0" smtClean="0">
              <a:solidFill>
                <a:srgbClr val="FF0000"/>
              </a:solidFill>
            </a:endParaRPr>
          </a:p>
          <a:p>
            <a:pPr>
              <a:buNone/>
            </a:pPr>
            <a:endParaRPr lang="en-US" dirty="0">
              <a:solidFill>
                <a:srgbClr val="000099"/>
              </a:solidFill>
            </a:endParaRPr>
          </a:p>
        </p:txBody>
      </p:sp>
    </p:spTree>
    <p:extLst>
      <p:ext uri="{BB962C8B-B14F-4D97-AF65-F5344CB8AC3E}">
        <p14:creationId xmlns:p14="http://schemas.microsoft.com/office/powerpoint/2010/main" val="70378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5" end="5"/>
                                            </p:txEl>
                                          </p:spTgt>
                                        </p:tgtEl>
                                        <p:attrNameLst>
                                          <p:attrName>style.visibility</p:attrName>
                                        </p:attrNameLst>
                                      </p:cBhvr>
                                      <p:to>
                                        <p:strVal val="visible"/>
                                      </p:to>
                                    </p:set>
                                    <p:animEffect transition="in" filter="fade">
                                      <p:cBhvr>
                                        <p:cTn id="14" dur="1000"/>
                                        <p:tgtEl>
                                          <p:spTgt spid="7">
                                            <p:txEl>
                                              <p:pRg st="5" end="5"/>
                                            </p:txEl>
                                          </p:spTgt>
                                        </p:tgtEl>
                                      </p:cBhvr>
                                    </p:animEffect>
                                    <p:anim calcmode="lin" valueType="num">
                                      <p:cBhvr>
                                        <p:cTn id="1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6325"/>
            <a:ext cx="8229600" cy="5248275"/>
          </a:xfrm>
        </p:spPr>
        <p:txBody>
          <a:bodyPr/>
          <a:lstStyle/>
          <a:p>
            <a:r>
              <a:rPr lang="en-US" dirty="0" err="1" smtClean="0"/>
              <a:t>Tập</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dựa</a:t>
            </a:r>
            <a:r>
              <a:rPr lang="en-US" dirty="0" smtClean="0"/>
              <a:t> </a:t>
            </a:r>
            <a:r>
              <a:rPr lang="en-US" dirty="0" err="1" smtClean="0"/>
              <a:t>vào</a:t>
            </a:r>
            <a:r>
              <a:rPr lang="en-US" dirty="0" smtClean="0"/>
              <a:t> </a:t>
            </a:r>
            <a:r>
              <a:rPr lang="en-US" dirty="0" err="1" smtClean="0"/>
              <a:t>mệnh</a:t>
            </a:r>
            <a:r>
              <a:rPr lang="en-US" dirty="0" smtClean="0"/>
              <a:t> </a:t>
            </a:r>
            <a:r>
              <a:rPr lang="en-US" dirty="0" err="1" smtClean="0"/>
              <a:t>đề</a:t>
            </a:r>
            <a:r>
              <a:rPr lang="en-US" dirty="0" smtClean="0"/>
              <a:t> under </a:t>
            </a:r>
            <a:r>
              <a:rPr lang="en-US" dirty="0" err="1" smtClean="0"/>
              <a:t>để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phân</a:t>
            </a:r>
            <a:r>
              <a:rPr lang="en-US" dirty="0" smtClean="0"/>
              <a:t> </a:t>
            </a:r>
            <a:r>
              <a:rPr lang="en-US" dirty="0" err="1" smtClean="0"/>
              <a:t>cấp</a:t>
            </a:r>
            <a:r>
              <a:rPr lang="en-US" dirty="0" smtClean="0"/>
              <a:t> </a:t>
            </a:r>
            <a:r>
              <a:rPr lang="en-US" dirty="0" err="1" smtClean="0"/>
              <a:t>trong</a:t>
            </a:r>
            <a:r>
              <a:rPr lang="en-US" dirty="0" smtClean="0"/>
              <a:t> </a:t>
            </a:r>
            <a:r>
              <a:rPr lang="en-US" dirty="0" err="1" smtClean="0"/>
              <a:t>csdl</a:t>
            </a:r>
            <a:r>
              <a:rPr lang="en-US" dirty="0" smtClean="0"/>
              <a:t>, </a:t>
            </a:r>
            <a:r>
              <a:rPr lang="en-US" dirty="0" err="1" smtClean="0"/>
              <a:t>khi</a:t>
            </a:r>
            <a:r>
              <a:rPr lang="en-US" dirty="0" smtClean="0"/>
              <a:t> </a:t>
            </a:r>
            <a:r>
              <a:rPr lang="en-US" dirty="0" err="1" smtClean="0"/>
              <a:t>đó</a:t>
            </a:r>
            <a:r>
              <a:rPr lang="en-US" dirty="0" smtClean="0"/>
              <a:t> </a:t>
            </a:r>
            <a:r>
              <a:rPr lang="en-US" dirty="0" err="1" smtClean="0"/>
              <a:t>csdl</a:t>
            </a:r>
            <a:r>
              <a:rPr lang="en-US" dirty="0" smtClean="0"/>
              <a:t> </a:t>
            </a:r>
            <a:r>
              <a:rPr lang="en-US" dirty="0" err="1" smtClean="0"/>
              <a:t>sẽ</a:t>
            </a:r>
            <a:r>
              <a:rPr lang="en-US" dirty="0" smtClean="0"/>
              <a:t> </a:t>
            </a:r>
            <a:r>
              <a:rPr lang="en-US" dirty="0" err="1" smtClean="0"/>
              <a:t>tạo</a:t>
            </a:r>
            <a:r>
              <a:rPr lang="en-US" dirty="0" smtClean="0"/>
              <a:t> 1 </a:t>
            </a:r>
            <a:r>
              <a:rPr lang="en-US" dirty="0" err="1" smtClean="0"/>
              <a:t>cây</a:t>
            </a:r>
            <a:r>
              <a:rPr lang="en-US" dirty="0" smtClean="0"/>
              <a:t> </a:t>
            </a:r>
            <a:r>
              <a:rPr lang="en-US" dirty="0" err="1" smtClean="0"/>
              <a:t>các</a:t>
            </a:r>
            <a:r>
              <a:rPr lang="en-US" dirty="0" smtClean="0"/>
              <a:t> </a:t>
            </a:r>
            <a:r>
              <a:rPr lang="en-US" dirty="0" err="1" smtClean="0"/>
              <a:t>bảng</a:t>
            </a:r>
            <a:r>
              <a:rPr lang="en-US" dirty="0" smtClean="0"/>
              <a:t> </a:t>
            </a:r>
            <a:r>
              <a:rPr lang="en-US" dirty="0" err="1" smtClean="0"/>
              <a:t>có</a:t>
            </a:r>
            <a:r>
              <a:rPr lang="en-US" dirty="0" smtClean="0"/>
              <a:t> </a:t>
            </a:r>
            <a:r>
              <a:rPr lang="en-US" dirty="0" err="1" smtClean="0"/>
              <a:t>quan</a:t>
            </a:r>
            <a:r>
              <a:rPr lang="en-US" dirty="0" smtClean="0"/>
              <a:t> </a:t>
            </a:r>
            <a:r>
              <a:rPr lang="en-US" dirty="0" err="1" smtClean="0"/>
              <a:t>hệ</a:t>
            </a:r>
            <a:r>
              <a:rPr lang="en-US" dirty="0" smtClean="0"/>
              <a:t> </a:t>
            </a:r>
            <a:r>
              <a:rPr lang="en-US" dirty="0" err="1" smtClean="0"/>
              <a:t>cấp</a:t>
            </a:r>
            <a:r>
              <a:rPr lang="en-US" dirty="0" smtClean="0"/>
              <a:t> </a:t>
            </a:r>
            <a:r>
              <a:rPr lang="en-US" dirty="0" err="1" smtClean="0"/>
              <a:t>bậc</a:t>
            </a:r>
            <a:r>
              <a:rPr lang="en-US" dirty="0" smtClean="0"/>
              <a:t> </a:t>
            </a:r>
            <a:r>
              <a:rPr lang="en-US" dirty="0" err="1" smtClean="0"/>
              <a:t>với</a:t>
            </a:r>
            <a:r>
              <a:rPr lang="en-US" dirty="0" smtClean="0"/>
              <a:t> </a:t>
            </a:r>
            <a:r>
              <a:rPr lang="en-US" dirty="0" err="1" smtClean="0"/>
              <a:t>nhau</a:t>
            </a:r>
            <a:r>
              <a:rPr lang="en-US" dirty="0" smtClean="0"/>
              <a:t>.</a:t>
            </a:r>
          </a:p>
          <a:p>
            <a:r>
              <a:rPr lang="en-US" dirty="0" err="1" smtClean="0"/>
              <a:t>Phạm</a:t>
            </a:r>
            <a:r>
              <a:rPr lang="en-US" dirty="0" smtClean="0"/>
              <a:t> vi </a:t>
            </a:r>
            <a:r>
              <a:rPr lang="en-US" dirty="0" err="1" smtClean="0"/>
              <a:t>kiểu</a:t>
            </a:r>
            <a:r>
              <a:rPr lang="en-US" dirty="0" smtClean="0"/>
              <a:t>: </a:t>
            </a:r>
            <a:r>
              <a:rPr lang="en-US" dirty="0" err="1" smtClean="0"/>
              <a:t>bảng</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cùng</a:t>
            </a:r>
            <a:r>
              <a:rPr lang="en-US" dirty="0" smtClean="0"/>
              <a:t> </a:t>
            </a:r>
            <a:r>
              <a:rPr lang="en-US" dirty="0" err="1" smtClean="0"/>
              <a:t>kiểu</a:t>
            </a:r>
            <a:r>
              <a:rPr lang="en-US" dirty="0" smtClean="0"/>
              <a:t> (</a:t>
            </a:r>
            <a:r>
              <a:rPr lang="en-US" dirty="0" err="1" smtClean="0"/>
              <a:t>có</a:t>
            </a:r>
            <a:r>
              <a:rPr lang="en-US" dirty="0" smtClean="0"/>
              <a:t> </a:t>
            </a:r>
            <a:r>
              <a:rPr lang="en-US" dirty="0" err="1" smtClean="0"/>
              <a:t>thể</a:t>
            </a:r>
            <a:r>
              <a:rPr lang="en-US" dirty="0" smtClean="0"/>
              <a:t> </a:t>
            </a:r>
            <a:r>
              <a:rPr lang="en-US" dirty="0" err="1" smtClean="0"/>
              <a:t>nằm</a:t>
            </a:r>
            <a:r>
              <a:rPr lang="en-US" dirty="0" smtClean="0"/>
              <a:t> ở </a:t>
            </a:r>
            <a:r>
              <a:rPr lang="en-US" dirty="0" err="1" smtClean="0"/>
              <a:t>các</a:t>
            </a:r>
            <a:r>
              <a:rPr lang="en-US" dirty="0" smtClean="0"/>
              <a:t> </a:t>
            </a:r>
            <a:r>
              <a:rPr lang="en-US" dirty="0" err="1" smtClean="0"/>
              <a:t>bảng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trong</a:t>
            </a:r>
            <a:r>
              <a:rPr lang="en-US" dirty="0" smtClean="0"/>
              <a:t> </a:t>
            </a:r>
            <a:r>
              <a:rPr lang="en-US" dirty="0" err="1" smtClean="0"/>
              <a:t>csdl</a:t>
            </a:r>
            <a:r>
              <a:rPr lang="en-US" dirty="0" smtClean="0"/>
              <a:t> </a:t>
            </a:r>
            <a:r>
              <a:rPr lang="en-US" dirty="0" smtClean="0">
                <a:sym typeface="Wingdings" pitchFamily="2" charset="2"/>
              </a:rPr>
              <a:t> </a:t>
            </a:r>
            <a:r>
              <a:rPr lang="en-US" dirty="0" err="1" smtClean="0">
                <a:sym typeface="Wingdings" pitchFamily="2" charset="2"/>
              </a:rPr>
              <a:t>dễ</a:t>
            </a:r>
            <a:r>
              <a:rPr lang="en-US" dirty="0" smtClean="0">
                <a:sym typeface="Wingdings" pitchFamily="2" charset="2"/>
              </a:rPr>
              <a:t> </a:t>
            </a:r>
            <a:r>
              <a:rPr lang="en-US" dirty="0" err="1" smtClean="0">
                <a:sym typeface="Wingdings" pitchFamily="2" charset="2"/>
              </a:rPr>
              <a:t>thực</a:t>
            </a:r>
            <a:r>
              <a:rPr lang="en-US" dirty="0" smtClean="0">
                <a:sym typeface="Wingdings" pitchFamily="2" charset="2"/>
              </a:rPr>
              <a:t> </a:t>
            </a:r>
            <a:r>
              <a:rPr lang="en-US" dirty="0" err="1" smtClean="0">
                <a:sym typeface="Wingdings" pitchFamily="2" charset="2"/>
              </a:rPr>
              <a:t>hiện</a:t>
            </a:r>
            <a:r>
              <a:rPr lang="en-US" dirty="0" smtClean="0">
                <a:sym typeface="Wingdings" pitchFamily="2" charset="2"/>
              </a:rPr>
              <a:t> </a:t>
            </a:r>
            <a:r>
              <a:rPr lang="en-US" dirty="0" err="1" smtClean="0">
                <a:sym typeface="Wingdings" pitchFamily="2" charset="2"/>
              </a:rPr>
              <a:t>truy</a:t>
            </a:r>
            <a:r>
              <a:rPr lang="en-US" dirty="0" smtClean="0">
                <a:sym typeface="Wingdings" pitchFamily="2" charset="2"/>
              </a:rPr>
              <a:t> </a:t>
            </a:r>
            <a:r>
              <a:rPr lang="en-US" dirty="0" err="1" smtClean="0">
                <a:sym typeface="Wingdings" pitchFamily="2" charset="2"/>
              </a:rPr>
              <a:t>vấn</a:t>
            </a:r>
            <a:r>
              <a:rPr lang="en-US" dirty="0" smtClean="0">
                <a:sym typeface="Wingdings" pitchFamily="2" charset="2"/>
              </a:rPr>
              <a:t> </a:t>
            </a:r>
            <a:r>
              <a:rPr lang="en-US" dirty="0" err="1" smtClean="0">
                <a:sym typeface="Wingdings" pitchFamily="2" charset="2"/>
              </a:rPr>
              <a:t>trên</a:t>
            </a:r>
            <a:r>
              <a:rPr lang="en-US" dirty="0" smtClean="0">
                <a:sym typeface="Wingdings" pitchFamily="2" charset="2"/>
              </a:rPr>
              <a:t> </a:t>
            </a:r>
            <a:r>
              <a:rPr lang="en-US" dirty="0" err="1" smtClean="0">
                <a:sym typeface="Wingdings" pitchFamily="2" charset="2"/>
              </a:rPr>
              <a:t>tổng</a:t>
            </a:r>
            <a:r>
              <a:rPr lang="en-US" dirty="0" smtClean="0">
                <a:sym typeface="Wingdings" pitchFamily="2" charset="2"/>
              </a:rPr>
              <a:t> </a:t>
            </a:r>
            <a:r>
              <a:rPr lang="en-US" dirty="0" err="1" smtClean="0">
                <a:sym typeface="Wingdings" pitchFamily="2" charset="2"/>
              </a:rPr>
              <a:t>thể</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a:t>
            </a:r>
            <a:r>
              <a:rPr lang="en-US" dirty="0" err="1" smtClean="0">
                <a:sym typeface="Wingdings" pitchFamily="2" charset="2"/>
              </a:rPr>
              <a:t>đối</a:t>
            </a:r>
            <a:r>
              <a:rPr lang="en-US" dirty="0" smtClean="0">
                <a:sym typeface="Wingdings" pitchFamily="2" charset="2"/>
              </a:rPr>
              <a:t> </a:t>
            </a:r>
            <a:r>
              <a:rPr lang="en-US" dirty="0" err="1" smtClean="0">
                <a:sym typeface="Wingdings" pitchFamily="2" charset="2"/>
              </a:rPr>
              <a:t>tượng</a:t>
            </a:r>
            <a:r>
              <a:rPr lang="en-US" dirty="0" smtClean="0">
                <a:sym typeface="Wingdings" pitchFamily="2" charset="2"/>
              </a:rPr>
              <a:t> </a:t>
            </a:r>
            <a:r>
              <a:rPr lang="en-US" dirty="0" err="1" smtClean="0">
                <a:sym typeface="Wingdings" pitchFamily="2" charset="2"/>
              </a:rPr>
              <a:t>cùng</a:t>
            </a:r>
            <a:r>
              <a:rPr lang="en-US" dirty="0" smtClean="0">
                <a:sym typeface="Wingdings" pitchFamily="2" charset="2"/>
              </a:rPr>
              <a:t> </a:t>
            </a:r>
            <a:r>
              <a:rPr lang="en-US" dirty="0" err="1" smtClean="0">
                <a:sym typeface="Wingdings" pitchFamily="2" charset="2"/>
              </a:rPr>
              <a:t>loại</a:t>
            </a:r>
            <a:r>
              <a:rPr lang="en-US" dirty="0" smtClean="0">
                <a:sym typeface="Wingdings" pitchFamily="2" charset="2"/>
              </a:rPr>
              <a:t> ở </a:t>
            </a:r>
            <a:r>
              <a:rPr lang="en-US" dirty="0" err="1" smtClean="0">
                <a:sym typeface="Wingdings" pitchFamily="2" charset="2"/>
              </a:rPr>
              <a:t>vị</a:t>
            </a:r>
            <a:r>
              <a:rPr lang="en-US" dirty="0" smtClean="0">
                <a:sym typeface="Wingdings" pitchFamily="2" charset="2"/>
              </a:rPr>
              <a:t> </a:t>
            </a:r>
            <a:r>
              <a:rPr lang="en-US" dirty="0" err="1" smtClean="0">
                <a:sym typeface="Wingdings" pitchFamily="2" charset="2"/>
              </a:rPr>
              <a:t>trí</a:t>
            </a:r>
            <a:r>
              <a:rPr lang="en-US" dirty="0" smtClean="0">
                <a:sym typeface="Wingdings" pitchFamily="2" charset="2"/>
              </a:rPr>
              <a:t> </a:t>
            </a:r>
            <a:r>
              <a:rPr lang="en-US" dirty="0" err="1" smtClean="0">
                <a:sym typeface="Wingdings" pitchFamily="2" charset="2"/>
              </a:rPr>
              <a:t>khác</a:t>
            </a:r>
            <a:r>
              <a:rPr lang="en-US" dirty="0" smtClean="0">
                <a:sym typeface="Wingdings" pitchFamily="2" charset="2"/>
              </a:rPr>
              <a:t> </a:t>
            </a:r>
            <a:r>
              <a:rPr lang="en-US" dirty="0" err="1" smtClean="0">
                <a:sym typeface="Wingdings" pitchFamily="2" charset="2"/>
              </a:rPr>
              <a:t>bảng</a:t>
            </a:r>
            <a:r>
              <a:rPr lang="en-US" dirty="0" smtClean="0"/>
              <a:t>.</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8" name="Title 1"/>
          <p:cNvSpPr>
            <a:spLocks noGrp="1"/>
          </p:cNvSpPr>
          <p:nvPr>
            <p:ph type="title"/>
          </p:nvPr>
        </p:nvSpPr>
        <p:spPr>
          <a:xfrm>
            <a:off x="1123950" y="152400"/>
            <a:ext cx="8001000" cy="563563"/>
          </a:xfrm>
        </p:spPr>
        <p:txBody>
          <a:bodyPr/>
          <a:lstStyle/>
          <a:p>
            <a:r>
              <a:rPr lang="en-US" sz="2800" dirty="0" err="1" smtClean="0"/>
              <a:t>Tập</a:t>
            </a:r>
            <a:r>
              <a:rPr lang="en-US" sz="2800" dirty="0" smtClean="0"/>
              <a:t> </a:t>
            </a:r>
            <a:r>
              <a:rPr lang="en-US" sz="2800" dirty="0" err="1" smtClean="0"/>
              <a:t>phân</a:t>
            </a:r>
            <a:r>
              <a:rPr lang="en-US" sz="2800" dirty="0" smtClean="0"/>
              <a:t> </a:t>
            </a:r>
            <a:r>
              <a:rPr lang="en-US" sz="2800" dirty="0" err="1" smtClean="0"/>
              <a:t>cấp</a:t>
            </a:r>
            <a:r>
              <a:rPr lang="en-US" sz="2800" dirty="0" smtClean="0"/>
              <a:t>, </a:t>
            </a:r>
            <a:r>
              <a:rPr lang="en-US" sz="2800" dirty="0" err="1" smtClean="0"/>
              <a:t>phạm</a:t>
            </a:r>
            <a:r>
              <a:rPr lang="en-US" sz="2800" dirty="0" smtClean="0"/>
              <a:t> vi </a:t>
            </a:r>
            <a:r>
              <a:rPr lang="en-US" sz="2800" dirty="0" err="1" smtClean="0"/>
              <a:t>kiểu</a:t>
            </a:r>
            <a:r>
              <a:rPr lang="en-US" sz="2800" dirty="0" smtClean="0"/>
              <a:t> </a:t>
            </a:r>
            <a:r>
              <a:rPr lang="en-US" sz="2800" dirty="0" err="1" smtClean="0"/>
              <a:t>và</a:t>
            </a:r>
            <a:r>
              <a:rPr lang="en-US" sz="2800" dirty="0" smtClean="0"/>
              <a:t> </a:t>
            </a:r>
            <a:r>
              <a:rPr lang="en-US" sz="2800" dirty="0" err="1" smtClean="0"/>
              <a:t>truy</a:t>
            </a:r>
            <a:r>
              <a:rPr lang="en-US" sz="2800" dirty="0" smtClean="0"/>
              <a:t> </a:t>
            </a:r>
            <a:r>
              <a:rPr lang="en-US" sz="2800" dirty="0" err="1" smtClean="0"/>
              <a:t>vấn</a:t>
            </a:r>
            <a:endParaRPr lang="en-US" sz="2800" dirty="0"/>
          </a:p>
        </p:txBody>
      </p:sp>
    </p:spTree>
    <p:extLst>
      <p:ext uri="{BB962C8B-B14F-4D97-AF65-F5344CB8AC3E}">
        <p14:creationId xmlns:p14="http://schemas.microsoft.com/office/powerpoint/2010/main" val="38841182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429000" y="2743200"/>
            <a:ext cx="2569518" cy="2176323"/>
            <a:chOff x="3429000" y="3005277"/>
            <a:chExt cx="2569518" cy="2176323"/>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24" name="TextBox 23"/>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20" name="Group 19"/>
          <p:cNvGrpSpPr/>
          <p:nvPr/>
        </p:nvGrpSpPr>
        <p:grpSpPr>
          <a:xfrm>
            <a:off x="4853686" y="1219200"/>
            <a:ext cx="1333754" cy="1434698"/>
            <a:chOff x="4853686" y="1219200"/>
            <a:chExt cx="1333754" cy="1434698"/>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28" name="TextBox 27"/>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21" name="Group 20"/>
          <p:cNvGrpSpPr/>
          <p:nvPr/>
        </p:nvGrpSpPr>
        <p:grpSpPr>
          <a:xfrm>
            <a:off x="6263640" y="2590800"/>
            <a:ext cx="1508760" cy="1414316"/>
            <a:chOff x="6263640" y="2590800"/>
            <a:chExt cx="1508760" cy="1414316"/>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35" name="TextBox 34"/>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22" name="Group 21"/>
          <p:cNvGrpSpPr/>
          <p:nvPr/>
        </p:nvGrpSpPr>
        <p:grpSpPr>
          <a:xfrm>
            <a:off x="6339840" y="4066671"/>
            <a:ext cx="1280160" cy="1434374"/>
            <a:chOff x="6339840" y="4066671"/>
            <a:chExt cx="1280160" cy="1434374"/>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36" name="TextBox 3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25" name="Group 24"/>
          <p:cNvGrpSpPr/>
          <p:nvPr/>
        </p:nvGrpSpPr>
        <p:grpSpPr>
          <a:xfrm>
            <a:off x="4663440" y="5359566"/>
            <a:ext cx="1661160" cy="1421639"/>
            <a:chOff x="4663440" y="5359566"/>
            <a:chExt cx="1661160" cy="1421639"/>
          </a:xfrm>
        </p:grpSpPr>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37" name="TextBox 36"/>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6" name="Group 25"/>
          <p:cNvGrpSpPr/>
          <p:nvPr/>
        </p:nvGrpSpPr>
        <p:grpSpPr>
          <a:xfrm>
            <a:off x="2932434" y="5220979"/>
            <a:ext cx="1371600" cy="1528465"/>
            <a:chOff x="3200400" y="5257800"/>
            <a:chExt cx="1371600" cy="1528465"/>
          </a:xfrm>
        </p:grpSpPr>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38" name="TextBox 3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7" name="Group 26"/>
          <p:cNvGrpSpPr/>
          <p:nvPr/>
        </p:nvGrpSpPr>
        <p:grpSpPr>
          <a:xfrm>
            <a:off x="1295401" y="4086937"/>
            <a:ext cx="1856637" cy="1368388"/>
            <a:chOff x="1600200" y="4086937"/>
            <a:chExt cx="1551838" cy="1368388"/>
          </a:xfrm>
        </p:grpSpPr>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39" name="TextBox 38"/>
            <p:cNvSpPr txBox="1"/>
            <p:nvPr/>
          </p:nvSpPr>
          <p:spPr>
            <a:xfrm>
              <a:off x="1600200" y="4993660"/>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14336" name="Group 14335"/>
          <p:cNvGrpSpPr/>
          <p:nvPr/>
        </p:nvGrpSpPr>
        <p:grpSpPr>
          <a:xfrm>
            <a:off x="1295401" y="2590800"/>
            <a:ext cx="1856638" cy="1429556"/>
            <a:chOff x="1620723" y="2590800"/>
            <a:chExt cx="1531315" cy="1429556"/>
          </a:xfrm>
        </p:grpSpPr>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40" name="TextBox 39"/>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19" name="Group 18"/>
          <p:cNvGrpSpPr/>
          <p:nvPr/>
        </p:nvGrpSpPr>
        <p:grpSpPr>
          <a:xfrm>
            <a:off x="3064662" y="1219200"/>
            <a:ext cx="1476858" cy="1432560"/>
            <a:chOff x="3064662" y="1219200"/>
            <a:chExt cx="1476858" cy="1432560"/>
          </a:xfrm>
        </p:grpSpPr>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41" name="TextBox 40"/>
            <p:cNvSpPr txBox="1"/>
            <p:nvPr/>
          </p:nvSpPr>
          <p:spPr>
            <a:xfrm>
              <a:off x="3064662" y="2190095"/>
              <a:ext cx="1476858"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val="8351486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14336"/>
                                        </p:tgtEl>
                                        <p:attrNameLst>
                                          <p:attrName>style.visibility</p:attrName>
                                        </p:attrNameLst>
                                      </p:cBhvr>
                                      <p:to>
                                        <p:strVal val="visible"/>
                                      </p:to>
                                    </p:set>
                                    <p:animEffect transition="in" filter="fade">
                                      <p:cBhvr>
                                        <p:cTn id="36" dur="500"/>
                                        <p:tgtEl>
                                          <p:spTgt spid="14336"/>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xit" presetSubtype="0" fill="hold" nodeType="clickEffect">
                                  <p:stCondLst>
                                    <p:cond delay="0"/>
                                  </p:stCondLst>
                                  <p:childTnLst>
                                    <p:anim calcmode="lin" valueType="num">
                                      <p:cBhvr>
                                        <p:cTn id="44" dur="1000"/>
                                        <p:tgtEl>
                                          <p:spTgt spid="20"/>
                                        </p:tgtEl>
                                        <p:attrNameLst>
                                          <p:attrName>ppt_w</p:attrName>
                                        </p:attrNameLst>
                                      </p:cBhvr>
                                      <p:tavLst>
                                        <p:tav tm="0">
                                          <p:val>
                                            <p:strVal val="ppt_w"/>
                                          </p:val>
                                        </p:tav>
                                        <p:tav tm="100000">
                                          <p:val>
                                            <p:fltVal val="0"/>
                                          </p:val>
                                        </p:tav>
                                      </p:tavLst>
                                    </p:anim>
                                    <p:anim calcmode="lin" valueType="num">
                                      <p:cBhvr>
                                        <p:cTn id="45" dur="1000"/>
                                        <p:tgtEl>
                                          <p:spTgt spid="20"/>
                                        </p:tgtEl>
                                        <p:attrNameLst>
                                          <p:attrName>ppt_h</p:attrName>
                                        </p:attrNameLst>
                                      </p:cBhvr>
                                      <p:tavLst>
                                        <p:tav tm="0">
                                          <p:val>
                                            <p:strVal val="ppt_h"/>
                                          </p:val>
                                        </p:tav>
                                        <p:tav tm="100000">
                                          <p:val>
                                            <p:fltVal val="0"/>
                                          </p:val>
                                        </p:tav>
                                      </p:tavLst>
                                    </p:anim>
                                    <p:anim calcmode="lin" valueType="num">
                                      <p:cBhvr>
                                        <p:cTn id="46" dur="1000"/>
                                        <p:tgtEl>
                                          <p:spTgt spid="20"/>
                                        </p:tgtEl>
                                        <p:attrNameLst>
                                          <p:attrName>style.rotation</p:attrName>
                                        </p:attrNameLst>
                                      </p:cBhvr>
                                      <p:tavLst>
                                        <p:tav tm="0">
                                          <p:val>
                                            <p:fltVal val="0"/>
                                          </p:val>
                                        </p:tav>
                                        <p:tav tm="100000">
                                          <p:val>
                                            <p:fltVal val="90"/>
                                          </p:val>
                                        </p:tav>
                                      </p:tavLst>
                                    </p:anim>
                                    <p:animEffect transition="out" filter="fade">
                                      <p:cBhvr>
                                        <p:cTn id="47" dur="1000"/>
                                        <p:tgtEl>
                                          <p:spTgt spid="20"/>
                                        </p:tgtEl>
                                      </p:cBhvr>
                                    </p:animEffect>
                                    <p:set>
                                      <p:cBhvr>
                                        <p:cTn id="48" dur="1" fill="hold">
                                          <p:stCondLst>
                                            <p:cond delay="999"/>
                                          </p:stCondLst>
                                        </p:cTn>
                                        <p:tgtEl>
                                          <p:spTgt spid="20"/>
                                        </p:tgtEl>
                                        <p:attrNameLst>
                                          <p:attrName>style.visibility</p:attrName>
                                        </p:attrNameLst>
                                      </p:cBhvr>
                                      <p:to>
                                        <p:strVal val="hidden"/>
                                      </p:to>
                                    </p:set>
                                  </p:childTnLst>
                                </p:cTn>
                              </p:par>
                              <p:par>
                                <p:cTn id="49" presetID="31" presetClass="exit" presetSubtype="0" fill="hold" nodeType="withEffect">
                                  <p:stCondLst>
                                    <p:cond delay="0"/>
                                  </p:stCondLst>
                                  <p:childTnLst>
                                    <p:anim calcmode="lin" valueType="num">
                                      <p:cBhvr>
                                        <p:cTn id="50" dur="1000"/>
                                        <p:tgtEl>
                                          <p:spTgt spid="21"/>
                                        </p:tgtEl>
                                        <p:attrNameLst>
                                          <p:attrName>ppt_w</p:attrName>
                                        </p:attrNameLst>
                                      </p:cBhvr>
                                      <p:tavLst>
                                        <p:tav tm="0">
                                          <p:val>
                                            <p:strVal val="ppt_w"/>
                                          </p:val>
                                        </p:tav>
                                        <p:tav tm="100000">
                                          <p:val>
                                            <p:fltVal val="0"/>
                                          </p:val>
                                        </p:tav>
                                      </p:tavLst>
                                    </p:anim>
                                    <p:anim calcmode="lin" valueType="num">
                                      <p:cBhvr>
                                        <p:cTn id="51" dur="1000"/>
                                        <p:tgtEl>
                                          <p:spTgt spid="21"/>
                                        </p:tgtEl>
                                        <p:attrNameLst>
                                          <p:attrName>ppt_h</p:attrName>
                                        </p:attrNameLst>
                                      </p:cBhvr>
                                      <p:tavLst>
                                        <p:tav tm="0">
                                          <p:val>
                                            <p:strVal val="ppt_h"/>
                                          </p:val>
                                        </p:tav>
                                        <p:tav tm="100000">
                                          <p:val>
                                            <p:fltVal val="0"/>
                                          </p:val>
                                        </p:tav>
                                      </p:tavLst>
                                    </p:anim>
                                    <p:anim calcmode="lin" valueType="num">
                                      <p:cBhvr>
                                        <p:cTn id="52" dur="1000"/>
                                        <p:tgtEl>
                                          <p:spTgt spid="21"/>
                                        </p:tgtEl>
                                        <p:attrNameLst>
                                          <p:attrName>style.rotation</p:attrName>
                                        </p:attrNameLst>
                                      </p:cBhvr>
                                      <p:tavLst>
                                        <p:tav tm="0">
                                          <p:val>
                                            <p:fltVal val="0"/>
                                          </p:val>
                                        </p:tav>
                                        <p:tav tm="100000">
                                          <p:val>
                                            <p:fltVal val="90"/>
                                          </p:val>
                                        </p:tav>
                                      </p:tavLst>
                                    </p:anim>
                                    <p:animEffect transition="out" filter="fade">
                                      <p:cBhvr>
                                        <p:cTn id="53" dur="1000"/>
                                        <p:tgtEl>
                                          <p:spTgt spid="21"/>
                                        </p:tgtEl>
                                      </p:cBhvr>
                                    </p:animEffect>
                                    <p:set>
                                      <p:cBhvr>
                                        <p:cTn id="54" dur="1" fill="hold">
                                          <p:stCondLst>
                                            <p:cond delay="999"/>
                                          </p:stCondLst>
                                        </p:cTn>
                                        <p:tgtEl>
                                          <p:spTgt spid="21"/>
                                        </p:tgtEl>
                                        <p:attrNameLst>
                                          <p:attrName>style.visibility</p:attrName>
                                        </p:attrNameLst>
                                      </p:cBhvr>
                                      <p:to>
                                        <p:strVal val="hidden"/>
                                      </p:to>
                                    </p:set>
                                  </p:childTnLst>
                                </p:cTn>
                              </p:par>
                              <p:par>
                                <p:cTn id="55" presetID="31" presetClass="exit" presetSubtype="0" fill="hold" nodeType="withEffect">
                                  <p:stCondLst>
                                    <p:cond delay="0"/>
                                  </p:stCondLst>
                                  <p:childTnLst>
                                    <p:anim calcmode="lin" valueType="num">
                                      <p:cBhvr>
                                        <p:cTn id="56" dur="1000"/>
                                        <p:tgtEl>
                                          <p:spTgt spid="22"/>
                                        </p:tgtEl>
                                        <p:attrNameLst>
                                          <p:attrName>ppt_w</p:attrName>
                                        </p:attrNameLst>
                                      </p:cBhvr>
                                      <p:tavLst>
                                        <p:tav tm="0">
                                          <p:val>
                                            <p:strVal val="ppt_w"/>
                                          </p:val>
                                        </p:tav>
                                        <p:tav tm="100000">
                                          <p:val>
                                            <p:fltVal val="0"/>
                                          </p:val>
                                        </p:tav>
                                      </p:tavLst>
                                    </p:anim>
                                    <p:anim calcmode="lin" valueType="num">
                                      <p:cBhvr>
                                        <p:cTn id="57" dur="1000"/>
                                        <p:tgtEl>
                                          <p:spTgt spid="22"/>
                                        </p:tgtEl>
                                        <p:attrNameLst>
                                          <p:attrName>ppt_h</p:attrName>
                                        </p:attrNameLst>
                                      </p:cBhvr>
                                      <p:tavLst>
                                        <p:tav tm="0">
                                          <p:val>
                                            <p:strVal val="ppt_h"/>
                                          </p:val>
                                        </p:tav>
                                        <p:tav tm="100000">
                                          <p:val>
                                            <p:fltVal val="0"/>
                                          </p:val>
                                        </p:tav>
                                      </p:tavLst>
                                    </p:anim>
                                    <p:anim calcmode="lin" valueType="num">
                                      <p:cBhvr>
                                        <p:cTn id="58" dur="1000"/>
                                        <p:tgtEl>
                                          <p:spTgt spid="22"/>
                                        </p:tgtEl>
                                        <p:attrNameLst>
                                          <p:attrName>style.rotation</p:attrName>
                                        </p:attrNameLst>
                                      </p:cBhvr>
                                      <p:tavLst>
                                        <p:tav tm="0">
                                          <p:val>
                                            <p:fltVal val="0"/>
                                          </p:val>
                                        </p:tav>
                                        <p:tav tm="100000">
                                          <p:val>
                                            <p:fltVal val="90"/>
                                          </p:val>
                                        </p:tav>
                                      </p:tavLst>
                                    </p:anim>
                                    <p:animEffect transition="out" filter="fade">
                                      <p:cBhvr>
                                        <p:cTn id="59" dur="1000"/>
                                        <p:tgtEl>
                                          <p:spTgt spid="22"/>
                                        </p:tgtEl>
                                      </p:cBhvr>
                                    </p:animEffect>
                                    <p:set>
                                      <p:cBhvr>
                                        <p:cTn id="60" dur="1" fill="hold">
                                          <p:stCondLst>
                                            <p:cond delay="999"/>
                                          </p:stCondLst>
                                        </p:cTn>
                                        <p:tgtEl>
                                          <p:spTgt spid="22"/>
                                        </p:tgtEl>
                                        <p:attrNameLst>
                                          <p:attrName>style.visibility</p:attrName>
                                        </p:attrNameLst>
                                      </p:cBhvr>
                                      <p:to>
                                        <p:strVal val="hidden"/>
                                      </p:to>
                                    </p:set>
                                  </p:childTnLst>
                                </p:cTn>
                              </p:par>
                              <p:par>
                                <p:cTn id="61" presetID="31" presetClass="exit" presetSubtype="0" fill="hold" nodeType="withEffect">
                                  <p:stCondLst>
                                    <p:cond delay="0"/>
                                  </p:stCondLst>
                                  <p:childTnLst>
                                    <p:anim calcmode="lin" valueType="num">
                                      <p:cBhvr>
                                        <p:cTn id="62" dur="1000"/>
                                        <p:tgtEl>
                                          <p:spTgt spid="25"/>
                                        </p:tgtEl>
                                        <p:attrNameLst>
                                          <p:attrName>ppt_w</p:attrName>
                                        </p:attrNameLst>
                                      </p:cBhvr>
                                      <p:tavLst>
                                        <p:tav tm="0">
                                          <p:val>
                                            <p:strVal val="ppt_w"/>
                                          </p:val>
                                        </p:tav>
                                        <p:tav tm="100000">
                                          <p:val>
                                            <p:fltVal val="0"/>
                                          </p:val>
                                        </p:tav>
                                      </p:tavLst>
                                    </p:anim>
                                    <p:anim calcmode="lin" valueType="num">
                                      <p:cBhvr>
                                        <p:cTn id="63" dur="1000"/>
                                        <p:tgtEl>
                                          <p:spTgt spid="25"/>
                                        </p:tgtEl>
                                        <p:attrNameLst>
                                          <p:attrName>ppt_h</p:attrName>
                                        </p:attrNameLst>
                                      </p:cBhvr>
                                      <p:tavLst>
                                        <p:tav tm="0">
                                          <p:val>
                                            <p:strVal val="ppt_h"/>
                                          </p:val>
                                        </p:tav>
                                        <p:tav tm="100000">
                                          <p:val>
                                            <p:fltVal val="0"/>
                                          </p:val>
                                        </p:tav>
                                      </p:tavLst>
                                    </p:anim>
                                    <p:anim calcmode="lin" valueType="num">
                                      <p:cBhvr>
                                        <p:cTn id="64" dur="1000"/>
                                        <p:tgtEl>
                                          <p:spTgt spid="25"/>
                                        </p:tgtEl>
                                        <p:attrNameLst>
                                          <p:attrName>style.rotation</p:attrName>
                                        </p:attrNameLst>
                                      </p:cBhvr>
                                      <p:tavLst>
                                        <p:tav tm="0">
                                          <p:val>
                                            <p:fltVal val="0"/>
                                          </p:val>
                                        </p:tav>
                                        <p:tav tm="100000">
                                          <p:val>
                                            <p:fltVal val="90"/>
                                          </p:val>
                                        </p:tav>
                                      </p:tavLst>
                                    </p:anim>
                                    <p:animEffect transition="out" filter="fade">
                                      <p:cBhvr>
                                        <p:cTn id="65" dur="1000"/>
                                        <p:tgtEl>
                                          <p:spTgt spid="25"/>
                                        </p:tgtEl>
                                      </p:cBhvr>
                                    </p:animEffect>
                                    <p:set>
                                      <p:cBhvr>
                                        <p:cTn id="66" dur="1" fill="hold">
                                          <p:stCondLst>
                                            <p:cond delay="999"/>
                                          </p:stCondLst>
                                        </p:cTn>
                                        <p:tgtEl>
                                          <p:spTgt spid="25"/>
                                        </p:tgtEl>
                                        <p:attrNameLst>
                                          <p:attrName>style.visibility</p:attrName>
                                        </p:attrNameLst>
                                      </p:cBhvr>
                                      <p:to>
                                        <p:strVal val="hidden"/>
                                      </p:to>
                                    </p:set>
                                  </p:childTnLst>
                                </p:cTn>
                              </p:par>
                              <p:par>
                                <p:cTn id="67" presetID="31" presetClass="exit" presetSubtype="0" fill="hold" nodeType="withEffect">
                                  <p:stCondLst>
                                    <p:cond delay="0"/>
                                  </p:stCondLst>
                                  <p:childTnLst>
                                    <p:anim calcmode="lin" valueType="num">
                                      <p:cBhvr>
                                        <p:cTn id="68" dur="1000"/>
                                        <p:tgtEl>
                                          <p:spTgt spid="14336"/>
                                        </p:tgtEl>
                                        <p:attrNameLst>
                                          <p:attrName>ppt_w</p:attrName>
                                        </p:attrNameLst>
                                      </p:cBhvr>
                                      <p:tavLst>
                                        <p:tav tm="0">
                                          <p:val>
                                            <p:strVal val="ppt_w"/>
                                          </p:val>
                                        </p:tav>
                                        <p:tav tm="100000">
                                          <p:val>
                                            <p:fltVal val="0"/>
                                          </p:val>
                                        </p:tav>
                                      </p:tavLst>
                                    </p:anim>
                                    <p:anim calcmode="lin" valueType="num">
                                      <p:cBhvr>
                                        <p:cTn id="69" dur="1000"/>
                                        <p:tgtEl>
                                          <p:spTgt spid="14336"/>
                                        </p:tgtEl>
                                        <p:attrNameLst>
                                          <p:attrName>ppt_h</p:attrName>
                                        </p:attrNameLst>
                                      </p:cBhvr>
                                      <p:tavLst>
                                        <p:tav tm="0">
                                          <p:val>
                                            <p:strVal val="ppt_h"/>
                                          </p:val>
                                        </p:tav>
                                        <p:tav tm="100000">
                                          <p:val>
                                            <p:fltVal val="0"/>
                                          </p:val>
                                        </p:tav>
                                      </p:tavLst>
                                    </p:anim>
                                    <p:anim calcmode="lin" valueType="num">
                                      <p:cBhvr>
                                        <p:cTn id="70" dur="1000"/>
                                        <p:tgtEl>
                                          <p:spTgt spid="14336"/>
                                        </p:tgtEl>
                                        <p:attrNameLst>
                                          <p:attrName>style.rotation</p:attrName>
                                        </p:attrNameLst>
                                      </p:cBhvr>
                                      <p:tavLst>
                                        <p:tav tm="0">
                                          <p:val>
                                            <p:fltVal val="0"/>
                                          </p:val>
                                        </p:tav>
                                        <p:tav tm="100000">
                                          <p:val>
                                            <p:fltVal val="90"/>
                                          </p:val>
                                        </p:tav>
                                      </p:tavLst>
                                    </p:anim>
                                    <p:animEffect transition="out" filter="fade">
                                      <p:cBhvr>
                                        <p:cTn id="71" dur="1000"/>
                                        <p:tgtEl>
                                          <p:spTgt spid="14336"/>
                                        </p:tgtEl>
                                      </p:cBhvr>
                                    </p:animEffect>
                                    <p:set>
                                      <p:cBhvr>
                                        <p:cTn id="72" dur="1" fill="hold">
                                          <p:stCondLst>
                                            <p:cond delay="999"/>
                                          </p:stCondLst>
                                        </p:cTn>
                                        <p:tgtEl>
                                          <p:spTgt spid="14336"/>
                                        </p:tgtEl>
                                        <p:attrNameLst>
                                          <p:attrName>style.visibility</p:attrName>
                                        </p:attrNameLst>
                                      </p:cBhvr>
                                      <p:to>
                                        <p:strVal val="hidden"/>
                                      </p:to>
                                    </p:set>
                                  </p:childTnLst>
                                </p:cTn>
                              </p:par>
                              <p:par>
                                <p:cTn id="73" presetID="31" presetClass="exit" presetSubtype="0" fill="hold" nodeType="withEffect">
                                  <p:stCondLst>
                                    <p:cond delay="0"/>
                                  </p:stCondLst>
                                  <p:childTnLst>
                                    <p:anim calcmode="lin" valueType="num">
                                      <p:cBhvr>
                                        <p:cTn id="74" dur="1000"/>
                                        <p:tgtEl>
                                          <p:spTgt spid="19"/>
                                        </p:tgtEl>
                                        <p:attrNameLst>
                                          <p:attrName>ppt_w</p:attrName>
                                        </p:attrNameLst>
                                      </p:cBhvr>
                                      <p:tavLst>
                                        <p:tav tm="0">
                                          <p:val>
                                            <p:strVal val="ppt_w"/>
                                          </p:val>
                                        </p:tav>
                                        <p:tav tm="100000">
                                          <p:val>
                                            <p:fltVal val="0"/>
                                          </p:val>
                                        </p:tav>
                                      </p:tavLst>
                                    </p:anim>
                                    <p:anim calcmode="lin" valueType="num">
                                      <p:cBhvr>
                                        <p:cTn id="75" dur="1000"/>
                                        <p:tgtEl>
                                          <p:spTgt spid="19"/>
                                        </p:tgtEl>
                                        <p:attrNameLst>
                                          <p:attrName>ppt_h</p:attrName>
                                        </p:attrNameLst>
                                      </p:cBhvr>
                                      <p:tavLst>
                                        <p:tav tm="0">
                                          <p:val>
                                            <p:strVal val="ppt_h"/>
                                          </p:val>
                                        </p:tav>
                                        <p:tav tm="100000">
                                          <p:val>
                                            <p:fltVal val="0"/>
                                          </p:val>
                                        </p:tav>
                                      </p:tavLst>
                                    </p:anim>
                                    <p:anim calcmode="lin" valueType="num">
                                      <p:cBhvr>
                                        <p:cTn id="76" dur="1000"/>
                                        <p:tgtEl>
                                          <p:spTgt spid="19"/>
                                        </p:tgtEl>
                                        <p:attrNameLst>
                                          <p:attrName>style.rotation</p:attrName>
                                        </p:attrNameLst>
                                      </p:cBhvr>
                                      <p:tavLst>
                                        <p:tav tm="0">
                                          <p:val>
                                            <p:fltVal val="0"/>
                                          </p:val>
                                        </p:tav>
                                        <p:tav tm="100000">
                                          <p:val>
                                            <p:fltVal val="90"/>
                                          </p:val>
                                        </p:tav>
                                      </p:tavLst>
                                    </p:anim>
                                    <p:animEffect transition="out" filter="fade">
                                      <p:cBhvr>
                                        <p:cTn id="77" dur="1000"/>
                                        <p:tgtEl>
                                          <p:spTgt spid="19"/>
                                        </p:tgtEl>
                                      </p:cBhvr>
                                    </p:animEffect>
                                    <p:set>
                                      <p:cBhvr>
                                        <p:cTn id="78" dur="1" fill="hold">
                                          <p:stCondLst>
                                            <p:cond delay="999"/>
                                          </p:stCondLst>
                                        </p:cTn>
                                        <p:tgtEl>
                                          <p:spTgt spid="1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1" presetClass="exit" presetSubtype="0" fill="hold" nodeType="clickEffect">
                                  <p:stCondLst>
                                    <p:cond delay="0"/>
                                  </p:stCondLst>
                                  <p:childTnLst>
                                    <p:anim calcmode="lin" valueType="num">
                                      <p:cBhvr>
                                        <p:cTn id="82" dur="1000"/>
                                        <p:tgtEl>
                                          <p:spTgt spid="27"/>
                                        </p:tgtEl>
                                        <p:attrNameLst>
                                          <p:attrName>ppt_w</p:attrName>
                                        </p:attrNameLst>
                                      </p:cBhvr>
                                      <p:tavLst>
                                        <p:tav tm="0">
                                          <p:val>
                                            <p:strVal val="ppt_w"/>
                                          </p:val>
                                        </p:tav>
                                        <p:tav tm="100000">
                                          <p:val>
                                            <p:fltVal val="0"/>
                                          </p:val>
                                        </p:tav>
                                      </p:tavLst>
                                    </p:anim>
                                    <p:anim calcmode="lin" valueType="num">
                                      <p:cBhvr>
                                        <p:cTn id="83" dur="1000"/>
                                        <p:tgtEl>
                                          <p:spTgt spid="27"/>
                                        </p:tgtEl>
                                        <p:attrNameLst>
                                          <p:attrName>ppt_h</p:attrName>
                                        </p:attrNameLst>
                                      </p:cBhvr>
                                      <p:tavLst>
                                        <p:tav tm="0">
                                          <p:val>
                                            <p:strVal val="ppt_h"/>
                                          </p:val>
                                        </p:tav>
                                        <p:tav tm="100000">
                                          <p:val>
                                            <p:fltVal val="0"/>
                                          </p:val>
                                        </p:tav>
                                      </p:tavLst>
                                    </p:anim>
                                    <p:anim calcmode="lin" valueType="num">
                                      <p:cBhvr>
                                        <p:cTn id="84" dur="1000"/>
                                        <p:tgtEl>
                                          <p:spTgt spid="27"/>
                                        </p:tgtEl>
                                        <p:attrNameLst>
                                          <p:attrName>style.rotation</p:attrName>
                                        </p:attrNameLst>
                                      </p:cBhvr>
                                      <p:tavLst>
                                        <p:tav tm="0">
                                          <p:val>
                                            <p:fltVal val="0"/>
                                          </p:val>
                                        </p:tav>
                                        <p:tav tm="100000">
                                          <p:val>
                                            <p:fltVal val="90"/>
                                          </p:val>
                                        </p:tav>
                                      </p:tavLst>
                                    </p:anim>
                                    <p:animEffect transition="out" filter="fade">
                                      <p:cBhvr>
                                        <p:cTn id="85" dur="1000"/>
                                        <p:tgtEl>
                                          <p:spTgt spid="27"/>
                                        </p:tgtEl>
                                      </p:cBhvr>
                                    </p:animEffect>
                                    <p:set>
                                      <p:cBhvr>
                                        <p:cTn id="86" dur="1" fill="hold">
                                          <p:stCondLst>
                                            <p:cond delay="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190427" y="3200400"/>
            <a:ext cx="4972373" cy="830997"/>
          </a:xfrm>
          <a:prstGeom prst="rect">
            <a:avLst/>
          </a:prstGeom>
          <a:noFill/>
        </p:spPr>
        <p:txBody>
          <a:bodyPr wrap="square" rtlCol="0">
            <a:spAutoFit/>
          </a:bodyPr>
          <a:lstStyle/>
          <a:p>
            <a:r>
              <a:rPr lang="en-US" sz="4800" b="1" dirty="0" smtClean="0">
                <a:solidFill>
                  <a:srgbClr val="0070C0"/>
                </a:solidFill>
                <a:latin typeface="Myriad Pro" pitchFamily="34" charset="0"/>
              </a:rPr>
              <a:t>Object-Database</a:t>
            </a:r>
            <a:endParaRPr lang="en-US" sz="4800" b="1" dirty="0">
              <a:solidFill>
                <a:srgbClr val="0070C0"/>
              </a:solidFill>
              <a:latin typeface="Myriad Pro" pitchFamily="34" charset="0"/>
            </a:endParaRPr>
          </a:p>
        </p:txBody>
      </p:sp>
      <p:sp>
        <p:nvSpPr>
          <p:cNvPr id="29" name="TextBox 28"/>
          <p:cNvSpPr txBox="1"/>
          <p:nvPr/>
        </p:nvSpPr>
        <p:spPr>
          <a:xfrm>
            <a:off x="6325985" y="1877736"/>
            <a:ext cx="1673630" cy="523220"/>
          </a:xfrm>
          <a:prstGeom prst="rect">
            <a:avLst/>
          </a:prstGeom>
          <a:noFill/>
        </p:spPr>
        <p:txBody>
          <a:bodyPr wrap="square" rtlCol="0">
            <a:spAutoFit/>
          </a:bodyPr>
          <a:lstStyle/>
          <a:p>
            <a:r>
              <a:rPr lang="en-US" sz="2800" smtClean="0">
                <a:solidFill>
                  <a:srgbClr val="0070C0"/>
                </a:solidFill>
                <a:latin typeface="Myriad Pro" pitchFamily="34" charset="0"/>
              </a:rPr>
              <a:t>SQL:1999</a:t>
            </a:r>
            <a:endParaRPr lang="en-US" sz="2800" dirty="0">
              <a:solidFill>
                <a:srgbClr val="0070C0"/>
              </a:solidFill>
              <a:latin typeface="Myriad Pro" pitchFamily="34" charset="0"/>
            </a:endParaRPr>
          </a:p>
        </p:txBody>
      </p:sp>
      <p:sp>
        <p:nvSpPr>
          <p:cNvPr id="30" name="TextBox 29"/>
          <p:cNvSpPr txBox="1"/>
          <p:nvPr/>
        </p:nvSpPr>
        <p:spPr>
          <a:xfrm>
            <a:off x="6414631" y="5552279"/>
            <a:ext cx="1979816" cy="523220"/>
          </a:xfrm>
          <a:prstGeom prst="rect">
            <a:avLst/>
          </a:prstGeom>
          <a:noFill/>
        </p:spPr>
        <p:txBody>
          <a:bodyPr wrap="square" rtlCol="0">
            <a:spAutoFit/>
          </a:bodyPr>
          <a:lstStyle/>
          <a:p>
            <a:r>
              <a:rPr lang="en-US" sz="2800">
                <a:solidFill>
                  <a:srgbClr val="0070C0"/>
                </a:solidFill>
                <a:latin typeface="Myriad Pro" pitchFamily="34" charset="0"/>
              </a:rPr>
              <a:t>Daffodil DB</a:t>
            </a:r>
            <a:endParaRPr lang="en-US" sz="2800" dirty="0">
              <a:solidFill>
                <a:srgbClr val="0070C0"/>
              </a:solidFill>
              <a:latin typeface="Myriad Pro" pitchFamily="34" charset="0"/>
            </a:endParaRPr>
          </a:p>
        </p:txBody>
      </p:sp>
      <p:sp>
        <p:nvSpPr>
          <p:cNvPr id="31" name="TextBox 30"/>
          <p:cNvSpPr txBox="1"/>
          <p:nvPr/>
        </p:nvSpPr>
        <p:spPr>
          <a:xfrm>
            <a:off x="581914" y="4913755"/>
            <a:ext cx="2188969" cy="523220"/>
          </a:xfrm>
          <a:prstGeom prst="rect">
            <a:avLst/>
          </a:prstGeom>
          <a:noFill/>
        </p:spPr>
        <p:txBody>
          <a:bodyPr wrap="square" rtlCol="0">
            <a:spAutoFit/>
          </a:bodyPr>
          <a:lstStyle/>
          <a:p>
            <a:r>
              <a:rPr lang="en-US" sz="2800">
                <a:solidFill>
                  <a:srgbClr val="0070C0"/>
                </a:solidFill>
                <a:latin typeface="Myriad Pro" pitchFamily="34" charset="0"/>
              </a:rPr>
              <a:t>EnterpriseDB</a:t>
            </a:r>
            <a:endParaRPr lang="en-US" sz="2800" dirty="0">
              <a:solidFill>
                <a:srgbClr val="0070C0"/>
              </a:solidFill>
              <a:latin typeface="Myriad Pro" pitchFamily="34" charset="0"/>
            </a:endParaRPr>
          </a:p>
        </p:txBody>
      </p:sp>
      <p:sp>
        <p:nvSpPr>
          <p:cNvPr id="33" name="TextBox 32"/>
          <p:cNvSpPr txBox="1"/>
          <p:nvPr/>
        </p:nvSpPr>
        <p:spPr>
          <a:xfrm>
            <a:off x="1697182" y="1842877"/>
            <a:ext cx="2168188" cy="523220"/>
          </a:xfrm>
          <a:prstGeom prst="rect">
            <a:avLst/>
          </a:prstGeom>
          <a:noFill/>
        </p:spPr>
        <p:txBody>
          <a:bodyPr wrap="square" rtlCol="0">
            <a:spAutoFit/>
          </a:bodyPr>
          <a:lstStyle/>
          <a:p>
            <a:r>
              <a:rPr lang="en-US" sz="2800" smtClean="0">
                <a:solidFill>
                  <a:srgbClr val="0070C0"/>
                </a:solidFill>
                <a:latin typeface="Myriad Pro" pitchFamily="34" charset="0"/>
              </a:rPr>
              <a:t>FirstSQL/J</a:t>
            </a:r>
            <a:endParaRPr lang="en-US" sz="2800" dirty="0">
              <a:solidFill>
                <a:srgbClr val="0070C0"/>
              </a:solidFill>
              <a:latin typeface="Myriad Pro" pitchFamily="34" charset="0"/>
            </a:endParaRPr>
          </a:p>
        </p:txBody>
      </p:sp>
      <p:sp>
        <p:nvSpPr>
          <p:cNvPr id="34" name="TextBox 33"/>
          <p:cNvSpPr txBox="1"/>
          <p:nvPr/>
        </p:nvSpPr>
        <p:spPr>
          <a:xfrm>
            <a:off x="7162800" y="3135250"/>
            <a:ext cx="1673630" cy="523220"/>
          </a:xfrm>
          <a:prstGeom prst="rect">
            <a:avLst/>
          </a:prstGeom>
          <a:noFill/>
        </p:spPr>
        <p:txBody>
          <a:bodyPr wrap="square" rtlCol="0">
            <a:spAutoFit/>
          </a:bodyPr>
          <a:lstStyle/>
          <a:p>
            <a:r>
              <a:rPr lang="en-US" sz="2800">
                <a:solidFill>
                  <a:srgbClr val="0070C0"/>
                </a:solidFill>
                <a:latin typeface="Myriad Pro" pitchFamily="34" charset="0"/>
              </a:rPr>
              <a:t>GibaBase</a:t>
            </a:r>
            <a:endParaRPr lang="en-US" sz="2800" dirty="0">
              <a:solidFill>
                <a:srgbClr val="0070C0"/>
              </a:solidFill>
              <a:latin typeface="Myriad Pro" pitchFamily="34" charset="0"/>
            </a:endParaRPr>
          </a:p>
        </p:txBody>
      </p:sp>
      <p:sp>
        <p:nvSpPr>
          <p:cNvPr id="42" name="TextBox 41"/>
          <p:cNvSpPr txBox="1"/>
          <p:nvPr/>
        </p:nvSpPr>
        <p:spPr>
          <a:xfrm>
            <a:off x="839583" y="3365590"/>
            <a:ext cx="1673630" cy="523220"/>
          </a:xfrm>
          <a:prstGeom prst="rect">
            <a:avLst/>
          </a:prstGeom>
          <a:noFill/>
        </p:spPr>
        <p:txBody>
          <a:bodyPr wrap="square" rtlCol="0">
            <a:spAutoFit/>
          </a:bodyPr>
          <a:lstStyle/>
          <a:p>
            <a:r>
              <a:rPr lang="en-US" sz="2800">
                <a:solidFill>
                  <a:srgbClr val="0070C0"/>
                </a:solidFill>
                <a:latin typeface="Myriad Pro" pitchFamily="34" charset="0"/>
              </a:rPr>
              <a:t>DB2</a:t>
            </a:r>
            <a:endParaRPr lang="en-US" sz="2800" dirty="0">
              <a:solidFill>
                <a:srgbClr val="0070C0"/>
              </a:solidFill>
              <a:latin typeface="Myriad Pro" pitchFamily="34" charset="0"/>
            </a:endParaRPr>
          </a:p>
        </p:txBody>
      </p:sp>
      <p:sp>
        <p:nvSpPr>
          <p:cNvPr id="43" name="TextBox 42"/>
          <p:cNvSpPr txBox="1"/>
          <p:nvPr/>
        </p:nvSpPr>
        <p:spPr>
          <a:xfrm>
            <a:off x="4036247" y="5876234"/>
            <a:ext cx="1673630" cy="523220"/>
          </a:xfrm>
          <a:prstGeom prst="rect">
            <a:avLst/>
          </a:prstGeom>
          <a:noFill/>
        </p:spPr>
        <p:txBody>
          <a:bodyPr wrap="square" rtlCol="0">
            <a:spAutoFit/>
          </a:bodyPr>
          <a:lstStyle/>
          <a:p>
            <a:r>
              <a:rPr lang="en-US" sz="2800">
                <a:solidFill>
                  <a:srgbClr val="0070C0"/>
                </a:solidFill>
                <a:latin typeface="Myriad Pro" pitchFamily="34" charset="0"/>
              </a:rPr>
              <a:t>Cache</a:t>
            </a:r>
            <a:endParaRPr lang="en-US" sz="2800" dirty="0">
              <a:solidFill>
                <a:srgbClr val="0070C0"/>
              </a:solidFill>
              <a:latin typeface="Myriad Pro" pitchFamily="34" charset="0"/>
            </a:endParaRPr>
          </a:p>
        </p:txBody>
      </p:sp>
      <p:sp>
        <p:nvSpPr>
          <p:cNvPr id="44" name="TextBox 43"/>
          <p:cNvSpPr txBox="1"/>
          <p:nvPr/>
        </p:nvSpPr>
        <p:spPr>
          <a:xfrm>
            <a:off x="2991173" y="1143000"/>
            <a:ext cx="4191000" cy="523220"/>
          </a:xfrm>
          <a:prstGeom prst="rect">
            <a:avLst/>
          </a:prstGeom>
          <a:noFill/>
        </p:spPr>
        <p:txBody>
          <a:bodyPr wrap="square" rtlCol="0">
            <a:spAutoFit/>
          </a:bodyPr>
          <a:lstStyle/>
          <a:p>
            <a:r>
              <a:rPr lang="en-US" sz="2800">
                <a:solidFill>
                  <a:srgbClr val="0070C0"/>
                </a:solidFill>
                <a:latin typeface="Myriad Pro" pitchFamily="34" charset="0"/>
              </a:rPr>
              <a:t>Vituoso Universal Server</a:t>
            </a:r>
            <a:endParaRPr lang="en-US" sz="2800" dirty="0">
              <a:solidFill>
                <a:srgbClr val="0070C0"/>
              </a:solidFill>
              <a:latin typeface="Myriad Pro" pitchFamily="34" charset="0"/>
            </a:endParaRPr>
          </a:p>
        </p:txBody>
      </p:sp>
      <p:sp>
        <p:nvSpPr>
          <p:cNvPr id="45" name="TextBox 44"/>
          <p:cNvSpPr txBox="1"/>
          <p:nvPr/>
        </p:nvSpPr>
        <p:spPr>
          <a:xfrm>
            <a:off x="7389969" y="4427080"/>
            <a:ext cx="1673630" cy="523220"/>
          </a:xfrm>
          <a:prstGeom prst="rect">
            <a:avLst/>
          </a:prstGeom>
          <a:noFill/>
        </p:spPr>
        <p:txBody>
          <a:bodyPr wrap="square" rtlCol="0">
            <a:spAutoFit/>
          </a:bodyPr>
          <a:lstStyle/>
          <a:p>
            <a:r>
              <a:rPr lang="en-US" sz="2800">
                <a:solidFill>
                  <a:srgbClr val="0070C0"/>
                </a:solidFill>
                <a:latin typeface="Myriad Pro" pitchFamily="34" charset="0"/>
              </a:rPr>
              <a:t>Oracle</a:t>
            </a:r>
            <a:endParaRPr lang="en-US" sz="2800" dirty="0">
              <a:solidFill>
                <a:srgbClr val="0070C0"/>
              </a:solidFill>
              <a:latin typeface="Myriad Pro" pitchFamily="34" charset="0"/>
            </a:endParaRPr>
          </a:p>
        </p:txBody>
      </p:sp>
      <p:sp>
        <p:nvSpPr>
          <p:cNvPr id="12" name="Rectangle 11"/>
          <p:cNvSpPr/>
          <p:nvPr/>
        </p:nvSpPr>
        <p:spPr>
          <a:xfrm>
            <a:off x="7252264" y="6488668"/>
            <a:ext cx="1891736" cy="369332"/>
          </a:xfrm>
          <a:prstGeom prst="rect">
            <a:avLst/>
          </a:prstGeom>
        </p:spPr>
        <p:txBody>
          <a:bodyPr wrap="none">
            <a:spAutoFit/>
          </a:bodyPr>
          <a:lstStyle/>
          <a:p>
            <a:r>
              <a:rPr lang="en-US" i="1" smtClean="0">
                <a:solidFill>
                  <a:srgbClr val="0070C0"/>
                </a:solidFill>
                <a:latin typeface="Myriad Pro" pitchFamily="34" charset="0"/>
              </a:rPr>
              <a:t>Nguồn: Wikipedia</a:t>
            </a:r>
            <a:endParaRPr lang="en-US" i="1" dirty="0">
              <a:solidFill>
                <a:srgbClr val="0070C0"/>
              </a:solidFill>
              <a:latin typeface="Myriad Pro" pitchFamily="34" charset="0"/>
            </a:endParaRPr>
          </a:p>
        </p:txBody>
      </p:sp>
    </p:spTree>
    <p:extLst>
      <p:ext uri="{BB962C8B-B14F-4D97-AF65-F5344CB8AC3E}">
        <p14:creationId xmlns:p14="http://schemas.microsoft.com/office/powerpoint/2010/main" val="248779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4*#ppt_w"/>
                                          </p:val>
                                        </p:tav>
                                        <p:tav tm="100000">
                                          <p:val>
                                            <p:strVal val="#ppt_w"/>
                                          </p:val>
                                        </p:tav>
                                      </p:tavLst>
                                    </p:anim>
                                    <p:anim calcmode="lin" valueType="num">
                                      <p:cBhvr>
                                        <p:cTn id="8" dur="500" fill="hold"/>
                                        <p:tgtEl>
                                          <p:spTgt spid="2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1"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strVal val="4*#ppt_w"/>
                                          </p:val>
                                        </p:tav>
                                        <p:tav tm="100000">
                                          <p:val>
                                            <p:strVal val="#ppt_w"/>
                                          </p:val>
                                        </p:tav>
                                      </p:tavLst>
                                    </p:anim>
                                    <p:anim calcmode="lin" valueType="num">
                                      <p:cBhvr>
                                        <p:cTn id="14" dur="500" fill="hold"/>
                                        <p:tgtEl>
                                          <p:spTgt spid="30"/>
                                        </p:tgtEl>
                                        <p:attrNameLst>
                                          <p:attrName>ppt_h</p:attrName>
                                        </p:attrNameLst>
                                      </p:cBhvr>
                                      <p:tavLst>
                                        <p:tav tm="0">
                                          <p:val>
                                            <p:strVal val="4*#ppt_h"/>
                                          </p:val>
                                        </p:tav>
                                        <p:tav tm="100000">
                                          <p:val>
                                            <p:strVal val="#ppt_h"/>
                                          </p:val>
                                        </p:tav>
                                      </p:tavLst>
                                    </p:anim>
                                  </p:childTnLst>
                                </p:cTn>
                              </p:par>
                            </p:childTnLst>
                          </p:cTn>
                        </p:par>
                        <p:par>
                          <p:cTn id="15" fill="hold">
                            <p:stCondLst>
                              <p:cond delay="500"/>
                            </p:stCondLst>
                            <p:childTnLst>
                              <p:par>
                                <p:cTn id="16" presetID="23" presetClass="entr" presetSubtype="32" fill="hold" grpId="1"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strVal val="4*#ppt_w"/>
                                          </p:val>
                                        </p:tav>
                                        <p:tav tm="100000">
                                          <p:val>
                                            <p:strVal val="#ppt_w"/>
                                          </p:val>
                                        </p:tav>
                                      </p:tavLst>
                                    </p:anim>
                                    <p:anim calcmode="lin" valueType="num">
                                      <p:cBhvr>
                                        <p:cTn id="19" dur="500" fill="hold"/>
                                        <p:tgtEl>
                                          <p:spTgt spid="31"/>
                                        </p:tgtEl>
                                        <p:attrNameLst>
                                          <p:attrName>ppt_h</p:attrName>
                                        </p:attrNameLst>
                                      </p:cBhvr>
                                      <p:tavLst>
                                        <p:tav tm="0">
                                          <p:val>
                                            <p:strVal val="4*#ppt_h"/>
                                          </p:val>
                                        </p:tav>
                                        <p:tav tm="100000">
                                          <p:val>
                                            <p:strVal val="#ppt_h"/>
                                          </p:val>
                                        </p:tav>
                                      </p:tavLst>
                                    </p:anim>
                                  </p:childTnLst>
                                </p:cTn>
                              </p:par>
                            </p:childTnLst>
                          </p:cTn>
                        </p:par>
                        <p:par>
                          <p:cTn id="20" fill="hold">
                            <p:stCondLst>
                              <p:cond delay="1000"/>
                            </p:stCondLst>
                            <p:childTnLst>
                              <p:par>
                                <p:cTn id="21" presetID="23" presetClass="entr" presetSubtype="32" fill="hold" grpId="1"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strVal val="4*#ppt_w"/>
                                          </p:val>
                                        </p:tav>
                                        <p:tav tm="100000">
                                          <p:val>
                                            <p:strVal val="#ppt_w"/>
                                          </p:val>
                                        </p:tav>
                                      </p:tavLst>
                                    </p:anim>
                                    <p:anim calcmode="lin" valueType="num">
                                      <p:cBhvr>
                                        <p:cTn id="24" dur="500" fill="hold"/>
                                        <p:tgtEl>
                                          <p:spTgt spid="33"/>
                                        </p:tgtEl>
                                        <p:attrNameLst>
                                          <p:attrName>ppt_h</p:attrName>
                                        </p:attrNameLst>
                                      </p:cBhvr>
                                      <p:tavLst>
                                        <p:tav tm="0">
                                          <p:val>
                                            <p:strVal val="4*#ppt_h"/>
                                          </p:val>
                                        </p:tav>
                                        <p:tav tm="100000">
                                          <p:val>
                                            <p:strVal val="#ppt_h"/>
                                          </p:val>
                                        </p:tav>
                                      </p:tavLst>
                                    </p:anim>
                                  </p:childTnLst>
                                </p:cTn>
                              </p:par>
                            </p:childTnLst>
                          </p:cTn>
                        </p:par>
                        <p:par>
                          <p:cTn id="25" fill="hold">
                            <p:stCondLst>
                              <p:cond delay="1500"/>
                            </p:stCondLst>
                            <p:childTnLst>
                              <p:par>
                                <p:cTn id="26" presetID="23" presetClass="entr" presetSubtype="32" fill="hold" grpId="1"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strVal val="4*#ppt_w"/>
                                          </p:val>
                                        </p:tav>
                                        <p:tav tm="100000">
                                          <p:val>
                                            <p:strVal val="#ppt_w"/>
                                          </p:val>
                                        </p:tav>
                                      </p:tavLst>
                                    </p:anim>
                                    <p:anim calcmode="lin" valueType="num">
                                      <p:cBhvr>
                                        <p:cTn id="29" dur="500" fill="hold"/>
                                        <p:tgtEl>
                                          <p:spTgt spid="34"/>
                                        </p:tgtEl>
                                        <p:attrNameLst>
                                          <p:attrName>ppt_h</p:attrName>
                                        </p:attrNameLst>
                                      </p:cBhvr>
                                      <p:tavLst>
                                        <p:tav tm="0">
                                          <p:val>
                                            <p:strVal val="4*#ppt_h"/>
                                          </p:val>
                                        </p:tav>
                                        <p:tav tm="100000">
                                          <p:val>
                                            <p:strVal val="#ppt_h"/>
                                          </p:val>
                                        </p:tav>
                                      </p:tavLst>
                                    </p:anim>
                                  </p:childTnLst>
                                </p:cTn>
                              </p:par>
                            </p:childTnLst>
                          </p:cTn>
                        </p:par>
                        <p:par>
                          <p:cTn id="30" fill="hold">
                            <p:stCondLst>
                              <p:cond delay="2000"/>
                            </p:stCondLst>
                            <p:childTnLst>
                              <p:par>
                                <p:cTn id="31" presetID="23" presetClass="entr" presetSubtype="32" fill="hold" grpId="1"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500" fill="hold"/>
                                        <p:tgtEl>
                                          <p:spTgt spid="42"/>
                                        </p:tgtEl>
                                        <p:attrNameLst>
                                          <p:attrName>ppt_w</p:attrName>
                                        </p:attrNameLst>
                                      </p:cBhvr>
                                      <p:tavLst>
                                        <p:tav tm="0">
                                          <p:val>
                                            <p:strVal val="4*#ppt_w"/>
                                          </p:val>
                                        </p:tav>
                                        <p:tav tm="100000">
                                          <p:val>
                                            <p:strVal val="#ppt_w"/>
                                          </p:val>
                                        </p:tav>
                                      </p:tavLst>
                                    </p:anim>
                                    <p:anim calcmode="lin" valueType="num">
                                      <p:cBhvr>
                                        <p:cTn id="34" dur="500" fill="hold"/>
                                        <p:tgtEl>
                                          <p:spTgt spid="42"/>
                                        </p:tgtEl>
                                        <p:attrNameLst>
                                          <p:attrName>ppt_h</p:attrName>
                                        </p:attrNameLst>
                                      </p:cBhvr>
                                      <p:tavLst>
                                        <p:tav tm="0">
                                          <p:val>
                                            <p:strVal val="4*#ppt_h"/>
                                          </p:val>
                                        </p:tav>
                                        <p:tav tm="100000">
                                          <p:val>
                                            <p:strVal val="#ppt_h"/>
                                          </p:val>
                                        </p:tav>
                                      </p:tavLst>
                                    </p:anim>
                                  </p:childTnLst>
                                </p:cTn>
                              </p:par>
                            </p:childTnLst>
                          </p:cTn>
                        </p:par>
                        <p:par>
                          <p:cTn id="35" fill="hold">
                            <p:stCondLst>
                              <p:cond delay="2500"/>
                            </p:stCondLst>
                            <p:childTnLst>
                              <p:par>
                                <p:cTn id="36" presetID="23" presetClass="entr" presetSubtype="32" fill="hold" grpId="1" nodeType="after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strVal val="4*#ppt_w"/>
                                          </p:val>
                                        </p:tav>
                                        <p:tav tm="100000">
                                          <p:val>
                                            <p:strVal val="#ppt_w"/>
                                          </p:val>
                                        </p:tav>
                                      </p:tavLst>
                                    </p:anim>
                                    <p:anim calcmode="lin" valueType="num">
                                      <p:cBhvr>
                                        <p:cTn id="39" dur="500" fill="hold"/>
                                        <p:tgtEl>
                                          <p:spTgt spid="43"/>
                                        </p:tgtEl>
                                        <p:attrNameLst>
                                          <p:attrName>ppt_h</p:attrName>
                                        </p:attrNameLst>
                                      </p:cBhvr>
                                      <p:tavLst>
                                        <p:tav tm="0">
                                          <p:val>
                                            <p:strVal val="4*#ppt_h"/>
                                          </p:val>
                                        </p:tav>
                                        <p:tav tm="100000">
                                          <p:val>
                                            <p:strVal val="#ppt_h"/>
                                          </p:val>
                                        </p:tav>
                                      </p:tavLst>
                                    </p:anim>
                                  </p:childTnLst>
                                </p:cTn>
                              </p:par>
                            </p:childTnLst>
                          </p:cTn>
                        </p:par>
                        <p:par>
                          <p:cTn id="40" fill="hold">
                            <p:stCondLst>
                              <p:cond delay="3000"/>
                            </p:stCondLst>
                            <p:childTnLst>
                              <p:par>
                                <p:cTn id="41" presetID="23" presetClass="entr" presetSubtype="32" fill="hold" grpId="1" nodeType="after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strVal val="4*#ppt_w"/>
                                          </p:val>
                                        </p:tav>
                                        <p:tav tm="100000">
                                          <p:val>
                                            <p:strVal val="#ppt_w"/>
                                          </p:val>
                                        </p:tav>
                                      </p:tavLst>
                                    </p:anim>
                                    <p:anim calcmode="lin" valueType="num">
                                      <p:cBhvr>
                                        <p:cTn id="44" dur="500" fill="hold"/>
                                        <p:tgtEl>
                                          <p:spTgt spid="44"/>
                                        </p:tgtEl>
                                        <p:attrNameLst>
                                          <p:attrName>ppt_h</p:attrName>
                                        </p:attrNameLst>
                                      </p:cBhvr>
                                      <p:tavLst>
                                        <p:tav tm="0">
                                          <p:val>
                                            <p:strVal val="4*#ppt_h"/>
                                          </p:val>
                                        </p:tav>
                                        <p:tav tm="100000">
                                          <p:val>
                                            <p:strVal val="#ppt_h"/>
                                          </p:val>
                                        </p:tav>
                                      </p:tavLst>
                                    </p:anim>
                                  </p:childTnLst>
                                </p:cTn>
                              </p:par>
                            </p:childTnLst>
                          </p:cTn>
                        </p:par>
                        <p:par>
                          <p:cTn id="45" fill="hold">
                            <p:stCondLst>
                              <p:cond delay="3500"/>
                            </p:stCondLst>
                            <p:childTnLst>
                              <p:par>
                                <p:cTn id="46" presetID="23" presetClass="entr" presetSubtype="32" fill="hold" grpId="1" nodeType="after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strVal val="4*#ppt_w"/>
                                          </p:val>
                                        </p:tav>
                                        <p:tav tm="100000">
                                          <p:val>
                                            <p:strVal val="#ppt_w"/>
                                          </p:val>
                                        </p:tav>
                                      </p:tavLst>
                                    </p:anim>
                                    <p:anim calcmode="lin" valueType="num">
                                      <p:cBhvr>
                                        <p:cTn id="49" dur="500" fill="hold"/>
                                        <p:tgtEl>
                                          <p:spTgt spid="45"/>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1"/>
      <p:bldP spid="30" grpId="1"/>
      <p:bldP spid="31" grpId="1"/>
      <p:bldP spid="33" grpId="1"/>
      <p:bldP spid="34" grpId="1"/>
      <p:bldP spid="42" grpId="1"/>
      <p:bldP spid="43" grpId="1"/>
      <p:bldP spid="44" grpId="1"/>
      <p:bldP spid="45" grpId="1"/>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634" y="39469"/>
            <a:ext cx="1826141"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Thiết</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kế</a:t>
            </a:r>
            <a:endParaRPr lang="en-US" sz="3600" dirty="0">
              <a:solidFill>
                <a:srgbClr val="C02E00"/>
              </a:solidFill>
              <a:latin typeface="Arial" pitchFamily="34" charset="0"/>
              <a:cs typeface="Arial" pitchFamily="34" charset="0"/>
            </a:endParaRPr>
          </a:p>
        </p:txBody>
      </p:sp>
      <p:graphicFrame>
        <p:nvGraphicFramePr>
          <p:cNvPr id="3" name="Diagram 2"/>
          <p:cNvGraphicFramePr/>
          <p:nvPr>
            <p:extLst>
              <p:ext uri="{D42A27DB-BD31-4B8C-83A1-F6EECF244321}">
                <p14:modId xmlns:p14="http://schemas.microsoft.com/office/powerpoint/2010/main" val="154319099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77339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634" y="39469"/>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grpSp>
        <p:nvGrpSpPr>
          <p:cNvPr id="10" name="Group 9"/>
          <p:cNvGrpSpPr/>
          <p:nvPr/>
        </p:nvGrpSpPr>
        <p:grpSpPr>
          <a:xfrm>
            <a:off x="2808649" y="2555980"/>
            <a:ext cx="2819400" cy="2715882"/>
            <a:chOff x="571500" y="381000"/>
            <a:chExt cx="1696500" cy="2003992"/>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81000"/>
              <a:ext cx="1696500" cy="1696500"/>
            </a:xfrm>
            <a:prstGeom prst="rect">
              <a:avLst/>
            </a:prstGeom>
          </p:spPr>
        </p:pic>
        <p:sp>
          <p:nvSpPr>
            <p:cNvPr id="9" name="TextBox 8"/>
            <p:cNvSpPr txBox="1"/>
            <p:nvPr/>
          </p:nvSpPr>
          <p:spPr>
            <a:xfrm>
              <a:off x="975344" y="2112470"/>
              <a:ext cx="463185" cy="272522"/>
            </a:xfrm>
            <a:prstGeom prst="rect">
              <a:avLst/>
            </a:prstGeom>
            <a:noFill/>
          </p:spPr>
          <p:txBody>
            <a:bodyPr wrap="none" rtlCol="0">
              <a:spAutoFit/>
            </a:bodyPr>
            <a:lstStyle/>
            <a:p>
              <a:r>
                <a:rPr lang="en-US" dirty="0" smtClean="0">
                  <a:solidFill>
                    <a:schemeClr val="tx2"/>
                  </a:solidFill>
                </a:rPr>
                <a:t>Probe</a:t>
              </a:r>
              <a:endParaRPr lang="en-US" dirty="0">
                <a:solidFill>
                  <a:schemeClr val="tx2"/>
                </a:solidFill>
              </a:endParaRPr>
            </a:p>
          </p:txBody>
        </p:sp>
      </p:grpSp>
    </p:spTree>
    <p:extLst>
      <p:ext uri="{BB962C8B-B14F-4D97-AF65-F5344CB8AC3E}">
        <p14:creationId xmlns:p14="http://schemas.microsoft.com/office/powerpoint/2010/main" val="30374924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250"/>
                                        <p:tgtEl>
                                          <p:spTgt spid="10"/>
                                        </p:tgtEl>
                                      </p:cBhvr>
                                    </p:animEffect>
                                    <p:set>
                                      <p:cBhvr>
                                        <p:cTn id="14" dur="1" fill="hold">
                                          <p:stCondLst>
                                            <p:cond delay="24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56999" y="2630670"/>
            <a:ext cx="2458001" cy="2956119"/>
            <a:chOff x="3452869" y="2869774"/>
            <a:chExt cx="1500131" cy="1930826"/>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2869" y="2869774"/>
              <a:ext cx="1500131" cy="1500131"/>
            </a:xfrm>
            <a:prstGeom prst="rect">
              <a:avLst/>
            </a:prstGeom>
          </p:spPr>
        </p:pic>
        <p:sp>
          <p:nvSpPr>
            <p:cNvPr id="6" name="TextBox 5"/>
            <p:cNvSpPr txBox="1"/>
            <p:nvPr/>
          </p:nvSpPr>
          <p:spPr>
            <a:xfrm>
              <a:off x="3522266" y="4431268"/>
              <a:ext cx="1415772" cy="369332"/>
            </a:xfrm>
            <a:prstGeom prst="rect">
              <a:avLst/>
            </a:prstGeom>
            <a:noFill/>
          </p:spPr>
          <p:txBody>
            <a:bodyPr wrap="none" rtlCol="0">
              <a:spAutoFit/>
            </a:bodyPr>
            <a:lstStyle/>
            <a:p>
              <a:r>
                <a:rPr lang="en-US" dirty="0" smtClean="0">
                  <a:solidFill>
                    <a:schemeClr val="tx2"/>
                  </a:solidFill>
                </a:rPr>
                <a:t>Camera type</a:t>
              </a:r>
              <a:endParaRPr lang="en-US" dirty="0">
                <a:solidFill>
                  <a:schemeClr val="tx2"/>
                </a:solidFill>
              </a:endParaRPr>
            </a:p>
          </p:txBody>
        </p:sp>
      </p:grpSp>
      <p:sp>
        <p:nvSpPr>
          <p:cNvPr id="7" name="TextBox 6"/>
          <p:cNvSpPr txBox="1"/>
          <p:nvPr/>
        </p:nvSpPr>
        <p:spPr>
          <a:xfrm>
            <a:off x="1475517" y="76200"/>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spTree>
    <p:extLst>
      <p:ext uri="{BB962C8B-B14F-4D97-AF65-F5344CB8AC3E}">
        <p14:creationId xmlns:p14="http://schemas.microsoft.com/office/powerpoint/2010/main" val="185918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434014" y="2465769"/>
            <a:ext cx="2051020" cy="2463238"/>
            <a:chOff x="3276600" y="2236566"/>
            <a:chExt cx="2051020" cy="246323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236566"/>
              <a:ext cx="2051020" cy="2036269"/>
            </a:xfrm>
            <a:prstGeom prst="rect">
              <a:avLst/>
            </a:prstGeom>
          </p:spPr>
        </p:pic>
        <p:sp>
          <p:nvSpPr>
            <p:cNvPr id="6" name="TextBox 5"/>
            <p:cNvSpPr txBox="1"/>
            <p:nvPr/>
          </p:nvSpPr>
          <p:spPr>
            <a:xfrm>
              <a:off x="3609064" y="4330472"/>
              <a:ext cx="1468671" cy="369332"/>
            </a:xfrm>
            <a:prstGeom prst="rect">
              <a:avLst/>
            </a:prstGeom>
            <a:noFill/>
          </p:spPr>
          <p:txBody>
            <a:bodyPr wrap="none" rtlCol="0">
              <a:spAutoFit/>
            </a:bodyPr>
            <a:lstStyle/>
            <a:p>
              <a:pPr algn="ctr"/>
              <a:r>
                <a:rPr lang="en-US" dirty="0" smtClean="0">
                  <a:solidFill>
                    <a:schemeClr val="tx2"/>
                  </a:solidFill>
                </a:rPr>
                <a:t>Video stream</a:t>
              </a:r>
              <a:endParaRPr lang="en-US" dirty="0">
                <a:solidFill>
                  <a:schemeClr val="tx2"/>
                </a:solidFill>
              </a:endParaRPr>
            </a:p>
          </p:txBody>
        </p:sp>
      </p:grpSp>
      <p:sp>
        <p:nvSpPr>
          <p:cNvPr id="8" name="TextBox 7"/>
          <p:cNvSpPr txBox="1"/>
          <p:nvPr/>
        </p:nvSpPr>
        <p:spPr>
          <a:xfrm>
            <a:off x="1627917" y="76200"/>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spTree>
    <p:extLst>
      <p:ext uri="{BB962C8B-B14F-4D97-AF65-F5344CB8AC3E}">
        <p14:creationId xmlns:p14="http://schemas.microsoft.com/office/powerpoint/2010/main" val="10326924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517" y="76200"/>
            <a:ext cx="4391138"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grpSp>
        <p:nvGrpSpPr>
          <p:cNvPr id="5" name="Group 4"/>
          <p:cNvGrpSpPr/>
          <p:nvPr/>
        </p:nvGrpSpPr>
        <p:grpSpPr>
          <a:xfrm>
            <a:off x="1831160" y="2265656"/>
            <a:ext cx="1548494" cy="1950560"/>
            <a:chOff x="4891735" y="2718238"/>
            <a:chExt cx="1548494" cy="195056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1735" y="2718238"/>
              <a:ext cx="1548494" cy="1548494"/>
            </a:xfrm>
            <a:prstGeom prst="rect">
              <a:avLst/>
            </a:prstGeom>
          </p:spPr>
        </p:pic>
        <p:sp>
          <p:nvSpPr>
            <p:cNvPr id="7" name="TextBox 6"/>
            <p:cNvSpPr txBox="1"/>
            <p:nvPr/>
          </p:nvSpPr>
          <p:spPr>
            <a:xfrm>
              <a:off x="5334000" y="4299466"/>
              <a:ext cx="663964" cy="369332"/>
            </a:xfrm>
            <a:prstGeom prst="rect">
              <a:avLst/>
            </a:prstGeom>
            <a:noFill/>
          </p:spPr>
          <p:txBody>
            <a:bodyPr wrap="none" rtlCol="0">
              <a:spAutoFit/>
            </a:bodyPr>
            <a:lstStyle/>
            <a:p>
              <a:r>
                <a:rPr lang="en-US" dirty="0" smtClean="0">
                  <a:solidFill>
                    <a:schemeClr val="tx2"/>
                  </a:solidFill>
                </a:rPr>
                <a:t>Time</a:t>
              </a:r>
              <a:endParaRPr lang="en-US" dirty="0">
                <a:solidFill>
                  <a:schemeClr val="tx2"/>
                </a:solidFill>
              </a:endParaRPr>
            </a:p>
          </p:txBody>
        </p:sp>
      </p:grpSp>
      <p:grpSp>
        <p:nvGrpSpPr>
          <p:cNvPr id="8" name="Group 7"/>
          <p:cNvGrpSpPr/>
          <p:nvPr/>
        </p:nvGrpSpPr>
        <p:grpSpPr>
          <a:xfrm>
            <a:off x="4572001" y="2133600"/>
            <a:ext cx="3036409" cy="2086069"/>
            <a:chOff x="5901887" y="344558"/>
            <a:chExt cx="3292137" cy="210576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1" y="344558"/>
              <a:ext cx="1752600" cy="1752600"/>
            </a:xfrm>
            <a:prstGeom prst="rect">
              <a:avLst/>
            </a:prstGeom>
          </p:spPr>
        </p:pic>
        <p:sp>
          <p:nvSpPr>
            <p:cNvPr id="10" name="TextBox 9"/>
            <p:cNvSpPr txBox="1"/>
            <p:nvPr/>
          </p:nvSpPr>
          <p:spPr>
            <a:xfrm>
              <a:off x="5901887" y="2077500"/>
              <a:ext cx="3292137" cy="372818"/>
            </a:xfrm>
            <a:prstGeom prst="rect">
              <a:avLst/>
            </a:prstGeom>
            <a:noFill/>
          </p:spPr>
          <p:txBody>
            <a:bodyPr wrap="none" rtlCol="0">
              <a:spAutoFit/>
            </a:bodyPr>
            <a:lstStyle/>
            <a:p>
              <a:r>
                <a:rPr lang="en-US" dirty="0" smtClean="0">
                  <a:solidFill>
                    <a:schemeClr val="tx2"/>
                  </a:solidFill>
                </a:rPr>
                <a:t>Location (latitude, longitude)</a:t>
              </a:r>
              <a:endParaRPr lang="en-US" dirty="0">
                <a:solidFill>
                  <a:schemeClr val="tx2"/>
                </a:solidFill>
              </a:endParaRPr>
            </a:p>
          </p:txBody>
        </p:sp>
      </p:grpSp>
      <p:sp>
        <p:nvSpPr>
          <p:cNvPr id="2" name="Oval 1"/>
          <p:cNvSpPr/>
          <p:nvPr/>
        </p:nvSpPr>
        <p:spPr>
          <a:xfrm>
            <a:off x="1073730" y="1260764"/>
            <a:ext cx="6996541" cy="411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79799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4644" y="1704227"/>
            <a:ext cx="2008282" cy="1934545"/>
            <a:chOff x="571500" y="381000"/>
            <a:chExt cx="1696500" cy="2003992"/>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81000"/>
              <a:ext cx="1696500" cy="1696500"/>
            </a:xfrm>
            <a:prstGeom prst="rect">
              <a:avLst/>
            </a:prstGeom>
          </p:spPr>
        </p:pic>
        <p:sp>
          <p:nvSpPr>
            <p:cNvPr id="6" name="TextBox 5"/>
            <p:cNvSpPr txBox="1"/>
            <p:nvPr/>
          </p:nvSpPr>
          <p:spPr>
            <a:xfrm>
              <a:off x="975344" y="2112470"/>
              <a:ext cx="463185" cy="272522"/>
            </a:xfrm>
            <a:prstGeom prst="rect">
              <a:avLst/>
            </a:prstGeom>
            <a:noFill/>
          </p:spPr>
          <p:txBody>
            <a:bodyPr wrap="none" rtlCol="0">
              <a:spAutoFit/>
            </a:bodyPr>
            <a:lstStyle/>
            <a:p>
              <a:r>
                <a:rPr lang="en-US" dirty="0" smtClean="0">
                  <a:solidFill>
                    <a:schemeClr val="tx2"/>
                  </a:solidFill>
                </a:rPr>
                <a:t>Probe</a:t>
              </a:r>
              <a:endParaRPr lang="en-US" dirty="0">
                <a:solidFill>
                  <a:schemeClr val="tx2"/>
                </a:solidFill>
              </a:endParaRPr>
            </a:p>
          </p:txBody>
        </p:sp>
      </p:grpSp>
      <p:grpSp>
        <p:nvGrpSpPr>
          <p:cNvPr id="7" name="Group 6"/>
          <p:cNvGrpSpPr/>
          <p:nvPr/>
        </p:nvGrpSpPr>
        <p:grpSpPr>
          <a:xfrm>
            <a:off x="2352926" y="1956598"/>
            <a:ext cx="1441359" cy="1731046"/>
            <a:chOff x="3276600" y="2236566"/>
            <a:chExt cx="2051020" cy="2463238"/>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600" y="2236566"/>
              <a:ext cx="2051020" cy="2036269"/>
            </a:xfrm>
            <a:prstGeom prst="rect">
              <a:avLst/>
            </a:prstGeom>
          </p:spPr>
        </p:pic>
        <p:sp>
          <p:nvSpPr>
            <p:cNvPr id="9" name="TextBox 8"/>
            <p:cNvSpPr txBox="1"/>
            <p:nvPr/>
          </p:nvSpPr>
          <p:spPr>
            <a:xfrm>
              <a:off x="3609064" y="4330472"/>
              <a:ext cx="1468671" cy="369332"/>
            </a:xfrm>
            <a:prstGeom prst="rect">
              <a:avLst/>
            </a:prstGeom>
            <a:noFill/>
          </p:spPr>
          <p:txBody>
            <a:bodyPr wrap="none" rtlCol="0">
              <a:spAutoFit/>
            </a:bodyPr>
            <a:lstStyle/>
            <a:p>
              <a:pPr algn="ctr"/>
              <a:r>
                <a:rPr lang="en-US" dirty="0" smtClean="0">
                  <a:solidFill>
                    <a:schemeClr val="tx2"/>
                  </a:solidFill>
                </a:rPr>
                <a:t>Video stream</a:t>
              </a:r>
              <a:endParaRPr lang="en-US" dirty="0">
                <a:solidFill>
                  <a:schemeClr val="tx2"/>
                </a:solidFill>
              </a:endParaRPr>
            </a:p>
          </p:txBody>
        </p:sp>
      </p:grpSp>
      <p:grpSp>
        <p:nvGrpSpPr>
          <p:cNvPr id="10" name="Group 9"/>
          <p:cNvGrpSpPr/>
          <p:nvPr/>
        </p:nvGrpSpPr>
        <p:grpSpPr>
          <a:xfrm>
            <a:off x="4554843" y="2231493"/>
            <a:ext cx="1245164" cy="1640817"/>
            <a:chOff x="4891735" y="2718238"/>
            <a:chExt cx="1548494" cy="2040531"/>
          </a:xfrm>
        </p:grpSpPr>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1735" y="2718238"/>
              <a:ext cx="1548494" cy="1548494"/>
            </a:xfrm>
            <a:prstGeom prst="rect">
              <a:avLst/>
            </a:prstGeom>
          </p:spPr>
        </p:pic>
        <p:sp>
          <p:nvSpPr>
            <p:cNvPr id="12" name="TextBox 11"/>
            <p:cNvSpPr txBox="1"/>
            <p:nvPr/>
          </p:nvSpPr>
          <p:spPr>
            <a:xfrm>
              <a:off x="5334000" y="4299465"/>
              <a:ext cx="819729" cy="459304"/>
            </a:xfrm>
            <a:prstGeom prst="rect">
              <a:avLst/>
            </a:prstGeom>
            <a:noFill/>
          </p:spPr>
          <p:txBody>
            <a:bodyPr wrap="none" rtlCol="0">
              <a:spAutoFit/>
            </a:bodyPr>
            <a:lstStyle/>
            <a:p>
              <a:r>
                <a:rPr lang="en-US" dirty="0" smtClean="0">
                  <a:solidFill>
                    <a:schemeClr val="tx2"/>
                  </a:solidFill>
                </a:rPr>
                <a:t>Time</a:t>
              </a:r>
              <a:endParaRPr lang="en-US" dirty="0">
                <a:solidFill>
                  <a:schemeClr val="tx2"/>
                </a:solidFill>
              </a:endParaRPr>
            </a:p>
          </p:txBody>
        </p:sp>
      </p:grpSp>
      <p:grpSp>
        <p:nvGrpSpPr>
          <p:cNvPr id="13" name="Group 12"/>
          <p:cNvGrpSpPr/>
          <p:nvPr/>
        </p:nvGrpSpPr>
        <p:grpSpPr>
          <a:xfrm>
            <a:off x="5779224" y="2122528"/>
            <a:ext cx="3036409" cy="1749782"/>
            <a:chOff x="5901887" y="344558"/>
            <a:chExt cx="4094124" cy="2196580"/>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0801" y="344558"/>
              <a:ext cx="1752600" cy="1752600"/>
            </a:xfrm>
            <a:prstGeom prst="rect">
              <a:avLst/>
            </a:prstGeom>
          </p:spPr>
        </p:pic>
        <p:sp>
          <p:nvSpPr>
            <p:cNvPr id="15" name="TextBox 14"/>
            <p:cNvSpPr txBox="1"/>
            <p:nvPr/>
          </p:nvSpPr>
          <p:spPr>
            <a:xfrm>
              <a:off x="5901887" y="2077499"/>
              <a:ext cx="4094124" cy="463639"/>
            </a:xfrm>
            <a:prstGeom prst="rect">
              <a:avLst/>
            </a:prstGeom>
            <a:noFill/>
          </p:spPr>
          <p:txBody>
            <a:bodyPr wrap="none" rtlCol="0">
              <a:spAutoFit/>
            </a:bodyPr>
            <a:lstStyle/>
            <a:p>
              <a:r>
                <a:rPr lang="en-US" dirty="0" smtClean="0">
                  <a:solidFill>
                    <a:schemeClr val="tx2"/>
                  </a:solidFill>
                </a:rPr>
                <a:t>Location (latitude, longitude)</a:t>
              </a:r>
              <a:endParaRPr lang="en-US" dirty="0">
                <a:solidFill>
                  <a:schemeClr val="tx2"/>
                </a:solidFill>
              </a:endParaRPr>
            </a:p>
          </p:txBody>
        </p:sp>
      </p:grpSp>
      <p:sp>
        <p:nvSpPr>
          <p:cNvPr id="16" name="TextBox 15"/>
          <p:cNvSpPr txBox="1"/>
          <p:nvPr/>
        </p:nvSpPr>
        <p:spPr>
          <a:xfrm>
            <a:off x="1551717" y="76200"/>
            <a:ext cx="4519379" cy="646331"/>
          </a:xfrm>
          <a:prstGeom prst="rect">
            <a:avLst/>
          </a:prstGeom>
          <a:noFill/>
        </p:spPr>
        <p:txBody>
          <a:bodyPr wrap="none" rtlCol="0">
            <a:spAutoFit/>
          </a:bodyPr>
          <a:lstStyle/>
          <a:p>
            <a:r>
              <a:rPr lang="en-US" sz="3600" dirty="0" err="1" smtClean="0">
                <a:solidFill>
                  <a:srgbClr val="C02E00"/>
                </a:solidFill>
                <a:latin typeface="Arial" pitchFamily="34" charset="0"/>
                <a:cs typeface="Arial" pitchFamily="34" charset="0"/>
              </a:rPr>
              <a:t>Kiểu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cấu</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trúc</a:t>
            </a:r>
            <a:r>
              <a:rPr lang="en-US" sz="3600" dirty="0" smtClean="0">
                <a:solidFill>
                  <a:srgbClr val="C02E00"/>
                </a:solidFill>
                <a:latin typeface="Arial" pitchFamily="34" charset="0"/>
                <a:cs typeface="Arial" pitchFamily="34" charset="0"/>
              </a:rPr>
              <a:t> </a:t>
            </a:r>
            <a:r>
              <a:rPr lang="en-US" sz="3600" dirty="0" err="1" smtClean="0">
                <a:solidFill>
                  <a:srgbClr val="C02E00"/>
                </a:solidFill>
                <a:latin typeface="Arial" pitchFamily="34" charset="0"/>
                <a:cs typeface="Arial" pitchFamily="34" charset="0"/>
              </a:rPr>
              <a:t>và</a:t>
            </a:r>
            <a:r>
              <a:rPr lang="en-US" sz="3600" dirty="0" smtClean="0">
                <a:solidFill>
                  <a:srgbClr val="C02E00"/>
                </a:solidFill>
                <a:latin typeface="Arial" pitchFamily="34" charset="0"/>
                <a:cs typeface="Arial" pitchFamily="34" charset="0"/>
              </a:rPr>
              <a:t> ADT</a:t>
            </a:r>
            <a:endParaRPr lang="en-US" sz="3600" dirty="0">
              <a:solidFill>
                <a:srgbClr val="C02E00"/>
              </a:solidFill>
              <a:latin typeface="Arial" pitchFamily="34" charset="0"/>
              <a:cs typeface="Arial" pitchFamily="34" charset="0"/>
            </a:endParaRPr>
          </a:p>
        </p:txBody>
      </p:sp>
      <p:sp>
        <p:nvSpPr>
          <p:cNvPr id="3" name="Oval 2"/>
          <p:cNvSpPr/>
          <p:nvPr/>
        </p:nvSpPr>
        <p:spPr>
          <a:xfrm>
            <a:off x="4170076" y="1309255"/>
            <a:ext cx="4973924" cy="3124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93095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7"/>
                                        </p:tgtEl>
                                      </p:cBhvr>
                                    </p:animEffect>
                                    <p:animScale>
                                      <p:cBhvr>
                                        <p:cTn id="10" dur="500" autoRev="1" fill="hold"/>
                                        <p:tgtEl>
                                          <p:spTgt spid="7"/>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10"/>
                                        </p:tgtEl>
                                      </p:cBhvr>
                                    </p:animEffect>
                                    <p:animScale>
                                      <p:cBhvr>
                                        <p:cTn id="13" dur="500" autoRev="1" fill="hold"/>
                                        <p:tgtEl>
                                          <p:spTgt spid="10"/>
                                        </p:tgtEl>
                                      </p:cBhvr>
                                      <p:by x="105000" y="105000"/>
                                    </p:animScale>
                                  </p:childTnLst>
                                </p:cTn>
                              </p:par>
                              <p:par>
                                <p:cTn id="14" presetID="26" presetClass="emph" presetSubtype="0" fill="hold" nodeType="withEffect">
                                  <p:stCondLst>
                                    <p:cond delay="0"/>
                                  </p:stCondLst>
                                  <p:childTnLst>
                                    <p:animEffect transition="out" filter="fade">
                                      <p:cBhvr>
                                        <p:cTn id="15" dur="1000" tmFilter="0, 0; .2, .5; .8, .5; 1, 0"/>
                                        <p:tgtEl>
                                          <p:spTgt spid="13"/>
                                        </p:tgtEl>
                                      </p:cBhvr>
                                    </p:animEffect>
                                    <p:animScale>
                                      <p:cBhvr>
                                        <p:cTn id="16"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3400" y="1219200"/>
            <a:ext cx="7772400" cy="9906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marL="68580" indent="0">
              <a:buNone/>
            </a:pPr>
            <a:r>
              <a:rPr lang="en-US" sz="2400" b="1" dirty="0" err="1">
                <a:solidFill>
                  <a:schemeClr val="tx2"/>
                </a:solidFill>
                <a:latin typeface="Arial" pitchFamily="34" charset="0"/>
                <a:cs typeface="Arial" pitchFamily="34" charset="0"/>
              </a:rPr>
              <a:t>Probes_Loc</a:t>
            </a:r>
            <a:r>
              <a:rPr lang="en-US" sz="2400" b="1" dirty="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a:t>
            </a:r>
            <a:r>
              <a:rPr lang="en-US" sz="2400" b="1" u="sng" dirty="0" err="1">
                <a:solidFill>
                  <a:schemeClr val="tx2"/>
                </a:solidFill>
                <a:latin typeface="Arial" pitchFamily="34" charset="0"/>
                <a:cs typeface="Arial" pitchFamily="34" charset="0"/>
              </a:rPr>
              <a:t>pid</a:t>
            </a:r>
            <a:r>
              <a:rPr lang="en-US" sz="2400" b="1" u="sng" dirty="0">
                <a:solidFill>
                  <a:schemeClr val="tx2"/>
                </a:solidFill>
                <a:latin typeface="Arial" pitchFamily="34" charset="0"/>
                <a:cs typeface="Arial" pitchFamily="34" charset="0"/>
              </a:rPr>
              <a:t>: integer, time: timestamp</a:t>
            </a:r>
            <a:r>
              <a:rPr lang="en-US" sz="2400" b="1" u="sng" dirty="0" smtClean="0">
                <a:solidFill>
                  <a:schemeClr val="tx2"/>
                </a:solidFill>
                <a:latin typeface="Arial" pitchFamily="34" charset="0"/>
                <a:cs typeface="Arial" pitchFamily="34" charset="0"/>
              </a:rPr>
              <a:t>,</a:t>
            </a:r>
          </a:p>
          <a:p>
            <a:pPr marL="68580" indent="0">
              <a:buNone/>
            </a:pPr>
            <a:r>
              <a:rPr lang="en-US" sz="2400" b="1" dirty="0" smtClean="0">
                <a:solidFill>
                  <a:schemeClr val="tx2"/>
                </a:solidFill>
                <a:latin typeface="Arial" pitchFamily="34" charset="0"/>
                <a:cs typeface="Arial" pitchFamily="34" charset="0"/>
              </a:rPr>
              <a:t>		</a:t>
            </a:r>
            <a:r>
              <a:rPr lang="en-US" sz="2400" b="1" u="sng" dirty="0" smtClean="0">
                <a:solidFill>
                  <a:schemeClr val="tx2"/>
                </a:solidFill>
                <a:latin typeface="Arial" pitchFamily="34" charset="0"/>
                <a:cs typeface="Arial" pitchFamily="34" charset="0"/>
              </a:rPr>
              <a:t> </a:t>
            </a:r>
            <a:r>
              <a:rPr lang="en-US" sz="2400" b="1" u="sng" dirty="0">
                <a:solidFill>
                  <a:schemeClr val="tx2"/>
                </a:solidFill>
                <a:latin typeface="Arial" pitchFamily="34" charset="0"/>
                <a:cs typeface="Arial" pitchFamily="34" charset="0"/>
              </a:rPr>
              <a:t>latitude: real, longitude: rea</a:t>
            </a:r>
            <a:r>
              <a:rPr lang="en-US" sz="2400" dirty="0">
                <a:solidFill>
                  <a:schemeClr val="tx2"/>
                </a:solidFill>
                <a:latin typeface="Arial" pitchFamily="34" charset="0"/>
                <a:cs typeface="Arial" pitchFamily="34" charset="0"/>
              </a:rPr>
              <a:t>l)</a:t>
            </a:r>
          </a:p>
          <a:p>
            <a:pPr marL="68580" indent="0">
              <a:buNone/>
            </a:pPr>
            <a:r>
              <a:rPr lang="en-US" sz="2400" b="1" dirty="0" err="1" smtClean="0">
                <a:solidFill>
                  <a:schemeClr val="tx2"/>
                </a:solidFill>
                <a:latin typeface="Arial" pitchFamily="34" charset="0"/>
                <a:cs typeface="Arial" pitchFamily="34" charset="0"/>
              </a:rPr>
              <a:t>Probes_Video</a:t>
            </a:r>
            <a:r>
              <a:rPr lang="en-US" sz="2400" b="1" dirty="0" smtClean="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a:t>
            </a:r>
            <a:r>
              <a:rPr lang="en-US" sz="2400" b="1" u="sng" dirty="0" err="1" smtClean="0">
                <a:solidFill>
                  <a:schemeClr val="tx2"/>
                </a:solidFill>
                <a:latin typeface="Arial" pitchFamily="34" charset="0"/>
                <a:cs typeface="Arial" pitchFamily="34" charset="0"/>
              </a:rPr>
              <a:t>pid</a:t>
            </a:r>
            <a:r>
              <a:rPr lang="en-US" sz="2400" b="1" u="sng" dirty="0" smtClean="0">
                <a:solidFill>
                  <a:schemeClr val="tx2"/>
                </a:solidFill>
                <a:latin typeface="Arial" pitchFamily="34" charset="0"/>
                <a:cs typeface="Arial" pitchFamily="34" charset="0"/>
              </a:rPr>
              <a:t>: integer</a:t>
            </a:r>
            <a:r>
              <a:rPr lang="en-US" sz="2400" dirty="0" smtClean="0">
                <a:solidFill>
                  <a:schemeClr val="tx2"/>
                </a:solidFill>
                <a:latin typeface="Arial" pitchFamily="34" charset="0"/>
                <a:cs typeface="Arial" pitchFamily="34" charset="0"/>
              </a:rPr>
              <a:t>, camera: string:, video: BLOB)</a:t>
            </a:r>
          </a:p>
          <a:p>
            <a:pPr marL="68580" indent="0">
              <a:buNone/>
            </a:pPr>
            <a:endParaRPr lang="en-US" sz="2400" dirty="0">
              <a:solidFill>
                <a:schemeClr val="tx2"/>
              </a:solidFill>
              <a:latin typeface="Arial" pitchFamily="34" charset="0"/>
              <a:cs typeface="Arial" pitchFamily="34" charset="0"/>
            </a:endParaRPr>
          </a:p>
        </p:txBody>
      </p:sp>
      <p:sp>
        <p:nvSpPr>
          <p:cNvPr id="6" name="TextBox 5"/>
          <p:cNvSpPr txBox="1"/>
          <p:nvPr/>
        </p:nvSpPr>
        <p:spPr>
          <a:xfrm>
            <a:off x="609600" y="3489644"/>
            <a:ext cx="7620000" cy="830997"/>
          </a:xfrm>
          <a:prstGeom prst="rect">
            <a:avLst/>
          </a:prstGeom>
          <a:noFill/>
        </p:spPr>
        <p:txBody>
          <a:bodyPr wrap="square" rtlCol="0">
            <a:spAutoFit/>
          </a:bodyPr>
          <a:lstStyle/>
          <a:p>
            <a:pPr marL="342900" indent="-342900">
              <a:buClr>
                <a:schemeClr val="accent1"/>
              </a:buClr>
              <a:buFont typeface="Wingdings" pitchFamily="2" charset="2"/>
              <a:buChar char="Ø"/>
            </a:pPr>
            <a:r>
              <a:rPr lang="en-US" sz="2400" dirty="0">
                <a:solidFill>
                  <a:schemeClr val="tx2"/>
                </a:solidFill>
                <a:latin typeface="Arial" pitchFamily="34" charset="0"/>
                <a:cs typeface="Arial" pitchFamily="34" charset="0"/>
              </a:rPr>
              <a:t>“</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pid</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10, </a:t>
            </a:r>
            <a:r>
              <a:rPr lang="en-US" sz="2400" dirty="0" err="1">
                <a:solidFill>
                  <a:schemeClr val="tx2"/>
                </a:solidFill>
                <a:latin typeface="Arial" pitchFamily="34" charset="0"/>
                <a:cs typeface="Arial" pitchFamily="34" charset="0"/>
              </a:rPr>
              <a:t>hiển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thị</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đoạn</a:t>
            </a:r>
            <a:r>
              <a:rPr lang="en-US" sz="2400" dirty="0">
                <a:solidFill>
                  <a:schemeClr val="tx2"/>
                </a:solidFill>
                <a:latin typeface="Arial" pitchFamily="34" charset="0"/>
                <a:cs typeface="Arial" pitchFamily="34" charset="0"/>
              </a:rPr>
              <a:t> video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từ</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3:00PM </a:t>
            </a:r>
            <a:r>
              <a:rPr lang="en-US" sz="2400" dirty="0" err="1">
                <a:solidFill>
                  <a:schemeClr val="tx2"/>
                </a:solidFill>
                <a:latin typeface="Arial" pitchFamily="34" charset="0"/>
                <a:cs typeface="Arial" pitchFamily="34" charset="0"/>
              </a:rPr>
              <a:t>đến</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4:00pm </a:t>
            </a:r>
            <a:r>
              <a:rPr lang="en-US" sz="2400" dirty="0" err="1">
                <a:solidFill>
                  <a:schemeClr val="tx2"/>
                </a:solidFill>
                <a:latin typeface="Arial" pitchFamily="34" charset="0"/>
                <a:cs typeface="Arial" pitchFamily="34" charset="0"/>
              </a:rPr>
              <a:t>vào</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ngày</a:t>
            </a:r>
            <a:r>
              <a:rPr lang="en-US" sz="2400" dirty="0">
                <a:solidFill>
                  <a:schemeClr val="tx2"/>
                </a:solidFill>
                <a:latin typeface="Arial" pitchFamily="34" charset="0"/>
                <a:cs typeface="Arial" pitchFamily="34" charset="0"/>
              </a:rPr>
              <a:t> 10, 1996” </a:t>
            </a:r>
          </a:p>
        </p:txBody>
      </p:sp>
      <p:sp>
        <p:nvSpPr>
          <p:cNvPr id="10" name="Title 1"/>
          <p:cNvSpPr>
            <a:spLocks noGrp="1"/>
          </p:cNvSpPr>
          <p:nvPr>
            <p:ph type="title"/>
          </p:nvPr>
        </p:nvSpPr>
        <p:spPr>
          <a:xfrm>
            <a:off x="1524000" y="-152400"/>
            <a:ext cx="7239000" cy="1143000"/>
          </a:xfrm>
        </p:spPr>
        <p:txBody>
          <a:bodyPr>
            <a:normAutofit/>
          </a:bodyPr>
          <a:lstStyle/>
          <a:p>
            <a:pPr algn="l"/>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RDBMS</a:t>
            </a:r>
            <a:endParaRPr lang="en-US" cap="none" dirty="0"/>
          </a:p>
        </p:txBody>
      </p:sp>
    </p:spTree>
    <p:extLst>
      <p:ext uri="{BB962C8B-B14F-4D97-AF65-F5344CB8AC3E}">
        <p14:creationId xmlns:p14="http://schemas.microsoft.com/office/powerpoint/2010/main" val="40749863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20333" y="1500289"/>
            <a:ext cx="2057400" cy="1718827"/>
            <a:chOff x="3429000" y="3005277"/>
            <a:chExt cx="2569518" cy="2176323"/>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9" name="TextBox 8"/>
            <p:cNvSpPr txBox="1"/>
            <p:nvPr/>
          </p:nvSpPr>
          <p:spPr>
            <a:xfrm>
              <a:off x="3429000" y="4719935"/>
              <a:ext cx="2569518"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RDBMS</a:t>
              </a:r>
              <a:endParaRPr lang="en-US" sz="2400" b="1" dirty="0">
                <a:solidFill>
                  <a:srgbClr val="0070C0"/>
                </a:solidFill>
                <a:latin typeface="Myriad Pro" pitchFamily="34" charset="0"/>
              </a:endParaRPr>
            </a:p>
          </p:txBody>
        </p:sp>
      </p:grpSp>
      <p:sp>
        <p:nvSpPr>
          <p:cNvPr id="10" name="Oval 9"/>
          <p:cNvSpPr/>
          <p:nvPr/>
        </p:nvSpPr>
        <p:spPr>
          <a:xfrm>
            <a:off x="3352800" y="1500289"/>
            <a:ext cx="2743200" cy="1439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US" dirty="0"/>
          </a:p>
        </p:txBody>
      </p:sp>
      <p:grpSp>
        <p:nvGrpSpPr>
          <p:cNvPr id="14" name="Group 13"/>
          <p:cNvGrpSpPr/>
          <p:nvPr/>
        </p:nvGrpSpPr>
        <p:grpSpPr>
          <a:xfrm>
            <a:off x="613564" y="3537544"/>
            <a:ext cx="1470937" cy="1883612"/>
            <a:chOff x="3276600" y="2236566"/>
            <a:chExt cx="2051020" cy="249317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236566"/>
              <a:ext cx="2051020" cy="2036269"/>
            </a:xfrm>
            <a:prstGeom prst="rect">
              <a:avLst/>
            </a:prstGeom>
          </p:spPr>
        </p:pic>
        <p:sp>
          <p:nvSpPr>
            <p:cNvPr id="16" name="TextBox 15"/>
            <p:cNvSpPr txBox="1"/>
            <p:nvPr/>
          </p:nvSpPr>
          <p:spPr>
            <a:xfrm>
              <a:off x="3515656" y="4330472"/>
              <a:ext cx="1655492" cy="399264"/>
            </a:xfrm>
            <a:prstGeom prst="rect">
              <a:avLst/>
            </a:prstGeom>
            <a:noFill/>
          </p:spPr>
          <p:txBody>
            <a:bodyPr wrap="none" rtlCol="0">
              <a:spAutoFit/>
            </a:bodyPr>
            <a:lstStyle/>
            <a:p>
              <a:pPr algn="ctr"/>
              <a:r>
                <a:rPr lang="en-US" dirty="0" smtClean="0">
                  <a:solidFill>
                    <a:schemeClr val="tx2"/>
                  </a:solidFill>
                </a:rPr>
                <a:t>Video: BLOB</a:t>
              </a:r>
              <a:endParaRPr lang="en-US" dirty="0">
                <a:solidFill>
                  <a:schemeClr val="tx2"/>
                </a:solidFill>
              </a:endParaRPr>
            </a:p>
          </p:txBody>
        </p:sp>
      </p:grpSp>
      <p:grpSp>
        <p:nvGrpSpPr>
          <p:cNvPr id="18" name="Group 17"/>
          <p:cNvGrpSpPr/>
          <p:nvPr/>
        </p:nvGrpSpPr>
        <p:grpSpPr>
          <a:xfrm>
            <a:off x="3559668" y="3036808"/>
            <a:ext cx="2167581" cy="2384348"/>
            <a:chOff x="6480783" y="3043735"/>
            <a:chExt cx="2167581" cy="2384348"/>
          </a:xfrm>
        </p:grpSpPr>
        <p:sp>
          <p:nvSpPr>
            <p:cNvPr id="11" name="TextBox 10"/>
            <p:cNvSpPr txBox="1"/>
            <p:nvPr/>
          </p:nvSpPr>
          <p:spPr>
            <a:xfrm>
              <a:off x="6480783" y="5058751"/>
              <a:ext cx="2167581" cy="369332"/>
            </a:xfrm>
            <a:prstGeom prst="rect">
              <a:avLst/>
            </a:prstGeom>
            <a:noFill/>
          </p:spPr>
          <p:txBody>
            <a:bodyPr wrap="none" rtlCol="0">
              <a:spAutoFit/>
            </a:bodyPr>
            <a:lstStyle/>
            <a:p>
              <a:r>
                <a:rPr lang="en-US" dirty="0" smtClean="0"/>
                <a:t>3:00 pm – 4:00 pm</a:t>
              </a:r>
              <a:endParaRPr lang="en-US"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3043735"/>
              <a:ext cx="1676400" cy="1676400"/>
            </a:xfrm>
            <a:prstGeom prst="rect">
              <a:avLst/>
            </a:prstGeom>
          </p:spPr>
        </p:pic>
      </p:grpSp>
      <p:grpSp>
        <p:nvGrpSpPr>
          <p:cNvPr id="21" name="Group 20"/>
          <p:cNvGrpSpPr/>
          <p:nvPr/>
        </p:nvGrpSpPr>
        <p:grpSpPr>
          <a:xfrm>
            <a:off x="593531" y="3551399"/>
            <a:ext cx="1470937" cy="1883612"/>
            <a:chOff x="3276600" y="2236566"/>
            <a:chExt cx="2051020" cy="249317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236566"/>
              <a:ext cx="2051020" cy="2036269"/>
            </a:xfrm>
            <a:prstGeom prst="rect">
              <a:avLst/>
            </a:prstGeom>
          </p:spPr>
        </p:pic>
        <p:sp>
          <p:nvSpPr>
            <p:cNvPr id="23" name="TextBox 22"/>
            <p:cNvSpPr txBox="1"/>
            <p:nvPr/>
          </p:nvSpPr>
          <p:spPr>
            <a:xfrm>
              <a:off x="3515656" y="4330472"/>
              <a:ext cx="1655492" cy="399264"/>
            </a:xfrm>
            <a:prstGeom prst="rect">
              <a:avLst/>
            </a:prstGeom>
            <a:noFill/>
          </p:spPr>
          <p:txBody>
            <a:bodyPr wrap="none" rtlCol="0">
              <a:spAutoFit/>
            </a:bodyPr>
            <a:lstStyle/>
            <a:p>
              <a:pPr algn="ctr"/>
              <a:r>
                <a:rPr lang="en-US" dirty="0" smtClean="0">
                  <a:solidFill>
                    <a:schemeClr val="tx2"/>
                  </a:solidFill>
                </a:rPr>
                <a:t>Video: BLOB</a:t>
              </a:r>
              <a:endParaRPr lang="en-US" dirty="0">
                <a:solidFill>
                  <a:schemeClr val="tx2"/>
                </a:solidFill>
              </a:endParaRPr>
            </a:p>
          </p:txBody>
        </p:sp>
      </p:grpSp>
      <p:sp>
        <p:nvSpPr>
          <p:cNvPr id="19" name="Right Arrow 18"/>
          <p:cNvSpPr/>
          <p:nvPr/>
        </p:nvSpPr>
        <p:spPr>
          <a:xfrm>
            <a:off x="2015775" y="2054435"/>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274370" y="415496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6160865" y="211628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5568842" y="4134180"/>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7429164" y="1635300"/>
            <a:ext cx="1219200" cy="1588532"/>
            <a:chOff x="7429164" y="1635300"/>
            <a:chExt cx="1219200" cy="1588532"/>
          </a:xfrm>
        </p:grpSpPr>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9164" y="1635300"/>
              <a:ext cx="1219200" cy="1219200"/>
            </a:xfrm>
            <a:prstGeom prst="rect">
              <a:avLst/>
            </a:prstGeom>
          </p:spPr>
        </p:pic>
        <p:sp>
          <p:nvSpPr>
            <p:cNvPr id="20" name="TextBox 19"/>
            <p:cNvSpPr txBox="1"/>
            <p:nvPr/>
          </p:nvSpPr>
          <p:spPr>
            <a:xfrm>
              <a:off x="7586475" y="2854500"/>
              <a:ext cx="643125" cy="369332"/>
            </a:xfrm>
            <a:prstGeom prst="rect">
              <a:avLst/>
            </a:prstGeom>
            <a:noFill/>
          </p:spPr>
          <p:txBody>
            <a:bodyPr wrap="none" rtlCol="0">
              <a:spAutoFit/>
            </a:bodyPr>
            <a:lstStyle/>
            <a:p>
              <a:r>
                <a:rPr lang="en-US" dirty="0" smtClean="0"/>
                <a:t>User</a:t>
              </a:r>
              <a:endParaRPr lang="en-US" dirty="0"/>
            </a:p>
          </p:txBody>
        </p:sp>
      </p:grpSp>
      <p:sp>
        <p:nvSpPr>
          <p:cNvPr id="30" name="Title 1"/>
          <p:cNvSpPr>
            <a:spLocks noGrp="1"/>
          </p:cNvSpPr>
          <p:nvPr>
            <p:ph type="title"/>
          </p:nvPr>
        </p:nvSpPr>
        <p:spPr>
          <a:xfrm>
            <a:off x="1524000" y="-152400"/>
            <a:ext cx="7239000" cy="1143000"/>
          </a:xfrm>
        </p:spPr>
        <p:txBody>
          <a:bodyPr>
            <a:normAutofit/>
          </a:bodyPr>
          <a:lstStyle/>
          <a:p>
            <a:pPr algn="l"/>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RDBMS</a:t>
            </a:r>
            <a:endParaRPr lang="en-US" cap="none" dirty="0"/>
          </a:p>
        </p:txBody>
      </p:sp>
    </p:spTree>
    <p:extLst>
      <p:ext uri="{BB962C8B-B14F-4D97-AF65-F5344CB8AC3E}">
        <p14:creationId xmlns:p14="http://schemas.microsoft.com/office/powerpoint/2010/main" val="65669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63" presetClass="path" presetSubtype="0" accel="50000" decel="50000" fill="hold" nodeType="withEffect">
                                  <p:stCondLst>
                                    <p:cond delay="0"/>
                                  </p:stCondLst>
                                  <p:childTnLst>
                                    <p:animMotion origin="layout" path="M 4.16667E-6 7.40741E-7 L 0.36093 -0.00857 " pathEditMode="relative" rAng="0" ptsTypes="AA">
                                      <p:cBhvr>
                                        <p:cTn id="14" dur="2000" fill="hold"/>
                                        <p:tgtEl>
                                          <p:spTgt spid="14"/>
                                        </p:tgtEl>
                                        <p:attrNameLst>
                                          <p:attrName>ppt_x</p:attrName>
                                          <p:attrName>ppt_y</p:attrName>
                                        </p:attrNameLst>
                                      </p:cBhvr>
                                      <p:rCtr x="18038" y="-440"/>
                                    </p:animMotion>
                                  </p:childTnLst>
                                </p:cTn>
                              </p:par>
                              <p:par>
                                <p:cTn id="15" presetID="22" presetClass="entr" presetSubtype="8"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63" presetClass="path" presetSubtype="0" accel="50000" decel="50000" fill="hold" nodeType="withEffect">
                                  <p:stCondLst>
                                    <p:cond delay="0"/>
                                  </p:stCondLst>
                                  <p:childTnLst>
                                    <p:animMotion origin="layout" path="M -2.5E-6 0.01088 L 0.34167 0.01666 " pathEditMode="relative" rAng="0" ptsTypes="AA">
                                      <p:cBhvr>
                                        <p:cTn id="23" dur="2000" fill="hold"/>
                                        <p:tgtEl>
                                          <p:spTgt spid="18"/>
                                        </p:tgtEl>
                                        <p:attrNameLst>
                                          <p:attrName>ppt_x</p:attrName>
                                          <p:attrName>ppt_y</p:attrName>
                                        </p:attrNameLst>
                                      </p:cBhvr>
                                      <p:rCtr x="17083" y="278"/>
                                    </p:animMotion>
                                  </p:childTnLst>
                                </p:cTn>
                              </p:par>
                              <p:par>
                                <p:cTn id="24" presetID="22" presetClass="entr" presetSubtype="8"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33400" y="1219200"/>
            <a:ext cx="7772400" cy="9906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marL="68580" indent="0">
              <a:buNone/>
            </a:pPr>
            <a:r>
              <a:rPr lang="en-US" sz="2400" b="1" dirty="0" err="1">
                <a:solidFill>
                  <a:schemeClr val="tx2"/>
                </a:solidFill>
                <a:latin typeface="Arial" pitchFamily="34" charset="0"/>
                <a:cs typeface="Arial" pitchFamily="34" charset="0"/>
              </a:rPr>
              <a:t>Probes_Loc</a:t>
            </a:r>
            <a:r>
              <a:rPr lang="en-US" sz="2400" b="1" dirty="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a:t>
            </a:r>
            <a:r>
              <a:rPr lang="en-US" sz="2400" b="1" u="sng" dirty="0" err="1">
                <a:solidFill>
                  <a:schemeClr val="tx2"/>
                </a:solidFill>
                <a:latin typeface="Arial" pitchFamily="34" charset="0"/>
                <a:cs typeface="Arial" pitchFamily="34" charset="0"/>
              </a:rPr>
              <a:t>pid</a:t>
            </a:r>
            <a:r>
              <a:rPr lang="en-US" sz="2400" b="1" u="sng" dirty="0">
                <a:solidFill>
                  <a:schemeClr val="tx2"/>
                </a:solidFill>
                <a:latin typeface="Arial" pitchFamily="34" charset="0"/>
                <a:cs typeface="Arial" pitchFamily="34" charset="0"/>
              </a:rPr>
              <a:t>: integer, time: timestamp</a:t>
            </a:r>
            <a:r>
              <a:rPr lang="en-US" sz="2400" b="1" u="sng" dirty="0" smtClean="0">
                <a:solidFill>
                  <a:schemeClr val="tx2"/>
                </a:solidFill>
                <a:latin typeface="Arial" pitchFamily="34" charset="0"/>
                <a:cs typeface="Arial" pitchFamily="34" charset="0"/>
              </a:rPr>
              <a:t>,</a:t>
            </a:r>
          </a:p>
          <a:p>
            <a:pPr marL="68580" indent="0">
              <a:buNone/>
            </a:pPr>
            <a:r>
              <a:rPr lang="en-US" sz="2400" b="1" dirty="0" smtClean="0">
                <a:solidFill>
                  <a:schemeClr val="tx2"/>
                </a:solidFill>
                <a:latin typeface="Arial" pitchFamily="34" charset="0"/>
                <a:cs typeface="Arial" pitchFamily="34" charset="0"/>
              </a:rPr>
              <a:t>		</a:t>
            </a:r>
            <a:r>
              <a:rPr lang="en-US" sz="2400" b="1" u="sng" dirty="0" smtClean="0">
                <a:solidFill>
                  <a:schemeClr val="tx2"/>
                </a:solidFill>
                <a:latin typeface="Arial" pitchFamily="34" charset="0"/>
                <a:cs typeface="Arial" pitchFamily="34" charset="0"/>
              </a:rPr>
              <a:t> </a:t>
            </a:r>
            <a:r>
              <a:rPr lang="en-US" sz="2400" b="1" u="sng" dirty="0">
                <a:solidFill>
                  <a:schemeClr val="tx2"/>
                </a:solidFill>
                <a:latin typeface="Arial" pitchFamily="34" charset="0"/>
                <a:cs typeface="Arial" pitchFamily="34" charset="0"/>
              </a:rPr>
              <a:t>latitude: real, longitude: rea</a:t>
            </a:r>
            <a:r>
              <a:rPr lang="en-US" sz="2400" dirty="0">
                <a:solidFill>
                  <a:schemeClr val="tx2"/>
                </a:solidFill>
                <a:latin typeface="Arial" pitchFamily="34" charset="0"/>
                <a:cs typeface="Arial" pitchFamily="34" charset="0"/>
              </a:rPr>
              <a:t>l)</a:t>
            </a:r>
          </a:p>
          <a:p>
            <a:pPr marL="68580" indent="0">
              <a:buNone/>
            </a:pPr>
            <a:r>
              <a:rPr lang="en-US" sz="2400" b="1" dirty="0" err="1" smtClean="0">
                <a:solidFill>
                  <a:schemeClr val="tx2"/>
                </a:solidFill>
                <a:latin typeface="Arial" pitchFamily="34" charset="0"/>
                <a:cs typeface="Arial" pitchFamily="34" charset="0"/>
              </a:rPr>
              <a:t>Probes_Video</a:t>
            </a:r>
            <a:r>
              <a:rPr lang="en-US" sz="2400" b="1" dirty="0" smtClean="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a:t>
            </a:r>
            <a:r>
              <a:rPr lang="en-US" sz="2400" b="1" u="sng" dirty="0" err="1" smtClean="0">
                <a:solidFill>
                  <a:schemeClr val="tx2"/>
                </a:solidFill>
                <a:latin typeface="Arial" pitchFamily="34" charset="0"/>
                <a:cs typeface="Arial" pitchFamily="34" charset="0"/>
              </a:rPr>
              <a:t>pid</a:t>
            </a:r>
            <a:r>
              <a:rPr lang="en-US" sz="2400" b="1" u="sng" dirty="0" smtClean="0">
                <a:solidFill>
                  <a:schemeClr val="tx2"/>
                </a:solidFill>
                <a:latin typeface="Arial" pitchFamily="34" charset="0"/>
                <a:cs typeface="Arial" pitchFamily="34" charset="0"/>
              </a:rPr>
              <a:t>: integer</a:t>
            </a:r>
            <a:r>
              <a:rPr lang="en-US" sz="2400" dirty="0" smtClean="0">
                <a:solidFill>
                  <a:schemeClr val="tx2"/>
                </a:solidFill>
                <a:latin typeface="Arial" pitchFamily="34" charset="0"/>
                <a:cs typeface="Arial" pitchFamily="34" charset="0"/>
              </a:rPr>
              <a:t>, camera: string:, video: BLOB)</a:t>
            </a:r>
          </a:p>
          <a:p>
            <a:pPr marL="68580" indent="0">
              <a:buNone/>
            </a:pPr>
            <a:endParaRPr lang="en-US" sz="2400" dirty="0">
              <a:solidFill>
                <a:schemeClr val="tx2"/>
              </a:solidFill>
              <a:latin typeface="Arial" pitchFamily="34" charset="0"/>
              <a:cs typeface="Arial" pitchFamily="34" charset="0"/>
            </a:endParaRPr>
          </a:p>
        </p:txBody>
      </p:sp>
      <p:sp>
        <p:nvSpPr>
          <p:cNvPr id="7" name="TextBox 6"/>
          <p:cNvSpPr txBox="1"/>
          <p:nvPr/>
        </p:nvSpPr>
        <p:spPr>
          <a:xfrm>
            <a:off x="686543" y="3221673"/>
            <a:ext cx="6106159" cy="461665"/>
          </a:xfrm>
          <a:prstGeom prst="rect">
            <a:avLst/>
          </a:prstGeom>
          <a:noFill/>
        </p:spPr>
        <p:txBody>
          <a:bodyPr wrap="none" rtlCol="0">
            <a:spAutoFit/>
          </a:bodyPr>
          <a:lstStyle/>
          <a:p>
            <a:pPr marL="285750" indent="-285750">
              <a:buClr>
                <a:schemeClr val="accent1"/>
              </a:buClr>
              <a:buFont typeface="Wingdings" pitchFamily="2" charset="2"/>
              <a:buChar char="Ø"/>
            </a:pPr>
            <a:r>
              <a:rPr lang="en-US" sz="2400" dirty="0" err="1" smtClean="0">
                <a:solidFill>
                  <a:schemeClr val="tx2"/>
                </a:solidFill>
                <a:latin typeface="Arial" pitchFamily="34" charset="0"/>
                <a:cs typeface="Arial" pitchFamily="34" charset="0"/>
              </a:rPr>
              <a:t>Thông</a:t>
            </a:r>
            <a:r>
              <a:rPr lang="en-US" sz="2400" dirty="0" smtClean="0">
                <a:solidFill>
                  <a:schemeClr val="tx2"/>
                </a:solidFill>
                <a:latin typeface="Arial" pitchFamily="34" charset="0"/>
                <a:cs typeface="Arial" pitchFamily="34" charset="0"/>
              </a:rPr>
              <a:t> tin </a:t>
            </a:r>
            <a:r>
              <a:rPr lang="en-US" sz="2400" dirty="0" err="1" smtClean="0">
                <a:solidFill>
                  <a:schemeClr val="tx2"/>
                </a:solidFill>
                <a:latin typeface="Arial" pitchFamily="34" charset="0"/>
                <a:cs typeface="Arial" pitchFamily="34" charset="0"/>
              </a:rPr>
              <a:t>liên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tiếp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bị</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phân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tán</a:t>
            </a:r>
            <a:r>
              <a:rPr lang="en-US" sz="2400" dirty="0" smtClean="0">
                <a:solidFill>
                  <a:schemeClr val="tx2"/>
                </a:solidFill>
                <a:latin typeface="Arial" pitchFamily="34" charset="0"/>
                <a:cs typeface="Arial" pitchFamily="34" charset="0"/>
              </a:rPr>
              <a:t> qua </a:t>
            </a:r>
            <a:r>
              <a:rPr lang="en-US" sz="2400" dirty="0" err="1" smtClean="0">
                <a:solidFill>
                  <a:schemeClr val="tx2"/>
                </a:solidFill>
                <a:latin typeface="Arial" pitchFamily="34" charset="0"/>
                <a:cs typeface="Arial" pitchFamily="34" charset="0"/>
              </a:rPr>
              <a:t>các</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bộ</a:t>
            </a:r>
            <a:endParaRPr lang="en-US" sz="2400" dirty="0">
              <a:solidFill>
                <a:schemeClr val="tx2"/>
              </a:solidFill>
              <a:latin typeface="Arial" pitchFamily="34" charset="0"/>
              <a:cs typeface="Arial" pitchFamily="34" charset="0"/>
            </a:endParaRPr>
          </a:p>
        </p:txBody>
      </p:sp>
      <p:sp>
        <p:nvSpPr>
          <p:cNvPr id="8" name="TextBox 7"/>
          <p:cNvSpPr txBox="1"/>
          <p:nvPr/>
        </p:nvSpPr>
        <p:spPr>
          <a:xfrm>
            <a:off x="686543" y="3993611"/>
            <a:ext cx="6260047" cy="461665"/>
          </a:xfrm>
          <a:prstGeom prst="rect">
            <a:avLst/>
          </a:prstGeom>
          <a:noFill/>
        </p:spPr>
        <p:txBody>
          <a:bodyPr wrap="none" rtlCol="0">
            <a:spAutoFit/>
          </a:bodyPr>
          <a:lstStyle/>
          <a:p>
            <a:pPr marL="285750" indent="-285750">
              <a:buClr>
                <a:schemeClr val="accent1"/>
              </a:buClr>
              <a:buFont typeface="Wingdings" pitchFamily="2" charset="2"/>
              <a:buChar char="Ø"/>
            </a:pPr>
            <a:r>
              <a:rPr lang="en-US" sz="2400" dirty="0" err="1" smtClean="0">
                <a:solidFill>
                  <a:schemeClr val="tx2"/>
                </a:solidFill>
                <a:latin typeface="Arial" pitchFamily="34" charset="0"/>
                <a:cs typeface="Arial" pitchFamily="34" charset="0"/>
              </a:rPr>
              <a:t>Thông</a:t>
            </a:r>
            <a:r>
              <a:rPr lang="en-US" sz="2400" dirty="0" smtClean="0">
                <a:solidFill>
                  <a:schemeClr val="tx2"/>
                </a:solidFill>
                <a:latin typeface="Arial" pitchFamily="34" charset="0"/>
                <a:cs typeface="Arial" pitchFamily="34" charset="0"/>
              </a:rPr>
              <a:t> tin video </a:t>
            </a:r>
            <a:r>
              <a:rPr lang="en-US" sz="2400" dirty="0" err="1" smtClean="0">
                <a:solidFill>
                  <a:schemeClr val="tx2"/>
                </a:solidFill>
                <a:latin typeface="Arial" pitchFamily="34" charset="0"/>
                <a:cs typeface="Arial" pitchFamily="34" charset="0"/>
              </a:rPr>
              <a:t>và</a:t>
            </a:r>
            <a:r>
              <a:rPr lang="en-US" sz="2400" dirty="0" smtClean="0">
                <a:solidFill>
                  <a:schemeClr val="tx2"/>
                </a:solidFill>
                <a:latin typeface="Arial" pitchFamily="34" charset="0"/>
                <a:cs typeface="Arial" pitchFamily="34" charset="0"/>
              </a:rPr>
              <a:t> location </a:t>
            </a:r>
            <a:r>
              <a:rPr lang="en-US" sz="2400" dirty="0" err="1" smtClean="0">
                <a:solidFill>
                  <a:schemeClr val="tx2"/>
                </a:solidFill>
                <a:latin typeface="Arial" pitchFamily="34" charset="0"/>
                <a:cs typeface="Arial" pitchFamily="34" charset="0"/>
              </a:rPr>
              <a:t>bị</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phân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tách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ra</a:t>
            </a:r>
            <a:endParaRPr lang="en-US" sz="2400" dirty="0">
              <a:solidFill>
                <a:schemeClr val="tx2"/>
              </a:solidFill>
              <a:latin typeface="Arial" pitchFamily="34" charset="0"/>
              <a:cs typeface="Arial" pitchFamily="34" charset="0"/>
            </a:endParaRPr>
          </a:p>
        </p:txBody>
      </p:sp>
      <p:sp>
        <p:nvSpPr>
          <p:cNvPr id="9" name="Title 1"/>
          <p:cNvSpPr>
            <a:spLocks noGrp="1"/>
          </p:cNvSpPr>
          <p:nvPr>
            <p:ph type="title"/>
          </p:nvPr>
        </p:nvSpPr>
        <p:spPr/>
        <p:txBody>
          <a:bodyPr>
            <a:normAutofit fontScale="90000"/>
          </a:bodyPr>
          <a:lstStyle/>
          <a:p>
            <a:pPr algn="l"/>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RDBMS</a:t>
            </a:r>
            <a:endParaRPr lang="en-US" cap="none" dirty="0"/>
          </a:p>
        </p:txBody>
      </p:sp>
    </p:spTree>
    <p:extLst>
      <p:ext uri="{BB962C8B-B14F-4D97-AF65-F5344CB8AC3E}">
        <p14:creationId xmlns:p14="http://schemas.microsoft.com/office/powerpoint/2010/main" val="334837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522" y="1066800"/>
            <a:ext cx="8355000" cy="1828800"/>
          </a:xfrm>
        </p:spPr>
        <p:txBody>
          <a:bodyPr/>
          <a:lstStyle/>
          <a:p>
            <a:r>
              <a:rPr lang="en-US" b="1" dirty="0" err="1">
                <a:solidFill>
                  <a:schemeClr val="tx2"/>
                </a:solidFill>
                <a:latin typeface="Arial" pitchFamily="34" charset="0"/>
                <a:cs typeface="Arial" pitchFamily="34" charset="0"/>
              </a:rPr>
              <a:t>Probes_AllInfo</a:t>
            </a:r>
            <a:r>
              <a:rPr lang="en-US" b="1" dirty="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a:t>
            </a:r>
            <a:r>
              <a:rPr lang="en-US" b="1" u="sng" dirty="0" err="1">
                <a:solidFill>
                  <a:schemeClr val="tx2"/>
                </a:solidFill>
                <a:latin typeface="Arial" pitchFamily="34" charset="0"/>
                <a:cs typeface="Arial" pitchFamily="34" charset="0"/>
              </a:rPr>
              <a:t>pid</a:t>
            </a:r>
            <a:r>
              <a:rPr lang="en-US" b="1" u="sng" dirty="0">
                <a:solidFill>
                  <a:schemeClr val="tx2"/>
                </a:solidFill>
                <a:latin typeface="Arial" pitchFamily="34" charset="0"/>
                <a:cs typeface="Arial" pitchFamily="34" charset="0"/>
              </a:rPr>
              <a:t>: integer, </a:t>
            </a:r>
            <a:r>
              <a:rPr lang="en-US" b="1" u="sng" dirty="0" err="1">
                <a:solidFill>
                  <a:schemeClr val="tx2"/>
                </a:solidFill>
                <a:latin typeface="Arial" pitchFamily="34" charset="0"/>
                <a:cs typeface="Arial" pitchFamily="34" charset="0"/>
              </a:rPr>
              <a:t>locseq</a:t>
            </a:r>
            <a:r>
              <a:rPr lang="en-US" b="1" u="sng" dirty="0">
                <a:solidFill>
                  <a:schemeClr val="tx2"/>
                </a:solidFill>
                <a:latin typeface="Arial" pitchFamily="34" charset="0"/>
                <a:cs typeface="Arial" pitchFamily="34" charset="0"/>
              </a:rPr>
              <a:t>: </a:t>
            </a:r>
            <a:r>
              <a:rPr lang="en-US" b="1" u="sng" dirty="0" err="1">
                <a:solidFill>
                  <a:schemeClr val="tx2"/>
                </a:solidFill>
                <a:latin typeface="Arial" pitchFamily="34" charset="0"/>
                <a:cs typeface="Arial" pitchFamily="34" charset="0"/>
              </a:rPr>
              <a:t>location_seq</a:t>
            </a:r>
            <a:r>
              <a:rPr lang="en-US" b="1" u="sng" dirty="0">
                <a:solidFill>
                  <a:schemeClr val="tx2"/>
                </a:solidFill>
                <a:latin typeface="Arial" pitchFamily="34" charset="0"/>
                <a:cs typeface="Arial" pitchFamily="34" charset="0"/>
              </a:rPr>
              <a:t>, </a:t>
            </a:r>
            <a:r>
              <a:rPr lang="en-US" b="1" dirty="0" smtClean="0">
                <a:solidFill>
                  <a:schemeClr val="tx2"/>
                </a:solidFill>
                <a:latin typeface="Arial" pitchFamily="34" charset="0"/>
                <a:cs typeface="Arial" pitchFamily="34" charset="0"/>
              </a:rPr>
              <a:t>	</a:t>
            </a:r>
            <a:r>
              <a:rPr lang="en-US" dirty="0" smtClean="0">
                <a:solidFill>
                  <a:schemeClr val="tx2"/>
                </a:solidFill>
                <a:latin typeface="Arial" pitchFamily="34" charset="0"/>
                <a:cs typeface="Arial" pitchFamily="34" charset="0"/>
              </a:rPr>
              <a:t>camera</a:t>
            </a:r>
            <a:r>
              <a:rPr lang="en-US" dirty="0">
                <a:solidFill>
                  <a:schemeClr val="tx2"/>
                </a:solidFill>
                <a:latin typeface="Arial" pitchFamily="34" charset="0"/>
                <a:cs typeface="Arial" pitchFamily="34" charset="0"/>
              </a:rPr>
              <a:t>: string, video: </a:t>
            </a:r>
            <a:r>
              <a:rPr lang="en-US" dirty="0" err="1">
                <a:solidFill>
                  <a:schemeClr val="tx2"/>
                </a:solidFill>
                <a:latin typeface="Arial" pitchFamily="34" charset="0"/>
                <a:cs typeface="Arial" pitchFamily="34" charset="0"/>
              </a:rPr>
              <a:t>mpeg_stream</a:t>
            </a:r>
            <a:r>
              <a:rPr lang="en-US" dirty="0" smtClean="0">
                <a:solidFill>
                  <a:schemeClr val="tx2"/>
                </a:solidFill>
                <a:latin typeface="Arial" pitchFamily="34" charset="0"/>
                <a:cs typeface="Arial" pitchFamily="34" charset="0"/>
              </a:rPr>
              <a:t>)</a:t>
            </a:r>
            <a:endParaRPr lang="en-US" dirty="0">
              <a:solidFill>
                <a:schemeClr val="tx2"/>
              </a:solidFill>
              <a:latin typeface="Arial" pitchFamily="34" charset="0"/>
              <a:cs typeface="Arial" pitchFamily="34" charset="0"/>
            </a:endParaRPr>
          </a:p>
        </p:txBody>
      </p:sp>
      <p:sp>
        <p:nvSpPr>
          <p:cNvPr id="2" name="Title 1"/>
          <p:cNvSpPr>
            <a:spLocks noGrp="1"/>
          </p:cNvSpPr>
          <p:nvPr>
            <p:ph type="title"/>
          </p:nvPr>
        </p:nvSpPr>
        <p:spPr>
          <a:xfrm>
            <a:off x="769123" y="-98854"/>
            <a:ext cx="7772400" cy="960438"/>
          </a:xfrm>
        </p:spPr>
        <p:txBody>
          <a:bodyPr/>
          <a:lstStyle/>
          <a:p>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ORDBMS</a:t>
            </a:r>
            <a:endParaRPr lang="en-US" cap="none" dirty="0"/>
          </a:p>
        </p:txBody>
      </p:sp>
      <p:sp>
        <p:nvSpPr>
          <p:cNvPr id="4" name="TextBox 3"/>
          <p:cNvSpPr txBox="1"/>
          <p:nvPr/>
        </p:nvSpPr>
        <p:spPr>
          <a:xfrm>
            <a:off x="591225" y="4038600"/>
            <a:ext cx="7984933" cy="1569660"/>
          </a:xfrm>
          <a:prstGeom prst="rect">
            <a:avLst/>
          </a:prstGeom>
          <a:noFill/>
        </p:spPr>
        <p:txBody>
          <a:bodyPr wrap="square" rtlCol="0">
            <a:spAutoFit/>
          </a:bodyPr>
          <a:lstStyle/>
          <a:p>
            <a:r>
              <a:rPr lang="en-US" sz="2400" b="1" dirty="0">
                <a:solidFill>
                  <a:schemeClr val="tx2"/>
                </a:solidFill>
                <a:latin typeface="Arial" pitchFamily="34" charset="0"/>
                <a:cs typeface="Arial" pitchFamily="34" charset="0"/>
              </a:rPr>
              <a:t>SELECT</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display (</a:t>
            </a:r>
            <a:r>
              <a:rPr lang="en-US" sz="2400" dirty="0" err="1" smtClean="0">
                <a:solidFill>
                  <a:schemeClr val="tx2"/>
                </a:solidFill>
                <a:latin typeface="Arial" pitchFamily="34" charset="0"/>
                <a:cs typeface="Arial" pitchFamily="34" charset="0"/>
              </a:rPr>
              <a:t>P.video</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3:00pm</a:t>
            </a:r>
            <a:r>
              <a:rPr lang="en-US" sz="2400" dirty="0">
                <a:solidFill>
                  <a:schemeClr val="tx2"/>
                </a:solidFill>
                <a:latin typeface="Arial" pitchFamily="34" charset="0"/>
                <a:cs typeface="Arial" pitchFamily="34" charset="0"/>
              </a:rPr>
              <a:t>, May 10 1996, </a:t>
            </a:r>
            <a:r>
              <a:rPr lang="en-US" sz="2400" dirty="0" smtClean="0">
                <a:solidFill>
                  <a:schemeClr val="tx2"/>
                </a:solidFill>
                <a:latin typeface="Arial" pitchFamily="34" charset="0"/>
                <a:cs typeface="Arial" pitchFamily="34" charset="0"/>
              </a:rPr>
              <a:t>4:00pm</a:t>
            </a:r>
            <a:r>
              <a:rPr lang="en-US" sz="2400" dirty="0">
                <a:solidFill>
                  <a:schemeClr val="tx2"/>
                </a:solidFill>
                <a:latin typeface="Arial" pitchFamily="34" charset="0"/>
                <a:cs typeface="Arial" pitchFamily="34" charset="0"/>
              </a:rPr>
              <a:t>, </a:t>
            </a:r>
            <a:r>
              <a:rPr lang="en-US" sz="2400" dirty="0" smtClean="0">
                <a:solidFill>
                  <a:schemeClr val="tx2"/>
                </a:solidFill>
                <a:latin typeface="Arial" pitchFamily="34" charset="0"/>
                <a:cs typeface="Arial" pitchFamily="34" charset="0"/>
              </a:rPr>
              <a:t>			May </a:t>
            </a:r>
            <a:r>
              <a:rPr lang="en-US" sz="2400" dirty="0">
                <a:solidFill>
                  <a:schemeClr val="tx2"/>
                </a:solidFill>
                <a:latin typeface="Arial" pitchFamily="34" charset="0"/>
                <a:cs typeface="Arial" pitchFamily="34" charset="0"/>
              </a:rPr>
              <a:t>10 1996)</a:t>
            </a:r>
          </a:p>
          <a:p>
            <a:r>
              <a:rPr lang="en-US" sz="2400" b="1" dirty="0">
                <a:solidFill>
                  <a:schemeClr val="tx2"/>
                </a:solidFill>
                <a:latin typeface="Arial" pitchFamily="34" charset="0"/>
                <a:cs typeface="Arial" pitchFamily="34" charset="0"/>
              </a:rPr>
              <a:t>FROM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Probes_Allinfo</a:t>
            </a:r>
            <a:r>
              <a:rPr lang="en-US" sz="2400" dirty="0">
                <a:solidFill>
                  <a:schemeClr val="tx2"/>
                </a:solidFill>
                <a:latin typeface="Arial" pitchFamily="34" charset="0"/>
                <a:cs typeface="Arial" pitchFamily="34" charset="0"/>
              </a:rPr>
              <a:t> P</a:t>
            </a:r>
          </a:p>
          <a:p>
            <a:r>
              <a:rPr lang="en-US" sz="2400" b="1" dirty="0">
                <a:solidFill>
                  <a:schemeClr val="tx2"/>
                </a:solidFill>
                <a:latin typeface="Arial" pitchFamily="34" charset="0"/>
                <a:cs typeface="Arial" pitchFamily="34" charset="0"/>
              </a:rPr>
              <a:t>WHERE</a:t>
            </a:r>
            <a:r>
              <a:rPr lang="en-US" sz="2400" dirty="0">
                <a:solidFill>
                  <a:schemeClr val="tx2"/>
                </a:solidFill>
                <a:latin typeface="Arial" pitchFamily="34" charset="0"/>
                <a:cs typeface="Arial" pitchFamily="34" charset="0"/>
              </a:rPr>
              <a:t> P.id = </a:t>
            </a:r>
            <a:r>
              <a:rPr lang="en-US" sz="2400" dirty="0" smtClean="0">
                <a:solidFill>
                  <a:schemeClr val="tx2"/>
                </a:solidFill>
                <a:latin typeface="Arial" pitchFamily="34" charset="0"/>
                <a:cs typeface="Arial" pitchFamily="34" charset="0"/>
              </a:rPr>
              <a:t>10</a:t>
            </a:r>
            <a:endParaRPr lang="en-US" sz="2400" dirty="0">
              <a:solidFill>
                <a:schemeClr val="tx2"/>
              </a:solidFill>
              <a:latin typeface="Arial" pitchFamily="34" charset="0"/>
              <a:cs typeface="Arial" pitchFamily="34" charset="0"/>
            </a:endParaRPr>
          </a:p>
        </p:txBody>
      </p:sp>
      <p:sp>
        <p:nvSpPr>
          <p:cNvPr id="5" name="TextBox 4"/>
          <p:cNvSpPr txBox="1"/>
          <p:nvPr/>
        </p:nvSpPr>
        <p:spPr>
          <a:xfrm>
            <a:off x="521953" y="2941904"/>
            <a:ext cx="8241047" cy="830997"/>
          </a:xfrm>
          <a:prstGeom prst="rect">
            <a:avLst/>
          </a:prstGeom>
          <a:noFill/>
        </p:spPr>
        <p:txBody>
          <a:bodyPr wrap="square" rtlCol="0">
            <a:spAutoFit/>
          </a:bodyPr>
          <a:lstStyle/>
          <a:p>
            <a:r>
              <a:rPr lang="en-US" sz="2400" b="1" dirty="0" smtClean="0">
                <a:latin typeface="Arial" pitchFamily="34" charset="0"/>
                <a:cs typeface="Arial" pitchFamily="34" charset="0"/>
              </a:rPr>
              <a:t>CREATE TYPE </a:t>
            </a:r>
            <a:r>
              <a:rPr lang="en-US" sz="2400" dirty="0" err="1" smtClean="0">
                <a:latin typeface="Arial" pitchFamily="34" charset="0"/>
                <a:cs typeface="Arial" pitchFamily="34" charset="0"/>
              </a:rPr>
              <a:t>location_seq</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listof</a:t>
            </a:r>
            <a:r>
              <a:rPr lang="en-US" sz="2400" dirty="0" smtClean="0">
                <a:latin typeface="Arial" pitchFamily="34" charset="0"/>
                <a:cs typeface="Arial" pitchFamily="34" charset="0"/>
              </a:rPr>
              <a:t> ( row (time: timestamp, 				latitude: real, longitude: real))</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42753342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85800" y="2895600"/>
            <a:ext cx="8458200" cy="1015663"/>
          </a:xfrm>
          <a:prstGeom prst="rect">
            <a:avLst/>
          </a:prstGeom>
          <a:noFill/>
        </p:spPr>
        <p:txBody>
          <a:bodyPr wrap="square" rtlCol="0">
            <a:spAutoFit/>
          </a:bodyPr>
          <a:lstStyle/>
          <a:p>
            <a:r>
              <a:rPr lang="en-US" sz="6000" b="1" smtClean="0">
                <a:solidFill>
                  <a:srgbClr val="0070C0"/>
                </a:solidFill>
                <a:latin typeface="Myriad Pro" pitchFamily="34" charset="0"/>
              </a:rPr>
              <a:t>LOẠI NÀO TỐT HƠN?</a:t>
            </a:r>
            <a:endParaRPr lang="en-US" sz="6000" b="1" dirty="0">
              <a:solidFill>
                <a:srgbClr val="0070C0"/>
              </a:solidFill>
              <a:latin typeface="Myriad Pro" pitchFamily="34" charset="0"/>
            </a:endParaRPr>
          </a:p>
        </p:txBody>
      </p:sp>
      <p:sp>
        <p:nvSpPr>
          <p:cNvPr id="4" name="TextBox 3"/>
          <p:cNvSpPr txBox="1"/>
          <p:nvPr/>
        </p:nvSpPr>
        <p:spPr>
          <a:xfrm>
            <a:off x="1524000" y="5307390"/>
            <a:ext cx="6248400" cy="400110"/>
          </a:xfrm>
          <a:prstGeom prst="rect">
            <a:avLst/>
          </a:prstGeom>
          <a:noFill/>
        </p:spPr>
        <p:txBody>
          <a:bodyPr wrap="square" rtlCol="0">
            <a:spAutoFit/>
          </a:bodyPr>
          <a:lstStyle/>
          <a:p>
            <a:r>
              <a:rPr lang="en-US" sz="2000" smtClean="0">
                <a:solidFill>
                  <a:srgbClr val="0070C0"/>
                </a:solidFill>
                <a:latin typeface="Myriad Pro" pitchFamily="34" charset="0"/>
              </a:rPr>
              <a:t>Không thể trả lời chính xác loại nào tốt hơn loại nào được</a:t>
            </a:r>
            <a:endParaRPr lang="en-US" sz="2000" dirty="0">
              <a:solidFill>
                <a:srgbClr val="0070C0"/>
              </a:solidFill>
              <a:latin typeface="Myriad Pro" pitchFamily="34" charset="0"/>
            </a:endParaRPr>
          </a:p>
        </p:txBody>
      </p:sp>
      <p:sp>
        <p:nvSpPr>
          <p:cNvPr id="5" name="TextBox 4"/>
          <p:cNvSpPr txBox="1"/>
          <p:nvPr/>
        </p:nvSpPr>
        <p:spPr>
          <a:xfrm>
            <a:off x="3219450" y="5314890"/>
            <a:ext cx="3238500" cy="400110"/>
          </a:xfrm>
          <a:prstGeom prst="rect">
            <a:avLst/>
          </a:prstGeom>
          <a:noFill/>
        </p:spPr>
        <p:txBody>
          <a:bodyPr wrap="square" rtlCol="0">
            <a:spAutoFit/>
          </a:bodyPr>
          <a:lstStyle/>
          <a:p>
            <a:r>
              <a:rPr lang="en-US" sz="2000" smtClean="0">
                <a:solidFill>
                  <a:srgbClr val="0070C0"/>
                </a:solidFill>
                <a:latin typeface="Myriad Pro" pitchFamily="34" charset="0"/>
              </a:rPr>
              <a:t>Tùy vào trường hợp sử dụng</a:t>
            </a:r>
            <a:endParaRPr lang="en-US" sz="2000" dirty="0">
              <a:solidFill>
                <a:srgbClr val="0070C0"/>
              </a:solidFill>
              <a:latin typeface="Myriad Pro" pitchFamily="34" charset="0"/>
            </a:endParaRPr>
          </a:p>
        </p:txBody>
      </p:sp>
    </p:spTree>
    <p:extLst>
      <p:ext uri="{BB962C8B-B14F-4D97-AF65-F5344CB8AC3E}">
        <p14:creationId xmlns:p14="http://schemas.microsoft.com/office/powerpoint/2010/main" val="67232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 grpId="0"/>
      <p:bldP spid="4" grpId="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20333" y="1500289"/>
            <a:ext cx="2057400" cy="1718827"/>
            <a:chOff x="3429000" y="3005277"/>
            <a:chExt cx="2569518" cy="2176323"/>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8" name="TextBox 7"/>
            <p:cNvSpPr txBox="1"/>
            <p:nvPr/>
          </p:nvSpPr>
          <p:spPr>
            <a:xfrm>
              <a:off x="3429000" y="4719935"/>
              <a:ext cx="2569518"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RDBMS</a:t>
              </a:r>
              <a:endParaRPr lang="en-US" sz="2400" b="1" dirty="0">
                <a:solidFill>
                  <a:srgbClr val="0070C0"/>
                </a:solidFill>
                <a:latin typeface="Myriad Pro" pitchFamily="34" charset="0"/>
              </a:endParaRPr>
            </a:p>
          </p:txBody>
        </p:sp>
      </p:grpSp>
      <p:sp>
        <p:nvSpPr>
          <p:cNvPr id="9" name="Oval 8"/>
          <p:cNvSpPr/>
          <p:nvPr/>
        </p:nvSpPr>
        <p:spPr>
          <a:xfrm>
            <a:off x="3352800" y="1500289"/>
            <a:ext cx="2743200" cy="1439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US" dirty="0"/>
          </a:p>
        </p:txBody>
      </p:sp>
      <p:grpSp>
        <p:nvGrpSpPr>
          <p:cNvPr id="10" name="Group 9"/>
          <p:cNvGrpSpPr/>
          <p:nvPr/>
        </p:nvGrpSpPr>
        <p:grpSpPr>
          <a:xfrm>
            <a:off x="613564" y="3558326"/>
            <a:ext cx="1470937" cy="1883612"/>
            <a:chOff x="3276600" y="2236566"/>
            <a:chExt cx="2051020" cy="249317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236566"/>
              <a:ext cx="2051020" cy="2036269"/>
            </a:xfrm>
            <a:prstGeom prst="rect">
              <a:avLst/>
            </a:prstGeom>
          </p:spPr>
        </p:pic>
        <p:sp>
          <p:nvSpPr>
            <p:cNvPr id="12" name="TextBox 11"/>
            <p:cNvSpPr txBox="1"/>
            <p:nvPr/>
          </p:nvSpPr>
          <p:spPr>
            <a:xfrm>
              <a:off x="3515656" y="4330472"/>
              <a:ext cx="1655492" cy="399264"/>
            </a:xfrm>
            <a:prstGeom prst="rect">
              <a:avLst/>
            </a:prstGeom>
            <a:noFill/>
          </p:spPr>
          <p:txBody>
            <a:bodyPr wrap="none" rtlCol="0">
              <a:spAutoFit/>
            </a:bodyPr>
            <a:lstStyle/>
            <a:p>
              <a:pPr algn="ctr"/>
              <a:r>
                <a:rPr lang="en-US" dirty="0" smtClean="0">
                  <a:solidFill>
                    <a:schemeClr val="tx2"/>
                  </a:solidFill>
                </a:rPr>
                <a:t>Video: BLOB</a:t>
              </a:r>
              <a:endParaRPr lang="en-US" dirty="0">
                <a:solidFill>
                  <a:schemeClr val="tx2"/>
                </a:solidFill>
              </a:endParaRPr>
            </a:p>
          </p:txBody>
        </p:sp>
      </p:grpSp>
      <p:grpSp>
        <p:nvGrpSpPr>
          <p:cNvPr id="14" name="Group 13"/>
          <p:cNvGrpSpPr/>
          <p:nvPr/>
        </p:nvGrpSpPr>
        <p:grpSpPr>
          <a:xfrm>
            <a:off x="3542669" y="2940093"/>
            <a:ext cx="2167581" cy="2384348"/>
            <a:chOff x="6480783" y="3043735"/>
            <a:chExt cx="2167581" cy="2384348"/>
          </a:xfrm>
        </p:grpSpPr>
        <p:sp>
          <p:nvSpPr>
            <p:cNvPr id="15" name="TextBox 14"/>
            <p:cNvSpPr txBox="1"/>
            <p:nvPr/>
          </p:nvSpPr>
          <p:spPr>
            <a:xfrm>
              <a:off x="6480783" y="5058751"/>
              <a:ext cx="2167581" cy="369332"/>
            </a:xfrm>
            <a:prstGeom prst="rect">
              <a:avLst/>
            </a:prstGeom>
            <a:noFill/>
          </p:spPr>
          <p:txBody>
            <a:bodyPr wrap="none" rtlCol="0">
              <a:spAutoFit/>
            </a:bodyPr>
            <a:lstStyle/>
            <a:p>
              <a:r>
                <a:rPr lang="en-US" dirty="0" smtClean="0"/>
                <a:t>3:00 pm – 4:00 pm</a:t>
              </a:r>
              <a:endParaRPr lang="en-US"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3043735"/>
              <a:ext cx="1676400" cy="1676400"/>
            </a:xfrm>
            <a:prstGeom prst="rect">
              <a:avLst/>
            </a:prstGeom>
          </p:spPr>
        </p:pic>
      </p:grpSp>
      <p:sp>
        <p:nvSpPr>
          <p:cNvPr id="20" name="Right Arrow 19"/>
          <p:cNvSpPr/>
          <p:nvPr/>
        </p:nvSpPr>
        <p:spPr>
          <a:xfrm>
            <a:off x="2015775" y="2054435"/>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274370" y="415496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160865" y="2116282"/>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568842" y="4134180"/>
            <a:ext cx="1268299" cy="165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330889" y="3219116"/>
            <a:ext cx="2167581" cy="2384348"/>
            <a:chOff x="6480783" y="3043735"/>
            <a:chExt cx="2167581" cy="2384348"/>
          </a:xfrm>
        </p:grpSpPr>
        <p:sp>
          <p:nvSpPr>
            <p:cNvPr id="25" name="TextBox 24"/>
            <p:cNvSpPr txBox="1"/>
            <p:nvPr/>
          </p:nvSpPr>
          <p:spPr>
            <a:xfrm>
              <a:off x="6480783" y="5058751"/>
              <a:ext cx="2167581" cy="369332"/>
            </a:xfrm>
            <a:prstGeom prst="rect">
              <a:avLst/>
            </a:prstGeom>
            <a:noFill/>
          </p:spPr>
          <p:txBody>
            <a:bodyPr wrap="none" rtlCol="0">
              <a:spAutoFit/>
            </a:bodyPr>
            <a:lstStyle/>
            <a:p>
              <a:r>
                <a:rPr lang="en-US" dirty="0" smtClean="0"/>
                <a:t>3:00 pm – 4:00 pm</a:t>
              </a:r>
              <a:endParaRPr lang="en-US" dirty="0"/>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3043735"/>
              <a:ext cx="1676400" cy="1676400"/>
            </a:xfrm>
            <a:prstGeom prst="rect">
              <a:avLst/>
            </a:prstGeom>
          </p:spPr>
        </p:pic>
      </p:grpSp>
      <p:grpSp>
        <p:nvGrpSpPr>
          <p:cNvPr id="27" name="Group 26"/>
          <p:cNvGrpSpPr/>
          <p:nvPr/>
        </p:nvGrpSpPr>
        <p:grpSpPr>
          <a:xfrm>
            <a:off x="7429164" y="1635300"/>
            <a:ext cx="1219200" cy="1588532"/>
            <a:chOff x="7429164" y="1635300"/>
            <a:chExt cx="1219200" cy="1588532"/>
          </a:xfrm>
        </p:grpSpPr>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9164" y="1635300"/>
              <a:ext cx="1219200" cy="1219200"/>
            </a:xfrm>
            <a:prstGeom prst="rect">
              <a:avLst/>
            </a:prstGeom>
          </p:spPr>
        </p:pic>
        <p:sp>
          <p:nvSpPr>
            <p:cNvPr id="29" name="TextBox 28"/>
            <p:cNvSpPr txBox="1"/>
            <p:nvPr/>
          </p:nvSpPr>
          <p:spPr>
            <a:xfrm>
              <a:off x="7586475" y="2854500"/>
              <a:ext cx="643125" cy="369332"/>
            </a:xfrm>
            <a:prstGeom prst="rect">
              <a:avLst/>
            </a:prstGeom>
            <a:noFill/>
          </p:spPr>
          <p:txBody>
            <a:bodyPr wrap="none" rtlCol="0">
              <a:spAutoFit/>
            </a:bodyPr>
            <a:lstStyle/>
            <a:p>
              <a:r>
                <a:rPr lang="en-US" dirty="0" smtClean="0"/>
                <a:t>User</a:t>
              </a:r>
              <a:endParaRPr lang="en-US" dirty="0"/>
            </a:p>
          </p:txBody>
        </p:sp>
      </p:grpSp>
      <p:sp>
        <p:nvSpPr>
          <p:cNvPr id="30" name="Title 1"/>
          <p:cNvSpPr>
            <a:spLocks noGrp="1"/>
          </p:cNvSpPr>
          <p:nvPr>
            <p:ph type="title"/>
          </p:nvPr>
        </p:nvSpPr>
        <p:spPr>
          <a:xfrm>
            <a:off x="769123" y="-98854"/>
            <a:ext cx="7772400" cy="960438"/>
          </a:xfrm>
        </p:spPr>
        <p:txBody>
          <a:bodyPr/>
          <a:lstStyle/>
          <a:p>
            <a:r>
              <a:rPr lang="en-US" cap="none" dirty="0" err="1" smtClean="0"/>
              <a:t>Thiết</a:t>
            </a:r>
            <a:r>
              <a:rPr lang="en-US" cap="none" dirty="0" smtClean="0"/>
              <a:t> </a:t>
            </a:r>
            <a:r>
              <a:rPr lang="en-US" cap="none" dirty="0" err="1" smtClean="0"/>
              <a:t>kế</a:t>
            </a:r>
            <a:r>
              <a:rPr lang="en-US" cap="none" dirty="0" smtClean="0"/>
              <a:t> c</a:t>
            </a:r>
            <a:r>
              <a:rPr lang="vi-VN" cap="none" dirty="0" smtClean="0"/>
              <a:t>ơ sở dữ liệu</a:t>
            </a:r>
            <a:r>
              <a:rPr lang="en-US" cap="none" dirty="0" smtClean="0"/>
              <a:t> ORDBMS</a:t>
            </a:r>
            <a:endParaRPr lang="en-US" cap="none" dirty="0"/>
          </a:p>
        </p:txBody>
      </p:sp>
    </p:spTree>
    <p:extLst>
      <p:ext uri="{BB962C8B-B14F-4D97-AF65-F5344CB8AC3E}">
        <p14:creationId xmlns:p14="http://schemas.microsoft.com/office/powerpoint/2010/main" val="129402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63" presetClass="path" presetSubtype="0" accel="50000" decel="50000" fill="hold" nodeType="withEffect">
                                  <p:stCondLst>
                                    <p:cond delay="0"/>
                                  </p:stCondLst>
                                  <p:childTnLst>
                                    <p:animMotion origin="layout" path="M 0.04757 -0.01757 L 0.35156 -0.01757 " pathEditMode="relative" rAng="0" ptsTypes="AA">
                                      <p:cBhvr>
                                        <p:cTn id="14" dur="2000" fill="hold"/>
                                        <p:tgtEl>
                                          <p:spTgt spid="24"/>
                                        </p:tgtEl>
                                        <p:attrNameLst>
                                          <p:attrName>ppt_x</p:attrName>
                                          <p:attrName>ppt_y</p:attrName>
                                        </p:attrNameLst>
                                      </p:cBhvr>
                                      <p:rCtr x="15191" y="0"/>
                                    </p:animMotion>
                                  </p:childTnLst>
                                </p:cTn>
                              </p:par>
                              <p:par>
                                <p:cTn id="15" presetID="22" presetClass="entr" presetSubtype="8"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63" presetClass="path" presetSubtype="0" accel="50000" decel="50000" fill="hold" nodeType="withEffect">
                                  <p:stCondLst>
                                    <p:cond delay="0"/>
                                  </p:stCondLst>
                                  <p:childTnLst>
                                    <p:animMotion origin="layout" path="M 0.00034 0.02312 L 0.36111 0.02312 " pathEditMode="relative" rAng="0" ptsTypes="AA">
                                      <p:cBhvr>
                                        <p:cTn id="23" dur="2000" fill="hold"/>
                                        <p:tgtEl>
                                          <p:spTgt spid="14"/>
                                        </p:tgtEl>
                                        <p:attrNameLst>
                                          <p:attrName>ppt_x</p:attrName>
                                          <p:attrName>ppt_y</p:attrName>
                                        </p:attrNameLst>
                                      </p:cBhvr>
                                      <p:rCtr x="18038" y="0"/>
                                    </p:animMotion>
                                  </p:childTnLst>
                                </p:cTn>
                              </p:par>
                              <p:par>
                                <p:cTn id="24" presetID="22" presetClass="entr" presetSubtype="8"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49457423"/>
              </p:ext>
            </p:extLst>
          </p:nvPr>
        </p:nvGraphicFramePr>
        <p:xfrm>
          <a:off x="2362200" y="1752600"/>
          <a:ext cx="441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447800" y="0"/>
            <a:ext cx="7772400" cy="868362"/>
          </a:xfrm>
        </p:spPr>
        <p:txBody>
          <a:bodyPr/>
          <a:lstStyle/>
          <a:p>
            <a:pPr algn="l"/>
            <a:r>
              <a:rPr lang="en-US" cap="none" dirty="0" err="1" smtClean="0">
                <a:latin typeface="Arial" pitchFamily="34" charset="0"/>
                <a:cs typeface="Arial" pitchFamily="34" charset="0"/>
              </a:rPr>
              <a:t>Định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danh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đối</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tượng</a:t>
            </a:r>
            <a:r>
              <a:rPr lang="en-US" cap="none" dirty="0" smtClean="0">
                <a:latin typeface="Arial" pitchFamily="34" charset="0"/>
                <a:cs typeface="Arial" pitchFamily="34" charset="0"/>
              </a:rPr>
              <a:t>(Object identity)</a:t>
            </a:r>
            <a:endParaRPr lang="en-US" cap="none" dirty="0">
              <a:latin typeface="Arial" pitchFamily="34" charset="0"/>
              <a:cs typeface="Arial" pitchFamily="34" charset="0"/>
            </a:endParaRPr>
          </a:p>
        </p:txBody>
      </p:sp>
      <p:sp>
        <p:nvSpPr>
          <p:cNvPr id="3" name="TextBox 2"/>
          <p:cNvSpPr txBox="1"/>
          <p:nvPr/>
        </p:nvSpPr>
        <p:spPr>
          <a:xfrm>
            <a:off x="1600200" y="1096135"/>
            <a:ext cx="6412333" cy="523220"/>
          </a:xfrm>
          <a:prstGeom prst="rect">
            <a:avLst/>
          </a:prstGeom>
          <a:noFill/>
        </p:spPr>
        <p:txBody>
          <a:bodyPr wrap="none" rtlCol="0">
            <a:spAutoFit/>
          </a:bodyPr>
          <a:lstStyle/>
          <a:p>
            <a:r>
              <a:rPr lang="en-US" sz="2800" b="1" dirty="0" smtClean="0">
                <a:solidFill>
                  <a:srgbClr val="0070C0"/>
                </a:solidFill>
              </a:rPr>
              <a:t>REFERENCE VS REFERENCE - FREE</a:t>
            </a:r>
            <a:endParaRPr lang="en-US" sz="2800" b="1" dirty="0">
              <a:solidFill>
                <a:srgbClr val="0070C0"/>
              </a:solidFill>
            </a:endParaRPr>
          </a:p>
        </p:txBody>
      </p:sp>
    </p:spTree>
    <p:extLst>
      <p:ext uri="{BB962C8B-B14F-4D97-AF65-F5344CB8AC3E}">
        <p14:creationId xmlns:p14="http://schemas.microsoft.com/office/powerpoint/2010/main" val="307940158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E253299F-C98E-4FEE-B1CB-9762C0803F77}"/>
                                            </p:graphicEl>
                                          </p:spTgt>
                                        </p:tgtEl>
                                        <p:attrNameLst>
                                          <p:attrName>style.visibility</p:attrName>
                                        </p:attrNameLst>
                                      </p:cBhvr>
                                      <p:to>
                                        <p:strVal val="visible"/>
                                      </p:to>
                                    </p:set>
                                    <p:animEffect transition="in" filter="fade">
                                      <p:cBhvr>
                                        <p:cTn id="7" dur="1000"/>
                                        <p:tgtEl>
                                          <p:spTgt spid="4">
                                            <p:graphicEl>
                                              <a:dgm id="{E253299F-C98E-4FEE-B1CB-9762C0803F77}"/>
                                            </p:graphicEl>
                                          </p:spTgt>
                                        </p:tgtEl>
                                      </p:cBhvr>
                                    </p:animEffect>
                                    <p:anim calcmode="lin" valueType="num">
                                      <p:cBhvr>
                                        <p:cTn id="8" dur="1000" fill="hold"/>
                                        <p:tgtEl>
                                          <p:spTgt spid="4">
                                            <p:graphicEl>
                                              <a:dgm id="{E253299F-C98E-4FEE-B1CB-9762C0803F77}"/>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E253299F-C98E-4FEE-B1CB-9762C0803F77}"/>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9E6285C4-A273-49E9-9BDC-D83D1A6C39AE}"/>
                                            </p:graphicEl>
                                          </p:spTgt>
                                        </p:tgtEl>
                                        <p:attrNameLst>
                                          <p:attrName>style.visibility</p:attrName>
                                        </p:attrNameLst>
                                      </p:cBhvr>
                                      <p:to>
                                        <p:strVal val="visible"/>
                                      </p:to>
                                    </p:set>
                                    <p:animEffect transition="in" filter="fade">
                                      <p:cBhvr>
                                        <p:cTn id="12" dur="1000"/>
                                        <p:tgtEl>
                                          <p:spTgt spid="4">
                                            <p:graphicEl>
                                              <a:dgm id="{9E6285C4-A273-49E9-9BDC-D83D1A6C39AE}"/>
                                            </p:graphicEl>
                                          </p:spTgt>
                                        </p:tgtEl>
                                      </p:cBhvr>
                                    </p:animEffect>
                                    <p:anim calcmode="lin" valueType="num">
                                      <p:cBhvr>
                                        <p:cTn id="13" dur="1000" fill="hold"/>
                                        <p:tgtEl>
                                          <p:spTgt spid="4">
                                            <p:graphicEl>
                                              <a:dgm id="{9E6285C4-A273-49E9-9BDC-D83D1A6C39AE}"/>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9E6285C4-A273-49E9-9BDC-D83D1A6C39AE}"/>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9E68CCA3-6EE6-4477-AF9D-54D0B2C62BD3}"/>
                                            </p:graphicEl>
                                          </p:spTgt>
                                        </p:tgtEl>
                                        <p:attrNameLst>
                                          <p:attrName>style.visibility</p:attrName>
                                        </p:attrNameLst>
                                      </p:cBhvr>
                                      <p:to>
                                        <p:strVal val="visible"/>
                                      </p:to>
                                    </p:set>
                                    <p:animEffect transition="in" filter="fade">
                                      <p:cBhvr>
                                        <p:cTn id="17" dur="1000"/>
                                        <p:tgtEl>
                                          <p:spTgt spid="4">
                                            <p:graphicEl>
                                              <a:dgm id="{9E68CCA3-6EE6-4477-AF9D-54D0B2C62BD3}"/>
                                            </p:graphicEl>
                                          </p:spTgt>
                                        </p:tgtEl>
                                      </p:cBhvr>
                                    </p:animEffect>
                                    <p:anim calcmode="lin" valueType="num">
                                      <p:cBhvr>
                                        <p:cTn id="18" dur="1000" fill="hold"/>
                                        <p:tgtEl>
                                          <p:spTgt spid="4">
                                            <p:graphicEl>
                                              <a:dgm id="{9E68CCA3-6EE6-4477-AF9D-54D0B2C62BD3}"/>
                                            </p:graphicEl>
                                          </p:spTgt>
                                        </p:tgtEl>
                                        <p:attrNameLst>
                                          <p:attrName>ppt_x</p:attrName>
                                        </p:attrNameLst>
                                      </p:cBhvr>
                                      <p:tavLst>
                                        <p:tav tm="0">
                                          <p:val>
                                            <p:strVal val="#ppt_x"/>
                                          </p:val>
                                        </p:tav>
                                        <p:tav tm="100000">
                                          <p:val>
                                            <p:strVal val="#ppt_x"/>
                                          </p:val>
                                        </p:tav>
                                      </p:tavLst>
                                    </p:anim>
                                    <p:anim calcmode="lin" valueType="num">
                                      <p:cBhvr>
                                        <p:cTn id="19" dur="1000" fill="hold"/>
                                        <p:tgtEl>
                                          <p:spTgt spid="4">
                                            <p:graphicEl>
                                              <a:dgm id="{9E68CCA3-6EE6-4477-AF9D-54D0B2C62BD3}"/>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graphicEl>
                                              <a:dgm id="{57047FAB-2E7D-411E-888C-359663919D49}"/>
                                            </p:graphicEl>
                                          </p:spTgt>
                                        </p:tgtEl>
                                        <p:attrNameLst>
                                          <p:attrName>style.visibility</p:attrName>
                                        </p:attrNameLst>
                                      </p:cBhvr>
                                      <p:to>
                                        <p:strVal val="visible"/>
                                      </p:to>
                                    </p:set>
                                    <p:animEffect transition="in" filter="fade">
                                      <p:cBhvr>
                                        <p:cTn id="22" dur="1000"/>
                                        <p:tgtEl>
                                          <p:spTgt spid="4">
                                            <p:graphicEl>
                                              <a:dgm id="{57047FAB-2E7D-411E-888C-359663919D49}"/>
                                            </p:graphicEl>
                                          </p:spTgt>
                                        </p:tgtEl>
                                      </p:cBhvr>
                                    </p:animEffect>
                                    <p:anim calcmode="lin" valueType="num">
                                      <p:cBhvr>
                                        <p:cTn id="23" dur="1000" fill="hold"/>
                                        <p:tgtEl>
                                          <p:spTgt spid="4">
                                            <p:graphicEl>
                                              <a:dgm id="{57047FAB-2E7D-411E-888C-359663919D49}"/>
                                            </p:graphicEl>
                                          </p:spTgt>
                                        </p:tgtEl>
                                        <p:attrNameLst>
                                          <p:attrName>ppt_x</p:attrName>
                                        </p:attrNameLst>
                                      </p:cBhvr>
                                      <p:tavLst>
                                        <p:tav tm="0">
                                          <p:val>
                                            <p:strVal val="#ppt_x"/>
                                          </p:val>
                                        </p:tav>
                                        <p:tav tm="100000">
                                          <p:val>
                                            <p:strVal val="#ppt_x"/>
                                          </p:val>
                                        </p:tav>
                                      </p:tavLst>
                                    </p:anim>
                                    <p:anim calcmode="lin" valueType="num">
                                      <p:cBhvr>
                                        <p:cTn id="24" dur="1000" fill="hold"/>
                                        <p:tgtEl>
                                          <p:spTgt spid="4">
                                            <p:graphicEl>
                                              <a:dgm id="{57047FAB-2E7D-411E-888C-359663919D49}"/>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graphicEl>
                                              <a:dgm id="{24431B1F-18A8-49AD-BE0B-4093F5DB2307}"/>
                                            </p:graphicEl>
                                          </p:spTgt>
                                        </p:tgtEl>
                                        <p:attrNameLst>
                                          <p:attrName>style.visibility</p:attrName>
                                        </p:attrNameLst>
                                      </p:cBhvr>
                                      <p:to>
                                        <p:strVal val="visible"/>
                                      </p:to>
                                    </p:set>
                                    <p:animEffect transition="in" filter="fade">
                                      <p:cBhvr>
                                        <p:cTn id="27" dur="1000"/>
                                        <p:tgtEl>
                                          <p:spTgt spid="4">
                                            <p:graphicEl>
                                              <a:dgm id="{24431B1F-18A8-49AD-BE0B-4093F5DB2307}"/>
                                            </p:graphicEl>
                                          </p:spTgt>
                                        </p:tgtEl>
                                      </p:cBhvr>
                                    </p:animEffect>
                                    <p:anim calcmode="lin" valueType="num">
                                      <p:cBhvr>
                                        <p:cTn id="28" dur="1000" fill="hold"/>
                                        <p:tgtEl>
                                          <p:spTgt spid="4">
                                            <p:graphicEl>
                                              <a:dgm id="{24431B1F-18A8-49AD-BE0B-4093F5DB2307}"/>
                                            </p:graphicEl>
                                          </p:spTgt>
                                        </p:tgtEl>
                                        <p:attrNameLst>
                                          <p:attrName>ppt_x</p:attrName>
                                        </p:attrNameLst>
                                      </p:cBhvr>
                                      <p:tavLst>
                                        <p:tav tm="0">
                                          <p:val>
                                            <p:strVal val="#ppt_x"/>
                                          </p:val>
                                        </p:tav>
                                        <p:tav tm="100000">
                                          <p:val>
                                            <p:strVal val="#ppt_x"/>
                                          </p:val>
                                        </p:tav>
                                      </p:tavLst>
                                    </p:anim>
                                    <p:anim calcmode="lin" valueType="num">
                                      <p:cBhvr>
                                        <p:cTn id="29" dur="1000" fill="hold"/>
                                        <p:tgtEl>
                                          <p:spTgt spid="4">
                                            <p:graphicEl>
                                              <a:dgm id="{24431B1F-18A8-49AD-BE0B-4093F5DB2307}"/>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graphicEl>
                                              <a:dgm id="{161F36ED-43EE-4886-882A-81E23B0B8C8C}"/>
                                            </p:graphicEl>
                                          </p:spTgt>
                                        </p:tgtEl>
                                        <p:attrNameLst>
                                          <p:attrName>style.visibility</p:attrName>
                                        </p:attrNameLst>
                                      </p:cBhvr>
                                      <p:to>
                                        <p:strVal val="visible"/>
                                      </p:to>
                                    </p:set>
                                    <p:animEffect transition="in" filter="fade">
                                      <p:cBhvr>
                                        <p:cTn id="32" dur="1000"/>
                                        <p:tgtEl>
                                          <p:spTgt spid="4">
                                            <p:graphicEl>
                                              <a:dgm id="{161F36ED-43EE-4886-882A-81E23B0B8C8C}"/>
                                            </p:graphicEl>
                                          </p:spTgt>
                                        </p:tgtEl>
                                      </p:cBhvr>
                                    </p:animEffect>
                                    <p:anim calcmode="lin" valueType="num">
                                      <p:cBhvr>
                                        <p:cTn id="33" dur="1000" fill="hold"/>
                                        <p:tgtEl>
                                          <p:spTgt spid="4">
                                            <p:graphicEl>
                                              <a:dgm id="{161F36ED-43EE-4886-882A-81E23B0B8C8C}"/>
                                            </p:graphicEl>
                                          </p:spTgt>
                                        </p:tgtEl>
                                        <p:attrNameLst>
                                          <p:attrName>ppt_x</p:attrName>
                                        </p:attrNameLst>
                                      </p:cBhvr>
                                      <p:tavLst>
                                        <p:tav tm="0">
                                          <p:val>
                                            <p:strVal val="#ppt_x"/>
                                          </p:val>
                                        </p:tav>
                                        <p:tav tm="100000">
                                          <p:val>
                                            <p:strVal val="#ppt_x"/>
                                          </p:val>
                                        </p:tav>
                                      </p:tavLst>
                                    </p:anim>
                                    <p:anim calcmode="lin" valueType="num">
                                      <p:cBhvr>
                                        <p:cTn id="34" dur="1000" fill="hold"/>
                                        <p:tgtEl>
                                          <p:spTgt spid="4">
                                            <p:graphicEl>
                                              <a:dgm id="{161F36ED-43EE-4886-882A-81E23B0B8C8C}"/>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graphicEl>
                                              <a:dgm id="{A69DB7E8-B0D3-44EC-B652-72E294D5533F}"/>
                                            </p:graphicEl>
                                          </p:spTgt>
                                        </p:tgtEl>
                                        <p:attrNameLst>
                                          <p:attrName>style.visibility</p:attrName>
                                        </p:attrNameLst>
                                      </p:cBhvr>
                                      <p:to>
                                        <p:strVal val="visible"/>
                                      </p:to>
                                    </p:set>
                                    <p:animEffect transition="in" filter="fade">
                                      <p:cBhvr>
                                        <p:cTn id="37" dur="1000"/>
                                        <p:tgtEl>
                                          <p:spTgt spid="4">
                                            <p:graphicEl>
                                              <a:dgm id="{A69DB7E8-B0D3-44EC-B652-72E294D5533F}"/>
                                            </p:graphicEl>
                                          </p:spTgt>
                                        </p:tgtEl>
                                      </p:cBhvr>
                                    </p:animEffect>
                                    <p:anim calcmode="lin" valueType="num">
                                      <p:cBhvr>
                                        <p:cTn id="38" dur="1000" fill="hold"/>
                                        <p:tgtEl>
                                          <p:spTgt spid="4">
                                            <p:graphicEl>
                                              <a:dgm id="{A69DB7E8-B0D3-44EC-B652-72E294D5533F}"/>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A69DB7E8-B0D3-44EC-B652-72E294D5533F}"/>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graphicEl>
                                              <a:dgm id="{D0CBBF78-54E0-43E2-8CDA-12DC8A57FF78}"/>
                                            </p:graphicEl>
                                          </p:spTgt>
                                        </p:tgtEl>
                                        <p:attrNameLst>
                                          <p:attrName>style.visibility</p:attrName>
                                        </p:attrNameLst>
                                      </p:cBhvr>
                                      <p:to>
                                        <p:strVal val="visible"/>
                                      </p:to>
                                    </p:set>
                                    <p:animEffect transition="in" filter="fade">
                                      <p:cBhvr>
                                        <p:cTn id="42" dur="1000"/>
                                        <p:tgtEl>
                                          <p:spTgt spid="4">
                                            <p:graphicEl>
                                              <a:dgm id="{D0CBBF78-54E0-43E2-8CDA-12DC8A57FF78}"/>
                                            </p:graphicEl>
                                          </p:spTgt>
                                        </p:tgtEl>
                                      </p:cBhvr>
                                    </p:animEffect>
                                    <p:anim calcmode="lin" valueType="num">
                                      <p:cBhvr>
                                        <p:cTn id="43" dur="1000" fill="hold"/>
                                        <p:tgtEl>
                                          <p:spTgt spid="4">
                                            <p:graphicEl>
                                              <a:dgm id="{D0CBBF78-54E0-43E2-8CDA-12DC8A57FF78}"/>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D0CBBF78-54E0-43E2-8CDA-12DC8A57FF78}"/>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graphicEl>
                                              <a:dgm id="{D6F9CD8E-3011-4155-B622-26CB284C9BE1}"/>
                                            </p:graphicEl>
                                          </p:spTgt>
                                        </p:tgtEl>
                                        <p:attrNameLst>
                                          <p:attrName>style.visibility</p:attrName>
                                        </p:attrNameLst>
                                      </p:cBhvr>
                                      <p:to>
                                        <p:strVal val="visible"/>
                                      </p:to>
                                    </p:set>
                                    <p:animEffect transition="in" filter="fade">
                                      <p:cBhvr>
                                        <p:cTn id="47" dur="1000"/>
                                        <p:tgtEl>
                                          <p:spTgt spid="4">
                                            <p:graphicEl>
                                              <a:dgm id="{D6F9CD8E-3011-4155-B622-26CB284C9BE1}"/>
                                            </p:graphicEl>
                                          </p:spTgt>
                                        </p:tgtEl>
                                      </p:cBhvr>
                                    </p:animEffect>
                                    <p:anim calcmode="lin" valueType="num">
                                      <p:cBhvr>
                                        <p:cTn id="48" dur="1000" fill="hold"/>
                                        <p:tgtEl>
                                          <p:spTgt spid="4">
                                            <p:graphicEl>
                                              <a:dgm id="{D6F9CD8E-3011-4155-B622-26CB284C9BE1}"/>
                                            </p:graphicEl>
                                          </p:spTgt>
                                        </p:tgtEl>
                                        <p:attrNameLst>
                                          <p:attrName>ppt_x</p:attrName>
                                        </p:attrNameLst>
                                      </p:cBhvr>
                                      <p:tavLst>
                                        <p:tav tm="0">
                                          <p:val>
                                            <p:strVal val="#ppt_x"/>
                                          </p:val>
                                        </p:tav>
                                        <p:tav tm="100000">
                                          <p:val>
                                            <p:strVal val="#ppt_x"/>
                                          </p:val>
                                        </p:tav>
                                      </p:tavLst>
                                    </p:anim>
                                    <p:anim calcmode="lin" valueType="num">
                                      <p:cBhvr>
                                        <p:cTn id="49" dur="1000" fill="hold"/>
                                        <p:tgtEl>
                                          <p:spTgt spid="4">
                                            <p:graphicEl>
                                              <a:dgm id="{D6F9CD8E-3011-4155-B622-26CB284C9BE1}"/>
                                            </p:graphic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graphicEl>
                                              <a:dgm id="{400981C4-064F-4F86-B818-82A6B938791F}"/>
                                            </p:graphicEl>
                                          </p:spTgt>
                                        </p:tgtEl>
                                        <p:attrNameLst>
                                          <p:attrName>style.visibility</p:attrName>
                                        </p:attrNameLst>
                                      </p:cBhvr>
                                      <p:to>
                                        <p:strVal val="visible"/>
                                      </p:to>
                                    </p:set>
                                    <p:animEffect transition="in" filter="fade">
                                      <p:cBhvr>
                                        <p:cTn id="54" dur="1000"/>
                                        <p:tgtEl>
                                          <p:spTgt spid="4">
                                            <p:graphicEl>
                                              <a:dgm id="{400981C4-064F-4F86-B818-82A6B938791F}"/>
                                            </p:graphicEl>
                                          </p:spTgt>
                                        </p:tgtEl>
                                      </p:cBhvr>
                                    </p:animEffect>
                                    <p:anim calcmode="lin" valueType="num">
                                      <p:cBhvr>
                                        <p:cTn id="55" dur="1000" fill="hold"/>
                                        <p:tgtEl>
                                          <p:spTgt spid="4">
                                            <p:graphicEl>
                                              <a:dgm id="{400981C4-064F-4F86-B818-82A6B938791F}"/>
                                            </p:graphicEl>
                                          </p:spTgt>
                                        </p:tgtEl>
                                        <p:attrNameLst>
                                          <p:attrName>ppt_x</p:attrName>
                                        </p:attrNameLst>
                                      </p:cBhvr>
                                      <p:tavLst>
                                        <p:tav tm="0">
                                          <p:val>
                                            <p:strVal val="#ppt_x"/>
                                          </p:val>
                                        </p:tav>
                                        <p:tav tm="100000">
                                          <p:val>
                                            <p:strVal val="#ppt_x"/>
                                          </p:val>
                                        </p:tav>
                                      </p:tavLst>
                                    </p:anim>
                                    <p:anim calcmode="lin" valueType="num">
                                      <p:cBhvr>
                                        <p:cTn id="56" dur="1000" fill="hold"/>
                                        <p:tgtEl>
                                          <p:spTgt spid="4">
                                            <p:graphicEl>
                                              <a:dgm id="{400981C4-064F-4F86-B818-82A6B938791F}"/>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67947D1D-22FD-4D69-82F4-E517D8319485}"/>
                                            </p:graphicEl>
                                          </p:spTgt>
                                        </p:tgtEl>
                                        <p:attrNameLst>
                                          <p:attrName>style.visibility</p:attrName>
                                        </p:attrNameLst>
                                      </p:cBhvr>
                                      <p:to>
                                        <p:strVal val="visible"/>
                                      </p:to>
                                    </p:set>
                                    <p:animEffect transition="in" filter="fade">
                                      <p:cBhvr>
                                        <p:cTn id="59" dur="1000"/>
                                        <p:tgtEl>
                                          <p:spTgt spid="4">
                                            <p:graphicEl>
                                              <a:dgm id="{67947D1D-22FD-4D69-82F4-E517D8319485}"/>
                                            </p:graphicEl>
                                          </p:spTgt>
                                        </p:tgtEl>
                                      </p:cBhvr>
                                    </p:animEffect>
                                    <p:anim calcmode="lin" valueType="num">
                                      <p:cBhvr>
                                        <p:cTn id="60" dur="1000" fill="hold"/>
                                        <p:tgtEl>
                                          <p:spTgt spid="4">
                                            <p:graphicEl>
                                              <a:dgm id="{67947D1D-22FD-4D69-82F4-E517D8319485}"/>
                                            </p:graphicEl>
                                          </p:spTgt>
                                        </p:tgtEl>
                                        <p:attrNameLst>
                                          <p:attrName>ppt_x</p:attrName>
                                        </p:attrNameLst>
                                      </p:cBhvr>
                                      <p:tavLst>
                                        <p:tav tm="0">
                                          <p:val>
                                            <p:strVal val="#ppt_x"/>
                                          </p:val>
                                        </p:tav>
                                        <p:tav tm="100000">
                                          <p:val>
                                            <p:strVal val="#ppt_x"/>
                                          </p:val>
                                        </p:tav>
                                      </p:tavLst>
                                    </p:anim>
                                    <p:anim calcmode="lin" valueType="num">
                                      <p:cBhvr>
                                        <p:cTn id="61" dur="1000" fill="hold"/>
                                        <p:tgtEl>
                                          <p:spTgt spid="4">
                                            <p:graphicEl>
                                              <a:dgm id="{67947D1D-22FD-4D69-82F4-E517D8319485}"/>
                                            </p:graphic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graphicEl>
                                              <a:dgm id="{E57A2DA1-7429-4623-9CAB-8CDF6ED550AB}"/>
                                            </p:graphicEl>
                                          </p:spTgt>
                                        </p:tgtEl>
                                        <p:attrNameLst>
                                          <p:attrName>style.visibility</p:attrName>
                                        </p:attrNameLst>
                                      </p:cBhvr>
                                      <p:to>
                                        <p:strVal val="visible"/>
                                      </p:to>
                                    </p:set>
                                    <p:animEffect transition="in" filter="fade">
                                      <p:cBhvr>
                                        <p:cTn id="64" dur="1000"/>
                                        <p:tgtEl>
                                          <p:spTgt spid="4">
                                            <p:graphicEl>
                                              <a:dgm id="{E57A2DA1-7429-4623-9CAB-8CDF6ED550AB}"/>
                                            </p:graphicEl>
                                          </p:spTgt>
                                        </p:tgtEl>
                                      </p:cBhvr>
                                    </p:animEffect>
                                    <p:anim calcmode="lin" valueType="num">
                                      <p:cBhvr>
                                        <p:cTn id="65" dur="1000" fill="hold"/>
                                        <p:tgtEl>
                                          <p:spTgt spid="4">
                                            <p:graphicEl>
                                              <a:dgm id="{E57A2DA1-7429-4623-9CAB-8CDF6ED550AB}"/>
                                            </p:graphicEl>
                                          </p:spTgt>
                                        </p:tgtEl>
                                        <p:attrNameLst>
                                          <p:attrName>ppt_x</p:attrName>
                                        </p:attrNameLst>
                                      </p:cBhvr>
                                      <p:tavLst>
                                        <p:tav tm="0">
                                          <p:val>
                                            <p:strVal val="#ppt_x"/>
                                          </p:val>
                                        </p:tav>
                                        <p:tav tm="100000">
                                          <p:val>
                                            <p:strVal val="#ppt_x"/>
                                          </p:val>
                                        </p:tav>
                                      </p:tavLst>
                                    </p:anim>
                                    <p:anim calcmode="lin" valueType="num">
                                      <p:cBhvr>
                                        <p:cTn id="66" dur="1000" fill="hold"/>
                                        <p:tgtEl>
                                          <p:spTgt spid="4">
                                            <p:graphicEl>
                                              <a:dgm id="{E57A2DA1-7429-4623-9CAB-8CDF6ED550AB}"/>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
                                            <p:graphicEl>
                                              <a:dgm id="{E7C63EEF-AB48-44E7-80CA-63B5045EED5E}"/>
                                            </p:graphicEl>
                                          </p:spTgt>
                                        </p:tgtEl>
                                        <p:attrNameLst>
                                          <p:attrName>style.visibility</p:attrName>
                                        </p:attrNameLst>
                                      </p:cBhvr>
                                      <p:to>
                                        <p:strVal val="visible"/>
                                      </p:to>
                                    </p:set>
                                    <p:animEffect transition="in" filter="fade">
                                      <p:cBhvr>
                                        <p:cTn id="69" dur="1000"/>
                                        <p:tgtEl>
                                          <p:spTgt spid="4">
                                            <p:graphicEl>
                                              <a:dgm id="{E7C63EEF-AB48-44E7-80CA-63B5045EED5E}"/>
                                            </p:graphicEl>
                                          </p:spTgt>
                                        </p:tgtEl>
                                      </p:cBhvr>
                                    </p:animEffect>
                                    <p:anim calcmode="lin" valueType="num">
                                      <p:cBhvr>
                                        <p:cTn id="70" dur="1000" fill="hold"/>
                                        <p:tgtEl>
                                          <p:spTgt spid="4">
                                            <p:graphicEl>
                                              <a:dgm id="{E7C63EEF-AB48-44E7-80CA-63B5045EED5E}"/>
                                            </p:graphicEl>
                                          </p:spTgt>
                                        </p:tgtEl>
                                        <p:attrNameLst>
                                          <p:attrName>ppt_x</p:attrName>
                                        </p:attrNameLst>
                                      </p:cBhvr>
                                      <p:tavLst>
                                        <p:tav tm="0">
                                          <p:val>
                                            <p:strVal val="#ppt_x"/>
                                          </p:val>
                                        </p:tav>
                                        <p:tav tm="100000">
                                          <p:val>
                                            <p:strVal val="#ppt_x"/>
                                          </p:val>
                                        </p:tav>
                                      </p:tavLst>
                                    </p:anim>
                                    <p:anim calcmode="lin" valueType="num">
                                      <p:cBhvr>
                                        <p:cTn id="71" dur="1000" fill="hold"/>
                                        <p:tgtEl>
                                          <p:spTgt spid="4">
                                            <p:graphicEl>
                                              <a:dgm id="{E7C63EEF-AB48-44E7-80CA-63B5045EED5E}"/>
                                            </p:graphic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
                                            <p:graphicEl>
                                              <a:dgm id="{3ECFD713-D44B-4000-B7E9-8283C2EAA5AD}"/>
                                            </p:graphicEl>
                                          </p:spTgt>
                                        </p:tgtEl>
                                        <p:attrNameLst>
                                          <p:attrName>style.visibility</p:attrName>
                                        </p:attrNameLst>
                                      </p:cBhvr>
                                      <p:to>
                                        <p:strVal val="visible"/>
                                      </p:to>
                                    </p:set>
                                    <p:animEffect transition="in" filter="fade">
                                      <p:cBhvr>
                                        <p:cTn id="74" dur="1000"/>
                                        <p:tgtEl>
                                          <p:spTgt spid="4">
                                            <p:graphicEl>
                                              <a:dgm id="{3ECFD713-D44B-4000-B7E9-8283C2EAA5AD}"/>
                                            </p:graphicEl>
                                          </p:spTgt>
                                        </p:tgtEl>
                                      </p:cBhvr>
                                    </p:animEffect>
                                    <p:anim calcmode="lin" valueType="num">
                                      <p:cBhvr>
                                        <p:cTn id="75" dur="1000" fill="hold"/>
                                        <p:tgtEl>
                                          <p:spTgt spid="4">
                                            <p:graphicEl>
                                              <a:dgm id="{3ECFD713-D44B-4000-B7E9-8283C2EAA5AD}"/>
                                            </p:graphicEl>
                                          </p:spTgt>
                                        </p:tgtEl>
                                        <p:attrNameLst>
                                          <p:attrName>ppt_x</p:attrName>
                                        </p:attrNameLst>
                                      </p:cBhvr>
                                      <p:tavLst>
                                        <p:tav tm="0">
                                          <p:val>
                                            <p:strVal val="#ppt_x"/>
                                          </p:val>
                                        </p:tav>
                                        <p:tav tm="100000">
                                          <p:val>
                                            <p:strVal val="#ppt_x"/>
                                          </p:val>
                                        </p:tav>
                                      </p:tavLst>
                                    </p:anim>
                                    <p:anim calcmode="lin" valueType="num">
                                      <p:cBhvr>
                                        <p:cTn id="76" dur="1000" fill="hold"/>
                                        <p:tgtEl>
                                          <p:spTgt spid="4">
                                            <p:graphicEl>
                                              <a:dgm id="{3ECFD713-D44B-4000-B7E9-8283C2EAA5AD}"/>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
                                            <p:graphicEl>
                                              <a:dgm id="{6C8E5314-A9CA-4660-9703-950EC3935274}"/>
                                            </p:graphicEl>
                                          </p:spTgt>
                                        </p:tgtEl>
                                        <p:attrNameLst>
                                          <p:attrName>style.visibility</p:attrName>
                                        </p:attrNameLst>
                                      </p:cBhvr>
                                      <p:to>
                                        <p:strVal val="visible"/>
                                      </p:to>
                                    </p:set>
                                    <p:animEffect transition="in" filter="fade">
                                      <p:cBhvr>
                                        <p:cTn id="79" dur="1000"/>
                                        <p:tgtEl>
                                          <p:spTgt spid="4">
                                            <p:graphicEl>
                                              <a:dgm id="{6C8E5314-A9CA-4660-9703-950EC3935274}"/>
                                            </p:graphicEl>
                                          </p:spTgt>
                                        </p:tgtEl>
                                      </p:cBhvr>
                                    </p:animEffect>
                                    <p:anim calcmode="lin" valueType="num">
                                      <p:cBhvr>
                                        <p:cTn id="80" dur="1000" fill="hold"/>
                                        <p:tgtEl>
                                          <p:spTgt spid="4">
                                            <p:graphicEl>
                                              <a:dgm id="{6C8E5314-A9CA-4660-9703-950EC3935274}"/>
                                            </p:graphicEl>
                                          </p:spTgt>
                                        </p:tgtEl>
                                        <p:attrNameLst>
                                          <p:attrName>ppt_x</p:attrName>
                                        </p:attrNameLst>
                                      </p:cBhvr>
                                      <p:tavLst>
                                        <p:tav tm="0">
                                          <p:val>
                                            <p:strVal val="#ppt_x"/>
                                          </p:val>
                                        </p:tav>
                                        <p:tav tm="100000">
                                          <p:val>
                                            <p:strVal val="#ppt_x"/>
                                          </p:val>
                                        </p:tav>
                                      </p:tavLst>
                                    </p:anim>
                                    <p:anim calcmode="lin" valueType="num">
                                      <p:cBhvr>
                                        <p:cTn id="81" dur="1000" fill="hold"/>
                                        <p:tgtEl>
                                          <p:spTgt spid="4">
                                            <p:graphicEl>
                                              <a:dgm id="{6C8E5314-A9CA-4660-9703-950EC3935274}"/>
                                            </p:graphic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
                                            <p:graphicEl>
                                              <a:dgm id="{13827D61-7C6E-49C0-B9CA-31D9233ACF42}"/>
                                            </p:graphicEl>
                                          </p:spTgt>
                                        </p:tgtEl>
                                        <p:attrNameLst>
                                          <p:attrName>style.visibility</p:attrName>
                                        </p:attrNameLst>
                                      </p:cBhvr>
                                      <p:to>
                                        <p:strVal val="visible"/>
                                      </p:to>
                                    </p:set>
                                    <p:animEffect transition="in" filter="fade">
                                      <p:cBhvr>
                                        <p:cTn id="84" dur="1000"/>
                                        <p:tgtEl>
                                          <p:spTgt spid="4">
                                            <p:graphicEl>
                                              <a:dgm id="{13827D61-7C6E-49C0-B9CA-31D9233ACF42}"/>
                                            </p:graphicEl>
                                          </p:spTgt>
                                        </p:tgtEl>
                                      </p:cBhvr>
                                    </p:animEffect>
                                    <p:anim calcmode="lin" valueType="num">
                                      <p:cBhvr>
                                        <p:cTn id="85" dur="1000" fill="hold"/>
                                        <p:tgtEl>
                                          <p:spTgt spid="4">
                                            <p:graphicEl>
                                              <a:dgm id="{13827D61-7C6E-49C0-B9CA-31D9233ACF42}"/>
                                            </p:graphicEl>
                                          </p:spTgt>
                                        </p:tgtEl>
                                        <p:attrNameLst>
                                          <p:attrName>ppt_x</p:attrName>
                                        </p:attrNameLst>
                                      </p:cBhvr>
                                      <p:tavLst>
                                        <p:tav tm="0">
                                          <p:val>
                                            <p:strVal val="#ppt_x"/>
                                          </p:val>
                                        </p:tav>
                                        <p:tav tm="100000">
                                          <p:val>
                                            <p:strVal val="#ppt_x"/>
                                          </p:val>
                                        </p:tav>
                                      </p:tavLst>
                                    </p:anim>
                                    <p:anim calcmode="lin" valueType="num">
                                      <p:cBhvr>
                                        <p:cTn id="86" dur="1000" fill="hold"/>
                                        <p:tgtEl>
                                          <p:spTgt spid="4">
                                            <p:graphicEl>
                                              <a:dgm id="{13827D61-7C6E-49C0-B9CA-31D9233ACF42}"/>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
                                            <p:graphicEl>
                                              <a:dgm id="{4C125C06-E9DB-45F7-87BD-31A697111836}"/>
                                            </p:graphicEl>
                                          </p:spTgt>
                                        </p:tgtEl>
                                        <p:attrNameLst>
                                          <p:attrName>style.visibility</p:attrName>
                                        </p:attrNameLst>
                                      </p:cBhvr>
                                      <p:to>
                                        <p:strVal val="visible"/>
                                      </p:to>
                                    </p:set>
                                    <p:animEffect transition="in" filter="fade">
                                      <p:cBhvr>
                                        <p:cTn id="89" dur="1000"/>
                                        <p:tgtEl>
                                          <p:spTgt spid="4">
                                            <p:graphicEl>
                                              <a:dgm id="{4C125C06-E9DB-45F7-87BD-31A697111836}"/>
                                            </p:graphicEl>
                                          </p:spTgt>
                                        </p:tgtEl>
                                      </p:cBhvr>
                                    </p:animEffect>
                                    <p:anim calcmode="lin" valueType="num">
                                      <p:cBhvr>
                                        <p:cTn id="90" dur="1000" fill="hold"/>
                                        <p:tgtEl>
                                          <p:spTgt spid="4">
                                            <p:graphicEl>
                                              <a:dgm id="{4C125C06-E9DB-45F7-87BD-31A697111836}"/>
                                            </p:graphicEl>
                                          </p:spTgt>
                                        </p:tgtEl>
                                        <p:attrNameLst>
                                          <p:attrName>ppt_x</p:attrName>
                                        </p:attrNameLst>
                                      </p:cBhvr>
                                      <p:tavLst>
                                        <p:tav tm="0">
                                          <p:val>
                                            <p:strVal val="#ppt_x"/>
                                          </p:val>
                                        </p:tav>
                                        <p:tav tm="100000">
                                          <p:val>
                                            <p:strVal val="#ppt_x"/>
                                          </p:val>
                                        </p:tav>
                                      </p:tavLst>
                                    </p:anim>
                                    <p:anim calcmode="lin" valueType="num">
                                      <p:cBhvr>
                                        <p:cTn id="91" dur="1000" fill="hold"/>
                                        <p:tgtEl>
                                          <p:spTgt spid="4">
                                            <p:graphicEl>
                                              <a:dgm id="{4C125C06-E9DB-45F7-87BD-31A697111836}"/>
                                            </p:graphic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
                                            <p:graphicEl>
                                              <a:dgm id="{D744B14A-873F-4329-8813-9281FD3C8D6E}"/>
                                            </p:graphicEl>
                                          </p:spTgt>
                                        </p:tgtEl>
                                        <p:attrNameLst>
                                          <p:attrName>style.visibility</p:attrName>
                                        </p:attrNameLst>
                                      </p:cBhvr>
                                      <p:to>
                                        <p:strVal val="visible"/>
                                      </p:to>
                                    </p:set>
                                    <p:animEffect transition="in" filter="fade">
                                      <p:cBhvr>
                                        <p:cTn id="94" dur="1000"/>
                                        <p:tgtEl>
                                          <p:spTgt spid="4">
                                            <p:graphicEl>
                                              <a:dgm id="{D744B14A-873F-4329-8813-9281FD3C8D6E}"/>
                                            </p:graphicEl>
                                          </p:spTgt>
                                        </p:tgtEl>
                                      </p:cBhvr>
                                    </p:animEffect>
                                    <p:anim calcmode="lin" valueType="num">
                                      <p:cBhvr>
                                        <p:cTn id="95" dur="1000" fill="hold"/>
                                        <p:tgtEl>
                                          <p:spTgt spid="4">
                                            <p:graphicEl>
                                              <a:dgm id="{D744B14A-873F-4329-8813-9281FD3C8D6E}"/>
                                            </p:graphicEl>
                                          </p:spTgt>
                                        </p:tgtEl>
                                        <p:attrNameLst>
                                          <p:attrName>ppt_x</p:attrName>
                                        </p:attrNameLst>
                                      </p:cBhvr>
                                      <p:tavLst>
                                        <p:tav tm="0">
                                          <p:val>
                                            <p:strVal val="#ppt_x"/>
                                          </p:val>
                                        </p:tav>
                                        <p:tav tm="100000">
                                          <p:val>
                                            <p:strVal val="#ppt_x"/>
                                          </p:val>
                                        </p:tav>
                                      </p:tavLst>
                                    </p:anim>
                                    <p:anim calcmode="lin" valueType="num">
                                      <p:cBhvr>
                                        <p:cTn id="96" dur="1000" fill="hold"/>
                                        <p:tgtEl>
                                          <p:spTgt spid="4">
                                            <p:graphicEl>
                                              <a:dgm id="{D744B14A-873F-4329-8813-9281FD3C8D6E}"/>
                                            </p:graphic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
                                            <p:graphicEl>
                                              <a:dgm id="{A5A2C846-301B-4139-866B-4C3729ABBA69}"/>
                                            </p:graphicEl>
                                          </p:spTgt>
                                        </p:tgtEl>
                                        <p:attrNameLst>
                                          <p:attrName>style.visibility</p:attrName>
                                        </p:attrNameLst>
                                      </p:cBhvr>
                                      <p:to>
                                        <p:strVal val="visible"/>
                                      </p:to>
                                    </p:set>
                                    <p:animEffect transition="in" filter="fade">
                                      <p:cBhvr>
                                        <p:cTn id="101" dur="1000"/>
                                        <p:tgtEl>
                                          <p:spTgt spid="4">
                                            <p:graphicEl>
                                              <a:dgm id="{A5A2C846-301B-4139-866B-4C3729ABBA69}"/>
                                            </p:graphicEl>
                                          </p:spTgt>
                                        </p:tgtEl>
                                      </p:cBhvr>
                                    </p:animEffect>
                                    <p:anim calcmode="lin" valueType="num">
                                      <p:cBhvr>
                                        <p:cTn id="102" dur="1000" fill="hold"/>
                                        <p:tgtEl>
                                          <p:spTgt spid="4">
                                            <p:graphicEl>
                                              <a:dgm id="{A5A2C846-301B-4139-866B-4C3729ABBA69}"/>
                                            </p:graphicEl>
                                          </p:spTgt>
                                        </p:tgtEl>
                                        <p:attrNameLst>
                                          <p:attrName>ppt_x</p:attrName>
                                        </p:attrNameLst>
                                      </p:cBhvr>
                                      <p:tavLst>
                                        <p:tav tm="0">
                                          <p:val>
                                            <p:strVal val="#ppt_x"/>
                                          </p:val>
                                        </p:tav>
                                        <p:tav tm="100000">
                                          <p:val>
                                            <p:strVal val="#ppt_x"/>
                                          </p:val>
                                        </p:tav>
                                      </p:tavLst>
                                    </p:anim>
                                    <p:anim calcmode="lin" valueType="num">
                                      <p:cBhvr>
                                        <p:cTn id="103" dur="1000" fill="hold"/>
                                        <p:tgtEl>
                                          <p:spTgt spid="4">
                                            <p:graphicEl>
                                              <a:dgm id="{A5A2C846-301B-4139-866B-4C3729ABBA69}"/>
                                            </p:graphic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graphicEl>
                                              <a:dgm id="{E4E2FCB5-9858-4CDD-A483-C51022B48D88}"/>
                                            </p:graphicEl>
                                          </p:spTgt>
                                        </p:tgtEl>
                                        <p:attrNameLst>
                                          <p:attrName>style.visibility</p:attrName>
                                        </p:attrNameLst>
                                      </p:cBhvr>
                                      <p:to>
                                        <p:strVal val="visible"/>
                                      </p:to>
                                    </p:set>
                                    <p:animEffect transition="in" filter="fade">
                                      <p:cBhvr>
                                        <p:cTn id="106" dur="1000"/>
                                        <p:tgtEl>
                                          <p:spTgt spid="4">
                                            <p:graphicEl>
                                              <a:dgm id="{E4E2FCB5-9858-4CDD-A483-C51022B48D88}"/>
                                            </p:graphicEl>
                                          </p:spTgt>
                                        </p:tgtEl>
                                      </p:cBhvr>
                                    </p:animEffect>
                                    <p:anim calcmode="lin" valueType="num">
                                      <p:cBhvr>
                                        <p:cTn id="107" dur="1000" fill="hold"/>
                                        <p:tgtEl>
                                          <p:spTgt spid="4">
                                            <p:graphicEl>
                                              <a:dgm id="{E4E2FCB5-9858-4CDD-A483-C51022B48D88}"/>
                                            </p:graphicEl>
                                          </p:spTgt>
                                        </p:tgtEl>
                                        <p:attrNameLst>
                                          <p:attrName>ppt_x</p:attrName>
                                        </p:attrNameLst>
                                      </p:cBhvr>
                                      <p:tavLst>
                                        <p:tav tm="0">
                                          <p:val>
                                            <p:strVal val="#ppt_x"/>
                                          </p:val>
                                        </p:tav>
                                        <p:tav tm="100000">
                                          <p:val>
                                            <p:strVal val="#ppt_x"/>
                                          </p:val>
                                        </p:tav>
                                      </p:tavLst>
                                    </p:anim>
                                    <p:anim calcmode="lin" valueType="num">
                                      <p:cBhvr>
                                        <p:cTn id="108" dur="1000" fill="hold"/>
                                        <p:tgtEl>
                                          <p:spTgt spid="4">
                                            <p:graphicEl>
                                              <a:dgm id="{E4E2FCB5-9858-4CDD-A483-C51022B48D88}"/>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graphicEl>
                                              <a:dgm id="{6D5C77C8-896D-4765-AEE1-E5424070BD00}"/>
                                            </p:graphicEl>
                                          </p:spTgt>
                                        </p:tgtEl>
                                        <p:attrNameLst>
                                          <p:attrName>style.visibility</p:attrName>
                                        </p:attrNameLst>
                                      </p:cBhvr>
                                      <p:to>
                                        <p:strVal val="visible"/>
                                      </p:to>
                                    </p:set>
                                    <p:animEffect transition="in" filter="fade">
                                      <p:cBhvr>
                                        <p:cTn id="111" dur="1000"/>
                                        <p:tgtEl>
                                          <p:spTgt spid="4">
                                            <p:graphicEl>
                                              <a:dgm id="{6D5C77C8-896D-4765-AEE1-E5424070BD00}"/>
                                            </p:graphicEl>
                                          </p:spTgt>
                                        </p:tgtEl>
                                      </p:cBhvr>
                                    </p:animEffect>
                                    <p:anim calcmode="lin" valueType="num">
                                      <p:cBhvr>
                                        <p:cTn id="112" dur="1000" fill="hold"/>
                                        <p:tgtEl>
                                          <p:spTgt spid="4">
                                            <p:graphicEl>
                                              <a:dgm id="{6D5C77C8-896D-4765-AEE1-E5424070BD00}"/>
                                            </p:graphicEl>
                                          </p:spTgt>
                                        </p:tgtEl>
                                        <p:attrNameLst>
                                          <p:attrName>ppt_x</p:attrName>
                                        </p:attrNameLst>
                                      </p:cBhvr>
                                      <p:tavLst>
                                        <p:tav tm="0">
                                          <p:val>
                                            <p:strVal val="#ppt_x"/>
                                          </p:val>
                                        </p:tav>
                                        <p:tav tm="100000">
                                          <p:val>
                                            <p:strVal val="#ppt_x"/>
                                          </p:val>
                                        </p:tav>
                                      </p:tavLst>
                                    </p:anim>
                                    <p:anim calcmode="lin" valueType="num">
                                      <p:cBhvr>
                                        <p:cTn id="113" dur="1000" fill="hold"/>
                                        <p:tgtEl>
                                          <p:spTgt spid="4">
                                            <p:graphicEl>
                                              <a:dgm id="{6D5C77C8-896D-4765-AEE1-E5424070BD00}"/>
                                            </p:graphic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graphicEl>
                                              <a:dgm id="{B98E0CB5-FA71-4111-BE56-AC7C04130BD6}"/>
                                            </p:graphicEl>
                                          </p:spTgt>
                                        </p:tgtEl>
                                        <p:attrNameLst>
                                          <p:attrName>style.visibility</p:attrName>
                                        </p:attrNameLst>
                                      </p:cBhvr>
                                      <p:to>
                                        <p:strVal val="visible"/>
                                      </p:to>
                                    </p:set>
                                    <p:animEffect transition="in" filter="fade">
                                      <p:cBhvr>
                                        <p:cTn id="116" dur="1000"/>
                                        <p:tgtEl>
                                          <p:spTgt spid="4">
                                            <p:graphicEl>
                                              <a:dgm id="{B98E0CB5-FA71-4111-BE56-AC7C04130BD6}"/>
                                            </p:graphicEl>
                                          </p:spTgt>
                                        </p:tgtEl>
                                      </p:cBhvr>
                                    </p:animEffect>
                                    <p:anim calcmode="lin" valueType="num">
                                      <p:cBhvr>
                                        <p:cTn id="117" dur="1000" fill="hold"/>
                                        <p:tgtEl>
                                          <p:spTgt spid="4">
                                            <p:graphicEl>
                                              <a:dgm id="{B98E0CB5-FA71-4111-BE56-AC7C04130BD6}"/>
                                            </p:graphicEl>
                                          </p:spTgt>
                                        </p:tgtEl>
                                        <p:attrNameLst>
                                          <p:attrName>ppt_x</p:attrName>
                                        </p:attrNameLst>
                                      </p:cBhvr>
                                      <p:tavLst>
                                        <p:tav tm="0">
                                          <p:val>
                                            <p:strVal val="#ppt_x"/>
                                          </p:val>
                                        </p:tav>
                                        <p:tav tm="100000">
                                          <p:val>
                                            <p:strVal val="#ppt_x"/>
                                          </p:val>
                                        </p:tav>
                                      </p:tavLst>
                                    </p:anim>
                                    <p:anim calcmode="lin" valueType="num">
                                      <p:cBhvr>
                                        <p:cTn id="118" dur="1000" fill="hold"/>
                                        <p:tgtEl>
                                          <p:spTgt spid="4">
                                            <p:graphicEl>
                                              <a:dgm id="{B98E0CB5-FA71-4111-BE56-AC7C04130BD6}"/>
                                            </p:graphic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graphicEl>
                                              <a:dgm id="{8B103015-2704-47D1-9FC5-A4C18512F90A}"/>
                                            </p:graphicEl>
                                          </p:spTgt>
                                        </p:tgtEl>
                                        <p:attrNameLst>
                                          <p:attrName>style.visibility</p:attrName>
                                        </p:attrNameLst>
                                      </p:cBhvr>
                                      <p:to>
                                        <p:strVal val="visible"/>
                                      </p:to>
                                    </p:set>
                                    <p:animEffect transition="in" filter="fade">
                                      <p:cBhvr>
                                        <p:cTn id="121" dur="1000"/>
                                        <p:tgtEl>
                                          <p:spTgt spid="4">
                                            <p:graphicEl>
                                              <a:dgm id="{8B103015-2704-47D1-9FC5-A4C18512F90A}"/>
                                            </p:graphicEl>
                                          </p:spTgt>
                                        </p:tgtEl>
                                      </p:cBhvr>
                                    </p:animEffect>
                                    <p:anim calcmode="lin" valueType="num">
                                      <p:cBhvr>
                                        <p:cTn id="122" dur="1000" fill="hold"/>
                                        <p:tgtEl>
                                          <p:spTgt spid="4">
                                            <p:graphicEl>
                                              <a:dgm id="{8B103015-2704-47D1-9FC5-A4C18512F90A}"/>
                                            </p:graphicEl>
                                          </p:spTgt>
                                        </p:tgtEl>
                                        <p:attrNameLst>
                                          <p:attrName>ppt_x</p:attrName>
                                        </p:attrNameLst>
                                      </p:cBhvr>
                                      <p:tavLst>
                                        <p:tav tm="0">
                                          <p:val>
                                            <p:strVal val="#ppt_x"/>
                                          </p:val>
                                        </p:tav>
                                        <p:tav tm="100000">
                                          <p:val>
                                            <p:strVal val="#ppt_x"/>
                                          </p:val>
                                        </p:tav>
                                      </p:tavLst>
                                    </p:anim>
                                    <p:anim calcmode="lin" valueType="num">
                                      <p:cBhvr>
                                        <p:cTn id="123" dur="1000" fill="hold"/>
                                        <p:tgtEl>
                                          <p:spTgt spid="4">
                                            <p:graphicEl>
                                              <a:dgm id="{8B103015-2704-47D1-9FC5-A4C18512F90A}"/>
                                            </p:graphic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graphicEl>
                                              <a:dgm id="{A15F8ACF-40DD-4F9E-9622-3FC72CCF5B56}"/>
                                            </p:graphicEl>
                                          </p:spTgt>
                                        </p:tgtEl>
                                        <p:attrNameLst>
                                          <p:attrName>style.visibility</p:attrName>
                                        </p:attrNameLst>
                                      </p:cBhvr>
                                      <p:to>
                                        <p:strVal val="visible"/>
                                      </p:to>
                                    </p:set>
                                    <p:animEffect transition="in" filter="fade">
                                      <p:cBhvr>
                                        <p:cTn id="126" dur="1000"/>
                                        <p:tgtEl>
                                          <p:spTgt spid="4">
                                            <p:graphicEl>
                                              <a:dgm id="{A15F8ACF-40DD-4F9E-9622-3FC72CCF5B56}"/>
                                            </p:graphicEl>
                                          </p:spTgt>
                                        </p:tgtEl>
                                      </p:cBhvr>
                                    </p:animEffect>
                                    <p:anim calcmode="lin" valueType="num">
                                      <p:cBhvr>
                                        <p:cTn id="127" dur="1000" fill="hold"/>
                                        <p:tgtEl>
                                          <p:spTgt spid="4">
                                            <p:graphicEl>
                                              <a:dgm id="{A15F8ACF-40DD-4F9E-9622-3FC72CCF5B56}"/>
                                            </p:graphicEl>
                                          </p:spTgt>
                                        </p:tgtEl>
                                        <p:attrNameLst>
                                          <p:attrName>ppt_x</p:attrName>
                                        </p:attrNameLst>
                                      </p:cBhvr>
                                      <p:tavLst>
                                        <p:tav tm="0">
                                          <p:val>
                                            <p:strVal val="#ppt_x"/>
                                          </p:val>
                                        </p:tav>
                                        <p:tav tm="100000">
                                          <p:val>
                                            <p:strVal val="#ppt_x"/>
                                          </p:val>
                                        </p:tav>
                                      </p:tavLst>
                                    </p:anim>
                                    <p:anim calcmode="lin" valueType="num">
                                      <p:cBhvr>
                                        <p:cTn id="128" dur="1000" fill="hold"/>
                                        <p:tgtEl>
                                          <p:spTgt spid="4">
                                            <p:graphicEl>
                                              <a:dgm id="{A15F8ACF-40DD-4F9E-9622-3FC72CCF5B56}"/>
                                            </p:graphic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graphicEl>
                                              <a:dgm id="{4EC0375D-E66D-4A91-8DB2-4417CD121D66}"/>
                                            </p:graphicEl>
                                          </p:spTgt>
                                        </p:tgtEl>
                                        <p:attrNameLst>
                                          <p:attrName>style.visibility</p:attrName>
                                        </p:attrNameLst>
                                      </p:cBhvr>
                                      <p:to>
                                        <p:strVal val="visible"/>
                                      </p:to>
                                    </p:set>
                                    <p:animEffect transition="in" filter="fade">
                                      <p:cBhvr>
                                        <p:cTn id="131" dur="1000"/>
                                        <p:tgtEl>
                                          <p:spTgt spid="4">
                                            <p:graphicEl>
                                              <a:dgm id="{4EC0375D-E66D-4A91-8DB2-4417CD121D66}"/>
                                            </p:graphicEl>
                                          </p:spTgt>
                                        </p:tgtEl>
                                      </p:cBhvr>
                                    </p:animEffect>
                                    <p:anim calcmode="lin" valueType="num">
                                      <p:cBhvr>
                                        <p:cTn id="132" dur="1000" fill="hold"/>
                                        <p:tgtEl>
                                          <p:spTgt spid="4">
                                            <p:graphicEl>
                                              <a:dgm id="{4EC0375D-E66D-4A91-8DB2-4417CD121D66}"/>
                                            </p:graphicEl>
                                          </p:spTgt>
                                        </p:tgtEl>
                                        <p:attrNameLst>
                                          <p:attrName>ppt_x</p:attrName>
                                        </p:attrNameLst>
                                      </p:cBhvr>
                                      <p:tavLst>
                                        <p:tav tm="0">
                                          <p:val>
                                            <p:strVal val="#ppt_x"/>
                                          </p:val>
                                        </p:tav>
                                        <p:tav tm="100000">
                                          <p:val>
                                            <p:strVal val="#ppt_x"/>
                                          </p:val>
                                        </p:tav>
                                      </p:tavLst>
                                    </p:anim>
                                    <p:anim calcmode="lin" valueType="num">
                                      <p:cBhvr>
                                        <p:cTn id="133" dur="1000" fill="hold"/>
                                        <p:tgtEl>
                                          <p:spTgt spid="4">
                                            <p:graphicEl>
                                              <a:dgm id="{4EC0375D-E66D-4A91-8DB2-4417CD121D66}"/>
                                            </p:graphic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graphicEl>
                                              <a:dgm id="{2ACCA400-0390-4B80-A6E0-B2C67B3BD276}"/>
                                            </p:graphicEl>
                                          </p:spTgt>
                                        </p:tgtEl>
                                        <p:attrNameLst>
                                          <p:attrName>style.visibility</p:attrName>
                                        </p:attrNameLst>
                                      </p:cBhvr>
                                      <p:to>
                                        <p:strVal val="visible"/>
                                      </p:to>
                                    </p:set>
                                    <p:animEffect transition="in" filter="fade">
                                      <p:cBhvr>
                                        <p:cTn id="136" dur="1000"/>
                                        <p:tgtEl>
                                          <p:spTgt spid="4">
                                            <p:graphicEl>
                                              <a:dgm id="{2ACCA400-0390-4B80-A6E0-B2C67B3BD276}"/>
                                            </p:graphicEl>
                                          </p:spTgt>
                                        </p:tgtEl>
                                      </p:cBhvr>
                                    </p:animEffect>
                                    <p:anim calcmode="lin" valueType="num">
                                      <p:cBhvr>
                                        <p:cTn id="137" dur="1000" fill="hold"/>
                                        <p:tgtEl>
                                          <p:spTgt spid="4">
                                            <p:graphicEl>
                                              <a:dgm id="{2ACCA400-0390-4B80-A6E0-B2C67B3BD276}"/>
                                            </p:graphicEl>
                                          </p:spTgt>
                                        </p:tgtEl>
                                        <p:attrNameLst>
                                          <p:attrName>ppt_x</p:attrName>
                                        </p:attrNameLst>
                                      </p:cBhvr>
                                      <p:tavLst>
                                        <p:tav tm="0">
                                          <p:val>
                                            <p:strVal val="#ppt_x"/>
                                          </p:val>
                                        </p:tav>
                                        <p:tav tm="100000">
                                          <p:val>
                                            <p:strVal val="#ppt_x"/>
                                          </p:val>
                                        </p:tav>
                                      </p:tavLst>
                                    </p:anim>
                                    <p:anim calcmode="lin" valueType="num">
                                      <p:cBhvr>
                                        <p:cTn id="138" dur="1000" fill="hold"/>
                                        <p:tgtEl>
                                          <p:spTgt spid="4">
                                            <p:graphicEl>
                                              <a:dgm id="{2ACCA400-0390-4B80-A6E0-B2C67B3BD276}"/>
                                            </p:graphic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graphicEl>
                                              <a:dgm id="{FEF9CF1D-6BDA-4A12-B608-78BAC27B21F4}"/>
                                            </p:graphicEl>
                                          </p:spTgt>
                                        </p:tgtEl>
                                        <p:attrNameLst>
                                          <p:attrName>style.visibility</p:attrName>
                                        </p:attrNameLst>
                                      </p:cBhvr>
                                      <p:to>
                                        <p:strVal val="visible"/>
                                      </p:to>
                                    </p:set>
                                    <p:animEffect transition="in" filter="fade">
                                      <p:cBhvr>
                                        <p:cTn id="141" dur="1000"/>
                                        <p:tgtEl>
                                          <p:spTgt spid="4">
                                            <p:graphicEl>
                                              <a:dgm id="{FEF9CF1D-6BDA-4A12-B608-78BAC27B21F4}"/>
                                            </p:graphicEl>
                                          </p:spTgt>
                                        </p:tgtEl>
                                      </p:cBhvr>
                                    </p:animEffect>
                                    <p:anim calcmode="lin" valueType="num">
                                      <p:cBhvr>
                                        <p:cTn id="142" dur="1000" fill="hold"/>
                                        <p:tgtEl>
                                          <p:spTgt spid="4">
                                            <p:graphicEl>
                                              <a:dgm id="{FEF9CF1D-6BDA-4A12-B608-78BAC27B21F4}"/>
                                            </p:graphicEl>
                                          </p:spTgt>
                                        </p:tgtEl>
                                        <p:attrNameLst>
                                          <p:attrName>ppt_x</p:attrName>
                                        </p:attrNameLst>
                                      </p:cBhvr>
                                      <p:tavLst>
                                        <p:tav tm="0">
                                          <p:val>
                                            <p:strVal val="#ppt_x"/>
                                          </p:val>
                                        </p:tav>
                                        <p:tav tm="100000">
                                          <p:val>
                                            <p:strVal val="#ppt_x"/>
                                          </p:val>
                                        </p:tav>
                                      </p:tavLst>
                                    </p:anim>
                                    <p:anim calcmode="lin" valueType="num">
                                      <p:cBhvr>
                                        <p:cTn id="143" dur="1000" fill="hold"/>
                                        <p:tgtEl>
                                          <p:spTgt spid="4">
                                            <p:graphicEl>
                                              <a:dgm id="{FEF9CF1D-6BDA-4A12-B608-78BAC27B21F4}"/>
                                            </p:graphicEl>
                                          </p:spTgt>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4">
                                            <p:graphicEl>
                                              <a:dgm id="{A0EFD23A-B666-4F30-8713-A8E33DFB6578}"/>
                                            </p:graphicEl>
                                          </p:spTgt>
                                        </p:tgtEl>
                                        <p:attrNameLst>
                                          <p:attrName>style.visibility</p:attrName>
                                        </p:attrNameLst>
                                      </p:cBhvr>
                                      <p:to>
                                        <p:strVal val="visible"/>
                                      </p:to>
                                    </p:set>
                                    <p:animEffect transition="in" filter="fade">
                                      <p:cBhvr>
                                        <p:cTn id="148" dur="1000"/>
                                        <p:tgtEl>
                                          <p:spTgt spid="4">
                                            <p:graphicEl>
                                              <a:dgm id="{A0EFD23A-B666-4F30-8713-A8E33DFB6578}"/>
                                            </p:graphicEl>
                                          </p:spTgt>
                                        </p:tgtEl>
                                      </p:cBhvr>
                                    </p:animEffect>
                                    <p:anim calcmode="lin" valueType="num">
                                      <p:cBhvr>
                                        <p:cTn id="149" dur="1000" fill="hold"/>
                                        <p:tgtEl>
                                          <p:spTgt spid="4">
                                            <p:graphicEl>
                                              <a:dgm id="{A0EFD23A-B666-4F30-8713-A8E33DFB6578}"/>
                                            </p:graphicEl>
                                          </p:spTgt>
                                        </p:tgtEl>
                                        <p:attrNameLst>
                                          <p:attrName>ppt_x</p:attrName>
                                        </p:attrNameLst>
                                      </p:cBhvr>
                                      <p:tavLst>
                                        <p:tav tm="0">
                                          <p:val>
                                            <p:strVal val="#ppt_x"/>
                                          </p:val>
                                        </p:tav>
                                        <p:tav tm="100000">
                                          <p:val>
                                            <p:strVal val="#ppt_x"/>
                                          </p:val>
                                        </p:tav>
                                      </p:tavLst>
                                    </p:anim>
                                    <p:anim calcmode="lin" valueType="num">
                                      <p:cBhvr>
                                        <p:cTn id="150" dur="1000" fill="hold"/>
                                        <p:tgtEl>
                                          <p:spTgt spid="4">
                                            <p:graphicEl>
                                              <a:dgm id="{A0EFD23A-B666-4F30-8713-A8E33DFB6578}"/>
                                            </p:graphicEl>
                                          </p:spTgt>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4">
                                            <p:graphicEl>
                                              <a:dgm id="{1AE54046-603F-4E1B-813A-5BA727F00F40}"/>
                                            </p:graphicEl>
                                          </p:spTgt>
                                        </p:tgtEl>
                                        <p:attrNameLst>
                                          <p:attrName>style.visibility</p:attrName>
                                        </p:attrNameLst>
                                      </p:cBhvr>
                                      <p:to>
                                        <p:strVal val="visible"/>
                                      </p:to>
                                    </p:set>
                                    <p:animEffect transition="in" filter="fade">
                                      <p:cBhvr>
                                        <p:cTn id="153" dur="1000"/>
                                        <p:tgtEl>
                                          <p:spTgt spid="4">
                                            <p:graphicEl>
                                              <a:dgm id="{1AE54046-603F-4E1B-813A-5BA727F00F40}"/>
                                            </p:graphicEl>
                                          </p:spTgt>
                                        </p:tgtEl>
                                      </p:cBhvr>
                                    </p:animEffect>
                                    <p:anim calcmode="lin" valueType="num">
                                      <p:cBhvr>
                                        <p:cTn id="154" dur="1000" fill="hold"/>
                                        <p:tgtEl>
                                          <p:spTgt spid="4">
                                            <p:graphicEl>
                                              <a:dgm id="{1AE54046-603F-4E1B-813A-5BA727F00F40}"/>
                                            </p:graphicEl>
                                          </p:spTgt>
                                        </p:tgtEl>
                                        <p:attrNameLst>
                                          <p:attrName>ppt_x</p:attrName>
                                        </p:attrNameLst>
                                      </p:cBhvr>
                                      <p:tavLst>
                                        <p:tav tm="0">
                                          <p:val>
                                            <p:strVal val="#ppt_x"/>
                                          </p:val>
                                        </p:tav>
                                        <p:tav tm="100000">
                                          <p:val>
                                            <p:strVal val="#ppt_x"/>
                                          </p:val>
                                        </p:tav>
                                      </p:tavLst>
                                    </p:anim>
                                    <p:anim calcmode="lin" valueType="num">
                                      <p:cBhvr>
                                        <p:cTn id="155" dur="1000" fill="hold"/>
                                        <p:tgtEl>
                                          <p:spTgt spid="4">
                                            <p:graphicEl>
                                              <a:dgm id="{1AE54046-603F-4E1B-813A-5BA727F00F40}"/>
                                            </p:graphicEl>
                                          </p:spTgt>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4">
                                            <p:graphicEl>
                                              <a:dgm id="{F1139160-A552-4E11-9C55-818D3BEF26F7}"/>
                                            </p:graphicEl>
                                          </p:spTgt>
                                        </p:tgtEl>
                                        <p:attrNameLst>
                                          <p:attrName>style.visibility</p:attrName>
                                        </p:attrNameLst>
                                      </p:cBhvr>
                                      <p:to>
                                        <p:strVal val="visible"/>
                                      </p:to>
                                    </p:set>
                                    <p:animEffect transition="in" filter="fade">
                                      <p:cBhvr>
                                        <p:cTn id="158" dur="1000"/>
                                        <p:tgtEl>
                                          <p:spTgt spid="4">
                                            <p:graphicEl>
                                              <a:dgm id="{F1139160-A552-4E11-9C55-818D3BEF26F7}"/>
                                            </p:graphicEl>
                                          </p:spTgt>
                                        </p:tgtEl>
                                      </p:cBhvr>
                                    </p:animEffect>
                                    <p:anim calcmode="lin" valueType="num">
                                      <p:cBhvr>
                                        <p:cTn id="159" dur="1000" fill="hold"/>
                                        <p:tgtEl>
                                          <p:spTgt spid="4">
                                            <p:graphicEl>
                                              <a:dgm id="{F1139160-A552-4E11-9C55-818D3BEF26F7}"/>
                                            </p:graphicEl>
                                          </p:spTgt>
                                        </p:tgtEl>
                                        <p:attrNameLst>
                                          <p:attrName>ppt_x</p:attrName>
                                        </p:attrNameLst>
                                      </p:cBhvr>
                                      <p:tavLst>
                                        <p:tav tm="0">
                                          <p:val>
                                            <p:strVal val="#ppt_x"/>
                                          </p:val>
                                        </p:tav>
                                        <p:tav tm="100000">
                                          <p:val>
                                            <p:strVal val="#ppt_x"/>
                                          </p:val>
                                        </p:tav>
                                      </p:tavLst>
                                    </p:anim>
                                    <p:anim calcmode="lin" valueType="num">
                                      <p:cBhvr>
                                        <p:cTn id="160" dur="1000" fill="hold"/>
                                        <p:tgtEl>
                                          <p:spTgt spid="4">
                                            <p:graphicEl>
                                              <a:dgm id="{F1139160-A552-4E11-9C55-818D3BEF26F7}"/>
                                            </p:graphicEl>
                                          </p:spTgt>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4">
                                            <p:graphicEl>
                                              <a:dgm id="{C3C822D5-6291-409A-B080-370F24919FF6}"/>
                                            </p:graphicEl>
                                          </p:spTgt>
                                        </p:tgtEl>
                                        <p:attrNameLst>
                                          <p:attrName>style.visibility</p:attrName>
                                        </p:attrNameLst>
                                      </p:cBhvr>
                                      <p:to>
                                        <p:strVal val="visible"/>
                                      </p:to>
                                    </p:set>
                                    <p:animEffect transition="in" filter="fade">
                                      <p:cBhvr>
                                        <p:cTn id="163" dur="1000"/>
                                        <p:tgtEl>
                                          <p:spTgt spid="4">
                                            <p:graphicEl>
                                              <a:dgm id="{C3C822D5-6291-409A-B080-370F24919FF6}"/>
                                            </p:graphicEl>
                                          </p:spTgt>
                                        </p:tgtEl>
                                      </p:cBhvr>
                                    </p:animEffect>
                                    <p:anim calcmode="lin" valueType="num">
                                      <p:cBhvr>
                                        <p:cTn id="164" dur="1000" fill="hold"/>
                                        <p:tgtEl>
                                          <p:spTgt spid="4">
                                            <p:graphicEl>
                                              <a:dgm id="{C3C822D5-6291-409A-B080-370F24919FF6}"/>
                                            </p:graphicEl>
                                          </p:spTgt>
                                        </p:tgtEl>
                                        <p:attrNameLst>
                                          <p:attrName>ppt_x</p:attrName>
                                        </p:attrNameLst>
                                      </p:cBhvr>
                                      <p:tavLst>
                                        <p:tav tm="0">
                                          <p:val>
                                            <p:strVal val="#ppt_x"/>
                                          </p:val>
                                        </p:tav>
                                        <p:tav tm="100000">
                                          <p:val>
                                            <p:strVal val="#ppt_x"/>
                                          </p:val>
                                        </p:tav>
                                      </p:tavLst>
                                    </p:anim>
                                    <p:anim calcmode="lin" valueType="num">
                                      <p:cBhvr>
                                        <p:cTn id="165" dur="1000" fill="hold"/>
                                        <p:tgtEl>
                                          <p:spTgt spid="4">
                                            <p:graphicEl>
                                              <a:dgm id="{C3C822D5-6291-409A-B080-370F24919FF6}"/>
                                            </p:graphicEl>
                                          </p:spTgt>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4">
                                            <p:graphicEl>
                                              <a:dgm id="{A7EE94EC-DA77-4C52-8615-29EFB4709B07}"/>
                                            </p:graphicEl>
                                          </p:spTgt>
                                        </p:tgtEl>
                                        <p:attrNameLst>
                                          <p:attrName>style.visibility</p:attrName>
                                        </p:attrNameLst>
                                      </p:cBhvr>
                                      <p:to>
                                        <p:strVal val="visible"/>
                                      </p:to>
                                    </p:set>
                                    <p:animEffect transition="in" filter="fade">
                                      <p:cBhvr>
                                        <p:cTn id="168" dur="1000"/>
                                        <p:tgtEl>
                                          <p:spTgt spid="4">
                                            <p:graphicEl>
                                              <a:dgm id="{A7EE94EC-DA77-4C52-8615-29EFB4709B07}"/>
                                            </p:graphicEl>
                                          </p:spTgt>
                                        </p:tgtEl>
                                      </p:cBhvr>
                                    </p:animEffect>
                                    <p:anim calcmode="lin" valueType="num">
                                      <p:cBhvr>
                                        <p:cTn id="169" dur="1000" fill="hold"/>
                                        <p:tgtEl>
                                          <p:spTgt spid="4">
                                            <p:graphicEl>
                                              <a:dgm id="{A7EE94EC-DA77-4C52-8615-29EFB4709B07}"/>
                                            </p:graphicEl>
                                          </p:spTgt>
                                        </p:tgtEl>
                                        <p:attrNameLst>
                                          <p:attrName>ppt_x</p:attrName>
                                        </p:attrNameLst>
                                      </p:cBhvr>
                                      <p:tavLst>
                                        <p:tav tm="0">
                                          <p:val>
                                            <p:strVal val="#ppt_x"/>
                                          </p:val>
                                        </p:tav>
                                        <p:tav tm="100000">
                                          <p:val>
                                            <p:strVal val="#ppt_x"/>
                                          </p:val>
                                        </p:tav>
                                      </p:tavLst>
                                    </p:anim>
                                    <p:anim calcmode="lin" valueType="num">
                                      <p:cBhvr>
                                        <p:cTn id="170" dur="1000" fill="hold"/>
                                        <p:tgtEl>
                                          <p:spTgt spid="4">
                                            <p:graphicEl>
                                              <a:dgm id="{A7EE94EC-DA77-4C52-8615-29EFB4709B07}"/>
                                            </p:graphicEl>
                                          </p:spTgt>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4">
                                            <p:graphicEl>
                                              <a:dgm id="{F191A46F-39B9-4B45-A589-F632BDC13997}"/>
                                            </p:graphicEl>
                                          </p:spTgt>
                                        </p:tgtEl>
                                        <p:attrNameLst>
                                          <p:attrName>style.visibility</p:attrName>
                                        </p:attrNameLst>
                                      </p:cBhvr>
                                      <p:to>
                                        <p:strVal val="visible"/>
                                      </p:to>
                                    </p:set>
                                    <p:animEffect transition="in" filter="fade">
                                      <p:cBhvr>
                                        <p:cTn id="173" dur="1000"/>
                                        <p:tgtEl>
                                          <p:spTgt spid="4">
                                            <p:graphicEl>
                                              <a:dgm id="{F191A46F-39B9-4B45-A589-F632BDC13997}"/>
                                            </p:graphicEl>
                                          </p:spTgt>
                                        </p:tgtEl>
                                      </p:cBhvr>
                                    </p:animEffect>
                                    <p:anim calcmode="lin" valueType="num">
                                      <p:cBhvr>
                                        <p:cTn id="174" dur="1000" fill="hold"/>
                                        <p:tgtEl>
                                          <p:spTgt spid="4">
                                            <p:graphicEl>
                                              <a:dgm id="{F191A46F-39B9-4B45-A589-F632BDC13997}"/>
                                            </p:graphicEl>
                                          </p:spTgt>
                                        </p:tgtEl>
                                        <p:attrNameLst>
                                          <p:attrName>ppt_x</p:attrName>
                                        </p:attrNameLst>
                                      </p:cBhvr>
                                      <p:tavLst>
                                        <p:tav tm="0">
                                          <p:val>
                                            <p:strVal val="#ppt_x"/>
                                          </p:val>
                                        </p:tav>
                                        <p:tav tm="100000">
                                          <p:val>
                                            <p:strVal val="#ppt_x"/>
                                          </p:val>
                                        </p:tav>
                                      </p:tavLst>
                                    </p:anim>
                                    <p:anim calcmode="lin" valueType="num">
                                      <p:cBhvr>
                                        <p:cTn id="175" dur="1000" fill="hold"/>
                                        <p:tgtEl>
                                          <p:spTgt spid="4">
                                            <p:graphicEl>
                                              <a:dgm id="{F191A46F-39B9-4B45-A589-F632BDC13997}"/>
                                            </p:graphicEl>
                                          </p:spTgt>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4">
                                            <p:graphicEl>
                                              <a:dgm id="{39AD4D40-BA22-4EC0-A494-586BF2EC97E7}"/>
                                            </p:graphicEl>
                                          </p:spTgt>
                                        </p:tgtEl>
                                        <p:attrNameLst>
                                          <p:attrName>style.visibility</p:attrName>
                                        </p:attrNameLst>
                                      </p:cBhvr>
                                      <p:to>
                                        <p:strVal val="visible"/>
                                      </p:to>
                                    </p:set>
                                    <p:animEffect transition="in" filter="fade">
                                      <p:cBhvr>
                                        <p:cTn id="178" dur="1000"/>
                                        <p:tgtEl>
                                          <p:spTgt spid="4">
                                            <p:graphicEl>
                                              <a:dgm id="{39AD4D40-BA22-4EC0-A494-586BF2EC97E7}"/>
                                            </p:graphicEl>
                                          </p:spTgt>
                                        </p:tgtEl>
                                      </p:cBhvr>
                                    </p:animEffect>
                                    <p:anim calcmode="lin" valueType="num">
                                      <p:cBhvr>
                                        <p:cTn id="179" dur="1000" fill="hold"/>
                                        <p:tgtEl>
                                          <p:spTgt spid="4">
                                            <p:graphicEl>
                                              <a:dgm id="{39AD4D40-BA22-4EC0-A494-586BF2EC97E7}"/>
                                            </p:graphicEl>
                                          </p:spTgt>
                                        </p:tgtEl>
                                        <p:attrNameLst>
                                          <p:attrName>ppt_x</p:attrName>
                                        </p:attrNameLst>
                                      </p:cBhvr>
                                      <p:tavLst>
                                        <p:tav tm="0">
                                          <p:val>
                                            <p:strVal val="#ppt_x"/>
                                          </p:val>
                                        </p:tav>
                                        <p:tav tm="100000">
                                          <p:val>
                                            <p:strVal val="#ppt_x"/>
                                          </p:val>
                                        </p:tav>
                                      </p:tavLst>
                                    </p:anim>
                                    <p:anim calcmode="lin" valueType="num">
                                      <p:cBhvr>
                                        <p:cTn id="180" dur="1000" fill="hold"/>
                                        <p:tgtEl>
                                          <p:spTgt spid="4">
                                            <p:graphicEl>
                                              <a:dgm id="{39AD4D40-BA22-4EC0-A494-586BF2EC97E7}"/>
                                            </p:graphicEl>
                                          </p:spTgt>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4">
                                            <p:graphicEl>
                                              <a:dgm id="{780B94F5-62F0-41FA-88C3-220512C9CABB}"/>
                                            </p:graphicEl>
                                          </p:spTgt>
                                        </p:tgtEl>
                                        <p:attrNameLst>
                                          <p:attrName>style.visibility</p:attrName>
                                        </p:attrNameLst>
                                      </p:cBhvr>
                                      <p:to>
                                        <p:strVal val="visible"/>
                                      </p:to>
                                    </p:set>
                                    <p:animEffect transition="in" filter="fade">
                                      <p:cBhvr>
                                        <p:cTn id="183" dur="1000"/>
                                        <p:tgtEl>
                                          <p:spTgt spid="4">
                                            <p:graphicEl>
                                              <a:dgm id="{780B94F5-62F0-41FA-88C3-220512C9CABB}"/>
                                            </p:graphicEl>
                                          </p:spTgt>
                                        </p:tgtEl>
                                      </p:cBhvr>
                                    </p:animEffect>
                                    <p:anim calcmode="lin" valueType="num">
                                      <p:cBhvr>
                                        <p:cTn id="184" dur="1000" fill="hold"/>
                                        <p:tgtEl>
                                          <p:spTgt spid="4">
                                            <p:graphicEl>
                                              <a:dgm id="{780B94F5-62F0-41FA-88C3-220512C9CABB}"/>
                                            </p:graphicEl>
                                          </p:spTgt>
                                        </p:tgtEl>
                                        <p:attrNameLst>
                                          <p:attrName>ppt_x</p:attrName>
                                        </p:attrNameLst>
                                      </p:cBhvr>
                                      <p:tavLst>
                                        <p:tav tm="0">
                                          <p:val>
                                            <p:strVal val="#ppt_x"/>
                                          </p:val>
                                        </p:tav>
                                        <p:tav tm="100000">
                                          <p:val>
                                            <p:strVal val="#ppt_x"/>
                                          </p:val>
                                        </p:tav>
                                      </p:tavLst>
                                    </p:anim>
                                    <p:anim calcmode="lin" valueType="num">
                                      <p:cBhvr>
                                        <p:cTn id="185" dur="1000" fill="hold"/>
                                        <p:tgtEl>
                                          <p:spTgt spid="4">
                                            <p:graphicEl>
                                              <a:dgm id="{780B94F5-62F0-41FA-88C3-220512C9CABB}"/>
                                            </p:graphicEl>
                                          </p:spTgt>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4">
                                            <p:graphicEl>
                                              <a:dgm id="{5907B47F-9109-4C9A-B67E-F2361141D7EC}"/>
                                            </p:graphicEl>
                                          </p:spTgt>
                                        </p:tgtEl>
                                        <p:attrNameLst>
                                          <p:attrName>style.visibility</p:attrName>
                                        </p:attrNameLst>
                                      </p:cBhvr>
                                      <p:to>
                                        <p:strVal val="visible"/>
                                      </p:to>
                                    </p:set>
                                    <p:animEffect transition="in" filter="fade">
                                      <p:cBhvr>
                                        <p:cTn id="188" dur="1000"/>
                                        <p:tgtEl>
                                          <p:spTgt spid="4">
                                            <p:graphicEl>
                                              <a:dgm id="{5907B47F-9109-4C9A-B67E-F2361141D7EC}"/>
                                            </p:graphicEl>
                                          </p:spTgt>
                                        </p:tgtEl>
                                      </p:cBhvr>
                                    </p:animEffect>
                                    <p:anim calcmode="lin" valueType="num">
                                      <p:cBhvr>
                                        <p:cTn id="189" dur="1000" fill="hold"/>
                                        <p:tgtEl>
                                          <p:spTgt spid="4">
                                            <p:graphicEl>
                                              <a:dgm id="{5907B47F-9109-4C9A-B67E-F2361141D7EC}"/>
                                            </p:graphicEl>
                                          </p:spTgt>
                                        </p:tgtEl>
                                        <p:attrNameLst>
                                          <p:attrName>ppt_x</p:attrName>
                                        </p:attrNameLst>
                                      </p:cBhvr>
                                      <p:tavLst>
                                        <p:tav tm="0">
                                          <p:val>
                                            <p:strVal val="#ppt_x"/>
                                          </p:val>
                                        </p:tav>
                                        <p:tav tm="100000">
                                          <p:val>
                                            <p:strVal val="#ppt_x"/>
                                          </p:val>
                                        </p:tav>
                                      </p:tavLst>
                                    </p:anim>
                                    <p:anim calcmode="lin" valueType="num">
                                      <p:cBhvr>
                                        <p:cTn id="190" dur="1000" fill="hold"/>
                                        <p:tgtEl>
                                          <p:spTgt spid="4">
                                            <p:graphicEl>
                                              <a:dgm id="{5907B47F-9109-4C9A-B67E-F2361141D7EC}"/>
                                            </p:graphicEl>
                                          </p:spTgt>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4">
                                            <p:graphicEl>
                                              <a:dgm id="{644D4B43-D73C-4CAA-9174-3CE78A2E67D9}"/>
                                            </p:graphicEl>
                                          </p:spTgt>
                                        </p:tgtEl>
                                        <p:attrNameLst>
                                          <p:attrName>style.visibility</p:attrName>
                                        </p:attrNameLst>
                                      </p:cBhvr>
                                      <p:to>
                                        <p:strVal val="visible"/>
                                      </p:to>
                                    </p:set>
                                    <p:animEffect transition="in" filter="fade">
                                      <p:cBhvr>
                                        <p:cTn id="195" dur="1000"/>
                                        <p:tgtEl>
                                          <p:spTgt spid="4">
                                            <p:graphicEl>
                                              <a:dgm id="{644D4B43-D73C-4CAA-9174-3CE78A2E67D9}"/>
                                            </p:graphicEl>
                                          </p:spTgt>
                                        </p:tgtEl>
                                      </p:cBhvr>
                                    </p:animEffect>
                                    <p:anim calcmode="lin" valueType="num">
                                      <p:cBhvr>
                                        <p:cTn id="196" dur="1000" fill="hold"/>
                                        <p:tgtEl>
                                          <p:spTgt spid="4">
                                            <p:graphicEl>
                                              <a:dgm id="{644D4B43-D73C-4CAA-9174-3CE78A2E67D9}"/>
                                            </p:graphicEl>
                                          </p:spTgt>
                                        </p:tgtEl>
                                        <p:attrNameLst>
                                          <p:attrName>ppt_x</p:attrName>
                                        </p:attrNameLst>
                                      </p:cBhvr>
                                      <p:tavLst>
                                        <p:tav tm="0">
                                          <p:val>
                                            <p:strVal val="#ppt_x"/>
                                          </p:val>
                                        </p:tav>
                                        <p:tav tm="100000">
                                          <p:val>
                                            <p:strVal val="#ppt_x"/>
                                          </p:val>
                                        </p:tav>
                                      </p:tavLst>
                                    </p:anim>
                                    <p:anim calcmode="lin" valueType="num">
                                      <p:cBhvr>
                                        <p:cTn id="197" dur="1000" fill="hold"/>
                                        <p:tgtEl>
                                          <p:spTgt spid="4">
                                            <p:graphicEl>
                                              <a:dgm id="{644D4B43-D73C-4CAA-9174-3CE78A2E67D9}"/>
                                            </p:graphicEl>
                                          </p:spTgt>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4">
                                            <p:graphicEl>
                                              <a:dgm id="{75035CF4-4D85-450C-9C94-E3EFFE220471}"/>
                                            </p:graphicEl>
                                          </p:spTgt>
                                        </p:tgtEl>
                                        <p:attrNameLst>
                                          <p:attrName>style.visibility</p:attrName>
                                        </p:attrNameLst>
                                      </p:cBhvr>
                                      <p:to>
                                        <p:strVal val="visible"/>
                                      </p:to>
                                    </p:set>
                                    <p:animEffect transition="in" filter="fade">
                                      <p:cBhvr>
                                        <p:cTn id="200" dur="1000"/>
                                        <p:tgtEl>
                                          <p:spTgt spid="4">
                                            <p:graphicEl>
                                              <a:dgm id="{75035CF4-4D85-450C-9C94-E3EFFE220471}"/>
                                            </p:graphicEl>
                                          </p:spTgt>
                                        </p:tgtEl>
                                      </p:cBhvr>
                                    </p:animEffect>
                                    <p:anim calcmode="lin" valueType="num">
                                      <p:cBhvr>
                                        <p:cTn id="201" dur="1000" fill="hold"/>
                                        <p:tgtEl>
                                          <p:spTgt spid="4">
                                            <p:graphicEl>
                                              <a:dgm id="{75035CF4-4D85-450C-9C94-E3EFFE220471}"/>
                                            </p:graphicEl>
                                          </p:spTgt>
                                        </p:tgtEl>
                                        <p:attrNameLst>
                                          <p:attrName>ppt_x</p:attrName>
                                        </p:attrNameLst>
                                      </p:cBhvr>
                                      <p:tavLst>
                                        <p:tav tm="0">
                                          <p:val>
                                            <p:strVal val="#ppt_x"/>
                                          </p:val>
                                        </p:tav>
                                        <p:tav tm="100000">
                                          <p:val>
                                            <p:strVal val="#ppt_x"/>
                                          </p:val>
                                        </p:tav>
                                      </p:tavLst>
                                    </p:anim>
                                    <p:anim calcmode="lin" valueType="num">
                                      <p:cBhvr>
                                        <p:cTn id="202" dur="1000" fill="hold"/>
                                        <p:tgtEl>
                                          <p:spTgt spid="4">
                                            <p:graphicEl>
                                              <a:dgm id="{75035CF4-4D85-450C-9C94-E3EFFE220471}"/>
                                            </p:graphicEl>
                                          </p:spTgt>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4">
                                            <p:graphicEl>
                                              <a:dgm id="{9FA35C6F-3056-4385-A746-F5D338649528}"/>
                                            </p:graphicEl>
                                          </p:spTgt>
                                        </p:tgtEl>
                                        <p:attrNameLst>
                                          <p:attrName>style.visibility</p:attrName>
                                        </p:attrNameLst>
                                      </p:cBhvr>
                                      <p:to>
                                        <p:strVal val="visible"/>
                                      </p:to>
                                    </p:set>
                                    <p:animEffect transition="in" filter="fade">
                                      <p:cBhvr>
                                        <p:cTn id="205" dur="1000"/>
                                        <p:tgtEl>
                                          <p:spTgt spid="4">
                                            <p:graphicEl>
                                              <a:dgm id="{9FA35C6F-3056-4385-A746-F5D338649528}"/>
                                            </p:graphicEl>
                                          </p:spTgt>
                                        </p:tgtEl>
                                      </p:cBhvr>
                                    </p:animEffect>
                                    <p:anim calcmode="lin" valueType="num">
                                      <p:cBhvr>
                                        <p:cTn id="206" dur="1000" fill="hold"/>
                                        <p:tgtEl>
                                          <p:spTgt spid="4">
                                            <p:graphicEl>
                                              <a:dgm id="{9FA35C6F-3056-4385-A746-F5D338649528}"/>
                                            </p:graphicEl>
                                          </p:spTgt>
                                        </p:tgtEl>
                                        <p:attrNameLst>
                                          <p:attrName>ppt_x</p:attrName>
                                        </p:attrNameLst>
                                      </p:cBhvr>
                                      <p:tavLst>
                                        <p:tav tm="0">
                                          <p:val>
                                            <p:strVal val="#ppt_x"/>
                                          </p:val>
                                        </p:tav>
                                        <p:tav tm="100000">
                                          <p:val>
                                            <p:strVal val="#ppt_x"/>
                                          </p:val>
                                        </p:tav>
                                      </p:tavLst>
                                    </p:anim>
                                    <p:anim calcmode="lin" valueType="num">
                                      <p:cBhvr>
                                        <p:cTn id="207" dur="1000" fill="hold"/>
                                        <p:tgtEl>
                                          <p:spTgt spid="4">
                                            <p:graphicEl>
                                              <a:dgm id="{9FA35C6F-3056-4385-A746-F5D338649528}"/>
                                            </p:graphicEl>
                                          </p:spTgt>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4">
                                            <p:graphicEl>
                                              <a:dgm id="{B38F7037-FB9E-43EF-9147-C5F5F260BA70}"/>
                                            </p:graphicEl>
                                          </p:spTgt>
                                        </p:tgtEl>
                                        <p:attrNameLst>
                                          <p:attrName>style.visibility</p:attrName>
                                        </p:attrNameLst>
                                      </p:cBhvr>
                                      <p:to>
                                        <p:strVal val="visible"/>
                                      </p:to>
                                    </p:set>
                                    <p:animEffect transition="in" filter="fade">
                                      <p:cBhvr>
                                        <p:cTn id="210" dur="1000"/>
                                        <p:tgtEl>
                                          <p:spTgt spid="4">
                                            <p:graphicEl>
                                              <a:dgm id="{B38F7037-FB9E-43EF-9147-C5F5F260BA70}"/>
                                            </p:graphicEl>
                                          </p:spTgt>
                                        </p:tgtEl>
                                      </p:cBhvr>
                                    </p:animEffect>
                                    <p:anim calcmode="lin" valueType="num">
                                      <p:cBhvr>
                                        <p:cTn id="211" dur="1000" fill="hold"/>
                                        <p:tgtEl>
                                          <p:spTgt spid="4">
                                            <p:graphicEl>
                                              <a:dgm id="{B38F7037-FB9E-43EF-9147-C5F5F260BA70}"/>
                                            </p:graphicEl>
                                          </p:spTgt>
                                        </p:tgtEl>
                                        <p:attrNameLst>
                                          <p:attrName>ppt_x</p:attrName>
                                        </p:attrNameLst>
                                      </p:cBhvr>
                                      <p:tavLst>
                                        <p:tav tm="0">
                                          <p:val>
                                            <p:strVal val="#ppt_x"/>
                                          </p:val>
                                        </p:tav>
                                        <p:tav tm="100000">
                                          <p:val>
                                            <p:strVal val="#ppt_x"/>
                                          </p:val>
                                        </p:tav>
                                      </p:tavLst>
                                    </p:anim>
                                    <p:anim calcmode="lin" valueType="num">
                                      <p:cBhvr>
                                        <p:cTn id="212" dur="1000" fill="hold"/>
                                        <p:tgtEl>
                                          <p:spTgt spid="4">
                                            <p:graphicEl>
                                              <a:dgm id="{B38F7037-FB9E-43EF-9147-C5F5F260BA70}"/>
                                            </p:graphicEl>
                                          </p:spTgt>
                                        </p:tgtEl>
                                        <p:attrNameLst>
                                          <p:attrName>ppt_y</p:attrName>
                                        </p:attrNameLst>
                                      </p:cBhvr>
                                      <p:tavLst>
                                        <p:tav tm="0">
                                          <p:val>
                                            <p:strVal val="#ppt_y+.1"/>
                                          </p:val>
                                        </p:tav>
                                        <p:tav tm="100000">
                                          <p:val>
                                            <p:strVal val="#ppt_y"/>
                                          </p:val>
                                        </p:tav>
                                      </p:tavLst>
                                    </p:anim>
                                  </p:childTnLst>
                                </p:cTn>
                              </p:par>
                              <p:par>
                                <p:cTn id="213" presetID="42" presetClass="entr" presetSubtype="0" fill="hold" grpId="0" nodeType="withEffect">
                                  <p:stCondLst>
                                    <p:cond delay="0"/>
                                  </p:stCondLst>
                                  <p:childTnLst>
                                    <p:set>
                                      <p:cBhvr>
                                        <p:cTn id="214" dur="1" fill="hold">
                                          <p:stCondLst>
                                            <p:cond delay="0"/>
                                          </p:stCondLst>
                                        </p:cTn>
                                        <p:tgtEl>
                                          <p:spTgt spid="4">
                                            <p:graphicEl>
                                              <a:dgm id="{98E7F0F6-4B77-42F9-A5AE-6A17102C136A}"/>
                                            </p:graphicEl>
                                          </p:spTgt>
                                        </p:tgtEl>
                                        <p:attrNameLst>
                                          <p:attrName>style.visibility</p:attrName>
                                        </p:attrNameLst>
                                      </p:cBhvr>
                                      <p:to>
                                        <p:strVal val="visible"/>
                                      </p:to>
                                    </p:set>
                                    <p:animEffect transition="in" filter="fade">
                                      <p:cBhvr>
                                        <p:cTn id="215" dur="1000"/>
                                        <p:tgtEl>
                                          <p:spTgt spid="4">
                                            <p:graphicEl>
                                              <a:dgm id="{98E7F0F6-4B77-42F9-A5AE-6A17102C136A}"/>
                                            </p:graphicEl>
                                          </p:spTgt>
                                        </p:tgtEl>
                                      </p:cBhvr>
                                    </p:animEffect>
                                    <p:anim calcmode="lin" valueType="num">
                                      <p:cBhvr>
                                        <p:cTn id="216" dur="1000" fill="hold"/>
                                        <p:tgtEl>
                                          <p:spTgt spid="4">
                                            <p:graphicEl>
                                              <a:dgm id="{98E7F0F6-4B77-42F9-A5AE-6A17102C136A}"/>
                                            </p:graphicEl>
                                          </p:spTgt>
                                        </p:tgtEl>
                                        <p:attrNameLst>
                                          <p:attrName>ppt_x</p:attrName>
                                        </p:attrNameLst>
                                      </p:cBhvr>
                                      <p:tavLst>
                                        <p:tav tm="0">
                                          <p:val>
                                            <p:strVal val="#ppt_x"/>
                                          </p:val>
                                        </p:tav>
                                        <p:tav tm="100000">
                                          <p:val>
                                            <p:strVal val="#ppt_x"/>
                                          </p:val>
                                        </p:tav>
                                      </p:tavLst>
                                    </p:anim>
                                    <p:anim calcmode="lin" valueType="num">
                                      <p:cBhvr>
                                        <p:cTn id="217" dur="1000" fill="hold"/>
                                        <p:tgtEl>
                                          <p:spTgt spid="4">
                                            <p:graphicEl>
                                              <a:dgm id="{98E7F0F6-4B77-42F9-A5AE-6A17102C136A}"/>
                                            </p:graphicEl>
                                          </p:spTgt>
                                        </p:tgtEl>
                                        <p:attrNameLst>
                                          <p:attrName>ppt_y</p:attrName>
                                        </p:attrNameLst>
                                      </p:cBhvr>
                                      <p:tavLst>
                                        <p:tav tm="0">
                                          <p:val>
                                            <p:strVal val="#ppt_y+.1"/>
                                          </p:val>
                                        </p:tav>
                                        <p:tav tm="100000">
                                          <p:val>
                                            <p:strVal val="#ppt_y"/>
                                          </p:val>
                                        </p:tav>
                                      </p:tavLst>
                                    </p:anim>
                                  </p:childTnLst>
                                </p:cTn>
                              </p:par>
                              <p:par>
                                <p:cTn id="218" presetID="42" presetClass="entr" presetSubtype="0" fill="hold" grpId="0" nodeType="withEffect">
                                  <p:stCondLst>
                                    <p:cond delay="0"/>
                                  </p:stCondLst>
                                  <p:childTnLst>
                                    <p:set>
                                      <p:cBhvr>
                                        <p:cTn id="219" dur="1" fill="hold">
                                          <p:stCondLst>
                                            <p:cond delay="0"/>
                                          </p:stCondLst>
                                        </p:cTn>
                                        <p:tgtEl>
                                          <p:spTgt spid="4">
                                            <p:graphicEl>
                                              <a:dgm id="{19294069-9E38-4694-87F4-34D72D13313A}"/>
                                            </p:graphicEl>
                                          </p:spTgt>
                                        </p:tgtEl>
                                        <p:attrNameLst>
                                          <p:attrName>style.visibility</p:attrName>
                                        </p:attrNameLst>
                                      </p:cBhvr>
                                      <p:to>
                                        <p:strVal val="visible"/>
                                      </p:to>
                                    </p:set>
                                    <p:animEffect transition="in" filter="fade">
                                      <p:cBhvr>
                                        <p:cTn id="220" dur="1000"/>
                                        <p:tgtEl>
                                          <p:spTgt spid="4">
                                            <p:graphicEl>
                                              <a:dgm id="{19294069-9E38-4694-87F4-34D72D13313A}"/>
                                            </p:graphicEl>
                                          </p:spTgt>
                                        </p:tgtEl>
                                      </p:cBhvr>
                                    </p:animEffect>
                                    <p:anim calcmode="lin" valueType="num">
                                      <p:cBhvr>
                                        <p:cTn id="221" dur="1000" fill="hold"/>
                                        <p:tgtEl>
                                          <p:spTgt spid="4">
                                            <p:graphicEl>
                                              <a:dgm id="{19294069-9E38-4694-87F4-34D72D13313A}"/>
                                            </p:graphicEl>
                                          </p:spTgt>
                                        </p:tgtEl>
                                        <p:attrNameLst>
                                          <p:attrName>ppt_x</p:attrName>
                                        </p:attrNameLst>
                                      </p:cBhvr>
                                      <p:tavLst>
                                        <p:tav tm="0">
                                          <p:val>
                                            <p:strVal val="#ppt_x"/>
                                          </p:val>
                                        </p:tav>
                                        <p:tav tm="100000">
                                          <p:val>
                                            <p:strVal val="#ppt_x"/>
                                          </p:val>
                                        </p:tav>
                                      </p:tavLst>
                                    </p:anim>
                                    <p:anim calcmode="lin" valueType="num">
                                      <p:cBhvr>
                                        <p:cTn id="222" dur="1000" fill="hold"/>
                                        <p:tgtEl>
                                          <p:spTgt spid="4">
                                            <p:graphicEl>
                                              <a:dgm id="{19294069-9E38-4694-87F4-34D72D13313A}"/>
                                            </p:graphicEl>
                                          </p:spTgt>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4">
                                            <p:graphicEl>
                                              <a:dgm id="{053EABC0-010F-4709-9373-B41ED6727431}"/>
                                            </p:graphicEl>
                                          </p:spTgt>
                                        </p:tgtEl>
                                        <p:attrNameLst>
                                          <p:attrName>style.visibility</p:attrName>
                                        </p:attrNameLst>
                                      </p:cBhvr>
                                      <p:to>
                                        <p:strVal val="visible"/>
                                      </p:to>
                                    </p:set>
                                    <p:animEffect transition="in" filter="fade">
                                      <p:cBhvr>
                                        <p:cTn id="225" dur="1000"/>
                                        <p:tgtEl>
                                          <p:spTgt spid="4">
                                            <p:graphicEl>
                                              <a:dgm id="{053EABC0-010F-4709-9373-B41ED6727431}"/>
                                            </p:graphicEl>
                                          </p:spTgt>
                                        </p:tgtEl>
                                      </p:cBhvr>
                                    </p:animEffect>
                                    <p:anim calcmode="lin" valueType="num">
                                      <p:cBhvr>
                                        <p:cTn id="226" dur="1000" fill="hold"/>
                                        <p:tgtEl>
                                          <p:spTgt spid="4">
                                            <p:graphicEl>
                                              <a:dgm id="{053EABC0-010F-4709-9373-B41ED6727431}"/>
                                            </p:graphicEl>
                                          </p:spTgt>
                                        </p:tgtEl>
                                        <p:attrNameLst>
                                          <p:attrName>ppt_x</p:attrName>
                                        </p:attrNameLst>
                                      </p:cBhvr>
                                      <p:tavLst>
                                        <p:tav tm="0">
                                          <p:val>
                                            <p:strVal val="#ppt_x"/>
                                          </p:val>
                                        </p:tav>
                                        <p:tav tm="100000">
                                          <p:val>
                                            <p:strVal val="#ppt_x"/>
                                          </p:val>
                                        </p:tav>
                                      </p:tavLst>
                                    </p:anim>
                                    <p:anim calcmode="lin" valueType="num">
                                      <p:cBhvr>
                                        <p:cTn id="227" dur="1000" fill="hold"/>
                                        <p:tgtEl>
                                          <p:spTgt spid="4">
                                            <p:graphicEl>
                                              <a:dgm id="{053EABC0-010F-4709-9373-B41ED6727431}"/>
                                            </p:graphicEl>
                                          </p:spTgt>
                                        </p:tgtEl>
                                        <p:attrNameLst>
                                          <p:attrName>ppt_y</p:attrName>
                                        </p:attrNameLst>
                                      </p:cBhvr>
                                      <p:tavLst>
                                        <p:tav tm="0">
                                          <p:val>
                                            <p:strVal val="#ppt_y+.1"/>
                                          </p:val>
                                        </p:tav>
                                        <p:tav tm="100000">
                                          <p:val>
                                            <p:strVal val="#ppt_y"/>
                                          </p:val>
                                        </p:tav>
                                      </p:tavLst>
                                    </p:anim>
                                  </p:childTnLst>
                                </p:cTn>
                              </p:par>
                              <p:par>
                                <p:cTn id="228" presetID="42" presetClass="entr" presetSubtype="0" fill="hold" grpId="0" nodeType="withEffect">
                                  <p:stCondLst>
                                    <p:cond delay="0"/>
                                  </p:stCondLst>
                                  <p:childTnLst>
                                    <p:set>
                                      <p:cBhvr>
                                        <p:cTn id="229" dur="1" fill="hold">
                                          <p:stCondLst>
                                            <p:cond delay="0"/>
                                          </p:stCondLst>
                                        </p:cTn>
                                        <p:tgtEl>
                                          <p:spTgt spid="4">
                                            <p:graphicEl>
                                              <a:dgm id="{9A2B7F3F-4ACD-40AD-A3F2-787D06945353}"/>
                                            </p:graphicEl>
                                          </p:spTgt>
                                        </p:tgtEl>
                                        <p:attrNameLst>
                                          <p:attrName>style.visibility</p:attrName>
                                        </p:attrNameLst>
                                      </p:cBhvr>
                                      <p:to>
                                        <p:strVal val="visible"/>
                                      </p:to>
                                    </p:set>
                                    <p:animEffect transition="in" filter="fade">
                                      <p:cBhvr>
                                        <p:cTn id="230" dur="1000"/>
                                        <p:tgtEl>
                                          <p:spTgt spid="4">
                                            <p:graphicEl>
                                              <a:dgm id="{9A2B7F3F-4ACD-40AD-A3F2-787D06945353}"/>
                                            </p:graphicEl>
                                          </p:spTgt>
                                        </p:tgtEl>
                                      </p:cBhvr>
                                    </p:animEffect>
                                    <p:anim calcmode="lin" valueType="num">
                                      <p:cBhvr>
                                        <p:cTn id="231" dur="1000" fill="hold"/>
                                        <p:tgtEl>
                                          <p:spTgt spid="4">
                                            <p:graphicEl>
                                              <a:dgm id="{9A2B7F3F-4ACD-40AD-A3F2-787D06945353}"/>
                                            </p:graphicEl>
                                          </p:spTgt>
                                        </p:tgtEl>
                                        <p:attrNameLst>
                                          <p:attrName>ppt_x</p:attrName>
                                        </p:attrNameLst>
                                      </p:cBhvr>
                                      <p:tavLst>
                                        <p:tav tm="0">
                                          <p:val>
                                            <p:strVal val="#ppt_x"/>
                                          </p:val>
                                        </p:tav>
                                        <p:tav tm="100000">
                                          <p:val>
                                            <p:strVal val="#ppt_x"/>
                                          </p:val>
                                        </p:tav>
                                      </p:tavLst>
                                    </p:anim>
                                    <p:anim calcmode="lin" valueType="num">
                                      <p:cBhvr>
                                        <p:cTn id="232" dur="1000" fill="hold"/>
                                        <p:tgtEl>
                                          <p:spTgt spid="4">
                                            <p:graphicEl>
                                              <a:dgm id="{9A2B7F3F-4ACD-40AD-A3F2-787D06945353}"/>
                                            </p:graphicEl>
                                          </p:spTgt>
                                        </p:tgtEl>
                                        <p:attrNameLst>
                                          <p:attrName>ppt_y</p:attrName>
                                        </p:attrNameLst>
                                      </p:cBhvr>
                                      <p:tavLst>
                                        <p:tav tm="0">
                                          <p:val>
                                            <p:strVal val="#ppt_y+.1"/>
                                          </p:val>
                                        </p:tav>
                                        <p:tav tm="100000">
                                          <p:val>
                                            <p:strVal val="#ppt_y"/>
                                          </p:val>
                                        </p:tav>
                                      </p:tavLst>
                                    </p:anim>
                                  </p:childTnLst>
                                </p:cTn>
                              </p:par>
                              <p:par>
                                <p:cTn id="233" presetID="42" presetClass="entr" presetSubtype="0" fill="hold" grpId="0" nodeType="withEffect">
                                  <p:stCondLst>
                                    <p:cond delay="0"/>
                                  </p:stCondLst>
                                  <p:childTnLst>
                                    <p:set>
                                      <p:cBhvr>
                                        <p:cTn id="234" dur="1" fill="hold">
                                          <p:stCondLst>
                                            <p:cond delay="0"/>
                                          </p:stCondLst>
                                        </p:cTn>
                                        <p:tgtEl>
                                          <p:spTgt spid="4">
                                            <p:graphicEl>
                                              <a:dgm id="{2E0098EA-26BF-490F-B630-81F5C0B01750}"/>
                                            </p:graphicEl>
                                          </p:spTgt>
                                        </p:tgtEl>
                                        <p:attrNameLst>
                                          <p:attrName>style.visibility</p:attrName>
                                        </p:attrNameLst>
                                      </p:cBhvr>
                                      <p:to>
                                        <p:strVal val="visible"/>
                                      </p:to>
                                    </p:set>
                                    <p:animEffect transition="in" filter="fade">
                                      <p:cBhvr>
                                        <p:cTn id="235" dur="1000"/>
                                        <p:tgtEl>
                                          <p:spTgt spid="4">
                                            <p:graphicEl>
                                              <a:dgm id="{2E0098EA-26BF-490F-B630-81F5C0B01750}"/>
                                            </p:graphicEl>
                                          </p:spTgt>
                                        </p:tgtEl>
                                      </p:cBhvr>
                                    </p:animEffect>
                                    <p:anim calcmode="lin" valueType="num">
                                      <p:cBhvr>
                                        <p:cTn id="236" dur="1000" fill="hold"/>
                                        <p:tgtEl>
                                          <p:spTgt spid="4">
                                            <p:graphicEl>
                                              <a:dgm id="{2E0098EA-26BF-490F-B630-81F5C0B01750}"/>
                                            </p:graphicEl>
                                          </p:spTgt>
                                        </p:tgtEl>
                                        <p:attrNameLst>
                                          <p:attrName>ppt_x</p:attrName>
                                        </p:attrNameLst>
                                      </p:cBhvr>
                                      <p:tavLst>
                                        <p:tav tm="0">
                                          <p:val>
                                            <p:strVal val="#ppt_x"/>
                                          </p:val>
                                        </p:tav>
                                        <p:tav tm="100000">
                                          <p:val>
                                            <p:strVal val="#ppt_x"/>
                                          </p:val>
                                        </p:tav>
                                      </p:tavLst>
                                    </p:anim>
                                    <p:anim calcmode="lin" valueType="num">
                                      <p:cBhvr>
                                        <p:cTn id="237" dur="1000" fill="hold"/>
                                        <p:tgtEl>
                                          <p:spTgt spid="4">
                                            <p:graphicEl>
                                              <a:dgm id="{2E0098EA-26BF-490F-B630-81F5C0B0175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inus 2"/>
          <p:cNvSpPr/>
          <p:nvPr/>
        </p:nvSpPr>
        <p:spPr>
          <a:xfrm rot="21300000">
            <a:off x="1239309" y="2906028"/>
            <a:ext cx="6512980" cy="745834"/>
          </a:xfrm>
          <a:prstGeom prst="mathMinus">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Down Arrow 4"/>
          <p:cNvSpPr/>
          <p:nvPr/>
        </p:nvSpPr>
        <p:spPr>
          <a:xfrm>
            <a:off x="2005584" y="1427286"/>
            <a:ext cx="1965960" cy="1645920"/>
          </a:xfrm>
          <a:prstGeom prst="down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6" name="Freeform 5"/>
          <p:cNvSpPr/>
          <p:nvPr/>
        </p:nvSpPr>
        <p:spPr>
          <a:xfrm>
            <a:off x="4364736" y="1373948"/>
            <a:ext cx="2752344" cy="1423410"/>
          </a:xfrm>
          <a:custGeom>
            <a:avLst/>
            <a:gdLst>
              <a:gd name="connsiteX0" fmla="*/ 0 w 2752344"/>
              <a:gd name="connsiteY0" fmla="*/ 0 h 1423410"/>
              <a:gd name="connsiteX1" fmla="*/ 2752344 w 2752344"/>
              <a:gd name="connsiteY1" fmla="*/ 0 h 1423410"/>
              <a:gd name="connsiteX2" fmla="*/ 2752344 w 2752344"/>
              <a:gd name="connsiteY2" fmla="*/ 1423410 h 1423410"/>
              <a:gd name="connsiteX3" fmla="*/ 0 w 2752344"/>
              <a:gd name="connsiteY3" fmla="*/ 1423410 h 1423410"/>
              <a:gd name="connsiteX4" fmla="*/ 0 w 2752344"/>
              <a:gd name="connsiteY4" fmla="*/ 0 h 1423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344" h="1423410">
                <a:moveTo>
                  <a:pt x="0" y="0"/>
                </a:moveTo>
                <a:lnTo>
                  <a:pt x="2752344" y="0"/>
                </a:lnTo>
                <a:lnTo>
                  <a:pt x="2752344" y="1423410"/>
                </a:lnTo>
                <a:lnTo>
                  <a:pt x="0" y="14234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Định</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danh</a:t>
            </a:r>
            <a:r>
              <a:rPr lang="en-US" sz="2400" b="1" kern="1200" dirty="0" smtClean="0">
                <a:solidFill>
                  <a:schemeClr val="tx2"/>
                </a:solidFill>
                <a:latin typeface="Arial" pitchFamily="34" charset="0"/>
                <a:cs typeface="Arial" pitchFamily="34" charset="0"/>
              </a:rPr>
              <a:t> </a:t>
            </a:r>
          </a:p>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đối</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tượng</a:t>
            </a:r>
            <a:endParaRPr lang="en-US" sz="2400" b="1" kern="1200" dirty="0" smtClean="0">
              <a:solidFill>
                <a:schemeClr val="tx2"/>
              </a:solidFill>
              <a:latin typeface="Arial" pitchFamily="34" charset="0"/>
              <a:cs typeface="Arial" pitchFamily="34" charset="0"/>
            </a:endParaRPr>
          </a:p>
          <a:p>
            <a:pPr lvl="0" algn="ctr" defTabSz="1066800">
              <a:lnSpc>
                <a:spcPct val="90000"/>
              </a:lnSpc>
              <a:spcBef>
                <a:spcPct val="0"/>
              </a:spcBef>
              <a:spcAft>
                <a:spcPct val="35000"/>
              </a:spcAft>
            </a:pPr>
            <a:r>
              <a:rPr lang="en-US" sz="2400" b="1" kern="1200" dirty="0" smtClean="0">
                <a:solidFill>
                  <a:schemeClr val="tx2"/>
                </a:solidFill>
                <a:latin typeface="Arial" pitchFamily="34" charset="0"/>
                <a:cs typeface="Arial" pitchFamily="34" charset="0"/>
              </a:rPr>
              <a:t>(</a:t>
            </a:r>
            <a:r>
              <a:rPr lang="en-US" sz="2400" b="1" kern="1200" dirty="0" err="1" smtClean="0">
                <a:solidFill>
                  <a:schemeClr val="tx2"/>
                </a:solidFill>
                <a:latin typeface="Arial" pitchFamily="34" charset="0"/>
                <a:cs typeface="Arial" pitchFamily="34" charset="0"/>
              </a:rPr>
              <a:t>Oid</a:t>
            </a:r>
            <a:r>
              <a:rPr lang="en-US" sz="2400" b="1" kern="1200" dirty="0" smtClean="0">
                <a:solidFill>
                  <a:schemeClr val="tx2"/>
                </a:solidFill>
                <a:latin typeface="Arial" pitchFamily="34" charset="0"/>
                <a:cs typeface="Arial" pitchFamily="34" charset="0"/>
              </a:rPr>
              <a:t>)</a:t>
            </a:r>
            <a:endParaRPr lang="en-US" sz="2400" b="1" kern="1200" dirty="0">
              <a:solidFill>
                <a:schemeClr val="tx2"/>
              </a:solidFill>
              <a:latin typeface="Arial" pitchFamily="34" charset="0"/>
              <a:cs typeface="Arial" pitchFamily="34" charset="0"/>
            </a:endParaRPr>
          </a:p>
        </p:txBody>
      </p:sp>
      <p:sp>
        <p:nvSpPr>
          <p:cNvPr id="7" name="Up Arrow 6"/>
          <p:cNvSpPr/>
          <p:nvPr/>
        </p:nvSpPr>
        <p:spPr>
          <a:xfrm>
            <a:off x="5020056" y="3484686"/>
            <a:ext cx="1965960" cy="1645920"/>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7"/>
          <p:cNvSpPr/>
          <p:nvPr/>
        </p:nvSpPr>
        <p:spPr>
          <a:xfrm>
            <a:off x="1437636" y="4031145"/>
            <a:ext cx="3626110" cy="882185"/>
          </a:xfrm>
          <a:custGeom>
            <a:avLst/>
            <a:gdLst>
              <a:gd name="connsiteX0" fmla="*/ 0 w 3626110"/>
              <a:gd name="connsiteY0" fmla="*/ 0 h 882185"/>
              <a:gd name="connsiteX1" fmla="*/ 3626110 w 3626110"/>
              <a:gd name="connsiteY1" fmla="*/ 0 h 882185"/>
              <a:gd name="connsiteX2" fmla="*/ 3626110 w 3626110"/>
              <a:gd name="connsiteY2" fmla="*/ 882185 h 882185"/>
              <a:gd name="connsiteX3" fmla="*/ 0 w 3626110"/>
              <a:gd name="connsiteY3" fmla="*/ 882185 h 882185"/>
              <a:gd name="connsiteX4" fmla="*/ 0 w 3626110"/>
              <a:gd name="connsiteY4" fmla="*/ 0 h 88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6110" h="882185">
                <a:moveTo>
                  <a:pt x="0" y="0"/>
                </a:moveTo>
                <a:lnTo>
                  <a:pt x="3626110" y="0"/>
                </a:lnTo>
                <a:lnTo>
                  <a:pt x="3626110" y="882185"/>
                </a:lnTo>
                <a:lnTo>
                  <a:pt x="0" y="8821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2"/>
                </a:solidFill>
                <a:latin typeface="Arial" pitchFamily="34" charset="0"/>
                <a:cs typeface="Arial" pitchFamily="34" charset="0"/>
              </a:rPr>
              <a:t>Khóa</a:t>
            </a:r>
            <a:r>
              <a:rPr lang="en-US" sz="2400" b="1" kern="1200" dirty="0" smtClean="0">
                <a:solidFill>
                  <a:schemeClr val="tx2"/>
                </a:solidFill>
                <a:latin typeface="Arial" pitchFamily="34" charset="0"/>
                <a:cs typeface="Arial" pitchFamily="34" charset="0"/>
              </a:rPr>
              <a:t> </a:t>
            </a:r>
            <a:r>
              <a:rPr lang="en-US" sz="2400" b="1" kern="1200" dirty="0" err="1" smtClean="0">
                <a:solidFill>
                  <a:schemeClr val="tx2"/>
                </a:solidFill>
                <a:latin typeface="Arial" pitchFamily="34" charset="0"/>
                <a:cs typeface="Arial" pitchFamily="34" charset="0"/>
              </a:rPr>
              <a:t>ngoại</a:t>
            </a:r>
            <a:endParaRPr lang="en-US" sz="2400" b="1" kern="1200" dirty="0" smtClean="0">
              <a:solidFill>
                <a:schemeClr val="tx2"/>
              </a:solidFill>
              <a:latin typeface="Arial" pitchFamily="34" charset="0"/>
              <a:cs typeface="Arial" pitchFamily="34" charset="0"/>
            </a:endParaRPr>
          </a:p>
          <a:p>
            <a:pPr lvl="0" algn="ctr" defTabSz="1066800">
              <a:lnSpc>
                <a:spcPct val="90000"/>
              </a:lnSpc>
              <a:spcBef>
                <a:spcPct val="0"/>
              </a:spcBef>
              <a:spcAft>
                <a:spcPct val="35000"/>
              </a:spcAft>
            </a:pPr>
            <a:r>
              <a:rPr lang="en-US" sz="2400" b="1" kern="1200" dirty="0" smtClean="0">
                <a:solidFill>
                  <a:schemeClr val="tx2"/>
                </a:solidFill>
                <a:latin typeface="Arial" pitchFamily="34" charset="0"/>
                <a:cs typeface="Arial" pitchFamily="34" charset="0"/>
              </a:rPr>
              <a:t>(Foreign key)</a:t>
            </a:r>
            <a:endParaRPr lang="en-US" sz="2400" b="1" kern="12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788842832"/>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nodeType="clickEffect">
                                  <p:stCondLst>
                                    <p:cond delay="0"/>
                                  </p:stCondLst>
                                  <p:childTnLst>
                                    <p:animEffect transition="out" filter="fade">
                                      <p:cBhvr>
                                        <p:cTn id="35" dur="1000"/>
                                        <p:tgtEl>
                                          <p:spTgt spid="5"/>
                                        </p:tgtEl>
                                      </p:cBhvr>
                                    </p:animEffect>
                                    <p:anim calcmode="lin" valueType="num">
                                      <p:cBhvr>
                                        <p:cTn id="36" dur="1000"/>
                                        <p:tgtEl>
                                          <p:spTgt spid="5"/>
                                        </p:tgtEl>
                                        <p:attrNameLst>
                                          <p:attrName>ppt_x</p:attrName>
                                        </p:attrNameLst>
                                      </p:cBhvr>
                                      <p:tavLst>
                                        <p:tav tm="0">
                                          <p:val>
                                            <p:strVal val="ppt_x"/>
                                          </p:val>
                                        </p:tav>
                                        <p:tav tm="100000">
                                          <p:val>
                                            <p:strVal val="ppt_x"/>
                                          </p:val>
                                        </p:tav>
                                      </p:tavLst>
                                    </p:anim>
                                    <p:anim calcmode="lin" valueType="num">
                                      <p:cBhvr>
                                        <p:cTn id="37" dur="1000"/>
                                        <p:tgtEl>
                                          <p:spTgt spid="5"/>
                                        </p:tgtEl>
                                        <p:attrNameLst>
                                          <p:attrName>ppt_y</p:attrName>
                                        </p:attrNameLst>
                                      </p:cBhvr>
                                      <p:tavLst>
                                        <p:tav tm="0">
                                          <p:val>
                                            <p:strVal val="ppt_y"/>
                                          </p:val>
                                        </p:tav>
                                        <p:tav tm="100000">
                                          <p:val>
                                            <p:strVal val="ppt_y+.1"/>
                                          </p:val>
                                        </p:tav>
                                      </p:tavLst>
                                    </p:anim>
                                    <p:set>
                                      <p:cBhvr>
                                        <p:cTn id="38" dur="1" fill="hold">
                                          <p:stCondLst>
                                            <p:cond delay="999"/>
                                          </p:stCondLst>
                                        </p:cTn>
                                        <p:tgtEl>
                                          <p:spTgt spid="5"/>
                                        </p:tgtEl>
                                        <p:attrNameLst>
                                          <p:attrName>style.visibility</p:attrName>
                                        </p:attrNameLst>
                                      </p:cBhvr>
                                      <p:to>
                                        <p:strVal val="hidden"/>
                                      </p:to>
                                    </p:set>
                                  </p:childTnLst>
                                </p:cTn>
                              </p:par>
                              <p:par>
                                <p:cTn id="39" presetID="42" presetClass="exit" presetSubtype="0" fill="hold" grpId="1" nodeType="withEffect">
                                  <p:stCondLst>
                                    <p:cond delay="0"/>
                                  </p:stCondLst>
                                  <p:childTnLst>
                                    <p:animEffect transition="out" filter="fade">
                                      <p:cBhvr>
                                        <p:cTn id="40" dur="1000"/>
                                        <p:tgtEl>
                                          <p:spTgt spid="6"/>
                                        </p:tgtEl>
                                      </p:cBhvr>
                                    </p:animEffect>
                                    <p:anim calcmode="lin" valueType="num">
                                      <p:cBhvr>
                                        <p:cTn id="41" dur="1000"/>
                                        <p:tgtEl>
                                          <p:spTgt spid="6"/>
                                        </p:tgtEl>
                                        <p:attrNameLst>
                                          <p:attrName>ppt_x</p:attrName>
                                        </p:attrNameLst>
                                      </p:cBhvr>
                                      <p:tavLst>
                                        <p:tav tm="0">
                                          <p:val>
                                            <p:strVal val="ppt_x"/>
                                          </p:val>
                                        </p:tav>
                                        <p:tav tm="100000">
                                          <p:val>
                                            <p:strVal val="ppt_x"/>
                                          </p:val>
                                        </p:tav>
                                      </p:tavLst>
                                    </p:anim>
                                    <p:anim calcmode="lin" valueType="num">
                                      <p:cBhvr>
                                        <p:cTn id="42" dur="1000"/>
                                        <p:tgtEl>
                                          <p:spTgt spid="6"/>
                                        </p:tgtEl>
                                        <p:attrNameLst>
                                          <p:attrName>ppt_y</p:attrName>
                                        </p:attrNameLst>
                                      </p:cBhvr>
                                      <p:tavLst>
                                        <p:tav tm="0">
                                          <p:val>
                                            <p:strVal val="ppt_y"/>
                                          </p:val>
                                        </p:tav>
                                        <p:tav tm="100000">
                                          <p:val>
                                            <p:strVal val="ppt_y+.1"/>
                                          </p:val>
                                        </p:tav>
                                      </p:tavLst>
                                    </p:anim>
                                    <p:set>
                                      <p:cBhvr>
                                        <p:cTn id="43" dur="1" fill="hold">
                                          <p:stCondLst>
                                            <p:cond delay="999"/>
                                          </p:stCondLst>
                                        </p:cTn>
                                        <p:tgtEl>
                                          <p:spTgt spid="6"/>
                                        </p:tgtEl>
                                        <p:attrNameLst>
                                          <p:attrName>style.visibility</p:attrName>
                                        </p:attrNameLst>
                                      </p:cBhvr>
                                      <p:to>
                                        <p:strVal val="hidden"/>
                                      </p:to>
                                    </p:set>
                                  </p:childTnLst>
                                </p:cTn>
                              </p:par>
                              <p:par>
                                <p:cTn id="44" presetID="42" presetClass="exit" presetSubtype="0" fill="hold" nodeType="withEffect">
                                  <p:stCondLst>
                                    <p:cond delay="0"/>
                                  </p:stCondLst>
                                  <p:childTnLst>
                                    <p:animEffect transition="out" filter="fade">
                                      <p:cBhvr>
                                        <p:cTn id="45" dur="1000"/>
                                        <p:tgtEl>
                                          <p:spTgt spid="3"/>
                                        </p:tgtEl>
                                      </p:cBhvr>
                                    </p:animEffect>
                                    <p:anim calcmode="lin" valueType="num">
                                      <p:cBhvr>
                                        <p:cTn id="46" dur="1000"/>
                                        <p:tgtEl>
                                          <p:spTgt spid="3"/>
                                        </p:tgtEl>
                                        <p:attrNameLst>
                                          <p:attrName>ppt_x</p:attrName>
                                        </p:attrNameLst>
                                      </p:cBhvr>
                                      <p:tavLst>
                                        <p:tav tm="0">
                                          <p:val>
                                            <p:strVal val="ppt_x"/>
                                          </p:val>
                                        </p:tav>
                                        <p:tav tm="100000">
                                          <p:val>
                                            <p:strVal val="ppt_x"/>
                                          </p:val>
                                        </p:tav>
                                      </p:tavLst>
                                    </p:anim>
                                    <p:anim calcmode="lin" valueType="num">
                                      <p:cBhvr>
                                        <p:cTn id="47" dur="1000"/>
                                        <p:tgtEl>
                                          <p:spTgt spid="3"/>
                                        </p:tgtEl>
                                        <p:attrNameLst>
                                          <p:attrName>ppt_y</p:attrName>
                                        </p:attrNameLst>
                                      </p:cBhvr>
                                      <p:tavLst>
                                        <p:tav tm="0">
                                          <p:val>
                                            <p:strVal val="ppt_y"/>
                                          </p:val>
                                        </p:tav>
                                        <p:tav tm="100000">
                                          <p:val>
                                            <p:strVal val="ppt_y+.1"/>
                                          </p:val>
                                        </p:tav>
                                      </p:tavLst>
                                    </p:anim>
                                    <p:set>
                                      <p:cBhvr>
                                        <p:cTn id="48" dur="1" fill="hold">
                                          <p:stCondLst>
                                            <p:cond delay="999"/>
                                          </p:stCondLst>
                                        </p:cTn>
                                        <p:tgtEl>
                                          <p:spTgt spid="3"/>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3.61111E-6 -2.59259E-6 L -3.61111E-6 -0.18495 " pathEditMode="relative" rAng="0" ptsTypes="AA">
                                      <p:cBhvr>
                                        <p:cTn id="50" dur="2000" fill="hold"/>
                                        <p:tgtEl>
                                          <p:spTgt spid="7"/>
                                        </p:tgtEl>
                                        <p:attrNameLst>
                                          <p:attrName>ppt_x</p:attrName>
                                          <p:attrName>ppt_y</p:attrName>
                                        </p:attrNameLst>
                                      </p:cBhvr>
                                      <p:rCtr x="0" y="-9259"/>
                                    </p:animMotion>
                                  </p:childTnLst>
                                </p:cTn>
                              </p:par>
                              <p:par>
                                <p:cTn id="51" presetID="42" presetClass="path" presetSubtype="0" accel="50000" decel="50000" fill="hold" grpId="1" nodeType="withEffect">
                                  <p:stCondLst>
                                    <p:cond delay="0"/>
                                  </p:stCondLst>
                                  <p:childTnLst>
                                    <p:animMotion origin="layout" path="M 4.44444E-6 3.33333E-6 L 4.44444E-6 -0.22014 " pathEditMode="relative" rAng="0" ptsTypes="AA">
                                      <p:cBhvr>
                                        <p:cTn id="52" dur="2000" fill="hold"/>
                                        <p:tgtEl>
                                          <p:spTgt spid="8"/>
                                        </p:tgtEl>
                                        <p:attrNameLst>
                                          <p:attrName>ppt_x</p:attrName>
                                          <p:attrName>ppt_y</p:attrName>
                                        </p:attrNameLst>
                                      </p:cBhvr>
                                      <p:rCtr x="0" y="-1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6996113" cy="563563"/>
          </a:xfrm>
        </p:spPr>
        <p:txBody>
          <a:bodyPr/>
          <a:lstStyle/>
          <a:p>
            <a:r>
              <a:rPr lang="en-US" cap="none" dirty="0" err="1" smtClean="0"/>
              <a:t>Mở</a:t>
            </a:r>
            <a:r>
              <a:rPr lang="en-US" cap="none" dirty="0" smtClean="0"/>
              <a:t> </a:t>
            </a:r>
            <a:r>
              <a:rPr lang="en-US" cap="none" dirty="0" err="1" smtClean="0"/>
              <a:t>rộng</a:t>
            </a:r>
            <a:r>
              <a:rPr lang="en-US" cap="none" dirty="0" smtClean="0"/>
              <a:t> </a:t>
            </a:r>
            <a:r>
              <a:rPr lang="en-US" cap="none" dirty="0" err="1" smtClean="0"/>
              <a:t>mô</a:t>
            </a:r>
            <a:r>
              <a:rPr lang="en-US" cap="none" dirty="0" smtClean="0"/>
              <a:t> </a:t>
            </a:r>
            <a:r>
              <a:rPr lang="en-US" cap="none" dirty="0" err="1" smtClean="0"/>
              <a:t>hình</a:t>
            </a:r>
            <a:r>
              <a:rPr lang="en-US" cap="none" dirty="0" smtClean="0"/>
              <a:t> </a:t>
            </a:r>
            <a:r>
              <a:rPr lang="en-US" dirty="0" smtClean="0"/>
              <a:t>ER</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82091"/>
            <a:ext cx="8035020" cy="3380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0916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914" y="1295400"/>
            <a:ext cx="7772400" cy="914398"/>
          </a:xfrm>
        </p:spPr>
        <p:txBody>
          <a:bodyPr>
            <a:normAutofit/>
          </a:bodyPr>
          <a:lstStyle/>
          <a:p>
            <a:pPr>
              <a:buFont typeface="Wingdings" pitchFamily="2" charset="2"/>
              <a:buChar char="Ø"/>
            </a:pP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mỗi</a:t>
            </a:r>
            <a:r>
              <a:rPr lang="en-US" sz="2400" dirty="0">
                <a:solidFill>
                  <a:schemeClr val="tx2"/>
                </a:solidFill>
                <a:latin typeface="Arial" pitchFamily="34" charset="0"/>
                <a:cs typeface="Arial" pitchFamily="34" charset="0"/>
              </a:rPr>
              <a:t> probe, </a:t>
            </a:r>
            <a:r>
              <a:rPr lang="en-US" sz="2400" dirty="0" err="1">
                <a:solidFill>
                  <a:schemeClr val="tx2"/>
                </a:solidFill>
                <a:latin typeface="Arial" pitchFamily="34" charset="0"/>
                <a:cs typeface="Arial" pitchFamily="34" charset="0"/>
              </a:rPr>
              <a:t>hãy</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xuất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ra</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thời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gian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sớm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ghi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lại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loại</a:t>
            </a:r>
            <a:r>
              <a:rPr lang="en-US" sz="2400" dirty="0">
                <a:solidFill>
                  <a:schemeClr val="tx2"/>
                </a:solidFill>
                <a:latin typeface="Arial" pitchFamily="34" charset="0"/>
                <a:cs typeface="Arial" pitchFamily="34" charset="0"/>
              </a:rPr>
              <a:t> camera</a:t>
            </a:r>
          </a:p>
          <a:p>
            <a:endParaRPr lang="en-US" sz="2400" dirty="0">
              <a:solidFill>
                <a:schemeClr val="tx2"/>
              </a:solidFill>
              <a:latin typeface="Arial" pitchFamily="34" charset="0"/>
              <a:cs typeface="Arial" pitchFamily="34" charset="0"/>
            </a:endParaRPr>
          </a:p>
        </p:txBody>
      </p:sp>
      <p:sp>
        <p:nvSpPr>
          <p:cNvPr id="2" name="Title 1"/>
          <p:cNvSpPr>
            <a:spLocks noGrp="1"/>
          </p:cNvSpPr>
          <p:nvPr>
            <p:ph type="title"/>
          </p:nvPr>
        </p:nvSpPr>
        <p:spPr>
          <a:xfrm>
            <a:off x="1405630" y="-30892"/>
            <a:ext cx="7315200" cy="884238"/>
          </a:xfrm>
        </p:spPr>
        <p:txBody>
          <a:bodyPr>
            <a:noAutofit/>
          </a:bodyPr>
          <a:lstStyle/>
          <a:p>
            <a:r>
              <a:rPr lang="en-US" sz="3600" cap="none" dirty="0" smtClean="0">
                <a:latin typeface="Arial" pitchFamily="34" charset="0"/>
                <a:cs typeface="Arial" pitchFamily="34" charset="0"/>
              </a:rPr>
              <a:t>Nested Collection</a:t>
            </a:r>
            <a:endParaRPr lang="en-US" sz="3600" cap="none" dirty="0">
              <a:latin typeface="Arial" pitchFamily="34" charset="0"/>
              <a:cs typeface="Arial" pitchFamily="34" charset="0"/>
            </a:endParaRPr>
          </a:p>
        </p:txBody>
      </p:sp>
      <p:sp>
        <p:nvSpPr>
          <p:cNvPr id="6" name="Content Placeholder 2"/>
          <p:cNvSpPr txBox="1">
            <a:spLocks/>
          </p:cNvSpPr>
          <p:nvPr/>
        </p:nvSpPr>
        <p:spPr>
          <a:xfrm>
            <a:off x="619540" y="2859443"/>
            <a:ext cx="7772400" cy="591232"/>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sz="2400" dirty="0" err="1">
                <a:solidFill>
                  <a:schemeClr val="tx2"/>
                </a:solidFill>
                <a:latin typeface="Arial" pitchFamily="34" charset="0"/>
                <a:cs typeface="Arial" pitchFamily="34" charset="0"/>
              </a:rPr>
              <a:t>Tìm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thời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điểm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sớm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ghi</a:t>
            </a:r>
            <a:r>
              <a:rPr lang="en-US" sz="2400" dirty="0">
                <a:solidFill>
                  <a:schemeClr val="tx2"/>
                </a:solidFill>
                <a:latin typeface="Arial" pitchFamily="34" charset="0"/>
                <a:cs typeface="Arial" pitchFamily="34" charset="0"/>
              </a:rPr>
              <a:t> ở latitude =5,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longitude =10</a:t>
            </a:r>
          </a:p>
          <a:p>
            <a:pPr marL="68580" indent="0">
              <a:buNone/>
            </a:pPr>
            <a:endParaRPr lang="en-US" sz="2400" dirty="0">
              <a:solidFill>
                <a:schemeClr val="tx2"/>
              </a:solidFill>
              <a:latin typeface="Arial" pitchFamily="34" charset="0"/>
              <a:cs typeface="Arial" pitchFamily="34" charset="0"/>
            </a:endParaRPr>
          </a:p>
        </p:txBody>
      </p:sp>
      <p:sp>
        <p:nvSpPr>
          <p:cNvPr id="7" name="TextBox 6"/>
          <p:cNvSpPr txBox="1"/>
          <p:nvPr/>
        </p:nvSpPr>
        <p:spPr>
          <a:xfrm>
            <a:off x="1182757" y="2213111"/>
            <a:ext cx="6558847" cy="830997"/>
          </a:xfrm>
          <a:prstGeom prst="rect">
            <a:avLst/>
          </a:prstGeom>
          <a:noFill/>
        </p:spPr>
        <p:txBody>
          <a:bodyPr wrap="none" rtlCol="0">
            <a:spAutoFit/>
          </a:bodyPr>
          <a:lstStyle/>
          <a:p>
            <a:r>
              <a:rPr lang="en-US" sz="2400" b="1" dirty="0">
                <a:solidFill>
                  <a:schemeClr val="tx2"/>
                </a:solidFill>
                <a:latin typeface="Arial" pitchFamily="34" charset="0"/>
                <a:cs typeface="Arial" pitchFamily="34" charset="0"/>
              </a:rPr>
              <a:t>Probes1 (</a:t>
            </a:r>
            <a:r>
              <a:rPr lang="en-US" sz="2400" b="1" dirty="0" err="1">
                <a:solidFill>
                  <a:schemeClr val="tx2"/>
                </a:solidFill>
                <a:latin typeface="Arial" pitchFamily="34" charset="0"/>
                <a:cs typeface="Arial" pitchFamily="34" charset="0"/>
              </a:rPr>
              <a:t>pid</a:t>
            </a:r>
            <a:r>
              <a:rPr lang="en-US" sz="2400" b="1" dirty="0">
                <a:solidFill>
                  <a:schemeClr val="tx2"/>
                </a:solidFill>
                <a:latin typeface="Arial" pitchFamily="34" charset="0"/>
                <a:cs typeface="Arial" pitchFamily="34" charset="0"/>
              </a:rPr>
              <a:t>: integer, </a:t>
            </a:r>
            <a:r>
              <a:rPr lang="en-US" sz="2400" b="1" dirty="0" err="1">
                <a:solidFill>
                  <a:schemeClr val="tx2"/>
                </a:solidFill>
                <a:latin typeface="Arial" pitchFamily="34" charset="0"/>
                <a:cs typeface="Arial" pitchFamily="34" charset="0"/>
              </a:rPr>
              <a:t>locseq</a:t>
            </a:r>
            <a:r>
              <a:rPr lang="en-US" sz="2400" b="1" dirty="0">
                <a:solidFill>
                  <a:schemeClr val="tx2"/>
                </a:solidFill>
                <a:latin typeface="Arial" pitchFamily="34" charset="0"/>
                <a:cs typeface="Arial" pitchFamily="34" charset="0"/>
              </a:rPr>
              <a:t>: </a:t>
            </a:r>
            <a:r>
              <a:rPr lang="en-US" sz="2400" b="1" dirty="0" err="1">
                <a:solidFill>
                  <a:schemeClr val="tx2"/>
                </a:solidFill>
                <a:latin typeface="Arial" pitchFamily="34" charset="0"/>
                <a:cs typeface="Arial" pitchFamily="34" charset="0"/>
              </a:rPr>
              <a:t>location_seq</a:t>
            </a:r>
            <a:r>
              <a:rPr lang="en-US" sz="2400" b="1" dirty="0">
                <a:solidFill>
                  <a:schemeClr val="tx2"/>
                </a:solidFill>
                <a:latin typeface="Arial" pitchFamily="34" charset="0"/>
                <a:cs typeface="Arial" pitchFamily="34" charset="0"/>
              </a:rPr>
              <a:t>)</a:t>
            </a:r>
            <a:endParaRPr lang="en-US" sz="2400" dirty="0">
              <a:solidFill>
                <a:schemeClr val="tx2"/>
              </a:solidFill>
              <a:latin typeface="Arial" pitchFamily="34" charset="0"/>
              <a:cs typeface="Arial" pitchFamily="34" charset="0"/>
            </a:endParaRPr>
          </a:p>
          <a:p>
            <a:endParaRPr lang="en-US" sz="2400" dirty="0">
              <a:solidFill>
                <a:schemeClr val="tx2"/>
              </a:solidFill>
              <a:latin typeface="Arial" pitchFamily="34" charset="0"/>
              <a:cs typeface="Arial" pitchFamily="34" charset="0"/>
            </a:endParaRPr>
          </a:p>
        </p:txBody>
      </p:sp>
      <p:sp>
        <p:nvSpPr>
          <p:cNvPr id="8" name="TextBox 7"/>
          <p:cNvSpPr txBox="1"/>
          <p:nvPr/>
        </p:nvSpPr>
        <p:spPr>
          <a:xfrm>
            <a:off x="1152939" y="3740712"/>
            <a:ext cx="7820583" cy="1200329"/>
          </a:xfrm>
          <a:prstGeom prst="rect">
            <a:avLst/>
          </a:prstGeom>
          <a:noFill/>
        </p:spPr>
        <p:txBody>
          <a:bodyPr wrap="square" rtlCol="0">
            <a:spAutoFit/>
          </a:bodyPr>
          <a:lstStyle/>
          <a:p>
            <a:r>
              <a:rPr lang="en-US" sz="2400" b="1" dirty="0">
                <a:solidFill>
                  <a:schemeClr val="tx2"/>
                </a:solidFill>
                <a:latin typeface="Arial" pitchFamily="34" charset="0"/>
                <a:cs typeface="Arial" pitchFamily="34" charset="0"/>
              </a:rPr>
              <a:t>Probes2 (</a:t>
            </a:r>
            <a:r>
              <a:rPr lang="en-US" sz="2400" b="1" dirty="0" err="1">
                <a:solidFill>
                  <a:schemeClr val="tx2"/>
                </a:solidFill>
                <a:latin typeface="Arial" pitchFamily="34" charset="0"/>
                <a:cs typeface="Arial" pitchFamily="34" charset="0"/>
              </a:rPr>
              <a:t>pid</a:t>
            </a:r>
            <a:r>
              <a:rPr lang="en-US" sz="2400" b="1" dirty="0">
                <a:solidFill>
                  <a:schemeClr val="tx2"/>
                </a:solidFill>
                <a:latin typeface="Arial" pitchFamily="34" charset="0"/>
                <a:cs typeface="Arial" pitchFamily="34" charset="0"/>
              </a:rPr>
              <a:t>: integer, </a:t>
            </a:r>
            <a:r>
              <a:rPr lang="en-US" sz="2400" b="1" dirty="0" err="1">
                <a:solidFill>
                  <a:schemeClr val="tx2"/>
                </a:solidFill>
                <a:latin typeface="Arial" pitchFamily="34" charset="0"/>
                <a:cs typeface="Arial" pitchFamily="34" charset="0"/>
              </a:rPr>
              <a:t>time:timestamp</a:t>
            </a:r>
            <a:r>
              <a:rPr lang="en-US" sz="2400" b="1" dirty="0">
                <a:solidFill>
                  <a:schemeClr val="tx2"/>
                </a:solidFill>
                <a:latin typeface="Arial" pitchFamily="34" charset="0"/>
                <a:cs typeface="Arial" pitchFamily="34" charset="0"/>
              </a:rPr>
              <a:t>, latitude: real, </a:t>
            </a:r>
            <a:r>
              <a:rPr lang="en-US" sz="2400" b="1" dirty="0" smtClean="0">
                <a:solidFill>
                  <a:schemeClr val="tx2"/>
                </a:solidFill>
                <a:latin typeface="Arial" pitchFamily="34" charset="0"/>
                <a:cs typeface="Arial" pitchFamily="34" charset="0"/>
              </a:rPr>
              <a:t>	longitude</a:t>
            </a:r>
            <a:r>
              <a:rPr lang="en-US" sz="2400" b="1" dirty="0">
                <a:solidFill>
                  <a:schemeClr val="tx2"/>
                </a:solidFill>
                <a:latin typeface="Arial" pitchFamily="34" charset="0"/>
                <a:cs typeface="Arial" pitchFamily="34" charset="0"/>
              </a:rPr>
              <a:t>: real)</a:t>
            </a:r>
            <a:endParaRPr lang="en-US" sz="2400" dirty="0">
              <a:solidFill>
                <a:schemeClr val="tx2"/>
              </a:solidFill>
              <a:latin typeface="Arial" pitchFamily="34" charset="0"/>
              <a:cs typeface="Arial" pitchFamily="34" charset="0"/>
            </a:endParaRPr>
          </a:p>
          <a:p>
            <a:endParaRPr lang="en-US" sz="2400" dirty="0">
              <a:solidFill>
                <a:schemeClr val="tx2"/>
              </a:solidFill>
              <a:latin typeface="Arial" pitchFamily="34" charset="0"/>
              <a:cs typeface="Arial" pitchFamily="34" charset="0"/>
            </a:endParaRPr>
          </a:p>
        </p:txBody>
      </p:sp>
      <p:sp>
        <p:nvSpPr>
          <p:cNvPr id="10" name="TextBox 9"/>
          <p:cNvSpPr txBox="1"/>
          <p:nvPr/>
        </p:nvSpPr>
        <p:spPr>
          <a:xfrm>
            <a:off x="622853" y="4602540"/>
            <a:ext cx="8350670" cy="1569660"/>
          </a:xfrm>
          <a:prstGeom prst="rect">
            <a:avLst/>
          </a:prstGeom>
          <a:noFill/>
        </p:spPr>
        <p:txBody>
          <a:bodyPr wrap="square" rtlCol="0">
            <a:spAutoFit/>
          </a:bodyPr>
          <a:lstStyle/>
          <a:p>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rPr>
              <a:t>Sự</a:t>
            </a:r>
            <a:r>
              <a:rPr lang="en-US" sz="2400" b="1" dirty="0" smtClean="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lựa</a:t>
            </a:r>
            <a:r>
              <a:rPr lang="en-US" sz="2400" b="1" dirty="0" smtClean="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chọn</a:t>
            </a:r>
            <a:r>
              <a:rPr lang="en-US" sz="2400" b="1" dirty="0" smtClean="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trong</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thiết</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kế</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lược</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đồ</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phải</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phụ</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thuộc</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vào</a:t>
            </a:r>
            <a:r>
              <a:rPr lang="en-US" sz="2400" b="1" dirty="0">
                <a:solidFill>
                  <a:srgbClr val="00B050"/>
                </a:solidFill>
                <a:latin typeface="Arial" pitchFamily="34" charset="0"/>
                <a:cs typeface="Arial" pitchFamily="34" charset="0"/>
              </a:rPr>
              <a:t> </a:t>
            </a:r>
            <a:r>
              <a:rPr lang="en-US" sz="2400" b="1" dirty="0" err="1">
                <a:solidFill>
                  <a:srgbClr val="00B050"/>
                </a:solidFill>
                <a:latin typeface="Arial" pitchFamily="34" charset="0"/>
                <a:cs typeface="Arial" pitchFamily="34" charset="0"/>
              </a:rPr>
              <a:t>lượng</a:t>
            </a:r>
            <a:r>
              <a:rPr lang="en-US" sz="2400" b="1" dirty="0">
                <a:solidFill>
                  <a:srgbClr val="00B050"/>
                </a:solidFill>
                <a:latin typeface="Arial" pitchFamily="34" charset="0"/>
                <a:cs typeface="Arial" pitchFamily="34" charset="0"/>
              </a:rPr>
              <a:t> workload </a:t>
            </a:r>
            <a:r>
              <a:rPr lang="en-US" sz="2400" b="1" dirty="0" err="1">
                <a:solidFill>
                  <a:srgbClr val="00B050"/>
                </a:solidFill>
                <a:latin typeface="Arial" pitchFamily="34" charset="0"/>
                <a:cs typeface="Arial" pitchFamily="34" charset="0"/>
              </a:rPr>
              <a:t>mong</a:t>
            </a:r>
            <a:r>
              <a:rPr lang="en-US" sz="2400" b="1" dirty="0">
                <a:solidFill>
                  <a:srgbClr val="00B050"/>
                </a:solidFill>
                <a:latin typeface="Arial" pitchFamily="34" charset="0"/>
                <a:cs typeface="Arial" pitchFamily="34" charset="0"/>
              </a:rPr>
              <a:t> </a:t>
            </a:r>
            <a:r>
              <a:rPr lang="en-US" sz="2400" b="1" dirty="0" err="1" smtClean="0">
                <a:solidFill>
                  <a:srgbClr val="00B050"/>
                </a:solidFill>
                <a:latin typeface="Arial" pitchFamily="34" charset="0"/>
                <a:cs typeface="Arial" pitchFamily="34" charset="0"/>
              </a:rPr>
              <a:t>muốn</a:t>
            </a:r>
            <a:endParaRPr lang="en-US" sz="2400" b="1" dirty="0">
              <a:solidFill>
                <a:srgbClr val="00B050"/>
              </a:solidFill>
              <a:latin typeface="Arial" pitchFamily="34" charset="0"/>
              <a:cs typeface="Arial" pitchFamily="34" charset="0"/>
            </a:endParaRPr>
          </a:p>
          <a:p>
            <a:pPr>
              <a:lnSpc>
                <a:spcPct val="200000"/>
              </a:lnSpc>
            </a:pP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Tránh</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lạm</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dụng</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tập</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hợp</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lồng</a:t>
            </a:r>
            <a:r>
              <a:rPr lang="en-US" sz="2400" b="1" dirty="0" smtClean="0">
                <a:solidFill>
                  <a:srgbClr val="00B050"/>
                </a:solidFill>
                <a:latin typeface="Arial" pitchFamily="34" charset="0"/>
                <a:cs typeface="Arial" pitchFamily="34" charset="0"/>
                <a:sym typeface="Wingdings" pitchFamily="2" charset="2"/>
              </a:rPr>
              <a:t> </a:t>
            </a:r>
            <a:r>
              <a:rPr lang="en-US" sz="2400" b="1" dirty="0" err="1" smtClean="0">
                <a:solidFill>
                  <a:srgbClr val="00B050"/>
                </a:solidFill>
                <a:latin typeface="Arial" pitchFamily="34" charset="0"/>
                <a:cs typeface="Arial" pitchFamily="34" charset="0"/>
                <a:sym typeface="Wingdings" pitchFamily="2" charset="2"/>
              </a:rPr>
              <a:t>nhau</a:t>
            </a:r>
            <a:endParaRPr lang="en-US" sz="2400" b="1" dirty="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31274911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750" fill="hold"/>
                                        <p:tgtEl>
                                          <p:spTgt spid="10"/>
                                        </p:tgtEl>
                                        <p:attrNameLst>
                                          <p:attrName>ppt_x</p:attrName>
                                        </p:attrNameLst>
                                      </p:cBhvr>
                                      <p:tavLst>
                                        <p:tav tm="0">
                                          <p:val>
                                            <p:strVal val="0-#ppt_w/2"/>
                                          </p:val>
                                        </p:tav>
                                        <p:tav tm="100000">
                                          <p:val>
                                            <p:strVal val="#ppt_x"/>
                                          </p:val>
                                        </p:tav>
                                      </p:tavLst>
                                    </p:anim>
                                    <p:anim calcmode="lin" valueType="num">
                                      <p:cBhvr additive="base">
                                        <p:cTn id="36"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39565754"/>
              </p:ext>
            </p:extLst>
          </p:nvPr>
        </p:nvGraphicFramePr>
        <p:xfrm>
          <a:off x="609600" y="1143000"/>
          <a:ext cx="8153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447800" y="0"/>
            <a:ext cx="7315200" cy="715963"/>
          </a:xfrm>
        </p:spPr>
        <p:txBody>
          <a:bodyPr>
            <a:normAutofit/>
          </a:bodyPr>
          <a:lstStyle/>
          <a:p>
            <a:pPr algn="l"/>
            <a:r>
              <a:rPr lang="en-US" sz="3600" cap="none" dirty="0" err="1" smtClean="0">
                <a:latin typeface="Arial" pitchFamily="34" charset="0"/>
                <a:cs typeface="Arial" pitchFamily="34" charset="0"/>
              </a:rPr>
              <a:t>Các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thách</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thức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cài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đặt</a:t>
            </a:r>
            <a:r>
              <a:rPr lang="en-US" sz="3600" cap="none" dirty="0" smtClean="0">
                <a:latin typeface="Arial" pitchFamily="34" charset="0"/>
                <a:cs typeface="Arial" pitchFamily="34" charset="0"/>
              </a:rPr>
              <a:t> </a:t>
            </a:r>
            <a:r>
              <a:rPr lang="en-US" sz="3600" dirty="0" smtClean="0">
                <a:latin typeface="Arial" pitchFamily="34" charset="0"/>
                <a:cs typeface="Arial" pitchFamily="34" charset="0"/>
              </a:rPr>
              <a:t>ORDBMS</a:t>
            </a:r>
            <a:endParaRPr lang="en-US" sz="3600" dirty="0">
              <a:latin typeface="Arial" pitchFamily="34" charset="0"/>
              <a:cs typeface="Arial" pitchFamily="34" charset="0"/>
            </a:endParaRPr>
          </a:p>
        </p:txBody>
      </p:sp>
    </p:spTree>
    <p:extLst>
      <p:ext uri="{BB962C8B-B14F-4D97-AF65-F5344CB8AC3E}">
        <p14:creationId xmlns:p14="http://schemas.microsoft.com/office/powerpoint/2010/main" val="24117314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94441289"/>
              </p:ext>
            </p:extLst>
          </p:nvPr>
        </p:nvGraphicFramePr>
        <p:xfrm>
          <a:off x="685800" y="1371600"/>
          <a:ext cx="7772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09600" y="-304800"/>
            <a:ext cx="8915400" cy="1371600"/>
          </a:xfrm>
        </p:spPr>
        <p:txBody>
          <a:bodyPr>
            <a:noAutofit/>
          </a:bodyPr>
          <a:lstStyle/>
          <a:p>
            <a:r>
              <a:rPr lang="en-US" sz="2800" cap="none" dirty="0" err="1" smtClean="0">
                <a:latin typeface="Arial" pitchFamily="34" charset="0"/>
                <a:cs typeface="Arial" pitchFamily="34" charset="0"/>
              </a:rPr>
              <a:t>Lưu</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trữ</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đối</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tượng</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có</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cấu</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trúc</a:t>
            </a:r>
            <a:r>
              <a:rPr lang="en-US" sz="2800" cap="none" dirty="0" smtClean="0">
                <a:latin typeface="Arial" pitchFamily="34" charset="0"/>
                <a:cs typeface="Arial" pitchFamily="34" charset="0"/>
              </a:rPr>
              <a:t> </a:t>
            </a:r>
            <a:r>
              <a:rPr lang="en-US" sz="2800" cap="none" dirty="0" err="1" smtClean="0">
                <a:latin typeface="Arial" pitchFamily="34" charset="0"/>
                <a:cs typeface="Arial" pitchFamily="34" charset="0"/>
              </a:rPr>
              <a:t>và</a:t>
            </a:r>
            <a:r>
              <a:rPr lang="en-US" sz="2800" cap="none" dirty="0" smtClean="0">
                <a:latin typeface="Arial" pitchFamily="34" charset="0"/>
                <a:cs typeface="Arial" pitchFamily="34" charset="0"/>
              </a:rPr>
              <a:t> ADT </a:t>
            </a:r>
            <a:r>
              <a:rPr lang="en-US" sz="2800" cap="none" dirty="0" err="1" smtClean="0">
                <a:latin typeface="Arial" pitchFamily="34" charset="0"/>
                <a:cs typeface="Arial" pitchFamily="34" charset="0"/>
              </a:rPr>
              <a:t>lớn</a:t>
            </a:r>
            <a:endParaRPr lang="en-US" sz="2800" cap="none" dirty="0">
              <a:latin typeface="Arial" pitchFamily="34" charset="0"/>
              <a:cs typeface="Arial" pitchFamily="34" charset="0"/>
            </a:endParaRPr>
          </a:p>
        </p:txBody>
      </p:sp>
    </p:spTree>
    <p:extLst>
      <p:ext uri="{BB962C8B-B14F-4D97-AF65-F5344CB8AC3E}">
        <p14:creationId xmlns:p14="http://schemas.microsoft.com/office/powerpoint/2010/main" val="207872683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53E97D11-CD5B-4376-8816-4FD55DA3F195}"/>
                                            </p:graphicEl>
                                          </p:spTgt>
                                        </p:tgtEl>
                                        <p:attrNameLst>
                                          <p:attrName>style.visibility</p:attrName>
                                        </p:attrNameLst>
                                      </p:cBhvr>
                                      <p:to>
                                        <p:strVal val="visible"/>
                                      </p:to>
                                    </p:set>
                                    <p:anim calcmode="lin" valueType="num">
                                      <p:cBhvr additive="base">
                                        <p:cTn id="7" dur="750" fill="hold"/>
                                        <p:tgtEl>
                                          <p:spTgt spid="4">
                                            <p:graphicEl>
                                              <a:dgm id="{53E97D11-CD5B-4376-8816-4FD55DA3F195}"/>
                                            </p:graphicEl>
                                          </p:spTgt>
                                        </p:tgtEl>
                                        <p:attrNameLst>
                                          <p:attrName>ppt_x</p:attrName>
                                        </p:attrNameLst>
                                      </p:cBhvr>
                                      <p:tavLst>
                                        <p:tav tm="0">
                                          <p:val>
                                            <p:strVal val="#ppt_x"/>
                                          </p:val>
                                        </p:tav>
                                        <p:tav tm="100000">
                                          <p:val>
                                            <p:strVal val="#ppt_x"/>
                                          </p:val>
                                        </p:tav>
                                      </p:tavLst>
                                    </p:anim>
                                    <p:anim calcmode="lin" valueType="num">
                                      <p:cBhvr additive="base">
                                        <p:cTn id="8" dur="750" fill="hold"/>
                                        <p:tgtEl>
                                          <p:spTgt spid="4">
                                            <p:graphicEl>
                                              <a:dgm id="{53E97D11-CD5B-4376-8816-4FD55DA3F19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D25FFEE4-714F-451F-BE28-8335DF416E67}"/>
                                            </p:graphicEl>
                                          </p:spTgt>
                                        </p:tgtEl>
                                        <p:attrNameLst>
                                          <p:attrName>style.visibility</p:attrName>
                                        </p:attrNameLst>
                                      </p:cBhvr>
                                      <p:to>
                                        <p:strVal val="visible"/>
                                      </p:to>
                                    </p:set>
                                    <p:anim calcmode="lin" valueType="num">
                                      <p:cBhvr additive="base">
                                        <p:cTn id="13" dur="750" fill="hold"/>
                                        <p:tgtEl>
                                          <p:spTgt spid="4">
                                            <p:graphicEl>
                                              <a:dgm id="{D25FFEE4-714F-451F-BE28-8335DF416E67}"/>
                                            </p:graphicEl>
                                          </p:spTgt>
                                        </p:tgtEl>
                                        <p:attrNameLst>
                                          <p:attrName>ppt_x</p:attrName>
                                        </p:attrNameLst>
                                      </p:cBhvr>
                                      <p:tavLst>
                                        <p:tav tm="0">
                                          <p:val>
                                            <p:strVal val="#ppt_x"/>
                                          </p:val>
                                        </p:tav>
                                        <p:tav tm="100000">
                                          <p:val>
                                            <p:strVal val="#ppt_x"/>
                                          </p:val>
                                        </p:tav>
                                      </p:tavLst>
                                    </p:anim>
                                    <p:anim calcmode="lin" valueType="num">
                                      <p:cBhvr additive="base">
                                        <p:cTn id="14" dur="750" fill="hold"/>
                                        <p:tgtEl>
                                          <p:spTgt spid="4">
                                            <p:graphicEl>
                                              <a:dgm id="{D25FFEE4-714F-451F-BE28-8335DF416E6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13E38B2F-9FFB-4EF7-9CF6-F87E56143216}"/>
                                            </p:graphicEl>
                                          </p:spTgt>
                                        </p:tgtEl>
                                        <p:attrNameLst>
                                          <p:attrName>style.visibility</p:attrName>
                                        </p:attrNameLst>
                                      </p:cBhvr>
                                      <p:to>
                                        <p:strVal val="visible"/>
                                      </p:to>
                                    </p:set>
                                    <p:anim calcmode="lin" valueType="num">
                                      <p:cBhvr additive="base">
                                        <p:cTn id="19" dur="750" fill="hold"/>
                                        <p:tgtEl>
                                          <p:spTgt spid="4">
                                            <p:graphicEl>
                                              <a:dgm id="{13E38B2F-9FFB-4EF7-9CF6-F87E56143216}"/>
                                            </p:graphicEl>
                                          </p:spTgt>
                                        </p:tgtEl>
                                        <p:attrNameLst>
                                          <p:attrName>ppt_x</p:attrName>
                                        </p:attrNameLst>
                                      </p:cBhvr>
                                      <p:tavLst>
                                        <p:tav tm="0">
                                          <p:val>
                                            <p:strVal val="#ppt_x"/>
                                          </p:val>
                                        </p:tav>
                                        <p:tav tm="100000">
                                          <p:val>
                                            <p:strVal val="#ppt_x"/>
                                          </p:val>
                                        </p:tav>
                                      </p:tavLst>
                                    </p:anim>
                                    <p:anim calcmode="lin" valueType="num">
                                      <p:cBhvr additive="base">
                                        <p:cTn id="20" dur="750" fill="hold"/>
                                        <p:tgtEl>
                                          <p:spTgt spid="4">
                                            <p:graphicEl>
                                              <a:dgm id="{13E38B2F-9FFB-4EF7-9CF6-F87E56143216}"/>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graphicEl>
                                              <a:dgm id="{C5F8A51C-7C67-4B32-9152-6380256F6D9A}"/>
                                            </p:graphicEl>
                                          </p:spTgt>
                                        </p:tgtEl>
                                        <p:attrNameLst>
                                          <p:attrName>style.visibility</p:attrName>
                                        </p:attrNameLst>
                                      </p:cBhvr>
                                      <p:to>
                                        <p:strVal val="visible"/>
                                      </p:to>
                                    </p:set>
                                    <p:anim calcmode="lin" valueType="num">
                                      <p:cBhvr additive="base">
                                        <p:cTn id="25" dur="750" fill="hold"/>
                                        <p:tgtEl>
                                          <p:spTgt spid="4">
                                            <p:graphicEl>
                                              <a:dgm id="{C5F8A51C-7C67-4B32-9152-6380256F6D9A}"/>
                                            </p:graphic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4">
                                            <p:graphicEl>
                                              <a:dgm id="{C5F8A51C-7C67-4B32-9152-6380256F6D9A}"/>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graphicEl>
                                              <a:dgm id="{641E1D94-F9CC-4DF6-A461-36926100D9D9}"/>
                                            </p:graphicEl>
                                          </p:spTgt>
                                        </p:tgtEl>
                                        <p:attrNameLst>
                                          <p:attrName>style.visibility</p:attrName>
                                        </p:attrNameLst>
                                      </p:cBhvr>
                                      <p:to>
                                        <p:strVal val="visible"/>
                                      </p:to>
                                    </p:set>
                                    <p:anim calcmode="lin" valueType="num">
                                      <p:cBhvr additive="base">
                                        <p:cTn id="31" dur="750" fill="hold"/>
                                        <p:tgtEl>
                                          <p:spTgt spid="4">
                                            <p:graphicEl>
                                              <a:dgm id="{641E1D94-F9CC-4DF6-A461-36926100D9D9}"/>
                                            </p:graphicEl>
                                          </p:spTgt>
                                        </p:tgtEl>
                                        <p:attrNameLst>
                                          <p:attrName>ppt_x</p:attrName>
                                        </p:attrNameLst>
                                      </p:cBhvr>
                                      <p:tavLst>
                                        <p:tav tm="0">
                                          <p:val>
                                            <p:strVal val="0-#ppt_w/2"/>
                                          </p:val>
                                        </p:tav>
                                        <p:tav tm="100000">
                                          <p:val>
                                            <p:strVal val="#ppt_x"/>
                                          </p:val>
                                        </p:tav>
                                      </p:tavLst>
                                    </p:anim>
                                    <p:anim calcmode="lin" valueType="num">
                                      <p:cBhvr additive="base">
                                        <p:cTn id="32" dur="750" fill="hold"/>
                                        <p:tgtEl>
                                          <p:spTgt spid="4">
                                            <p:graphicEl>
                                              <a:dgm id="{641E1D94-F9CC-4DF6-A461-36926100D9D9}"/>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graphicEl>
                                              <a:dgm id="{AADA4DF3-1B1B-48D8-8E00-C4D1B7A08533}"/>
                                            </p:graphicEl>
                                          </p:spTgt>
                                        </p:tgtEl>
                                        <p:attrNameLst>
                                          <p:attrName>style.visibility</p:attrName>
                                        </p:attrNameLst>
                                      </p:cBhvr>
                                      <p:to>
                                        <p:strVal val="visible"/>
                                      </p:to>
                                    </p:set>
                                    <p:anim calcmode="lin" valueType="num">
                                      <p:cBhvr additive="base">
                                        <p:cTn id="37" dur="750" fill="hold"/>
                                        <p:tgtEl>
                                          <p:spTgt spid="4">
                                            <p:graphicEl>
                                              <a:dgm id="{AADA4DF3-1B1B-48D8-8E00-C4D1B7A08533}"/>
                                            </p:graphicEl>
                                          </p:spTgt>
                                        </p:tgtEl>
                                        <p:attrNameLst>
                                          <p:attrName>ppt_x</p:attrName>
                                        </p:attrNameLst>
                                      </p:cBhvr>
                                      <p:tavLst>
                                        <p:tav tm="0">
                                          <p:val>
                                            <p:strVal val="0-#ppt_w/2"/>
                                          </p:val>
                                        </p:tav>
                                        <p:tav tm="100000">
                                          <p:val>
                                            <p:strVal val="#ppt_x"/>
                                          </p:val>
                                        </p:tav>
                                      </p:tavLst>
                                    </p:anim>
                                    <p:anim calcmode="lin" valueType="num">
                                      <p:cBhvr additive="base">
                                        <p:cTn id="38" dur="750" fill="hold"/>
                                        <p:tgtEl>
                                          <p:spTgt spid="4">
                                            <p:graphicEl>
                                              <a:dgm id="{AADA4DF3-1B1B-48D8-8E00-C4D1B7A08533}"/>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829" y="0"/>
            <a:ext cx="7772400" cy="792162"/>
          </a:xfrm>
        </p:spPr>
        <p:txBody>
          <a:bodyPr>
            <a:normAutofit/>
          </a:bodyPr>
          <a:lstStyle/>
          <a:p>
            <a:pPr algn="l"/>
            <a:r>
              <a:rPr lang="en-US" sz="3600" cap="none" dirty="0" err="1" smtClean="0">
                <a:latin typeface="Arial" pitchFamily="34" charset="0"/>
                <a:cs typeface="Arial" pitchFamily="34" charset="0"/>
              </a:rPr>
              <a:t>Chỉ</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mục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trên</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loại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dữ</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liệu</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mới</a:t>
            </a:r>
            <a:endParaRPr lang="en-US" sz="3600" cap="none" dirty="0">
              <a:latin typeface="Arial" pitchFamily="34" charset="0"/>
              <a:cs typeface="Arial"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09" y="2065366"/>
            <a:ext cx="1447800" cy="13239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8409" y="2187666"/>
            <a:ext cx="1219200" cy="121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6009" y="2065366"/>
            <a:ext cx="1219200" cy="12192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35609" y="5173531"/>
            <a:ext cx="1219200" cy="1219200"/>
          </a:xfrm>
          <a:prstGeom prst="rect">
            <a:avLst/>
          </a:prstGeom>
        </p:spPr>
      </p:pic>
      <p:cxnSp>
        <p:nvCxnSpPr>
          <p:cNvPr id="13" name="Straight Arrow Connector 12"/>
          <p:cNvCxnSpPr/>
          <p:nvPr/>
        </p:nvCxnSpPr>
        <p:spPr>
          <a:xfrm>
            <a:off x="1578209" y="3623028"/>
            <a:ext cx="1828800" cy="157369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37418" y="5459966"/>
            <a:ext cx="1830000" cy="646331"/>
          </a:xfrm>
          <a:prstGeom prst="rect">
            <a:avLst/>
          </a:prstGeom>
          <a:noFill/>
        </p:spPr>
        <p:txBody>
          <a:bodyPr wrap="square" rtlCol="0">
            <a:spAutoFit/>
          </a:bodyPr>
          <a:lstStyle/>
          <a:p>
            <a:r>
              <a:rPr lang="en-US" sz="3600" dirty="0" smtClean="0">
                <a:solidFill>
                  <a:schemeClr val="tx2"/>
                </a:solidFill>
              </a:rPr>
              <a:t>INDEX</a:t>
            </a:r>
            <a:endParaRPr lang="en-US" sz="3600" dirty="0">
              <a:solidFill>
                <a:schemeClr val="tx2"/>
              </a:solidFill>
            </a:endParaRPr>
          </a:p>
        </p:txBody>
      </p:sp>
      <p:cxnSp>
        <p:nvCxnSpPr>
          <p:cNvPr id="17" name="Straight Arrow Connector 16"/>
          <p:cNvCxnSpPr/>
          <p:nvPr/>
        </p:nvCxnSpPr>
        <p:spPr>
          <a:xfrm>
            <a:off x="3635609" y="3623028"/>
            <a:ext cx="609600" cy="155050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572000" y="3623028"/>
            <a:ext cx="1122209" cy="1550503"/>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953000" y="3851628"/>
            <a:ext cx="2187809" cy="160833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34533" y="2002853"/>
            <a:ext cx="1449000" cy="1449000"/>
          </a:xfrm>
          <a:prstGeom prst="rect">
            <a:avLst/>
          </a:prstGeom>
        </p:spPr>
      </p:pic>
    </p:spTree>
    <p:extLst>
      <p:ext uri="{BB962C8B-B14F-4D97-AF65-F5344CB8AC3E}">
        <p14:creationId xmlns:p14="http://schemas.microsoft.com/office/powerpoint/2010/main" val="64297639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par>
                                <p:cTn id="28" presetID="26" presetClass="emph" presetSubtype="0" fill="hold" nodeType="withEffect">
                                  <p:stCondLst>
                                    <p:cond delay="1000"/>
                                  </p:stCondLst>
                                  <p:childTnLst>
                                    <p:animEffect transition="out" filter="fade">
                                      <p:cBhvr>
                                        <p:cTn id="29" dur="1000" tmFilter="0, 0; .2, .5; .8, .5; 1, 0"/>
                                        <p:tgtEl>
                                          <p:spTgt spid="5"/>
                                        </p:tgtEl>
                                      </p:cBhvr>
                                    </p:animEffect>
                                    <p:animScale>
                                      <p:cBhvr>
                                        <p:cTn id="30" dur="500" autoRev="1" fill="hold"/>
                                        <p:tgtEl>
                                          <p:spTgt spid="5"/>
                                        </p:tgtEl>
                                      </p:cBhvr>
                                      <p:by x="105000" y="105000"/>
                                    </p:animScale>
                                  </p:childTnLst>
                                </p:cTn>
                              </p:par>
                              <p:par>
                                <p:cTn id="31" presetID="26" presetClass="emph" presetSubtype="0" fill="hold" nodeType="withEffect">
                                  <p:stCondLst>
                                    <p:cond delay="1000"/>
                                  </p:stCondLst>
                                  <p:childTnLst>
                                    <p:animEffect transition="out" filter="fade">
                                      <p:cBhvr>
                                        <p:cTn id="32" dur="1000" tmFilter="0, 0; .2, .5; .8, .5; 1, 0"/>
                                        <p:tgtEl>
                                          <p:spTgt spid="8"/>
                                        </p:tgtEl>
                                      </p:cBhvr>
                                    </p:animEffect>
                                    <p:animScale>
                                      <p:cBhvr>
                                        <p:cTn id="33" dur="500" autoRev="1" fill="hold"/>
                                        <p:tgtEl>
                                          <p:spTgt spid="8"/>
                                        </p:tgtEl>
                                      </p:cBhvr>
                                      <p:by x="105000" y="105000"/>
                                    </p:animScale>
                                  </p:childTnLst>
                                </p:cTn>
                              </p:par>
                              <p:par>
                                <p:cTn id="34" presetID="26" presetClass="emph" presetSubtype="0" fill="hold" nodeType="withEffect">
                                  <p:stCondLst>
                                    <p:cond delay="1000"/>
                                  </p:stCondLst>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par>
                                <p:cTn id="37" presetID="26" presetClass="emph" presetSubtype="0" fill="hold" nodeType="withEffect">
                                  <p:stCondLst>
                                    <p:cond delay="1000"/>
                                  </p:stCondLst>
                                  <p:childTnLst>
                                    <p:animEffect transition="out" filter="fade">
                                      <p:cBhvr>
                                        <p:cTn id="38" dur="1000" tmFilter="0, 0; .2, .5; .8, .5; 1, 0"/>
                                        <p:tgtEl>
                                          <p:spTgt spid="6"/>
                                        </p:tgtEl>
                                      </p:cBhvr>
                                    </p:animEffect>
                                    <p:animScale>
                                      <p:cBhvr>
                                        <p:cTn id="39" dur="500" autoRev="1" fill="hold"/>
                                        <p:tgtEl>
                                          <p:spTgt spid="6"/>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up)">
                                      <p:cBhvr>
                                        <p:cTn id="44" dur="750"/>
                                        <p:tgtEl>
                                          <p:spTgt spid="13"/>
                                        </p:tgtEl>
                                      </p:cBhvr>
                                    </p:animEffect>
                                  </p:childTnLst>
                                </p:cTn>
                              </p:par>
                              <p:par>
                                <p:cTn id="45" presetID="22" presetClass="entr" presetSubtype="1"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750"/>
                                        <p:tgtEl>
                                          <p:spTgt spid="17"/>
                                        </p:tgtEl>
                                      </p:cBhvr>
                                    </p:animEffect>
                                  </p:childTnLst>
                                </p:cTn>
                              </p:par>
                              <p:par>
                                <p:cTn id="48" presetID="22" presetClass="entr" presetSubtype="1"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up)">
                                      <p:cBhvr>
                                        <p:cTn id="50" dur="750"/>
                                        <p:tgtEl>
                                          <p:spTgt spid="19"/>
                                        </p:tgtEl>
                                      </p:cBhvr>
                                    </p:animEffect>
                                  </p:childTnLst>
                                </p:cTn>
                              </p:par>
                              <p:par>
                                <p:cTn id="51" presetID="22" presetClass="entr" presetSubtype="1"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up)">
                                      <p:cBhvr>
                                        <p:cTn id="53" dur="750"/>
                                        <p:tgtEl>
                                          <p:spTgt spid="21"/>
                                        </p:tgtEl>
                                      </p:cBhvr>
                                    </p:animEffect>
                                  </p:childTnLst>
                                </p:cTn>
                              </p:par>
                              <p:par>
                                <p:cTn id="54" presetID="22" presetClass="entr" presetSubtype="1"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up)">
                                      <p:cBhvr>
                                        <p:cTn id="56" dur="750"/>
                                        <p:tgtEl>
                                          <p:spTgt spid="9"/>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up)">
                                      <p:cBhvr>
                                        <p:cTn id="59"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670" y="1066800"/>
            <a:ext cx="7772400" cy="5466522"/>
          </a:xfrm>
        </p:spPr>
        <p:txBody>
          <a:bodyPr>
            <a:normAutofit fontScale="70000" lnSpcReduction="20000"/>
          </a:bodyPr>
          <a:lstStyle/>
          <a:p>
            <a:pPr lvl="0">
              <a:lnSpc>
                <a:spcPct val="210000"/>
              </a:lnSpc>
            </a:pPr>
            <a:r>
              <a:rPr lang="en-US" dirty="0" err="1" smtClean="0">
                <a:solidFill>
                  <a:schemeClr val="tx2"/>
                </a:solidFill>
                <a:latin typeface="Arial" pitchFamily="34" charset="0"/>
                <a:cs typeface="Arial" pitchFamily="34" charset="0"/>
              </a:rPr>
              <a:t>Xây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interface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truy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vấn</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pPr lvl="0">
              <a:lnSpc>
                <a:spcPct val="210000"/>
              </a:lnSpc>
            </a:pPr>
            <a:r>
              <a:rPr lang="en-US" dirty="0" smtClean="0">
                <a:solidFill>
                  <a:schemeClr val="tx2"/>
                </a:solidFill>
                <a:latin typeface="Arial" pitchFamily="34" charset="0"/>
                <a:cs typeface="Arial" pitchFamily="34" charset="0"/>
              </a:rPr>
              <a:t>Cho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đặt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bên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ngoài</a:t>
            </a:r>
            <a:r>
              <a:rPr lang="en-US" b="1" dirty="0">
                <a:solidFill>
                  <a:schemeClr val="tx2"/>
                </a:solidFill>
                <a:latin typeface="Arial" pitchFamily="34" charset="0"/>
                <a:cs typeface="Arial" pitchFamily="34" charset="0"/>
              </a:rPr>
              <a:t> DBMS. </a:t>
            </a:r>
            <a:endParaRPr lang="en-US" b="1" dirty="0" smtClean="0">
              <a:solidFill>
                <a:schemeClr val="tx2"/>
              </a:solidFill>
              <a:latin typeface="Arial" pitchFamily="34" charset="0"/>
              <a:cs typeface="Arial" pitchFamily="34" charset="0"/>
            </a:endParaRPr>
          </a:p>
          <a:p>
            <a:pPr lvl="0">
              <a:lnSpc>
                <a:spcPct val="210000"/>
              </a:lnSpc>
            </a:pPr>
            <a:r>
              <a:rPr lang="en-US" dirty="0" err="1" smtClean="0">
                <a:solidFill>
                  <a:schemeClr val="tx2"/>
                </a:solidFill>
                <a:latin typeface="Arial" pitchFamily="34" charset="0"/>
                <a:cs typeface="Arial" pitchFamily="34" charset="0"/>
              </a:rPr>
              <a:t>Trong</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thể</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được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lưu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trong</a:t>
            </a:r>
            <a:r>
              <a:rPr lang="en-US" dirty="0">
                <a:solidFill>
                  <a:schemeClr val="tx2"/>
                </a:solidFill>
                <a:latin typeface="Arial" pitchFamily="34" charset="0"/>
                <a:cs typeface="Arial" pitchFamily="34" charset="0"/>
              </a:rPr>
              <a:t> file </a:t>
            </a:r>
            <a:r>
              <a:rPr lang="en-US" dirty="0" smtClean="0">
                <a:solidFill>
                  <a:schemeClr val="tx2"/>
                </a:solidFill>
                <a:latin typeface="Arial" pitchFamily="34" charset="0"/>
                <a:cs typeface="Arial" pitchFamily="34" charset="0"/>
              </a:rPr>
              <a:t>system</a:t>
            </a:r>
          </a:p>
          <a:p>
            <a:pPr lvl="0">
              <a:lnSpc>
                <a:spcPct val="210000"/>
              </a:lnSpc>
            </a:pP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DBMS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đưa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ra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yêu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cầu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lặp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lặp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lại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open, next, close </a:t>
            </a:r>
            <a:r>
              <a:rPr lang="en-US" dirty="0" err="1">
                <a:solidFill>
                  <a:schemeClr val="tx2"/>
                </a:solidFill>
                <a:latin typeface="Arial" pitchFamily="34" charset="0"/>
                <a:cs typeface="Arial" pitchFamily="34" charset="0"/>
              </a:rPr>
              <a:t>đến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đoạn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mã</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ngoài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của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dùng</a:t>
            </a:r>
            <a:r>
              <a:rPr lang="en-US" dirty="0" smtClean="0">
                <a:solidFill>
                  <a:schemeClr val="tx2"/>
                </a:solidFill>
                <a:latin typeface="Arial" pitchFamily="34" charset="0"/>
                <a:cs typeface="Arial" pitchFamily="34" charset="0"/>
              </a:rPr>
              <a:t>.</a:t>
            </a:r>
            <a:endParaRPr lang="en-US" dirty="0">
              <a:solidFill>
                <a:schemeClr val="tx2"/>
              </a:solidFill>
              <a:latin typeface="Arial" pitchFamily="34" charset="0"/>
              <a:cs typeface="Arial" pitchFamily="34" charset="0"/>
            </a:endParaRPr>
          </a:p>
          <a:p>
            <a:pPr marL="68580" lvl="0" indent="0">
              <a:lnSpc>
                <a:spcPct val="210000"/>
              </a:lnSpc>
              <a:buNone/>
            </a:pPr>
            <a:r>
              <a:rPr lang="en-US" dirty="0" smtClean="0">
                <a:solidFill>
                  <a:schemeClr val="tx2"/>
                </a:solidFill>
                <a:latin typeface="Arial" pitchFamily="34" charset="0"/>
                <a:cs typeface="Arial" pitchFamily="34" charset="0"/>
                <a:sym typeface="Wingdings" pitchFamily="2" charset="2"/>
              </a:rPr>
              <a:t> </a:t>
            </a:r>
            <a:r>
              <a:rPr lang="en-US" b="1" dirty="0" err="1" smtClean="0">
                <a:solidFill>
                  <a:schemeClr val="tx2"/>
                </a:solidFill>
                <a:latin typeface="Arial" pitchFamily="34" charset="0"/>
                <a:cs typeface="Arial" pitchFamily="34" charset="0"/>
                <a:sym typeface="Wingdings" pitchFamily="2" charset="2"/>
              </a:rPr>
              <a:t>T</a:t>
            </a:r>
            <a:r>
              <a:rPr lang="en-US" b="1" dirty="0" err="1" smtClean="0">
                <a:solidFill>
                  <a:schemeClr val="tx2"/>
                </a:solidFill>
                <a:latin typeface="Arial" pitchFamily="34" charset="0"/>
                <a:cs typeface="Arial" pitchFamily="34" charset="0"/>
              </a:rPr>
              <a:t>uy</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nhiên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phần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dữ</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liệu</a:t>
            </a:r>
            <a:r>
              <a:rPr lang="en-US" b="1" dirty="0">
                <a:solidFill>
                  <a:schemeClr val="tx2"/>
                </a:solidFill>
                <a:latin typeface="Arial" pitchFamily="34" charset="0"/>
                <a:cs typeface="Arial" pitchFamily="34" charset="0"/>
              </a:rPr>
              <a:t> ở </a:t>
            </a:r>
            <a:r>
              <a:rPr lang="en-US" b="1" dirty="0" err="1">
                <a:solidFill>
                  <a:schemeClr val="tx2"/>
                </a:solidFill>
                <a:latin typeface="Arial" pitchFamily="34" charset="0"/>
                <a:cs typeface="Arial" pitchFamily="34" charset="0"/>
              </a:rPr>
              <a:t>chỉ</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mục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bên</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ngoài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không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được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bảo</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vệ</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bởi</a:t>
            </a:r>
            <a:r>
              <a:rPr lang="en-US" b="1" dirty="0">
                <a:solidFill>
                  <a:schemeClr val="tx2"/>
                </a:solidFill>
                <a:latin typeface="Arial" pitchFamily="34" charset="0"/>
                <a:cs typeface="Arial" pitchFamily="34" charset="0"/>
              </a:rPr>
              <a:t> DBMS </a:t>
            </a:r>
            <a:r>
              <a:rPr lang="en-US" b="1" dirty="0" err="1">
                <a:solidFill>
                  <a:schemeClr val="tx2"/>
                </a:solidFill>
                <a:latin typeface="Arial" pitchFamily="34" charset="0"/>
                <a:cs typeface="Arial" pitchFamily="34" charset="0"/>
              </a:rPr>
              <a:t>cho</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tính</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đồng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thời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và</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hồi</a:t>
            </a:r>
            <a:r>
              <a:rPr lang="en-US" b="1" dirty="0">
                <a:solidFill>
                  <a:schemeClr val="tx2"/>
                </a:solidFill>
                <a:latin typeface="Arial" pitchFamily="34" charset="0"/>
                <a:cs typeface="Arial" pitchFamily="34"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0" y="1199322"/>
            <a:ext cx="838200" cy="838200"/>
          </a:xfrm>
          <a:prstGeom prst="rect">
            <a:avLst/>
          </a:prstGeom>
        </p:spPr>
      </p:pic>
      <p:sp>
        <p:nvSpPr>
          <p:cNvPr id="5" name="Title 1"/>
          <p:cNvSpPr>
            <a:spLocks noGrp="1"/>
          </p:cNvSpPr>
          <p:nvPr>
            <p:ph type="title"/>
          </p:nvPr>
        </p:nvSpPr>
        <p:spPr>
          <a:xfrm>
            <a:off x="1371600" y="0"/>
            <a:ext cx="7772400" cy="792162"/>
          </a:xfrm>
        </p:spPr>
        <p:txBody>
          <a:bodyPr>
            <a:normAutofit/>
          </a:bodyPr>
          <a:lstStyle/>
          <a:p>
            <a:pPr algn="l"/>
            <a:r>
              <a:rPr lang="en-US" sz="3600" cap="none" dirty="0" err="1" smtClean="0">
                <a:latin typeface="Arial" pitchFamily="34" charset="0"/>
                <a:cs typeface="Arial" pitchFamily="34" charset="0"/>
              </a:rPr>
              <a:t>Chỉ</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mục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trên</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loại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dữ</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liệu</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mới</a:t>
            </a:r>
            <a:endParaRPr lang="en-US" sz="3600" cap="none" dirty="0">
              <a:latin typeface="Arial" pitchFamily="34" charset="0"/>
              <a:cs typeface="Arial" pitchFamily="34" charset="0"/>
            </a:endParaRPr>
          </a:p>
        </p:txBody>
      </p:sp>
    </p:spTree>
    <p:extLst>
      <p:ext uri="{BB962C8B-B14F-4D97-AF65-F5344CB8AC3E}">
        <p14:creationId xmlns:p14="http://schemas.microsoft.com/office/powerpoint/2010/main" val="24513845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2" presetClass="emph" presetSubtype="0" fill="hold" nodeType="withEffect">
                                  <p:stCondLst>
                                    <p:cond delay="0"/>
                                  </p:stCondLst>
                                  <p:childTnLst>
                                    <p:animRot by="120000">
                                      <p:cBhvr>
                                        <p:cTn id="8" dur="100" fill="hold">
                                          <p:stCondLst>
                                            <p:cond delay="0"/>
                                          </p:stCondLst>
                                        </p:cTn>
                                        <p:tgtEl>
                                          <p:spTgt spid="4"/>
                                        </p:tgtEl>
                                        <p:attrNameLst>
                                          <p:attrName>r</p:attrName>
                                        </p:attrNameLst>
                                      </p:cBhvr>
                                    </p:animRot>
                                    <p:animRot by="-240000">
                                      <p:cBhvr>
                                        <p:cTn id="9" dur="200" fill="hold">
                                          <p:stCondLst>
                                            <p:cond delay="200"/>
                                          </p:stCondLst>
                                        </p:cTn>
                                        <p:tgtEl>
                                          <p:spTgt spid="4"/>
                                        </p:tgtEl>
                                        <p:attrNameLst>
                                          <p:attrName>r</p:attrName>
                                        </p:attrNameLst>
                                      </p:cBhvr>
                                    </p:animRot>
                                    <p:animRot by="240000">
                                      <p:cBhvr>
                                        <p:cTn id="10" dur="200" fill="hold">
                                          <p:stCondLst>
                                            <p:cond delay="400"/>
                                          </p:stCondLst>
                                        </p:cTn>
                                        <p:tgtEl>
                                          <p:spTgt spid="4"/>
                                        </p:tgtEl>
                                        <p:attrNameLst>
                                          <p:attrName>r</p:attrName>
                                        </p:attrNameLst>
                                      </p:cBhvr>
                                    </p:animRot>
                                    <p:animRot by="-240000">
                                      <p:cBhvr>
                                        <p:cTn id="11" dur="200" fill="hold">
                                          <p:stCondLst>
                                            <p:cond delay="600"/>
                                          </p:stCondLst>
                                        </p:cTn>
                                        <p:tgtEl>
                                          <p:spTgt spid="4"/>
                                        </p:tgtEl>
                                        <p:attrNameLst>
                                          <p:attrName>r</p:attrName>
                                        </p:attrNameLst>
                                      </p:cBhvr>
                                    </p:animRot>
                                    <p:animRot by="120000">
                                      <p:cBhvr>
                                        <p:cTn id="12" dur="200" fill="hold">
                                          <p:stCondLst>
                                            <p:cond delay="800"/>
                                          </p:stCondLst>
                                        </p:cTn>
                                        <p:tgtEl>
                                          <p:spTgt spid="4"/>
                                        </p:tgtEl>
                                        <p:attrNameLst>
                                          <p:attrName>r</p:attrName>
                                        </p:attrNameLst>
                                      </p:cBhvr>
                                    </p:animRo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7" y="1298889"/>
            <a:ext cx="838200" cy="838200"/>
          </a:xfrm>
          <a:prstGeom prst="rect">
            <a:avLst/>
          </a:prstGeom>
        </p:spPr>
      </p:pic>
      <p:sp>
        <p:nvSpPr>
          <p:cNvPr id="5" name="Content Placeholder 2"/>
          <p:cNvSpPr txBox="1">
            <a:spLocks/>
          </p:cNvSpPr>
          <p:nvPr/>
        </p:nvSpPr>
        <p:spPr>
          <a:xfrm>
            <a:off x="850557" y="1159742"/>
            <a:ext cx="7772400" cy="4734339"/>
          </a:xfrm>
          <a:prstGeom prst="rect">
            <a:avLst/>
          </a:prstGeom>
        </p:spPr>
        <p:txBody>
          <a:bodyPr vert="horz" lIns="0" tIns="45720" rIns="0" bIns="45720" rtlCol="0">
            <a:norm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lvl="0">
              <a:lnSpc>
                <a:spcPct val="200000"/>
              </a:lnSpc>
            </a:pPr>
            <a:r>
              <a:rPr lang="en-US" dirty="0" err="1" smtClean="0">
                <a:solidFill>
                  <a:schemeClr val="tx2"/>
                </a:solidFill>
                <a:latin typeface="Arial" pitchFamily="34" charset="0"/>
                <a:cs typeface="Arial" pitchFamily="34" charset="0"/>
              </a:rPr>
              <a:t>Xây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template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chung</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pPr lvl="0">
              <a:lnSpc>
                <a:spcPct val="200000"/>
              </a:lnSpc>
            </a:pPr>
            <a:r>
              <a:rPr lang="en-US" dirty="0" err="1" smtClean="0">
                <a:solidFill>
                  <a:schemeClr val="tx2"/>
                </a:solidFill>
                <a:latin typeface="Arial" pitchFamily="34" charset="0"/>
                <a:cs typeface="Arial" pitchFamily="34" charset="0"/>
              </a:rPr>
              <a:t>Cài</a:t>
            </a:r>
            <a:r>
              <a:rPr lang="en-US"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đặt</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trực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tiếp</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trong</a:t>
            </a:r>
            <a:r>
              <a:rPr lang="en-US" b="1" dirty="0">
                <a:solidFill>
                  <a:schemeClr val="tx2"/>
                </a:solidFill>
                <a:latin typeface="Arial" pitchFamily="34" charset="0"/>
                <a:cs typeface="Arial" pitchFamily="34" charset="0"/>
              </a:rPr>
              <a:t> DBMS </a:t>
            </a:r>
            <a:endParaRPr lang="en-US" b="1" dirty="0" smtClean="0">
              <a:solidFill>
                <a:schemeClr val="tx2"/>
              </a:solidFill>
              <a:latin typeface="Arial" pitchFamily="34" charset="0"/>
              <a:cs typeface="Arial" pitchFamily="34" charset="0"/>
            </a:endParaRPr>
          </a:p>
          <a:p>
            <a:pPr lvl="0">
              <a:lnSpc>
                <a:spcPct val="200000"/>
              </a:lnSpc>
            </a:pPr>
            <a:r>
              <a:rPr lang="en-US" b="1" dirty="0" err="1" smtClean="0">
                <a:solidFill>
                  <a:schemeClr val="tx2"/>
                </a:solidFill>
                <a:latin typeface="Arial" pitchFamily="34" charset="0"/>
                <a:cs typeface="Arial" pitchFamily="34" charset="0"/>
              </a:rPr>
              <a:t>Khắc</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được</a:t>
            </a:r>
            <a:r>
              <a:rPr lang="en-US" b="1" dirty="0" smtClean="0">
                <a:solidFill>
                  <a:schemeClr val="tx2"/>
                </a:solidFill>
                <a:latin typeface="Arial" pitchFamily="34" charset="0"/>
                <a:cs typeface="Arial" pitchFamily="34" charset="0"/>
              </a:rPr>
              <a:t> </a:t>
            </a:r>
            <a:r>
              <a:rPr lang="en-US" b="1" dirty="0" err="1" smtClean="0">
                <a:solidFill>
                  <a:schemeClr val="tx2"/>
                </a:solidFill>
                <a:latin typeface="Arial" pitchFamily="34" charset="0"/>
                <a:cs typeface="Arial" pitchFamily="34" charset="0"/>
              </a:rPr>
              <a:t>vấn</a:t>
            </a:r>
            <a:r>
              <a:rPr lang="en-US" b="1" dirty="0" smtClean="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đề</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đồng</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thời</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và</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phục</a:t>
            </a:r>
            <a:r>
              <a:rPr lang="en-US" b="1" dirty="0">
                <a:solidFill>
                  <a:schemeClr val="tx2"/>
                </a:solidFill>
                <a:latin typeface="Arial" pitchFamily="34" charset="0"/>
                <a:cs typeface="Arial" pitchFamily="34" charset="0"/>
              </a:rPr>
              <a:t> </a:t>
            </a:r>
            <a:r>
              <a:rPr lang="en-US" b="1" dirty="0" err="1">
                <a:solidFill>
                  <a:schemeClr val="tx2"/>
                </a:solidFill>
                <a:latin typeface="Arial" pitchFamily="34" charset="0"/>
                <a:cs typeface="Arial" pitchFamily="34" charset="0"/>
              </a:rPr>
              <a:t>hồi</a:t>
            </a:r>
            <a:r>
              <a:rPr lang="en-US" b="1" dirty="0">
                <a:solidFill>
                  <a:schemeClr val="tx2"/>
                </a:solidFill>
                <a:latin typeface="Arial" pitchFamily="34" charset="0"/>
                <a:cs typeface="Arial" pitchFamily="34" charset="0"/>
              </a:rPr>
              <a:t>. </a:t>
            </a:r>
          </a:p>
          <a:p>
            <a:pPr lvl="0">
              <a:lnSpc>
                <a:spcPct val="200000"/>
              </a:lnSpc>
            </a:pPr>
            <a:r>
              <a:rPr lang="en-US" dirty="0" err="1" smtClean="0">
                <a:solidFill>
                  <a:schemeClr val="tx2"/>
                </a:solidFill>
                <a:latin typeface="Arial" pitchFamily="34" charset="0"/>
                <a:cs typeface="Arial" pitchFamily="34" charset="0"/>
              </a:rPr>
              <a:t>Ví</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dụ</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Generalised</a:t>
            </a: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Search Tree (</a:t>
            </a:r>
            <a:r>
              <a:rPr lang="en-US" dirty="0" err="1">
                <a:solidFill>
                  <a:schemeClr val="tx2"/>
                </a:solidFill>
                <a:latin typeface="Arial" pitchFamily="34" charset="0"/>
                <a:cs typeface="Arial" pitchFamily="34" charset="0"/>
              </a:rPr>
              <a:t>GiST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vậy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template </a:t>
            </a:r>
            <a:r>
              <a:rPr lang="en-US" dirty="0" err="1">
                <a:solidFill>
                  <a:schemeClr val="tx2"/>
                </a:solidFill>
                <a:latin typeface="Arial" pitchFamily="34" charset="0"/>
                <a:cs typeface="Arial" pitchFamily="34" charset="0"/>
              </a:rPr>
              <a:t>dựa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cây</a:t>
            </a:r>
            <a:r>
              <a:rPr lang="en-US" dirty="0">
                <a:solidFill>
                  <a:schemeClr val="tx2"/>
                </a:solidFill>
                <a:latin typeface="Arial" pitchFamily="34" charset="0"/>
                <a:cs typeface="Arial" pitchFamily="34" charset="0"/>
              </a:rPr>
              <a:t> B+, </a:t>
            </a:r>
            <a:r>
              <a:rPr lang="en-US" dirty="0" err="1">
                <a:solidFill>
                  <a:schemeClr val="tx2"/>
                </a:solidFill>
                <a:latin typeface="Arial" pitchFamily="34" charset="0"/>
                <a:cs typeface="Arial" pitchFamily="34" charset="0"/>
              </a:rPr>
              <a:t>cho</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hầu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hết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cấu</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trúc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mục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có</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thể</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đặt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với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dòng</a:t>
            </a:r>
            <a:r>
              <a:rPr lang="en-US" dirty="0">
                <a:solidFill>
                  <a:schemeClr val="tx2"/>
                </a:solidFill>
                <a:latin typeface="Arial" pitchFamily="34" charset="0"/>
                <a:cs typeface="Arial" pitchFamily="34" charset="0"/>
              </a:rPr>
              <a:t> ADT code do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định</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nghĩa</a:t>
            </a:r>
            <a:endParaRPr lang="en-US" dirty="0">
              <a:solidFill>
                <a:schemeClr val="tx2"/>
              </a:solidFill>
              <a:latin typeface="Arial" pitchFamily="34" charset="0"/>
              <a:cs typeface="Arial" pitchFamily="34" charset="0"/>
            </a:endParaRPr>
          </a:p>
        </p:txBody>
      </p:sp>
      <p:sp>
        <p:nvSpPr>
          <p:cNvPr id="6" name="Title 1"/>
          <p:cNvSpPr>
            <a:spLocks noGrp="1"/>
          </p:cNvSpPr>
          <p:nvPr>
            <p:ph type="title"/>
          </p:nvPr>
        </p:nvSpPr>
        <p:spPr>
          <a:xfrm>
            <a:off x="1371600" y="0"/>
            <a:ext cx="7772400" cy="792162"/>
          </a:xfrm>
        </p:spPr>
        <p:txBody>
          <a:bodyPr>
            <a:normAutofit/>
          </a:bodyPr>
          <a:lstStyle/>
          <a:p>
            <a:pPr algn="l"/>
            <a:r>
              <a:rPr lang="en-US" sz="3600" cap="none" dirty="0" err="1" smtClean="0">
                <a:latin typeface="Arial" pitchFamily="34" charset="0"/>
                <a:cs typeface="Arial" pitchFamily="34" charset="0"/>
              </a:rPr>
              <a:t>Chỉ</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mục</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trên</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loại</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dữ</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liệu</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mới</a:t>
            </a:r>
            <a:endParaRPr lang="en-US" sz="3600" cap="none" dirty="0">
              <a:latin typeface="Arial" pitchFamily="34" charset="0"/>
              <a:cs typeface="Arial" pitchFamily="34" charset="0"/>
            </a:endParaRPr>
          </a:p>
        </p:txBody>
      </p:sp>
    </p:spTree>
    <p:extLst>
      <p:ext uri="{BB962C8B-B14F-4D97-AF65-F5344CB8AC3E}">
        <p14:creationId xmlns:p14="http://schemas.microsoft.com/office/powerpoint/2010/main" val="26280585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2" presetClass="emph" presetSubtype="0" repeatCount="indefinite" fill="hold" nodeType="withEffect">
                                  <p:stCondLst>
                                    <p:cond delay="0"/>
                                  </p:stCondLst>
                                  <p:childTnLst>
                                    <p:animRot by="120000">
                                      <p:cBhvr>
                                        <p:cTn id="8" dur="125" fill="hold">
                                          <p:stCondLst>
                                            <p:cond delay="0"/>
                                          </p:stCondLst>
                                        </p:cTn>
                                        <p:tgtEl>
                                          <p:spTgt spid="4"/>
                                        </p:tgtEl>
                                        <p:attrNameLst>
                                          <p:attrName>r</p:attrName>
                                        </p:attrNameLst>
                                      </p:cBhvr>
                                    </p:animRot>
                                    <p:animRot by="-240000">
                                      <p:cBhvr>
                                        <p:cTn id="9" dur="250" fill="hold">
                                          <p:stCondLst>
                                            <p:cond delay="250"/>
                                          </p:stCondLst>
                                        </p:cTn>
                                        <p:tgtEl>
                                          <p:spTgt spid="4"/>
                                        </p:tgtEl>
                                        <p:attrNameLst>
                                          <p:attrName>r</p:attrName>
                                        </p:attrNameLst>
                                      </p:cBhvr>
                                    </p:animRot>
                                    <p:animRot by="240000">
                                      <p:cBhvr>
                                        <p:cTn id="10" dur="250" fill="hold">
                                          <p:stCondLst>
                                            <p:cond delay="500"/>
                                          </p:stCondLst>
                                        </p:cTn>
                                        <p:tgtEl>
                                          <p:spTgt spid="4"/>
                                        </p:tgtEl>
                                        <p:attrNameLst>
                                          <p:attrName>r</p:attrName>
                                        </p:attrNameLst>
                                      </p:cBhvr>
                                    </p:animRot>
                                    <p:animRot by="-240000">
                                      <p:cBhvr>
                                        <p:cTn id="11" dur="250" fill="hold">
                                          <p:stCondLst>
                                            <p:cond delay="750"/>
                                          </p:stCondLst>
                                        </p:cTn>
                                        <p:tgtEl>
                                          <p:spTgt spid="4"/>
                                        </p:tgtEl>
                                        <p:attrNameLst>
                                          <p:attrName>r</p:attrName>
                                        </p:attrNameLst>
                                      </p:cBhvr>
                                    </p:animRot>
                                    <p:animRot by="120000">
                                      <p:cBhvr>
                                        <p:cTn id="12" dur="250" fill="hold">
                                          <p:stCondLst>
                                            <p:cond delay="1000"/>
                                          </p:stCondLst>
                                        </p:cTn>
                                        <p:tgtEl>
                                          <p:spTgt spid="4"/>
                                        </p:tgtEl>
                                        <p:attrNameLst>
                                          <p:attrName>r</p:attrName>
                                        </p:attrNameLst>
                                      </p:cBhvr>
                                    </p:animRot>
                                  </p:childTnLst>
                                </p:cTn>
                              </p:par>
                              <p:par>
                                <p:cTn id="13" presetID="42"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1000"/>
                                        <p:tgtEl>
                                          <p:spTgt spid="5">
                                            <p:txEl>
                                              <p:pRg st="1" end="1"/>
                                            </p:txEl>
                                          </p:spTgt>
                                        </p:tgtEl>
                                      </p:cBhvr>
                                    </p:animEffect>
                                    <p:anim calcmode="lin" valueType="num">
                                      <p:cBhvr>
                                        <p:cTn id="2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1000"/>
                                        <p:tgtEl>
                                          <p:spTgt spid="5">
                                            <p:txEl>
                                              <p:pRg st="2" end="2"/>
                                            </p:txEl>
                                          </p:spTgt>
                                        </p:tgtEl>
                                      </p:cBhvr>
                                    </p:animEffect>
                                    <p:anim calcmode="lin" valueType="num">
                                      <p:cBhvr>
                                        <p:cTn id="3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1000"/>
                                        <p:tgtEl>
                                          <p:spTgt spid="5">
                                            <p:txEl>
                                              <p:pRg st="3" end="3"/>
                                            </p:txEl>
                                          </p:spTgt>
                                        </p:tgtEl>
                                      </p:cBhvr>
                                    </p:animEffect>
                                    <p:anim calcmode="lin" valueType="num">
                                      <p:cBhvr>
                                        <p:cTn id="3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398520" y="2725815"/>
            <a:ext cx="2569518" cy="2176323"/>
            <a:chOff x="3429000" y="3005277"/>
            <a:chExt cx="2569518" cy="2176323"/>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24" name="TextBox 23"/>
            <p:cNvSpPr txBox="1"/>
            <p:nvPr/>
          </p:nvSpPr>
          <p:spPr>
            <a:xfrm>
              <a:off x="3429000" y="4719935"/>
              <a:ext cx="2569518" cy="461665"/>
            </a:xfrm>
            <a:prstGeom prst="rect">
              <a:avLst/>
            </a:prstGeom>
            <a:noFill/>
          </p:spPr>
          <p:txBody>
            <a:bodyPr wrap="square" rtlCol="0">
              <a:spAutoFit/>
            </a:bodyPr>
            <a:lstStyle/>
            <a:p>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20" name="Group 19"/>
          <p:cNvGrpSpPr/>
          <p:nvPr/>
        </p:nvGrpSpPr>
        <p:grpSpPr>
          <a:xfrm>
            <a:off x="3291207" y="1066800"/>
            <a:ext cx="1333754" cy="1434698"/>
            <a:chOff x="4853686" y="1219200"/>
            <a:chExt cx="1333754" cy="1434698"/>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28" name="TextBox 27"/>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21" name="Group 20"/>
          <p:cNvGrpSpPr/>
          <p:nvPr/>
        </p:nvGrpSpPr>
        <p:grpSpPr>
          <a:xfrm>
            <a:off x="4645735" y="1082040"/>
            <a:ext cx="1508760" cy="1414316"/>
            <a:chOff x="6263640" y="2590800"/>
            <a:chExt cx="1508760" cy="1414316"/>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35" name="TextBox 34"/>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22" name="Group 21"/>
          <p:cNvGrpSpPr/>
          <p:nvPr/>
        </p:nvGrpSpPr>
        <p:grpSpPr>
          <a:xfrm>
            <a:off x="6329027" y="2448403"/>
            <a:ext cx="1280160" cy="1434374"/>
            <a:chOff x="6339840" y="4066671"/>
            <a:chExt cx="1280160" cy="1434374"/>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36" name="TextBox 3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25" name="Group 24"/>
          <p:cNvGrpSpPr/>
          <p:nvPr/>
        </p:nvGrpSpPr>
        <p:grpSpPr>
          <a:xfrm>
            <a:off x="6154494" y="3893294"/>
            <a:ext cx="1922705" cy="1488692"/>
            <a:chOff x="4663440" y="5359566"/>
            <a:chExt cx="1661160" cy="1421639"/>
          </a:xfrm>
        </p:grpSpPr>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37" name="TextBox 36"/>
            <p:cNvSpPr txBox="1"/>
            <p:nvPr/>
          </p:nvSpPr>
          <p:spPr>
            <a:xfrm>
              <a:off x="4663440" y="6319540"/>
              <a:ext cx="1661160" cy="461665"/>
            </a:xfrm>
            <a:prstGeom prst="rect">
              <a:avLst/>
            </a:prstGeom>
            <a:noFill/>
          </p:spPr>
          <p:txBody>
            <a:bodyPr wrap="square" rtlCol="0">
              <a:spAutoFit/>
            </a:bodyPr>
            <a:lstStyle/>
            <a:p>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6" name="Group 25"/>
          <p:cNvGrpSpPr/>
          <p:nvPr/>
        </p:nvGrpSpPr>
        <p:grpSpPr>
          <a:xfrm>
            <a:off x="4619421" y="5283138"/>
            <a:ext cx="1371600" cy="1528465"/>
            <a:chOff x="3200400" y="5257800"/>
            <a:chExt cx="1371600" cy="1528465"/>
          </a:xfrm>
        </p:grpSpPr>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38" name="TextBox 3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7" name="Group 26"/>
          <p:cNvGrpSpPr/>
          <p:nvPr/>
        </p:nvGrpSpPr>
        <p:grpSpPr>
          <a:xfrm>
            <a:off x="3140382" y="5381986"/>
            <a:ext cx="1551838" cy="1425152"/>
            <a:chOff x="1600200" y="4086937"/>
            <a:chExt cx="1551838" cy="1425152"/>
          </a:xfrm>
        </p:grpSpPr>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39" name="TextBox 38"/>
            <p:cNvSpPr txBox="1"/>
            <p:nvPr/>
          </p:nvSpPr>
          <p:spPr>
            <a:xfrm>
              <a:off x="1600200" y="5050424"/>
              <a:ext cx="1551838" cy="461665"/>
            </a:xfrm>
            <a:prstGeom prst="rect">
              <a:avLst/>
            </a:prstGeom>
            <a:noFill/>
          </p:spPr>
          <p:txBody>
            <a:bodyPr wrap="square" rtlCol="0">
              <a:spAutoFit/>
            </a:bodyPr>
            <a:lstStyle/>
            <a:p>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14336" name="Group 14335"/>
          <p:cNvGrpSpPr/>
          <p:nvPr/>
        </p:nvGrpSpPr>
        <p:grpSpPr>
          <a:xfrm>
            <a:off x="1219201" y="3893294"/>
            <a:ext cx="1934668" cy="1429556"/>
            <a:chOff x="1620723" y="2590800"/>
            <a:chExt cx="1531315" cy="1429556"/>
          </a:xfrm>
        </p:grpSpPr>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40" name="TextBox 39"/>
            <p:cNvSpPr txBox="1"/>
            <p:nvPr/>
          </p:nvSpPr>
          <p:spPr>
            <a:xfrm>
              <a:off x="1620723" y="3558691"/>
              <a:ext cx="1531315" cy="461665"/>
            </a:xfrm>
            <a:prstGeom prst="rect">
              <a:avLst/>
            </a:prstGeom>
            <a:noFill/>
          </p:spPr>
          <p:txBody>
            <a:bodyPr wrap="square" rtlCol="0">
              <a:spAutoFit/>
            </a:bodyPr>
            <a:lstStyle/>
            <a:p>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19" name="Group 18"/>
          <p:cNvGrpSpPr/>
          <p:nvPr/>
        </p:nvGrpSpPr>
        <p:grpSpPr>
          <a:xfrm>
            <a:off x="1219200" y="2448403"/>
            <a:ext cx="1843228" cy="1432560"/>
            <a:chOff x="3121558" y="1219200"/>
            <a:chExt cx="1419962" cy="1432560"/>
          </a:xfrm>
        </p:grpSpPr>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41" name="TextBox 40"/>
            <p:cNvSpPr txBox="1"/>
            <p:nvPr/>
          </p:nvSpPr>
          <p:spPr>
            <a:xfrm>
              <a:off x="3121558" y="2190095"/>
              <a:ext cx="1419962" cy="461665"/>
            </a:xfrm>
            <a:prstGeom prst="rect">
              <a:avLst/>
            </a:prstGeom>
            <a:noFill/>
          </p:spPr>
          <p:txBody>
            <a:bodyPr wrap="square" rtlCol="0">
              <a:spAutoFit/>
            </a:bodyPr>
            <a:lstStyle/>
            <a:p>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336"/>
                                        </p:tgtEl>
                                        <p:attrNameLst>
                                          <p:attrName>style.visibility</p:attrName>
                                        </p:attrNameLst>
                                      </p:cBhvr>
                                      <p:to>
                                        <p:strVal val="visible"/>
                                      </p:to>
                                    </p:set>
                                    <p:animEffect transition="in" filter="fade">
                                      <p:cBhvr>
                                        <p:cTn id="37" dur="500"/>
                                        <p:tgtEl>
                                          <p:spTgt spid="1433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43598918"/>
              </p:ext>
            </p:extLst>
          </p:nvPr>
        </p:nvGraphicFramePr>
        <p:xfrm>
          <a:off x="838200" y="838200"/>
          <a:ext cx="8305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524000" y="0"/>
            <a:ext cx="7772400" cy="792162"/>
          </a:xfrm>
        </p:spPr>
        <p:txBody>
          <a:bodyPr>
            <a:normAutofit/>
          </a:bodyPr>
          <a:lstStyle/>
          <a:p>
            <a:pPr algn="l"/>
            <a:r>
              <a:rPr lang="en-US" sz="3600" cap="none" dirty="0" err="1" smtClean="0">
                <a:latin typeface="Arial" pitchFamily="34" charset="0"/>
                <a:cs typeface="Arial" pitchFamily="34" charset="0"/>
              </a:rPr>
              <a:t>Xử</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lí</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truy</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vấn</a:t>
            </a:r>
            <a:endParaRPr lang="en-US" sz="3600" cap="none" dirty="0">
              <a:latin typeface="Arial" pitchFamily="34" charset="0"/>
              <a:cs typeface="Arial" pitchFamily="34" charset="0"/>
            </a:endParaRPr>
          </a:p>
        </p:txBody>
      </p:sp>
    </p:spTree>
    <p:extLst>
      <p:ext uri="{BB962C8B-B14F-4D97-AF65-F5344CB8AC3E}">
        <p14:creationId xmlns:p14="http://schemas.microsoft.com/office/powerpoint/2010/main" val="256339111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B5F8DBFA-91EC-450D-84E4-96AF7AC090FD}"/>
                                            </p:graphicEl>
                                          </p:spTgt>
                                        </p:tgtEl>
                                        <p:attrNameLst>
                                          <p:attrName>style.visibility</p:attrName>
                                        </p:attrNameLst>
                                      </p:cBhvr>
                                      <p:to>
                                        <p:strVal val="visible"/>
                                      </p:to>
                                    </p:set>
                                    <p:anim calcmode="lin" valueType="num">
                                      <p:cBhvr additive="base">
                                        <p:cTn id="7" dur="750" fill="hold"/>
                                        <p:tgtEl>
                                          <p:spTgt spid="4">
                                            <p:graphicEl>
                                              <a:dgm id="{B5F8DBFA-91EC-450D-84E4-96AF7AC090FD}"/>
                                            </p:graphicEl>
                                          </p:spTgt>
                                        </p:tgtEl>
                                        <p:attrNameLst>
                                          <p:attrName>ppt_x</p:attrName>
                                        </p:attrNameLst>
                                      </p:cBhvr>
                                      <p:tavLst>
                                        <p:tav tm="0">
                                          <p:val>
                                            <p:strVal val="0-#ppt_w/2"/>
                                          </p:val>
                                        </p:tav>
                                        <p:tav tm="100000">
                                          <p:val>
                                            <p:strVal val="#ppt_x"/>
                                          </p:val>
                                        </p:tav>
                                      </p:tavLst>
                                    </p:anim>
                                    <p:anim calcmode="lin" valueType="num">
                                      <p:cBhvr additive="base">
                                        <p:cTn id="8" dur="750" fill="hold"/>
                                        <p:tgtEl>
                                          <p:spTgt spid="4">
                                            <p:graphicEl>
                                              <a:dgm id="{B5F8DBFA-91EC-450D-84E4-96AF7AC090FD}"/>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graphicEl>
                                              <a:dgm id="{69D053B2-2EE9-42C3-9403-061979950B00}"/>
                                            </p:graphicEl>
                                          </p:spTgt>
                                        </p:tgtEl>
                                        <p:attrNameLst>
                                          <p:attrName>style.visibility</p:attrName>
                                        </p:attrNameLst>
                                      </p:cBhvr>
                                      <p:to>
                                        <p:strVal val="visible"/>
                                      </p:to>
                                    </p:set>
                                    <p:anim calcmode="lin" valueType="num">
                                      <p:cBhvr additive="base">
                                        <p:cTn id="11" dur="750" fill="hold"/>
                                        <p:tgtEl>
                                          <p:spTgt spid="4">
                                            <p:graphicEl>
                                              <a:dgm id="{69D053B2-2EE9-42C3-9403-061979950B00}"/>
                                            </p:graphic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4">
                                            <p:graphicEl>
                                              <a:dgm id="{69D053B2-2EE9-42C3-9403-061979950B00}"/>
                                            </p:graphic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graphicEl>
                                              <a:dgm id="{7E5F389D-EDCD-417F-B3FF-4F3E4372ECA4}"/>
                                            </p:graphicEl>
                                          </p:spTgt>
                                        </p:tgtEl>
                                        <p:attrNameLst>
                                          <p:attrName>style.visibility</p:attrName>
                                        </p:attrNameLst>
                                      </p:cBhvr>
                                      <p:to>
                                        <p:strVal val="visible"/>
                                      </p:to>
                                    </p:set>
                                    <p:anim calcmode="lin" valueType="num">
                                      <p:cBhvr additive="base">
                                        <p:cTn id="15" dur="750" fill="hold"/>
                                        <p:tgtEl>
                                          <p:spTgt spid="4">
                                            <p:graphicEl>
                                              <a:dgm id="{7E5F389D-EDCD-417F-B3FF-4F3E4372ECA4}"/>
                                            </p:graphicEl>
                                          </p:spTgt>
                                        </p:tgtEl>
                                        <p:attrNameLst>
                                          <p:attrName>ppt_x</p:attrName>
                                        </p:attrNameLst>
                                      </p:cBhvr>
                                      <p:tavLst>
                                        <p:tav tm="0">
                                          <p:val>
                                            <p:strVal val="0-#ppt_w/2"/>
                                          </p:val>
                                        </p:tav>
                                        <p:tav tm="100000">
                                          <p:val>
                                            <p:strVal val="#ppt_x"/>
                                          </p:val>
                                        </p:tav>
                                      </p:tavLst>
                                    </p:anim>
                                    <p:anim calcmode="lin" valueType="num">
                                      <p:cBhvr additive="base">
                                        <p:cTn id="16" dur="750" fill="hold"/>
                                        <p:tgtEl>
                                          <p:spTgt spid="4">
                                            <p:graphicEl>
                                              <a:dgm id="{7E5F389D-EDCD-417F-B3FF-4F3E4372ECA4}"/>
                                            </p:graphic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graphicEl>
                                              <a:dgm id="{00B7CE26-755C-479D-8DDA-522DBCFAFEC1}"/>
                                            </p:graphicEl>
                                          </p:spTgt>
                                        </p:tgtEl>
                                        <p:attrNameLst>
                                          <p:attrName>style.visibility</p:attrName>
                                        </p:attrNameLst>
                                      </p:cBhvr>
                                      <p:to>
                                        <p:strVal val="visible"/>
                                      </p:to>
                                    </p:set>
                                    <p:anim calcmode="lin" valueType="num">
                                      <p:cBhvr additive="base">
                                        <p:cTn id="19" dur="750" fill="hold"/>
                                        <p:tgtEl>
                                          <p:spTgt spid="4">
                                            <p:graphicEl>
                                              <a:dgm id="{00B7CE26-755C-479D-8DDA-522DBCFAFEC1}"/>
                                            </p:graphic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4">
                                            <p:graphicEl>
                                              <a:dgm id="{00B7CE26-755C-479D-8DDA-522DBCFAFEC1}"/>
                                            </p:graphic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
                                            <p:graphicEl>
                                              <a:dgm id="{FFD9EDBA-5A59-4AA8-9FEC-9968024EAFE0}"/>
                                            </p:graphicEl>
                                          </p:spTgt>
                                        </p:tgtEl>
                                        <p:attrNameLst>
                                          <p:attrName>style.visibility</p:attrName>
                                        </p:attrNameLst>
                                      </p:cBhvr>
                                      <p:to>
                                        <p:strVal val="visible"/>
                                      </p:to>
                                    </p:set>
                                    <p:anim calcmode="lin" valueType="num">
                                      <p:cBhvr additive="base">
                                        <p:cTn id="23" dur="750" fill="hold"/>
                                        <p:tgtEl>
                                          <p:spTgt spid="4">
                                            <p:graphicEl>
                                              <a:dgm id="{FFD9EDBA-5A59-4AA8-9FEC-9968024EAFE0}"/>
                                            </p:graphic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4">
                                            <p:graphicEl>
                                              <a:dgm id="{FFD9EDBA-5A59-4AA8-9FEC-9968024EAFE0}"/>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
                                            <p:graphicEl>
                                              <a:dgm id="{05C0FDC6-70FF-4A8F-BB7B-3DA5C7EBE899}"/>
                                            </p:graphicEl>
                                          </p:spTgt>
                                        </p:tgtEl>
                                        <p:attrNameLst>
                                          <p:attrName>style.visibility</p:attrName>
                                        </p:attrNameLst>
                                      </p:cBhvr>
                                      <p:to>
                                        <p:strVal val="visible"/>
                                      </p:to>
                                    </p:set>
                                    <p:anim calcmode="lin" valueType="num">
                                      <p:cBhvr additive="base">
                                        <p:cTn id="27" dur="750" fill="hold"/>
                                        <p:tgtEl>
                                          <p:spTgt spid="4">
                                            <p:graphicEl>
                                              <a:dgm id="{05C0FDC6-70FF-4A8F-BB7B-3DA5C7EBE899}"/>
                                            </p:graphicEl>
                                          </p:spTgt>
                                        </p:tgtEl>
                                        <p:attrNameLst>
                                          <p:attrName>ppt_x</p:attrName>
                                        </p:attrNameLst>
                                      </p:cBhvr>
                                      <p:tavLst>
                                        <p:tav tm="0">
                                          <p:val>
                                            <p:strVal val="0-#ppt_w/2"/>
                                          </p:val>
                                        </p:tav>
                                        <p:tav tm="100000">
                                          <p:val>
                                            <p:strVal val="#ppt_x"/>
                                          </p:val>
                                        </p:tav>
                                      </p:tavLst>
                                    </p:anim>
                                    <p:anim calcmode="lin" valueType="num">
                                      <p:cBhvr additive="base">
                                        <p:cTn id="28" dur="750" fill="hold"/>
                                        <p:tgtEl>
                                          <p:spTgt spid="4">
                                            <p:graphicEl>
                                              <a:dgm id="{05C0FDC6-70FF-4A8F-BB7B-3DA5C7EBE899}"/>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
                                            <p:graphicEl>
                                              <a:dgm id="{5135A3E0-8548-4366-B847-387F3ECB83FB}"/>
                                            </p:graphicEl>
                                          </p:spTgt>
                                        </p:tgtEl>
                                        <p:attrNameLst>
                                          <p:attrName>style.visibility</p:attrName>
                                        </p:attrNameLst>
                                      </p:cBhvr>
                                      <p:to>
                                        <p:strVal val="visible"/>
                                      </p:to>
                                    </p:set>
                                    <p:anim calcmode="lin" valueType="num">
                                      <p:cBhvr additive="base">
                                        <p:cTn id="31" dur="750" fill="hold"/>
                                        <p:tgtEl>
                                          <p:spTgt spid="4">
                                            <p:graphicEl>
                                              <a:dgm id="{5135A3E0-8548-4366-B847-387F3ECB83FB}"/>
                                            </p:graphicEl>
                                          </p:spTgt>
                                        </p:tgtEl>
                                        <p:attrNameLst>
                                          <p:attrName>ppt_x</p:attrName>
                                        </p:attrNameLst>
                                      </p:cBhvr>
                                      <p:tavLst>
                                        <p:tav tm="0">
                                          <p:val>
                                            <p:strVal val="0-#ppt_w/2"/>
                                          </p:val>
                                        </p:tav>
                                        <p:tav tm="100000">
                                          <p:val>
                                            <p:strVal val="#ppt_x"/>
                                          </p:val>
                                        </p:tav>
                                      </p:tavLst>
                                    </p:anim>
                                    <p:anim calcmode="lin" valueType="num">
                                      <p:cBhvr additive="base">
                                        <p:cTn id="32" dur="750" fill="hold"/>
                                        <p:tgtEl>
                                          <p:spTgt spid="4">
                                            <p:graphicEl>
                                              <a:dgm id="{5135A3E0-8548-4366-B847-387F3ECB83FB}"/>
                                            </p:graphic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
                                            <p:graphicEl>
                                              <a:dgm id="{5638B43C-6177-415D-8FDB-07521CDDDC81}"/>
                                            </p:graphicEl>
                                          </p:spTgt>
                                        </p:tgtEl>
                                        <p:attrNameLst>
                                          <p:attrName>style.visibility</p:attrName>
                                        </p:attrNameLst>
                                      </p:cBhvr>
                                      <p:to>
                                        <p:strVal val="visible"/>
                                      </p:to>
                                    </p:set>
                                    <p:anim calcmode="lin" valueType="num">
                                      <p:cBhvr additive="base">
                                        <p:cTn id="35" dur="750" fill="hold"/>
                                        <p:tgtEl>
                                          <p:spTgt spid="4">
                                            <p:graphicEl>
                                              <a:dgm id="{5638B43C-6177-415D-8FDB-07521CDDDC81}"/>
                                            </p:graphicEl>
                                          </p:spTgt>
                                        </p:tgtEl>
                                        <p:attrNameLst>
                                          <p:attrName>ppt_x</p:attrName>
                                        </p:attrNameLst>
                                      </p:cBhvr>
                                      <p:tavLst>
                                        <p:tav tm="0">
                                          <p:val>
                                            <p:strVal val="0-#ppt_w/2"/>
                                          </p:val>
                                        </p:tav>
                                        <p:tav tm="100000">
                                          <p:val>
                                            <p:strVal val="#ppt_x"/>
                                          </p:val>
                                        </p:tav>
                                      </p:tavLst>
                                    </p:anim>
                                    <p:anim calcmode="lin" valueType="num">
                                      <p:cBhvr additive="base">
                                        <p:cTn id="36" dur="750" fill="hold"/>
                                        <p:tgtEl>
                                          <p:spTgt spid="4">
                                            <p:graphicEl>
                                              <a:dgm id="{5638B43C-6177-415D-8FDB-07521CDDDC81}"/>
                                            </p:graphic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
                                            <p:graphicEl>
                                              <a:dgm id="{09255157-DB59-4402-9C80-FB4E9C48E2BF}"/>
                                            </p:graphicEl>
                                          </p:spTgt>
                                        </p:tgtEl>
                                        <p:attrNameLst>
                                          <p:attrName>style.visibility</p:attrName>
                                        </p:attrNameLst>
                                      </p:cBhvr>
                                      <p:to>
                                        <p:strVal val="visible"/>
                                      </p:to>
                                    </p:set>
                                    <p:anim calcmode="lin" valueType="num">
                                      <p:cBhvr additive="base">
                                        <p:cTn id="39" dur="750" fill="hold"/>
                                        <p:tgtEl>
                                          <p:spTgt spid="4">
                                            <p:graphicEl>
                                              <a:dgm id="{09255157-DB59-4402-9C80-FB4E9C48E2BF}"/>
                                            </p:graphicEl>
                                          </p:spTgt>
                                        </p:tgtEl>
                                        <p:attrNameLst>
                                          <p:attrName>ppt_x</p:attrName>
                                        </p:attrNameLst>
                                      </p:cBhvr>
                                      <p:tavLst>
                                        <p:tav tm="0">
                                          <p:val>
                                            <p:strVal val="0-#ppt_w/2"/>
                                          </p:val>
                                        </p:tav>
                                        <p:tav tm="100000">
                                          <p:val>
                                            <p:strVal val="#ppt_x"/>
                                          </p:val>
                                        </p:tav>
                                      </p:tavLst>
                                    </p:anim>
                                    <p:anim calcmode="lin" valueType="num">
                                      <p:cBhvr additive="base">
                                        <p:cTn id="40" dur="750" fill="hold"/>
                                        <p:tgtEl>
                                          <p:spTgt spid="4">
                                            <p:graphicEl>
                                              <a:dgm id="{09255157-DB59-4402-9C80-FB4E9C48E2BF}"/>
                                            </p:graphic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
                                            <p:graphicEl>
                                              <a:dgm id="{06352EBF-9A10-4A02-9256-92B3B03730E2}"/>
                                            </p:graphicEl>
                                          </p:spTgt>
                                        </p:tgtEl>
                                        <p:attrNameLst>
                                          <p:attrName>style.visibility</p:attrName>
                                        </p:attrNameLst>
                                      </p:cBhvr>
                                      <p:to>
                                        <p:strVal val="visible"/>
                                      </p:to>
                                    </p:set>
                                    <p:anim calcmode="lin" valueType="num">
                                      <p:cBhvr additive="base">
                                        <p:cTn id="45" dur="750" fill="hold"/>
                                        <p:tgtEl>
                                          <p:spTgt spid="4">
                                            <p:graphicEl>
                                              <a:dgm id="{06352EBF-9A10-4A02-9256-92B3B03730E2}"/>
                                            </p:graphicEl>
                                          </p:spTgt>
                                        </p:tgtEl>
                                        <p:attrNameLst>
                                          <p:attrName>ppt_x</p:attrName>
                                        </p:attrNameLst>
                                      </p:cBhvr>
                                      <p:tavLst>
                                        <p:tav tm="0">
                                          <p:val>
                                            <p:strVal val="0-#ppt_w/2"/>
                                          </p:val>
                                        </p:tav>
                                        <p:tav tm="100000">
                                          <p:val>
                                            <p:strVal val="#ppt_x"/>
                                          </p:val>
                                        </p:tav>
                                      </p:tavLst>
                                    </p:anim>
                                    <p:anim calcmode="lin" valueType="num">
                                      <p:cBhvr additive="base">
                                        <p:cTn id="46" dur="750" fill="hold"/>
                                        <p:tgtEl>
                                          <p:spTgt spid="4">
                                            <p:graphicEl>
                                              <a:dgm id="{06352EBF-9A10-4A02-9256-92B3B03730E2}"/>
                                            </p:graphic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
                                            <p:graphicEl>
                                              <a:dgm id="{BCFCA2C2-79C3-426E-B223-6C3143AAB758}"/>
                                            </p:graphicEl>
                                          </p:spTgt>
                                        </p:tgtEl>
                                        <p:attrNameLst>
                                          <p:attrName>style.visibility</p:attrName>
                                        </p:attrNameLst>
                                      </p:cBhvr>
                                      <p:to>
                                        <p:strVal val="visible"/>
                                      </p:to>
                                    </p:set>
                                    <p:anim calcmode="lin" valueType="num">
                                      <p:cBhvr additive="base">
                                        <p:cTn id="49" dur="750" fill="hold"/>
                                        <p:tgtEl>
                                          <p:spTgt spid="4">
                                            <p:graphicEl>
                                              <a:dgm id="{BCFCA2C2-79C3-426E-B223-6C3143AAB758}"/>
                                            </p:graphic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4">
                                            <p:graphicEl>
                                              <a:dgm id="{BCFCA2C2-79C3-426E-B223-6C3143AAB758}"/>
                                            </p:graphic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
                                            <p:graphicEl>
                                              <a:dgm id="{D435DC5A-1AD8-4823-828D-4A35AA6A1104}"/>
                                            </p:graphicEl>
                                          </p:spTgt>
                                        </p:tgtEl>
                                        <p:attrNameLst>
                                          <p:attrName>style.visibility</p:attrName>
                                        </p:attrNameLst>
                                      </p:cBhvr>
                                      <p:to>
                                        <p:strVal val="visible"/>
                                      </p:to>
                                    </p:set>
                                    <p:anim calcmode="lin" valueType="num">
                                      <p:cBhvr additive="base">
                                        <p:cTn id="53" dur="750" fill="hold"/>
                                        <p:tgtEl>
                                          <p:spTgt spid="4">
                                            <p:graphicEl>
                                              <a:dgm id="{D435DC5A-1AD8-4823-828D-4A35AA6A1104}"/>
                                            </p:graphicEl>
                                          </p:spTgt>
                                        </p:tgtEl>
                                        <p:attrNameLst>
                                          <p:attrName>ppt_x</p:attrName>
                                        </p:attrNameLst>
                                      </p:cBhvr>
                                      <p:tavLst>
                                        <p:tav tm="0">
                                          <p:val>
                                            <p:strVal val="0-#ppt_w/2"/>
                                          </p:val>
                                        </p:tav>
                                        <p:tav tm="100000">
                                          <p:val>
                                            <p:strVal val="#ppt_x"/>
                                          </p:val>
                                        </p:tav>
                                      </p:tavLst>
                                    </p:anim>
                                    <p:anim calcmode="lin" valueType="num">
                                      <p:cBhvr additive="base">
                                        <p:cTn id="54" dur="750" fill="hold"/>
                                        <p:tgtEl>
                                          <p:spTgt spid="4">
                                            <p:graphicEl>
                                              <a:dgm id="{D435DC5A-1AD8-4823-828D-4A35AA6A1104}"/>
                                            </p:graphic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4">
                                            <p:graphicEl>
                                              <a:dgm id="{24D3D04B-4CE6-4F55-A172-4A3AD95BA03F}"/>
                                            </p:graphicEl>
                                          </p:spTgt>
                                        </p:tgtEl>
                                        <p:attrNameLst>
                                          <p:attrName>style.visibility</p:attrName>
                                        </p:attrNameLst>
                                      </p:cBhvr>
                                      <p:to>
                                        <p:strVal val="visible"/>
                                      </p:to>
                                    </p:set>
                                    <p:anim calcmode="lin" valueType="num">
                                      <p:cBhvr additive="base">
                                        <p:cTn id="57" dur="750" fill="hold"/>
                                        <p:tgtEl>
                                          <p:spTgt spid="4">
                                            <p:graphicEl>
                                              <a:dgm id="{24D3D04B-4CE6-4F55-A172-4A3AD95BA03F}"/>
                                            </p:graphicEl>
                                          </p:spTgt>
                                        </p:tgtEl>
                                        <p:attrNameLst>
                                          <p:attrName>ppt_x</p:attrName>
                                        </p:attrNameLst>
                                      </p:cBhvr>
                                      <p:tavLst>
                                        <p:tav tm="0">
                                          <p:val>
                                            <p:strVal val="0-#ppt_w/2"/>
                                          </p:val>
                                        </p:tav>
                                        <p:tav tm="100000">
                                          <p:val>
                                            <p:strVal val="#ppt_x"/>
                                          </p:val>
                                        </p:tav>
                                      </p:tavLst>
                                    </p:anim>
                                    <p:anim calcmode="lin" valueType="num">
                                      <p:cBhvr additive="base">
                                        <p:cTn id="58" dur="750" fill="hold"/>
                                        <p:tgtEl>
                                          <p:spTgt spid="4">
                                            <p:graphicEl>
                                              <a:dgm id="{24D3D04B-4CE6-4F55-A172-4A3AD95BA03F}"/>
                                            </p:graphic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4">
                                            <p:graphicEl>
                                              <a:dgm id="{3DBA1E73-65A2-402F-B1A0-DCC96CA627D4}"/>
                                            </p:graphicEl>
                                          </p:spTgt>
                                        </p:tgtEl>
                                        <p:attrNameLst>
                                          <p:attrName>style.visibility</p:attrName>
                                        </p:attrNameLst>
                                      </p:cBhvr>
                                      <p:to>
                                        <p:strVal val="visible"/>
                                      </p:to>
                                    </p:set>
                                    <p:anim calcmode="lin" valueType="num">
                                      <p:cBhvr additive="base">
                                        <p:cTn id="61" dur="750" fill="hold"/>
                                        <p:tgtEl>
                                          <p:spTgt spid="4">
                                            <p:graphicEl>
                                              <a:dgm id="{3DBA1E73-65A2-402F-B1A0-DCC96CA627D4}"/>
                                            </p:graphicEl>
                                          </p:spTgt>
                                        </p:tgtEl>
                                        <p:attrNameLst>
                                          <p:attrName>ppt_x</p:attrName>
                                        </p:attrNameLst>
                                      </p:cBhvr>
                                      <p:tavLst>
                                        <p:tav tm="0">
                                          <p:val>
                                            <p:strVal val="0-#ppt_w/2"/>
                                          </p:val>
                                        </p:tav>
                                        <p:tav tm="100000">
                                          <p:val>
                                            <p:strVal val="#ppt_x"/>
                                          </p:val>
                                        </p:tav>
                                      </p:tavLst>
                                    </p:anim>
                                    <p:anim calcmode="lin" valueType="num">
                                      <p:cBhvr additive="base">
                                        <p:cTn id="62" dur="750" fill="hold"/>
                                        <p:tgtEl>
                                          <p:spTgt spid="4">
                                            <p:graphicEl>
                                              <a:dgm id="{3DBA1E73-65A2-402F-B1A0-DCC96CA627D4}"/>
                                            </p:graphic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4">
                                            <p:graphicEl>
                                              <a:dgm id="{A3D57AF1-D3FB-46CD-99D6-C827A285548D}"/>
                                            </p:graphicEl>
                                          </p:spTgt>
                                        </p:tgtEl>
                                        <p:attrNameLst>
                                          <p:attrName>style.visibility</p:attrName>
                                        </p:attrNameLst>
                                      </p:cBhvr>
                                      <p:to>
                                        <p:strVal val="visible"/>
                                      </p:to>
                                    </p:set>
                                    <p:anim calcmode="lin" valueType="num">
                                      <p:cBhvr additive="base">
                                        <p:cTn id="65" dur="750" fill="hold"/>
                                        <p:tgtEl>
                                          <p:spTgt spid="4">
                                            <p:graphicEl>
                                              <a:dgm id="{A3D57AF1-D3FB-46CD-99D6-C827A285548D}"/>
                                            </p:graphicEl>
                                          </p:spTgt>
                                        </p:tgtEl>
                                        <p:attrNameLst>
                                          <p:attrName>ppt_x</p:attrName>
                                        </p:attrNameLst>
                                      </p:cBhvr>
                                      <p:tavLst>
                                        <p:tav tm="0">
                                          <p:val>
                                            <p:strVal val="0-#ppt_w/2"/>
                                          </p:val>
                                        </p:tav>
                                        <p:tav tm="100000">
                                          <p:val>
                                            <p:strVal val="#ppt_x"/>
                                          </p:val>
                                        </p:tav>
                                      </p:tavLst>
                                    </p:anim>
                                    <p:anim calcmode="lin" valueType="num">
                                      <p:cBhvr additive="base">
                                        <p:cTn id="66" dur="750" fill="hold"/>
                                        <p:tgtEl>
                                          <p:spTgt spid="4">
                                            <p:graphicEl>
                                              <a:dgm id="{A3D57AF1-D3FB-46CD-99D6-C827A285548D}"/>
                                            </p:graphic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4">
                                            <p:graphicEl>
                                              <a:dgm id="{A4418148-ABBA-4FEF-BF41-3A9D6490BCF2}"/>
                                            </p:graphicEl>
                                          </p:spTgt>
                                        </p:tgtEl>
                                        <p:attrNameLst>
                                          <p:attrName>style.visibility</p:attrName>
                                        </p:attrNameLst>
                                      </p:cBhvr>
                                      <p:to>
                                        <p:strVal val="visible"/>
                                      </p:to>
                                    </p:set>
                                    <p:anim calcmode="lin" valueType="num">
                                      <p:cBhvr additive="base">
                                        <p:cTn id="69" dur="750" fill="hold"/>
                                        <p:tgtEl>
                                          <p:spTgt spid="4">
                                            <p:graphicEl>
                                              <a:dgm id="{A4418148-ABBA-4FEF-BF41-3A9D6490BCF2}"/>
                                            </p:graphic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4">
                                            <p:graphicEl>
                                              <a:dgm id="{A4418148-ABBA-4FEF-BF41-3A9D6490BCF2}"/>
                                            </p:graphicEl>
                                          </p:spTgt>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4">
                                            <p:graphicEl>
                                              <a:dgm id="{5751F05C-8934-4B63-8A91-70A894961F8E}"/>
                                            </p:graphicEl>
                                          </p:spTgt>
                                        </p:tgtEl>
                                        <p:attrNameLst>
                                          <p:attrName>style.visibility</p:attrName>
                                        </p:attrNameLst>
                                      </p:cBhvr>
                                      <p:to>
                                        <p:strVal val="visible"/>
                                      </p:to>
                                    </p:set>
                                    <p:anim calcmode="lin" valueType="num">
                                      <p:cBhvr additive="base">
                                        <p:cTn id="73" dur="750" fill="hold"/>
                                        <p:tgtEl>
                                          <p:spTgt spid="4">
                                            <p:graphicEl>
                                              <a:dgm id="{5751F05C-8934-4B63-8A91-70A894961F8E}"/>
                                            </p:graphicEl>
                                          </p:spTgt>
                                        </p:tgtEl>
                                        <p:attrNameLst>
                                          <p:attrName>ppt_x</p:attrName>
                                        </p:attrNameLst>
                                      </p:cBhvr>
                                      <p:tavLst>
                                        <p:tav tm="0">
                                          <p:val>
                                            <p:strVal val="0-#ppt_w/2"/>
                                          </p:val>
                                        </p:tav>
                                        <p:tav tm="100000">
                                          <p:val>
                                            <p:strVal val="#ppt_x"/>
                                          </p:val>
                                        </p:tav>
                                      </p:tavLst>
                                    </p:anim>
                                    <p:anim calcmode="lin" valueType="num">
                                      <p:cBhvr additive="base">
                                        <p:cTn id="74" dur="750" fill="hold"/>
                                        <p:tgtEl>
                                          <p:spTgt spid="4">
                                            <p:graphicEl>
                                              <a:dgm id="{5751F05C-8934-4B63-8A91-70A894961F8E}"/>
                                            </p:graphicEl>
                                          </p:spTgt>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4">
                                            <p:graphicEl>
                                              <a:dgm id="{E85FD32C-11E9-40BA-8B6E-2767FF717370}"/>
                                            </p:graphicEl>
                                          </p:spTgt>
                                        </p:tgtEl>
                                        <p:attrNameLst>
                                          <p:attrName>style.visibility</p:attrName>
                                        </p:attrNameLst>
                                      </p:cBhvr>
                                      <p:to>
                                        <p:strVal val="visible"/>
                                      </p:to>
                                    </p:set>
                                    <p:anim calcmode="lin" valueType="num">
                                      <p:cBhvr additive="base">
                                        <p:cTn id="77" dur="750" fill="hold"/>
                                        <p:tgtEl>
                                          <p:spTgt spid="4">
                                            <p:graphicEl>
                                              <a:dgm id="{E85FD32C-11E9-40BA-8B6E-2767FF717370}"/>
                                            </p:graphicEl>
                                          </p:spTgt>
                                        </p:tgtEl>
                                        <p:attrNameLst>
                                          <p:attrName>ppt_x</p:attrName>
                                        </p:attrNameLst>
                                      </p:cBhvr>
                                      <p:tavLst>
                                        <p:tav tm="0">
                                          <p:val>
                                            <p:strVal val="0-#ppt_w/2"/>
                                          </p:val>
                                        </p:tav>
                                        <p:tav tm="100000">
                                          <p:val>
                                            <p:strVal val="#ppt_x"/>
                                          </p:val>
                                        </p:tav>
                                      </p:tavLst>
                                    </p:anim>
                                    <p:anim calcmode="lin" valueType="num">
                                      <p:cBhvr additive="base">
                                        <p:cTn id="78" dur="750" fill="hold"/>
                                        <p:tgtEl>
                                          <p:spTgt spid="4">
                                            <p:graphicEl>
                                              <a:dgm id="{E85FD32C-11E9-40BA-8B6E-2767FF717370}"/>
                                            </p:graphic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4">
                                            <p:graphicEl>
                                              <a:dgm id="{71F4059C-67EE-4059-AC2E-08523F91AAE9}"/>
                                            </p:graphicEl>
                                          </p:spTgt>
                                        </p:tgtEl>
                                        <p:attrNameLst>
                                          <p:attrName>style.visibility</p:attrName>
                                        </p:attrNameLst>
                                      </p:cBhvr>
                                      <p:to>
                                        <p:strVal val="visible"/>
                                      </p:to>
                                    </p:set>
                                    <p:anim calcmode="lin" valueType="num">
                                      <p:cBhvr additive="base">
                                        <p:cTn id="83" dur="750" fill="hold"/>
                                        <p:tgtEl>
                                          <p:spTgt spid="4">
                                            <p:graphicEl>
                                              <a:dgm id="{71F4059C-67EE-4059-AC2E-08523F91AAE9}"/>
                                            </p:graphicEl>
                                          </p:spTgt>
                                        </p:tgtEl>
                                        <p:attrNameLst>
                                          <p:attrName>ppt_x</p:attrName>
                                        </p:attrNameLst>
                                      </p:cBhvr>
                                      <p:tavLst>
                                        <p:tav tm="0">
                                          <p:val>
                                            <p:strVal val="0-#ppt_w/2"/>
                                          </p:val>
                                        </p:tav>
                                        <p:tav tm="100000">
                                          <p:val>
                                            <p:strVal val="#ppt_x"/>
                                          </p:val>
                                        </p:tav>
                                      </p:tavLst>
                                    </p:anim>
                                    <p:anim calcmode="lin" valueType="num">
                                      <p:cBhvr additive="base">
                                        <p:cTn id="84" dur="750" fill="hold"/>
                                        <p:tgtEl>
                                          <p:spTgt spid="4">
                                            <p:graphicEl>
                                              <a:dgm id="{71F4059C-67EE-4059-AC2E-08523F91AAE9}"/>
                                            </p:graphicEl>
                                          </p:spTgt>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
                                            <p:graphicEl>
                                              <a:dgm id="{D12A5006-BE3C-4EA7-A483-FDFBE196CF5C}"/>
                                            </p:graphicEl>
                                          </p:spTgt>
                                        </p:tgtEl>
                                        <p:attrNameLst>
                                          <p:attrName>style.visibility</p:attrName>
                                        </p:attrNameLst>
                                      </p:cBhvr>
                                      <p:to>
                                        <p:strVal val="visible"/>
                                      </p:to>
                                    </p:set>
                                    <p:anim calcmode="lin" valueType="num">
                                      <p:cBhvr additive="base">
                                        <p:cTn id="87" dur="750" fill="hold"/>
                                        <p:tgtEl>
                                          <p:spTgt spid="4">
                                            <p:graphicEl>
                                              <a:dgm id="{D12A5006-BE3C-4EA7-A483-FDFBE196CF5C}"/>
                                            </p:graphicEl>
                                          </p:spTgt>
                                        </p:tgtEl>
                                        <p:attrNameLst>
                                          <p:attrName>ppt_x</p:attrName>
                                        </p:attrNameLst>
                                      </p:cBhvr>
                                      <p:tavLst>
                                        <p:tav tm="0">
                                          <p:val>
                                            <p:strVal val="0-#ppt_w/2"/>
                                          </p:val>
                                        </p:tav>
                                        <p:tav tm="100000">
                                          <p:val>
                                            <p:strVal val="#ppt_x"/>
                                          </p:val>
                                        </p:tav>
                                      </p:tavLst>
                                    </p:anim>
                                    <p:anim calcmode="lin" valueType="num">
                                      <p:cBhvr additive="base">
                                        <p:cTn id="88" dur="750" fill="hold"/>
                                        <p:tgtEl>
                                          <p:spTgt spid="4">
                                            <p:graphicEl>
                                              <a:dgm id="{D12A5006-BE3C-4EA7-A483-FDFBE196CF5C}"/>
                                            </p:graphicEl>
                                          </p:spTgt>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
                                            <p:graphicEl>
                                              <a:dgm id="{997224F0-71DF-45AB-8215-403DFD8DFE08}"/>
                                            </p:graphicEl>
                                          </p:spTgt>
                                        </p:tgtEl>
                                        <p:attrNameLst>
                                          <p:attrName>style.visibility</p:attrName>
                                        </p:attrNameLst>
                                      </p:cBhvr>
                                      <p:to>
                                        <p:strVal val="visible"/>
                                      </p:to>
                                    </p:set>
                                    <p:anim calcmode="lin" valueType="num">
                                      <p:cBhvr additive="base">
                                        <p:cTn id="91" dur="750" fill="hold"/>
                                        <p:tgtEl>
                                          <p:spTgt spid="4">
                                            <p:graphicEl>
                                              <a:dgm id="{997224F0-71DF-45AB-8215-403DFD8DFE08}"/>
                                            </p:graphicEl>
                                          </p:spTgt>
                                        </p:tgtEl>
                                        <p:attrNameLst>
                                          <p:attrName>ppt_x</p:attrName>
                                        </p:attrNameLst>
                                      </p:cBhvr>
                                      <p:tavLst>
                                        <p:tav tm="0">
                                          <p:val>
                                            <p:strVal val="0-#ppt_w/2"/>
                                          </p:val>
                                        </p:tav>
                                        <p:tav tm="100000">
                                          <p:val>
                                            <p:strVal val="#ppt_x"/>
                                          </p:val>
                                        </p:tav>
                                      </p:tavLst>
                                    </p:anim>
                                    <p:anim calcmode="lin" valueType="num">
                                      <p:cBhvr additive="base">
                                        <p:cTn id="92" dur="750" fill="hold"/>
                                        <p:tgtEl>
                                          <p:spTgt spid="4">
                                            <p:graphicEl>
                                              <a:dgm id="{997224F0-71DF-45AB-8215-403DFD8DFE08}"/>
                                            </p:graphicEl>
                                          </p:spTgt>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
                                            <p:graphicEl>
                                              <a:dgm id="{3155D537-02F2-4558-932E-16BF4A31EE2F}"/>
                                            </p:graphicEl>
                                          </p:spTgt>
                                        </p:tgtEl>
                                        <p:attrNameLst>
                                          <p:attrName>style.visibility</p:attrName>
                                        </p:attrNameLst>
                                      </p:cBhvr>
                                      <p:to>
                                        <p:strVal val="visible"/>
                                      </p:to>
                                    </p:set>
                                    <p:anim calcmode="lin" valueType="num">
                                      <p:cBhvr additive="base">
                                        <p:cTn id="95" dur="750" fill="hold"/>
                                        <p:tgtEl>
                                          <p:spTgt spid="4">
                                            <p:graphicEl>
                                              <a:dgm id="{3155D537-02F2-4558-932E-16BF4A31EE2F}"/>
                                            </p:graphicEl>
                                          </p:spTgt>
                                        </p:tgtEl>
                                        <p:attrNameLst>
                                          <p:attrName>ppt_x</p:attrName>
                                        </p:attrNameLst>
                                      </p:cBhvr>
                                      <p:tavLst>
                                        <p:tav tm="0">
                                          <p:val>
                                            <p:strVal val="0-#ppt_w/2"/>
                                          </p:val>
                                        </p:tav>
                                        <p:tav tm="100000">
                                          <p:val>
                                            <p:strVal val="#ppt_x"/>
                                          </p:val>
                                        </p:tav>
                                      </p:tavLst>
                                    </p:anim>
                                    <p:anim calcmode="lin" valueType="num">
                                      <p:cBhvr additive="base">
                                        <p:cTn id="96" dur="750" fill="hold"/>
                                        <p:tgtEl>
                                          <p:spTgt spid="4">
                                            <p:graphicEl>
                                              <a:dgm id="{3155D537-02F2-4558-932E-16BF4A31EE2F}"/>
                                            </p:graphicEl>
                                          </p:spTgt>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4">
                                            <p:graphicEl>
                                              <a:dgm id="{BF896072-6310-4EA1-86C4-80B410754E9D}"/>
                                            </p:graphicEl>
                                          </p:spTgt>
                                        </p:tgtEl>
                                        <p:attrNameLst>
                                          <p:attrName>style.visibility</p:attrName>
                                        </p:attrNameLst>
                                      </p:cBhvr>
                                      <p:to>
                                        <p:strVal val="visible"/>
                                      </p:to>
                                    </p:set>
                                    <p:anim calcmode="lin" valueType="num">
                                      <p:cBhvr additive="base">
                                        <p:cTn id="99" dur="750" fill="hold"/>
                                        <p:tgtEl>
                                          <p:spTgt spid="4">
                                            <p:graphicEl>
                                              <a:dgm id="{BF896072-6310-4EA1-86C4-80B410754E9D}"/>
                                            </p:graphicEl>
                                          </p:spTgt>
                                        </p:tgtEl>
                                        <p:attrNameLst>
                                          <p:attrName>ppt_x</p:attrName>
                                        </p:attrNameLst>
                                      </p:cBhvr>
                                      <p:tavLst>
                                        <p:tav tm="0">
                                          <p:val>
                                            <p:strVal val="0-#ppt_w/2"/>
                                          </p:val>
                                        </p:tav>
                                        <p:tav tm="100000">
                                          <p:val>
                                            <p:strVal val="#ppt_x"/>
                                          </p:val>
                                        </p:tav>
                                      </p:tavLst>
                                    </p:anim>
                                    <p:anim calcmode="lin" valueType="num">
                                      <p:cBhvr additive="base">
                                        <p:cTn id="100" dur="750" fill="hold"/>
                                        <p:tgtEl>
                                          <p:spTgt spid="4">
                                            <p:graphicEl>
                                              <a:dgm id="{BF896072-6310-4EA1-86C4-80B410754E9D}"/>
                                            </p:graphicEl>
                                          </p:spTgt>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4">
                                            <p:graphicEl>
                                              <a:dgm id="{BD579199-F84B-454F-B4D8-02F0DB6F1340}"/>
                                            </p:graphicEl>
                                          </p:spTgt>
                                        </p:tgtEl>
                                        <p:attrNameLst>
                                          <p:attrName>style.visibility</p:attrName>
                                        </p:attrNameLst>
                                      </p:cBhvr>
                                      <p:to>
                                        <p:strVal val="visible"/>
                                      </p:to>
                                    </p:set>
                                    <p:anim calcmode="lin" valueType="num">
                                      <p:cBhvr additive="base">
                                        <p:cTn id="103" dur="750" fill="hold"/>
                                        <p:tgtEl>
                                          <p:spTgt spid="4">
                                            <p:graphicEl>
                                              <a:dgm id="{BD579199-F84B-454F-B4D8-02F0DB6F1340}"/>
                                            </p:graphicEl>
                                          </p:spTgt>
                                        </p:tgtEl>
                                        <p:attrNameLst>
                                          <p:attrName>ppt_x</p:attrName>
                                        </p:attrNameLst>
                                      </p:cBhvr>
                                      <p:tavLst>
                                        <p:tav tm="0">
                                          <p:val>
                                            <p:strVal val="0-#ppt_w/2"/>
                                          </p:val>
                                        </p:tav>
                                        <p:tav tm="100000">
                                          <p:val>
                                            <p:strVal val="#ppt_x"/>
                                          </p:val>
                                        </p:tav>
                                      </p:tavLst>
                                    </p:anim>
                                    <p:anim calcmode="lin" valueType="num">
                                      <p:cBhvr additive="base">
                                        <p:cTn id="104" dur="750" fill="hold"/>
                                        <p:tgtEl>
                                          <p:spTgt spid="4">
                                            <p:graphicEl>
                                              <a:dgm id="{BD579199-F84B-454F-B4D8-02F0DB6F1340}"/>
                                            </p:graphicEl>
                                          </p:spTgt>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4">
                                            <p:graphicEl>
                                              <a:dgm id="{FC800AB5-F4DF-446D-9399-568ABF98A7A4}"/>
                                            </p:graphicEl>
                                          </p:spTgt>
                                        </p:tgtEl>
                                        <p:attrNameLst>
                                          <p:attrName>style.visibility</p:attrName>
                                        </p:attrNameLst>
                                      </p:cBhvr>
                                      <p:to>
                                        <p:strVal val="visible"/>
                                      </p:to>
                                    </p:set>
                                    <p:anim calcmode="lin" valueType="num">
                                      <p:cBhvr additive="base">
                                        <p:cTn id="107" dur="750" fill="hold"/>
                                        <p:tgtEl>
                                          <p:spTgt spid="4">
                                            <p:graphicEl>
                                              <a:dgm id="{FC800AB5-F4DF-446D-9399-568ABF98A7A4}"/>
                                            </p:graphicEl>
                                          </p:spTgt>
                                        </p:tgtEl>
                                        <p:attrNameLst>
                                          <p:attrName>ppt_x</p:attrName>
                                        </p:attrNameLst>
                                      </p:cBhvr>
                                      <p:tavLst>
                                        <p:tav tm="0">
                                          <p:val>
                                            <p:strVal val="0-#ppt_w/2"/>
                                          </p:val>
                                        </p:tav>
                                        <p:tav tm="100000">
                                          <p:val>
                                            <p:strVal val="#ppt_x"/>
                                          </p:val>
                                        </p:tav>
                                      </p:tavLst>
                                    </p:anim>
                                    <p:anim calcmode="lin" valueType="num">
                                      <p:cBhvr additive="base">
                                        <p:cTn id="108" dur="750" fill="hold"/>
                                        <p:tgtEl>
                                          <p:spTgt spid="4">
                                            <p:graphicEl>
                                              <a:dgm id="{FC800AB5-F4DF-446D-9399-568ABF98A7A4}"/>
                                            </p:graphicEl>
                                          </p:spTgt>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4">
                                            <p:graphicEl>
                                              <a:dgm id="{FA8889BA-70C9-496E-B414-D67793E21E50}"/>
                                            </p:graphicEl>
                                          </p:spTgt>
                                        </p:tgtEl>
                                        <p:attrNameLst>
                                          <p:attrName>style.visibility</p:attrName>
                                        </p:attrNameLst>
                                      </p:cBhvr>
                                      <p:to>
                                        <p:strVal val="visible"/>
                                      </p:to>
                                    </p:set>
                                    <p:anim calcmode="lin" valueType="num">
                                      <p:cBhvr additive="base">
                                        <p:cTn id="111" dur="750" fill="hold"/>
                                        <p:tgtEl>
                                          <p:spTgt spid="4">
                                            <p:graphicEl>
                                              <a:dgm id="{FA8889BA-70C9-496E-B414-D67793E21E50}"/>
                                            </p:graphicEl>
                                          </p:spTgt>
                                        </p:tgtEl>
                                        <p:attrNameLst>
                                          <p:attrName>ppt_x</p:attrName>
                                        </p:attrNameLst>
                                      </p:cBhvr>
                                      <p:tavLst>
                                        <p:tav tm="0">
                                          <p:val>
                                            <p:strVal val="0-#ppt_w/2"/>
                                          </p:val>
                                        </p:tav>
                                        <p:tav tm="100000">
                                          <p:val>
                                            <p:strVal val="#ppt_x"/>
                                          </p:val>
                                        </p:tav>
                                      </p:tavLst>
                                    </p:anim>
                                    <p:anim calcmode="lin" valueType="num">
                                      <p:cBhvr additive="base">
                                        <p:cTn id="112" dur="750" fill="hold"/>
                                        <p:tgtEl>
                                          <p:spTgt spid="4">
                                            <p:graphicEl>
                                              <a:dgm id="{FA8889BA-70C9-496E-B414-D67793E21E50}"/>
                                            </p:graphicEl>
                                          </p:spTgt>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4">
                                            <p:graphicEl>
                                              <a:dgm id="{F5BDFD82-408E-44D2-A32C-F7F7579D6868}"/>
                                            </p:graphicEl>
                                          </p:spTgt>
                                        </p:tgtEl>
                                        <p:attrNameLst>
                                          <p:attrName>style.visibility</p:attrName>
                                        </p:attrNameLst>
                                      </p:cBhvr>
                                      <p:to>
                                        <p:strVal val="visible"/>
                                      </p:to>
                                    </p:set>
                                    <p:anim calcmode="lin" valueType="num">
                                      <p:cBhvr additive="base">
                                        <p:cTn id="115" dur="750" fill="hold"/>
                                        <p:tgtEl>
                                          <p:spTgt spid="4">
                                            <p:graphicEl>
                                              <a:dgm id="{F5BDFD82-408E-44D2-A32C-F7F7579D6868}"/>
                                            </p:graphicEl>
                                          </p:spTgt>
                                        </p:tgtEl>
                                        <p:attrNameLst>
                                          <p:attrName>ppt_x</p:attrName>
                                        </p:attrNameLst>
                                      </p:cBhvr>
                                      <p:tavLst>
                                        <p:tav tm="0">
                                          <p:val>
                                            <p:strVal val="0-#ppt_w/2"/>
                                          </p:val>
                                        </p:tav>
                                        <p:tav tm="100000">
                                          <p:val>
                                            <p:strVal val="#ppt_x"/>
                                          </p:val>
                                        </p:tav>
                                      </p:tavLst>
                                    </p:anim>
                                    <p:anim calcmode="lin" valueType="num">
                                      <p:cBhvr additive="base">
                                        <p:cTn id="116" dur="750" fill="hold"/>
                                        <p:tgtEl>
                                          <p:spTgt spid="4">
                                            <p:graphicEl>
                                              <a:dgm id="{F5BDFD82-408E-44D2-A32C-F7F7579D6868}"/>
                                            </p:graphic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4">
                                            <p:graphicEl>
                                              <a:dgm id="{25098B54-8076-46C7-A518-7A4C5370A0AE}"/>
                                            </p:graphicEl>
                                          </p:spTgt>
                                        </p:tgtEl>
                                        <p:attrNameLst>
                                          <p:attrName>style.visibility</p:attrName>
                                        </p:attrNameLst>
                                      </p:cBhvr>
                                      <p:to>
                                        <p:strVal val="visible"/>
                                      </p:to>
                                    </p:set>
                                    <p:anim calcmode="lin" valueType="num">
                                      <p:cBhvr additive="base">
                                        <p:cTn id="121" dur="750" fill="hold"/>
                                        <p:tgtEl>
                                          <p:spTgt spid="4">
                                            <p:graphicEl>
                                              <a:dgm id="{25098B54-8076-46C7-A518-7A4C5370A0AE}"/>
                                            </p:graphicEl>
                                          </p:spTgt>
                                        </p:tgtEl>
                                        <p:attrNameLst>
                                          <p:attrName>ppt_x</p:attrName>
                                        </p:attrNameLst>
                                      </p:cBhvr>
                                      <p:tavLst>
                                        <p:tav tm="0">
                                          <p:val>
                                            <p:strVal val="0-#ppt_w/2"/>
                                          </p:val>
                                        </p:tav>
                                        <p:tav tm="100000">
                                          <p:val>
                                            <p:strVal val="#ppt_x"/>
                                          </p:val>
                                        </p:tav>
                                      </p:tavLst>
                                    </p:anim>
                                    <p:anim calcmode="lin" valueType="num">
                                      <p:cBhvr additive="base">
                                        <p:cTn id="122" dur="750" fill="hold"/>
                                        <p:tgtEl>
                                          <p:spTgt spid="4">
                                            <p:graphicEl>
                                              <a:dgm id="{25098B54-8076-46C7-A518-7A4C5370A0AE}"/>
                                            </p:graphicEl>
                                          </p:spTgt>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4">
                                            <p:graphicEl>
                                              <a:dgm id="{86256CEB-A33F-4EC6-A386-A11C224E7B4C}"/>
                                            </p:graphicEl>
                                          </p:spTgt>
                                        </p:tgtEl>
                                        <p:attrNameLst>
                                          <p:attrName>style.visibility</p:attrName>
                                        </p:attrNameLst>
                                      </p:cBhvr>
                                      <p:to>
                                        <p:strVal val="visible"/>
                                      </p:to>
                                    </p:set>
                                    <p:anim calcmode="lin" valueType="num">
                                      <p:cBhvr additive="base">
                                        <p:cTn id="125" dur="750" fill="hold"/>
                                        <p:tgtEl>
                                          <p:spTgt spid="4">
                                            <p:graphicEl>
                                              <a:dgm id="{86256CEB-A33F-4EC6-A386-A11C224E7B4C}"/>
                                            </p:graphicEl>
                                          </p:spTgt>
                                        </p:tgtEl>
                                        <p:attrNameLst>
                                          <p:attrName>ppt_x</p:attrName>
                                        </p:attrNameLst>
                                      </p:cBhvr>
                                      <p:tavLst>
                                        <p:tav tm="0">
                                          <p:val>
                                            <p:strVal val="0-#ppt_w/2"/>
                                          </p:val>
                                        </p:tav>
                                        <p:tav tm="100000">
                                          <p:val>
                                            <p:strVal val="#ppt_x"/>
                                          </p:val>
                                        </p:tav>
                                      </p:tavLst>
                                    </p:anim>
                                    <p:anim calcmode="lin" valueType="num">
                                      <p:cBhvr additive="base">
                                        <p:cTn id="126" dur="750" fill="hold"/>
                                        <p:tgtEl>
                                          <p:spTgt spid="4">
                                            <p:graphicEl>
                                              <a:dgm id="{86256CEB-A33F-4EC6-A386-A11C224E7B4C}"/>
                                            </p:graphicEl>
                                          </p:spTgt>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4">
                                            <p:graphicEl>
                                              <a:dgm id="{FB733D37-5FF1-4320-884B-11B3C573964B}"/>
                                            </p:graphicEl>
                                          </p:spTgt>
                                        </p:tgtEl>
                                        <p:attrNameLst>
                                          <p:attrName>style.visibility</p:attrName>
                                        </p:attrNameLst>
                                      </p:cBhvr>
                                      <p:to>
                                        <p:strVal val="visible"/>
                                      </p:to>
                                    </p:set>
                                    <p:anim calcmode="lin" valueType="num">
                                      <p:cBhvr additive="base">
                                        <p:cTn id="129" dur="750" fill="hold"/>
                                        <p:tgtEl>
                                          <p:spTgt spid="4">
                                            <p:graphicEl>
                                              <a:dgm id="{FB733D37-5FF1-4320-884B-11B3C573964B}"/>
                                            </p:graphicEl>
                                          </p:spTgt>
                                        </p:tgtEl>
                                        <p:attrNameLst>
                                          <p:attrName>ppt_x</p:attrName>
                                        </p:attrNameLst>
                                      </p:cBhvr>
                                      <p:tavLst>
                                        <p:tav tm="0">
                                          <p:val>
                                            <p:strVal val="0-#ppt_w/2"/>
                                          </p:val>
                                        </p:tav>
                                        <p:tav tm="100000">
                                          <p:val>
                                            <p:strVal val="#ppt_x"/>
                                          </p:val>
                                        </p:tav>
                                      </p:tavLst>
                                    </p:anim>
                                    <p:anim calcmode="lin" valueType="num">
                                      <p:cBhvr additive="base">
                                        <p:cTn id="130" dur="750" fill="hold"/>
                                        <p:tgtEl>
                                          <p:spTgt spid="4">
                                            <p:graphicEl>
                                              <a:dgm id="{FB733D37-5FF1-4320-884B-11B3C573964B}"/>
                                            </p:graphicEl>
                                          </p:spTgt>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4">
                                            <p:graphicEl>
                                              <a:dgm id="{EBAE7E98-4055-49D8-A19B-226540C50A04}"/>
                                            </p:graphicEl>
                                          </p:spTgt>
                                        </p:tgtEl>
                                        <p:attrNameLst>
                                          <p:attrName>style.visibility</p:attrName>
                                        </p:attrNameLst>
                                      </p:cBhvr>
                                      <p:to>
                                        <p:strVal val="visible"/>
                                      </p:to>
                                    </p:set>
                                    <p:anim calcmode="lin" valueType="num">
                                      <p:cBhvr additive="base">
                                        <p:cTn id="133" dur="750" fill="hold"/>
                                        <p:tgtEl>
                                          <p:spTgt spid="4">
                                            <p:graphicEl>
                                              <a:dgm id="{EBAE7E98-4055-49D8-A19B-226540C50A04}"/>
                                            </p:graphicEl>
                                          </p:spTgt>
                                        </p:tgtEl>
                                        <p:attrNameLst>
                                          <p:attrName>ppt_x</p:attrName>
                                        </p:attrNameLst>
                                      </p:cBhvr>
                                      <p:tavLst>
                                        <p:tav tm="0">
                                          <p:val>
                                            <p:strVal val="0-#ppt_w/2"/>
                                          </p:val>
                                        </p:tav>
                                        <p:tav tm="100000">
                                          <p:val>
                                            <p:strVal val="#ppt_x"/>
                                          </p:val>
                                        </p:tav>
                                      </p:tavLst>
                                    </p:anim>
                                    <p:anim calcmode="lin" valueType="num">
                                      <p:cBhvr additive="base">
                                        <p:cTn id="134" dur="750" fill="hold"/>
                                        <p:tgtEl>
                                          <p:spTgt spid="4">
                                            <p:graphicEl>
                                              <a:dgm id="{EBAE7E98-4055-49D8-A19B-226540C50A04}"/>
                                            </p:graphicEl>
                                          </p:spTgt>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4">
                                            <p:graphicEl>
                                              <a:dgm id="{11836409-3F67-4961-8155-4149A1DEFAE8}"/>
                                            </p:graphicEl>
                                          </p:spTgt>
                                        </p:tgtEl>
                                        <p:attrNameLst>
                                          <p:attrName>style.visibility</p:attrName>
                                        </p:attrNameLst>
                                      </p:cBhvr>
                                      <p:to>
                                        <p:strVal val="visible"/>
                                      </p:to>
                                    </p:set>
                                    <p:anim calcmode="lin" valueType="num">
                                      <p:cBhvr additive="base">
                                        <p:cTn id="137" dur="750" fill="hold"/>
                                        <p:tgtEl>
                                          <p:spTgt spid="4">
                                            <p:graphicEl>
                                              <a:dgm id="{11836409-3F67-4961-8155-4149A1DEFAE8}"/>
                                            </p:graphicEl>
                                          </p:spTgt>
                                        </p:tgtEl>
                                        <p:attrNameLst>
                                          <p:attrName>ppt_x</p:attrName>
                                        </p:attrNameLst>
                                      </p:cBhvr>
                                      <p:tavLst>
                                        <p:tav tm="0">
                                          <p:val>
                                            <p:strVal val="0-#ppt_w/2"/>
                                          </p:val>
                                        </p:tav>
                                        <p:tav tm="100000">
                                          <p:val>
                                            <p:strVal val="#ppt_x"/>
                                          </p:val>
                                        </p:tav>
                                      </p:tavLst>
                                    </p:anim>
                                    <p:anim calcmode="lin" valueType="num">
                                      <p:cBhvr additive="base">
                                        <p:cTn id="138" dur="750" fill="hold"/>
                                        <p:tgtEl>
                                          <p:spTgt spid="4">
                                            <p:graphicEl>
                                              <a:dgm id="{11836409-3F67-4961-8155-4149A1DEFAE8}"/>
                                            </p:graphicEl>
                                          </p:spTgt>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4">
                                            <p:graphicEl>
                                              <a:dgm id="{6417A947-E315-40BD-9FC1-A027671BB3ED}"/>
                                            </p:graphicEl>
                                          </p:spTgt>
                                        </p:tgtEl>
                                        <p:attrNameLst>
                                          <p:attrName>style.visibility</p:attrName>
                                        </p:attrNameLst>
                                      </p:cBhvr>
                                      <p:to>
                                        <p:strVal val="visible"/>
                                      </p:to>
                                    </p:set>
                                    <p:anim calcmode="lin" valueType="num">
                                      <p:cBhvr additive="base">
                                        <p:cTn id="141" dur="750" fill="hold"/>
                                        <p:tgtEl>
                                          <p:spTgt spid="4">
                                            <p:graphicEl>
                                              <a:dgm id="{6417A947-E315-40BD-9FC1-A027671BB3ED}"/>
                                            </p:graphicEl>
                                          </p:spTgt>
                                        </p:tgtEl>
                                        <p:attrNameLst>
                                          <p:attrName>ppt_x</p:attrName>
                                        </p:attrNameLst>
                                      </p:cBhvr>
                                      <p:tavLst>
                                        <p:tav tm="0">
                                          <p:val>
                                            <p:strVal val="0-#ppt_w/2"/>
                                          </p:val>
                                        </p:tav>
                                        <p:tav tm="100000">
                                          <p:val>
                                            <p:strVal val="#ppt_x"/>
                                          </p:val>
                                        </p:tav>
                                      </p:tavLst>
                                    </p:anim>
                                    <p:anim calcmode="lin" valueType="num">
                                      <p:cBhvr additive="base">
                                        <p:cTn id="142" dur="750" fill="hold"/>
                                        <p:tgtEl>
                                          <p:spTgt spid="4">
                                            <p:graphicEl>
                                              <a:dgm id="{6417A947-E315-40BD-9FC1-A027671BB3ED}"/>
                                            </p:graphicEl>
                                          </p:spTgt>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4">
                                            <p:graphicEl>
                                              <a:dgm id="{5B2D5EE1-133C-45E9-BC1F-CBBC9139E1C1}"/>
                                            </p:graphicEl>
                                          </p:spTgt>
                                        </p:tgtEl>
                                        <p:attrNameLst>
                                          <p:attrName>style.visibility</p:attrName>
                                        </p:attrNameLst>
                                      </p:cBhvr>
                                      <p:to>
                                        <p:strVal val="visible"/>
                                      </p:to>
                                    </p:set>
                                    <p:anim calcmode="lin" valueType="num">
                                      <p:cBhvr additive="base">
                                        <p:cTn id="145" dur="750" fill="hold"/>
                                        <p:tgtEl>
                                          <p:spTgt spid="4">
                                            <p:graphicEl>
                                              <a:dgm id="{5B2D5EE1-133C-45E9-BC1F-CBBC9139E1C1}"/>
                                            </p:graphicEl>
                                          </p:spTgt>
                                        </p:tgtEl>
                                        <p:attrNameLst>
                                          <p:attrName>ppt_x</p:attrName>
                                        </p:attrNameLst>
                                      </p:cBhvr>
                                      <p:tavLst>
                                        <p:tav tm="0">
                                          <p:val>
                                            <p:strVal val="0-#ppt_w/2"/>
                                          </p:val>
                                        </p:tav>
                                        <p:tav tm="100000">
                                          <p:val>
                                            <p:strVal val="#ppt_x"/>
                                          </p:val>
                                        </p:tav>
                                      </p:tavLst>
                                    </p:anim>
                                    <p:anim calcmode="lin" valueType="num">
                                      <p:cBhvr additive="base">
                                        <p:cTn id="146" dur="750" fill="hold"/>
                                        <p:tgtEl>
                                          <p:spTgt spid="4">
                                            <p:graphicEl>
                                              <a:dgm id="{5B2D5EE1-133C-45E9-BC1F-CBBC9139E1C1}"/>
                                            </p:graphicEl>
                                          </p:spTgt>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4">
                                            <p:graphicEl>
                                              <a:dgm id="{509C8892-4549-4398-92E9-AD3178937A0C}"/>
                                            </p:graphicEl>
                                          </p:spTgt>
                                        </p:tgtEl>
                                        <p:attrNameLst>
                                          <p:attrName>style.visibility</p:attrName>
                                        </p:attrNameLst>
                                      </p:cBhvr>
                                      <p:to>
                                        <p:strVal val="visible"/>
                                      </p:to>
                                    </p:set>
                                    <p:anim calcmode="lin" valueType="num">
                                      <p:cBhvr additive="base">
                                        <p:cTn id="149" dur="750" fill="hold"/>
                                        <p:tgtEl>
                                          <p:spTgt spid="4">
                                            <p:graphicEl>
                                              <a:dgm id="{509C8892-4549-4398-92E9-AD3178937A0C}"/>
                                            </p:graphicEl>
                                          </p:spTgt>
                                        </p:tgtEl>
                                        <p:attrNameLst>
                                          <p:attrName>ppt_x</p:attrName>
                                        </p:attrNameLst>
                                      </p:cBhvr>
                                      <p:tavLst>
                                        <p:tav tm="0">
                                          <p:val>
                                            <p:strVal val="0-#ppt_w/2"/>
                                          </p:val>
                                        </p:tav>
                                        <p:tav tm="100000">
                                          <p:val>
                                            <p:strVal val="#ppt_x"/>
                                          </p:val>
                                        </p:tav>
                                      </p:tavLst>
                                    </p:anim>
                                    <p:anim calcmode="lin" valueType="num">
                                      <p:cBhvr additive="base">
                                        <p:cTn id="150" dur="750" fill="hold"/>
                                        <p:tgtEl>
                                          <p:spTgt spid="4">
                                            <p:graphicEl>
                                              <a:dgm id="{509C8892-4549-4398-92E9-AD3178937A0C}"/>
                                            </p:graphicEl>
                                          </p:spTgt>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4">
                                            <p:graphicEl>
                                              <a:dgm id="{3358EE15-321A-47F2-9991-FC4A86737132}"/>
                                            </p:graphicEl>
                                          </p:spTgt>
                                        </p:tgtEl>
                                        <p:attrNameLst>
                                          <p:attrName>style.visibility</p:attrName>
                                        </p:attrNameLst>
                                      </p:cBhvr>
                                      <p:to>
                                        <p:strVal val="visible"/>
                                      </p:to>
                                    </p:set>
                                    <p:anim calcmode="lin" valueType="num">
                                      <p:cBhvr additive="base">
                                        <p:cTn id="153" dur="750" fill="hold"/>
                                        <p:tgtEl>
                                          <p:spTgt spid="4">
                                            <p:graphicEl>
                                              <a:dgm id="{3358EE15-321A-47F2-9991-FC4A86737132}"/>
                                            </p:graphicEl>
                                          </p:spTgt>
                                        </p:tgtEl>
                                        <p:attrNameLst>
                                          <p:attrName>ppt_x</p:attrName>
                                        </p:attrNameLst>
                                      </p:cBhvr>
                                      <p:tavLst>
                                        <p:tav tm="0">
                                          <p:val>
                                            <p:strVal val="0-#ppt_w/2"/>
                                          </p:val>
                                        </p:tav>
                                        <p:tav tm="100000">
                                          <p:val>
                                            <p:strVal val="#ppt_x"/>
                                          </p:val>
                                        </p:tav>
                                      </p:tavLst>
                                    </p:anim>
                                    <p:anim calcmode="lin" valueType="num">
                                      <p:cBhvr additive="base">
                                        <p:cTn id="154" dur="750" fill="hold"/>
                                        <p:tgtEl>
                                          <p:spTgt spid="4">
                                            <p:graphicEl>
                                              <a:dgm id="{3358EE15-321A-47F2-9991-FC4A8673713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674" y="1136374"/>
            <a:ext cx="7772400" cy="1600200"/>
          </a:xfrm>
        </p:spPr>
        <p:txBody>
          <a:bodyPr>
            <a:noAutofit/>
          </a:bodyPr>
          <a:lstStyle/>
          <a:p>
            <a:r>
              <a:rPr lang="en-US" sz="2000" dirty="0" err="1" smtClean="0">
                <a:solidFill>
                  <a:schemeClr val="tx2"/>
                </a:solidFill>
                <a:latin typeface="Arial" pitchFamily="34" charset="0"/>
                <a:cs typeface="Arial" pitchFamily="34" charset="0"/>
              </a:rPr>
              <a:t>Sử</a:t>
            </a:r>
            <a:r>
              <a:rPr lang="en-US" sz="2000" dirty="0" smtClean="0">
                <a:solidFill>
                  <a:schemeClr val="tx2"/>
                </a:solidFill>
                <a:latin typeface="Arial" pitchFamily="34" charset="0"/>
                <a:cs typeface="Arial" pitchFamily="34" charset="0"/>
              </a:rPr>
              <a:t> </a:t>
            </a:r>
            <a:r>
              <a:rPr lang="en-US" sz="2000" dirty="0" err="1" smtClean="0">
                <a:solidFill>
                  <a:schemeClr val="tx2"/>
                </a:solidFill>
                <a:latin typeface="Arial" pitchFamily="34" charset="0"/>
                <a:cs typeface="Arial" pitchFamily="34" charset="0"/>
              </a:rPr>
              <a:t>dụng</a:t>
            </a:r>
            <a:r>
              <a:rPr lang="en-US" sz="2000" dirty="0" smtClean="0">
                <a:solidFill>
                  <a:schemeClr val="tx2"/>
                </a:solidFill>
                <a:latin typeface="Arial" pitchFamily="34" charset="0"/>
                <a:cs typeface="Arial" pitchFamily="34" charset="0"/>
              </a:rPr>
              <a:t> interpret </a:t>
            </a:r>
            <a:r>
              <a:rPr lang="en-US" sz="2000" dirty="0">
                <a:solidFill>
                  <a:schemeClr val="tx2"/>
                </a:solidFill>
                <a:latin typeface="Arial" pitchFamily="34" charset="0"/>
                <a:cs typeface="Arial" pitchFamily="34" charset="0"/>
              </a:rPr>
              <a:t>(</a:t>
            </a:r>
            <a:r>
              <a:rPr lang="en-US" sz="2000" dirty="0" err="1">
                <a:solidFill>
                  <a:schemeClr val="tx2"/>
                </a:solidFill>
                <a:latin typeface="Arial" pitchFamily="34" charset="0"/>
                <a:cs typeface="Arial" pitchFamily="34" charset="0"/>
              </a:rPr>
              <a:t>thông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dịch</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phương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thức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của</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người</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sử</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dụng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hơn</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là</a:t>
            </a:r>
            <a:r>
              <a:rPr lang="en-US" sz="2000" dirty="0">
                <a:solidFill>
                  <a:schemeClr val="tx2"/>
                </a:solidFill>
                <a:latin typeface="Arial" pitchFamily="34" charset="0"/>
                <a:cs typeface="Arial" pitchFamily="34" charset="0"/>
              </a:rPr>
              <a:t> compile. </a:t>
            </a:r>
            <a:endParaRPr lang="en-US" sz="2000" dirty="0" smtClean="0">
              <a:solidFill>
                <a:schemeClr val="tx2"/>
              </a:solidFill>
              <a:latin typeface="Arial" pitchFamily="34" charset="0"/>
              <a:cs typeface="Arial" pitchFamily="34" charset="0"/>
            </a:endParaRPr>
          </a:p>
          <a:p>
            <a:r>
              <a:rPr lang="en-US" sz="2000" dirty="0" smtClean="0">
                <a:solidFill>
                  <a:schemeClr val="tx2"/>
                </a:solidFill>
                <a:latin typeface="Arial" pitchFamily="34" charset="0"/>
                <a:cs typeface="Arial" pitchFamily="34" charset="0"/>
              </a:rPr>
              <a:t>DBMS </a:t>
            </a:r>
            <a:r>
              <a:rPr lang="en-US" sz="2000" dirty="0" err="1">
                <a:solidFill>
                  <a:schemeClr val="tx2"/>
                </a:solidFill>
                <a:latin typeface="Arial" pitchFamily="34" charset="0"/>
                <a:cs typeface="Arial" pitchFamily="34" charset="0"/>
              </a:rPr>
              <a:t>có</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thể</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kiểm</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tra</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phương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thức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có</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thực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hiện</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tốt</a:t>
            </a:r>
            <a:r>
              <a:rPr lang="en-US" sz="2000" dirty="0">
                <a:solidFill>
                  <a:schemeClr val="tx2"/>
                </a:solidFill>
                <a:latin typeface="Arial" pitchFamily="34" charset="0"/>
                <a:cs typeface="Arial" pitchFamily="34" charset="0"/>
              </a:rPr>
              <a:t> hay </a:t>
            </a:r>
            <a:r>
              <a:rPr lang="en-US" sz="2000" dirty="0" err="1">
                <a:solidFill>
                  <a:schemeClr val="tx2"/>
                </a:solidFill>
                <a:latin typeface="Arial" pitchFamily="34" charset="0"/>
                <a:cs typeface="Arial" pitchFamily="34" charset="0"/>
              </a:rPr>
              <a:t>không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trước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khi</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thực</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thi</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nó</a:t>
            </a:r>
            <a:r>
              <a:rPr lang="en-US" sz="2000" dirty="0">
                <a:solidFill>
                  <a:schemeClr val="tx2"/>
                </a:solidFill>
                <a:latin typeface="Arial" pitchFamily="34" charset="0"/>
                <a:cs typeface="Arial" pitchFamily="34" charset="0"/>
              </a:rPr>
              <a:t>. </a:t>
            </a:r>
            <a:endParaRPr lang="en-US" sz="2000" dirty="0" smtClean="0">
              <a:solidFill>
                <a:schemeClr val="tx2"/>
              </a:solidFill>
              <a:latin typeface="Arial" pitchFamily="34" charset="0"/>
              <a:cs typeface="Arial" pitchFamily="34" charset="0"/>
            </a:endParaRPr>
          </a:p>
          <a:p>
            <a:r>
              <a:rPr lang="en-US" sz="2000" dirty="0" err="1" smtClean="0">
                <a:solidFill>
                  <a:schemeClr val="tx2"/>
                </a:solidFill>
                <a:latin typeface="Arial" pitchFamily="34" charset="0"/>
                <a:cs typeface="Arial" pitchFamily="34" charset="0"/>
              </a:rPr>
              <a:t>Ngôn</a:t>
            </a:r>
            <a:r>
              <a:rPr lang="en-US" sz="2000" dirty="0" smtClean="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ngữ</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thông</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dịch</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điển</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hình</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là</a:t>
            </a:r>
            <a:r>
              <a:rPr lang="en-US" sz="2000" dirty="0">
                <a:solidFill>
                  <a:schemeClr val="tx2"/>
                </a:solidFill>
                <a:latin typeface="Arial" pitchFamily="34" charset="0"/>
                <a:cs typeface="Arial" pitchFamily="34" charset="0"/>
              </a:rPr>
              <a:t> Java</a:t>
            </a:r>
          </a:p>
        </p:txBody>
      </p:sp>
      <p:sp>
        <p:nvSpPr>
          <p:cNvPr id="2" name="Title 1"/>
          <p:cNvSpPr>
            <a:spLocks noGrp="1"/>
          </p:cNvSpPr>
          <p:nvPr>
            <p:ph type="title"/>
          </p:nvPr>
        </p:nvSpPr>
        <p:spPr>
          <a:xfrm>
            <a:off x="1648242" y="0"/>
            <a:ext cx="5943600" cy="685800"/>
          </a:xfrm>
        </p:spPr>
        <p:txBody>
          <a:bodyPr>
            <a:normAutofit fontScale="90000"/>
          </a:bodyPr>
          <a:lstStyle/>
          <a:p>
            <a:pPr algn="l"/>
            <a:r>
              <a:rPr lang="en-US" sz="3600" cap="none" dirty="0" err="1" smtClean="0">
                <a:latin typeface="Arial" pitchFamily="34" charset="0"/>
                <a:cs typeface="Arial" pitchFamily="34" charset="0"/>
              </a:rPr>
              <a:t>Độ</a:t>
            </a:r>
            <a:r>
              <a:rPr lang="en-US" sz="3600" cap="none" dirty="0" smtClean="0">
                <a:latin typeface="Arial" pitchFamily="34" charset="0"/>
                <a:cs typeface="Arial" pitchFamily="34" charset="0"/>
              </a:rPr>
              <a:t> tin </a:t>
            </a:r>
            <a:r>
              <a:rPr lang="en-US" sz="3600" cap="none" dirty="0" err="1" smtClean="0">
                <a:latin typeface="Arial" pitchFamily="34" charset="0"/>
                <a:cs typeface="Arial" pitchFamily="34" charset="0"/>
              </a:rPr>
              <a:t>cậy</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của</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phương</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thức</a:t>
            </a:r>
            <a:endParaRPr lang="en-US" sz="3600" cap="none" dirty="0">
              <a:latin typeface="Arial" pitchFamily="34" charset="0"/>
              <a:cs typeface="Arial" pitchFamily="34" charset="0"/>
            </a:endParaRPr>
          </a:p>
        </p:txBody>
      </p:sp>
      <p:sp>
        <p:nvSpPr>
          <p:cNvPr id="4" name="Content Placeholder 2"/>
          <p:cNvSpPr txBox="1">
            <a:spLocks/>
          </p:cNvSpPr>
          <p:nvPr/>
        </p:nvSpPr>
        <p:spPr>
          <a:xfrm>
            <a:off x="823431" y="3276600"/>
            <a:ext cx="7772400" cy="3048000"/>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dirty="0" smtClean="0">
                <a:solidFill>
                  <a:schemeClr val="tx2"/>
                </a:solidFill>
                <a:latin typeface="Arial" pitchFamily="34" charset="0"/>
                <a:cs typeface="Arial" pitchFamily="34" charset="0"/>
              </a:rPr>
              <a:t>Cho </a:t>
            </a:r>
            <a:r>
              <a:rPr lang="en-US" dirty="0" err="1">
                <a:solidFill>
                  <a:schemeClr val="tx2"/>
                </a:solidFill>
                <a:latin typeface="Arial" pitchFamily="34" charset="0"/>
                <a:cs typeface="Arial" pitchFamily="34" charset="0"/>
              </a:rPr>
              <a:t>phép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biên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dịch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ngôn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lập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C++, </a:t>
            </a:r>
            <a:r>
              <a:rPr lang="en-US" dirty="0" err="1">
                <a:solidFill>
                  <a:schemeClr val="tx2"/>
                </a:solidFill>
                <a:latin typeface="Arial" pitchFamily="34" charset="0"/>
                <a:cs typeface="Arial" pitchFamily="34" charset="0"/>
              </a:rPr>
              <a:t>nhưng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thực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đó</a:t>
            </a:r>
            <a:r>
              <a:rPr lang="en-US" dirty="0">
                <a:solidFill>
                  <a:schemeClr val="tx2"/>
                </a:solidFill>
                <a:latin typeface="Arial" pitchFamily="34" charset="0"/>
                <a:cs typeface="Arial" pitchFamily="34" charset="0"/>
              </a:rPr>
              <a:t> ở </a:t>
            </a:r>
            <a:r>
              <a:rPr lang="en-US" dirty="0" err="1">
                <a:solidFill>
                  <a:schemeClr val="tx2"/>
                </a:solidFill>
                <a:latin typeface="Arial" pitchFamily="34" charset="0"/>
                <a:cs typeface="Arial" pitchFamily="34" charset="0"/>
              </a:rPr>
              <a:t>không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gian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địa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với</a:t>
            </a:r>
            <a:r>
              <a:rPr lang="en-US" dirty="0">
                <a:solidFill>
                  <a:schemeClr val="tx2"/>
                </a:solidFill>
                <a:latin typeface="Arial" pitchFamily="34" charset="0"/>
                <a:cs typeface="Arial" pitchFamily="34" charset="0"/>
              </a:rPr>
              <a:t> DBMS. </a:t>
            </a:r>
            <a:endParaRPr lang="en-US" dirty="0" smtClean="0">
              <a:solidFill>
                <a:schemeClr val="tx2"/>
              </a:solidFill>
              <a:latin typeface="Arial" pitchFamily="34" charset="0"/>
              <a:cs typeface="Arial" pitchFamily="34" charset="0"/>
            </a:endParaRPr>
          </a:p>
          <a:p>
            <a:r>
              <a:rPr lang="en-US" dirty="0" smtClean="0">
                <a:solidFill>
                  <a:schemeClr val="tx2"/>
                </a:solidFill>
                <a:latin typeface="Arial" pitchFamily="34" charset="0"/>
                <a:cs typeface="Arial" pitchFamily="34" charset="0"/>
              </a:rPr>
              <a:t>DBMS </a:t>
            </a:r>
            <a:r>
              <a:rPr lang="en-US" dirty="0" err="1">
                <a:solidFill>
                  <a:schemeClr val="tx2"/>
                </a:solidFill>
                <a:latin typeface="Arial" pitchFamily="34" charset="0"/>
                <a:cs typeface="Arial" pitchFamily="34" charset="0"/>
              </a:rPr>
              <a:t>sẽ</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gửi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giao</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(IPC) </a:t>
            </a:r>
            <a:r>
              <a:rPr lang="en-US" dirty="0" err="1">
                <a:solidFill>
                  <a:schemeClr val="tx2"/>
                </a:solidFill>
                <a:latin typeface="Arial" pitchFamily="34" charset="0"/>
                <a:cs typeface="Arial" pitchFamily="34" charset="0"/>
              </a:rPr>
              <a:t>đến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trả</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về</a:t>
            </a:r>
            <a:r>
              <a:rPr lang="en-US" dirty="0">
                <a:solidFill>
                  <a:schemeClr val="tx2"/>
                </a:solidFill>
                <a:latin typeface="Arial" pitchFamily="34" charset="0"/>
                <a:cs typeface="Arial" pitchFamily="34" charset="0"/>
              </a:rPr>
              <a:t> IPC. </a:t>
            </a:r>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Khắc</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phục</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vấn</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đề</a:t>
            </a:r>
            <a:r>
              <a:rPr lang="en-US" dirty="0" smtClean="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làm</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hỏng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hệ</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thống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ngăn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chặn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các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nguy</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hiểm</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đọc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chỉnh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sửa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cơ</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sở</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Chú</a:t>
            </a:r>
            <a:r>
              <a:rPr lang="en-US" dirty="0" smtClean="0">
                <a:solidFill>
                  <a:schemeClr val="tx2"/>
                </a:solidFill>
                <a:latin typeface="Arial" pitchFamily="34" charset="0"/>
                <a:cs typeface="Arial" pitchFamily="34" charset="0"/>
              </a:rPr>
              <a:t> </a:t>
            </a:r>
            <a:r>
              <a:rPr lang="en-US" dirty="0">
                <a:solidFill>
                  <a:schemeClr val="tx2"/>
                </a:solidFill>
                <a:latin typeface="Arial" pitchFamily="34" charset="0"/>
                <a:cs typeface="Arial" pitchFamily="34" charset="0"/>
              </a:rPr>
              <a:t>ý </a:t>
            </a:r>
            <a:r>
              <a:rPr lang="en-US" dirty="0" err="1">
                <a:solidFill>
                  <a:schemeClr val="tx2"/>
                </a:solidFill>
                <a:latin typeface="Arial" pitchFamily="34" charset="0"/>
                <a:cs typeface="Arial" pitchFamily="34" charset="0"/>
              </a:rPr>
              <a:t>là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người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viết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không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cần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biết</a:t>
            </a:r>
            <a:r>
              <a:rPr lang="en-US" dirty="0">
                <a:solidFill>
                  <a:schemeClr val="tx2"/>
                </a:solidFill>
                <a:latin typeface="Arial" pitchFamily="34" charset="0"/>
                <a:cs typeface="Arial" pitchFamily="34" charset="0"/>
              </a:rPr>
              <a:t> DBMS </a:t>
            </a:r>
            <a:r>
              <a:rPr lang="en-US" dirty="0" err="1">
                <a:solidFill>
                  <a:schemeClr val="tx2"/>
                </a:solidFill>
                <a:latin typeface="Arial" pitchFamily="34" charset="0"/>
                <a:cs typeface="Arial" pitchFamily="34" charset="0"/>
              </a:rPr>
              <a:t>đang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thực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thi</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ở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tiến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trình</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khác</a:t>
            </a:r>
            <a:r>
              <a:rPr lang="en-US" dirty="0">
                <a:solidFill>
                  <a:schemeClr val="tx2"/>
                </a:solidFill>
                <a:latin typeface="Arial" pitchFamily="34" charset="0"/>
                <a:cs typeface="Arial" pitchFamily="34" charset="0"/>
              </a:rPr>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89" y="1123122"/>
            <a:ext cx="838200" cy="838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86" y="3276600"/>
            <a:ext cx="838200" cy="838200"/>
          </a:xfrm>
          <a:prstGeom prst="rect">
            <a:avLst/>
          </a:prstGeom>
        </p:spPr>
      </p:pic>
    </p:spTree>
    <p:extLst>
      <p:ext uri="{BB962C8B-B14F-4D97-AF65-F5344CB8AC3E}">
        <p14:creationId xmlns:p14="http://schemas.microsoft.com/office/powerpoint/2010/main" val="137715217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par>
                                <p:cTn id="11" presetID="42"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32" presetClass="emph" presetSubtype="0" repeatCount="indefinite" fill="hold" nodeType="withEffect">
                                  <p:stCondLst>
                                    <p:cond delay="0"/>
                                  </p:stCondLst>
                                  <p:childTnLst>
                                    <p:animRot by="120000">
                                      <p:cBhvr>
                                        <p:cTn id="35" dur="175" fill="hold">
                                          <p:stCondLst>
                                            <p:cond delay="0"/>
                                          </p:stCondLst>
                                        </p:cTn>
                                        <p:tgtEl>
                                          <p:spTgt spid="6"/>
                                        </p:tgtEl>
                                        <p:attrNameLst>
                                          <p:attrName>r</p:attrName>
                                        </p:attrNameLst>
                                      </p:cBhvr>
                                    </p:animRot>
                                    <p:animRot by="-240000">
                                      <p:cBhvr>
                                        <p:cTn id="36" dur="350" fill="hold">
                                          <p:stCondLst>
                                            <p:cond delay="350"/>
                                          </p:stCondLst>
                                        </p:cTn>
                                        <p:tgtEl>
                                          <p:spTgt spid="6"/>
                                        </p:tgtEl>
                                        <p:attrNameLst>
                                          <p:attrName>r</p:attrName>
                                        </p:attrNameLst>
                                      </p:cBhvr>
                                    </p:animRot>
                                    <p:animRot by="240000">
                                      <p:cBhvr>
                                        <p:cTn id="37" dur="350" fill="hold">
                                          <p:stCondLst>
                                            <p:cond delay="700"/>
                                          </p:stCondLst>
                                        </p:cTn>
                                        <p:tgtEl>
                                          <p:spTgt spid="6"/>
                                        </p:tgtEl>
                                        <p:attrNameLst>
                                          <p:attrName>r</p:attrName>
                                        </p:attrNameLst>
                                      </p:cBhvr>
                                    </p:animRot>
                                    <p:animRot by="-240000">
                                      <p:cBhvr>
                                        <p:cTn id="38" dur="350" fill="hold">
                                          <p:stCondLst>
                                            <p:cond delay="1050"/>
                                          </p:stCondLst>
                                        </p:cTn>
                                        <p:tgtEl>
                                          <p:spTgt spid="6"/>
                                        </p:tgtEl>
                                        <p:attrNameLst>
                                          <p:attrName>r</p:attrName>
                                        </p:attrNameLst>
                                      </p:cBhvr>
                                    </p:animRot>
                                    <p:animRot by="120000">
                                      <p:cBhvr>
                                        <p:cTn id="39" dur="350" fill="hold">
                                          <p:stCondLst>
                                            <p:cond delay="1400"/>
                                          </p:stCondLst>
                                        </p:cTn>
                                        <p:tgtEl>
                                          <p:spTgt spid="6"/>
                                        </p:tgtEl>
                                        <p:attrNameLst>
                                          <p:attrName>r</p:attrName>
                                        </p:attrNameLst>
                                      </p:cBhvr>
                                    </p:animRot>
                                  </p:childTnLst>
                                </p:cTn>
                              </p:par>
                              <p:par>
                                <p:cTn id="40" presetID="42" presetClass="entr" presetSubtype="0" fill="hold" grpId="0" nodeType="with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1000"/>
                                        <p:tgtEl>
                                          <p:spTgt spid="4">
                                            <p:txEl>
                                              <p:pRg st="0" end="0"/>
                                            </p:txEl>
                                          </p:spTgt>
                                        </p:tgtEl>
                                      </p:cBhvr>
                                    </p:animEffect>
                                    <p:anim calcmode="lin" valueType="num">
                                      <p:cBhvr>
                                        <p:cTn id="4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Effect transition="in" filter="fade">
                                      <p:cBhvr>
                                        <p:cTn id="49" dur="1000"/>
                                        <p:tgtEl>
                                          <p:spTgt spid="4">
                                            <p:txEl>
                                              <p:pRg st="1" end="1"/>
                                            </p:txEl>
                                          </p:spTgt>
                                        </p:tgtEl>
                                      </p:cBhvr>
                                    </p:animEffect>
                                    <p:anim calcmode="lin" valueType="num">
                                      <p:cBhvr>
                                        <p:cTn id="5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1000"/>
                                        <p:tgtEl>
                                          <p:spTgt spid="4">
                                            <p:txEl>
                                              <p:pRg st="2" end="2"/>
                                            </p:txEl>
                                          </p:spTgt>
                                        </p:tgtEl>
                                      </p:cBhvr>
                                    </p:animEffect>
                                    <p:anim calcmode="lin" valueType="num">
                                      <p:cBhvr>
                                        <p:cTn id="5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Effect transition="in" filter="fade">
                                      <p:cBhvr>
                                        <p:cTn id="63" dur="1000"/>
                                        <p:tgtEl>
                                          <p:spTgt spid="4">
                                            <p:txEl>
                                              <p:pRg st="3" end="3"/>
                                            </p:txEl>
                                          </p:spTgt>
                                        </p:tgtEl>
                                      </p:cBhvr>
                                    </p:animEffect>
                                    <p:anim calcmode="lin" valueType="num">
                                      <p:cBhvr>
                                        <p:cTn id="6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57400"/>
            <a:ext cx="7772400" cy="1904999"/>
          </a:xfrm>
        </p:spPr>
        <p:txBody>
          <a:bodyPr>
            <a:normAutofit fontScale="85000" lnSpcReduction="10000"/>
          </a:bodyPr>
          <a:lstStyle/>
          <a:p>
            <a:r>
              <a:rPr lang="en-US" dirty="0" err="1">
                <a:solidFill>
                  <a:schemeClr val="tx2"/>
                </a:solidFill>
                <a:latin typeface="Arial" pitchFamily="34" charset="0"/>
                <a:cs typeface="Arial" pitchFamily="34" charset="0"/>
              </a:rPr>
              <a:t>Sắp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xếp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bảng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cột</a:t>
            </a:r>
            <a:r>
              <a:rPr lang="en-US" dirty="0">
                <a:solidFill>
                  <a:schemeClr val="tx2"/>
                </a:solidFill>
                <a:latin typeface="Arial" pitchFamily="34" charset="0"/>
                <a:cs typeface="Arial" pitchFamily="34" charset="0"/>
              </a:rPr>
              <a:t> </a:t>
            </a:r>
            <a:r>
              <a:rPr lang="en-US" dirty="0" err="1" smtClean="0">
                <a:solidFill>
                  <a:schemeClr val="tx2"/>
                </a:solidFill>
                <a:latin typeface="Arial" pitchFamily="34" charset="0"/>
                <a:cs typeface="Arial" pitchFamily="34" charset="0"/>
              </a:rPr>
              <a:t>hoặc</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sử</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dụng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lược</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đồ</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dựa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trên</a:t>
            </a:r>
            <a:r>
              <a:rPr lang="en-US" dirty="0">
                <a:solidFill>
                  <a:schemeClr val="tx2"/>
                </a:solidFill>
                <a:latin typeface="Arial" pitchFamily="34" charset="0"/>
                <a:cs typeface="Arial" pitchFamily="34" charset="0"/>
              </a:rPr>
              <a:t> hash </a:t>
            </a:r>
            <a:endParaRPr lang="en-US" dirty="0" smtClean="0">
              <a:solidFill>
                <a:schemeClr val="tx2"/>
              </a:solidFill>
              <a:latin typeface="Arial" pitchFamily="34" charset="0"/>
              <a:cs typeface="Arial" pitchFamily="34" charset="0"/>
            </a:endParaRPr>
          </a:p>
          <a:p>
            <a:endParaRPr lang="en-US" dirty="0" smtClean="0">
              <a:solidFill>
                <a:schemeClr val="tx2"/>
              </a:solidFill>
              <a:latin typeface="Arial" pitchFamily="34" charset="0"/>
              <a:cs typeface="Arial" pitchFamily="34" charset="0"/>
            </a:endParaRPr>
          </a:p>
          <a:p>
            <a:r>
              <a:rPr lang="en-US" dirty="0" err="1" smtClean="0">
                <a:solidFill>
                  <a:schemeClr val="tx2"/>
                </a:solidFill>
                <a:latin typeface="Arial" pitchFamily="34" charset="0"/>
                <a:cs typeface="Arial" pitchFamily="34" charset="0"/>
              </a:rPr>
              <a:t>Duy</a:t>
            </a:r>
            <a:r>
              <a:rPr lang="en-US" dirty="0" smtClean="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trì</a:t>
            </a:r>
            <a:r>
              <a:rPr lang="en-US" dirty="0">
                <a:solidFill>
                  <a:schemeClr val="tx2"/>
                </a:solidFill>
                <a:latin typeface="Arial" pitchFamily="34" charset="0"/>
                <a:cs typeface="Arial" pitchFamily="34" charset="0"/>
              </a:rPr>
              <a:t> cache </a:t>
            </a:r>
            <a:r>
              <a:rPr lang="en-US" dirty="0" err="1">
                <a:solidFill>
                  <a:schemeClr val="tx2"/>
                </a:solidFill>
                <a:latin typeface="Arial" pitchFamily="34" charset="0"/>
                <a:cs typeface="Arial" pitchFamily="34" charset="0"/>
              </a:rPr>
              <a:t>của</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phương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thức</a:t>
            </a:r>
            <a:r>
              <a:rPr lang="en-US" dirty="0">
                <a:solidFill>
                  <a:schemeClr val="tx2"/>
                </a:solidFill>
                <a:latin typeface="Arial" pitchFamily="34" charset="0"/>
                <a:cs typeface="Arial" pitchFamily="34" charset="0"/>
              </a:rPr>
              <a:t> input </a:t>
            </a:r>
            <a:r>
              <a:rPr lang="en-US" dirty="0" err="1">
                <a:solidFill>
                  <a:schemeClr val="tx2"/>
                </a:solidFill>
                <a:latin typeface="Arial" pitchFamily="34" charset="0"/>
                <a:cs typeface="Arial" pitchFamily="34" charset="0"/>
              </a:rPr>
              <a:t>và</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những</a:t>
            </a:r>
            <a:r>
              <a:rPr lang="en-US" dirty="0">
                <a:solidFill>
                  <a:schemeClr val="tx2"/>
                </a:solidFill>
                <a:latin typeface="Arial" pitchFamily="34" charset="0"/>
                <a:cs typeface="Arial" pitchFamily="34" charset="0"/>
              </a:rPr>
              <a:t> output </a:t>
            </a:r>
            <a:r>
              <a:rPr lang="en-US" dirty="0" err="1">
                <a:solidFill>
                  <a:schemeClr val="tx2"/>
                </a:solidFill>
                <a:latin typeface="Arial" pitchFamily="34" charset="0"/>
                <a:cs typeface="Arial" pitchFamily="34" charset="0"/>
              </a:rPr>
              <a:t>trùng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khớp</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như</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một</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bảng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trong</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cơ</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sở</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dữ</a:t>
            </a:r>
            <a:r>
              <a:rPr lang="en-US" dirty="0">
                <a:solidFill>
                  <a:schemeClr val="tx2"/>
                </a:solidFill>
                <a:latin typeface="Arial" pitchFamily="34" charset="0"/>
                <a:cs typeface="Arial" pitchFamily="34" charset="0"/>
              </a:rPr>
              <a:t> </a:t>
            </a:r>
            <a:r>
              <a:rPr lang="en-US" dirty="0" err="1">
                <a:solidFill>
                  <a:schemeClr val="tx2"/>
                </a:solidFill>
                <a:latin typeface="Arial" pitchFamily="34" charset="0"/>
                <a:cs typeface="Arial" pitchFamily="34" charset="0"/>
              </a:rPr>
              <a:t>liệu</a:t>
            </a:r>
            <a:r>
              <a:rPr lang="en-US" dirty="0">
                <a:solidFill>
                  <a:schemeClr val="tx2"/>
                </a:solidFill>
                <a:latin typeface="Arial" pitchFamily="34" charset="0"/>
                <a:cs typeface="Arial" pitchFamily="34" charset="0"/>
              </a:rPr>
              <a:t>. </a:t>
            </a:r>
            <a:endParaRPr lang="en-US" dirty="0" smtClean="0">
              <a:solidFill>
                <a:schemeClr val="tx2"/>
              </a:solidFill>
              <a:latin typeface="Arial" pitchFamily="34" charset="0"/>
              <a:cs typeface="Arial" pitchFamily="34" charset="0"/>
            </a:endParaRPr>
          </a:p>
        </p:txBody>
      </p:sp>
      <p:sp>
        <p:nvSpPr>
          <p:cNvPr id="2" name="Title 1"/>
          <p:cNvSpPr>
            <a:spLocks noGrp="1"/>
          </p:cNvSpPr>
          <p:nvPr>
            <p:ph type="title"/>
          </p:nvPr>
        </p:nvSpPr>
        <p:spPr>
          <a:xfrm>
            <a:off x="622852" y="914400"/>
            <a:ext cx="7772400" cy="868362"/>
          </a:xfrm>
        </p:spPr>
        <p:txBody>
          <a:bodyPr>
            <a:normAutofit/>
          </a:bodyPr>
          <a:lstStyle/>
          <a:p>
            <a:pPr algn="l"/>
            <a:r>
              <a:rPr lang="en-US" sz="3600" cap="none" dirty="0" smtClean="0">
                <a:latin typeface="Arial" pitchFamily="34" charset="0"/>
                <a:cs typeface="Arial" pitchFamily="34" charset="0"/>
              </a:rPr>
              <a:t>Method Caching</a:t>
            </a:r>
            <a:endParaRPr lang="en-US" sz="3600" cap="none" dirty="0">
              <a:latin typeface="Arial" pitchFamily="34" charset="0"/>
              <a:cs typeface="Arial" pitchFamily="34" charset="0"/>
            </a:endParaRPr>
          </a:p>
        </p:txBody>
      </p:sp>
      <p:sp>
        <p:nvSpPr>
          <p:cNvPr id="4" name="Title 1"/>
          <p:cNvSpPr txBox="1">
            <a:spLocks/>
          </p:cNvSpPr>
          <p:nvPr/>
        </p:nvSpPr>
        <p:spPr>
          <a:xfrm>
            <a:off x="762000" y="4169489"/>
            <a:ext cx="7772400" cy="868362"/>
          </a:xfrm>
          <a:prstGeom prst="rect">
            <a:avLst/>
          </a:prstGeom>
        </p:spPr>
        <p:txBody>
          <a:bodyPr vert="horz" lIns="0" tIns="45720" rIns="0" bIns="45720" rtlCol="0" anchor="ctr">
            <a:normAutofit/>
          </a:bodyPr>
          <a:lst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cap="none" dirty="0" smtClean="0">
                <a:solidFill>
                  <a:srgbClr val="9E0000"/>
                </a:solidFill>
              </a:rPr>
              <a:t>Pointer </a:t>
            </a:r>
            <a:r>
              <a:rPr lang="en-US" cap="none" dirty="0" err="1" smtClean="0">
                <a:solidFill>
                  <a:srgbClr val="9E0000"/>
                </a:solidFill>
              </a:rPr>
              <a:t>Swizzling</a:t>
            </a:r>
            <a:endParaRPr lang="en-US" cap="none" dirty="0">
              <a:solidFill>
                <a:srgbClr val="9E0000"/>
              </a:solidFill>
            </a:endParaRPr>
          </a:p>
        </p:txBody>
      </p:sp>
      <p:sp>
        <p:nvSpPr>
          <p:cNvPr id="5" name="Content Placeholder 2"/>
          <p:cNvSpPr txBox="1">
            <a:spLocks/>
          </p:cNvSpPr>
          <p:nvPr/>
        </p:nvSpPr>
        <p:spPr bwMode="auto">
          <a:xfrm>
            <a:off x="762000" y="4953001"/>
            <a:ext cx="7772400" cy="190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rgbClr val="002060"/>
                </a:solidFill>
                <a:latin typeface="Myriad Pro"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2060"/>
                </a:solidFill>
                <a:latin typeface="Myriad Pro" pitchFamily="34" charset="0"/>
              </a:defRPr>
            </a:lvl2pPr>
            <a:lvl3pPr marL="1143000" indent="-228600" algn="l" rtl="0" eaLnBrk="0" fontAlgn="base" hangingPunct="0">
              <a:spcBef>
                <a:spcPct val="20000"/>
              </a:spcBef>
              <a:spcAft>
                <a:spcPct val="0"/>
              </a:spcAft>
              <a:buClr>
                <a:schemeClr val="tx1"/>
              </a:buClr>
              <a:buChar char="•"/>
              <a:defRPr sz="2400">
                <a:solidFill>
                  <a:srgbClr val="002060"/>
                </a:solidFill>
                <a:latin typeface="Myriad Pro" pitchFamily="34" charset="0"/>
              </a:defRPr>
            </a:lvl3pPr>
            <a:lvl4pPr marL="1600200" indent="-228600" algn="l" rtl="0" eaLnBrk="0" fontAlgn="base" hangingPunct="0">
              <a:spcBef>
                <a:spcPct val="20000"/>
              </a:spcBef>
              <a:spcAft>
                <a:spcPct val="0"/>
              </a:spcAft>
              <a:buChar char="–"/>
              <a:defRPr sz="2000">
                <a:solidFill>
                  <a:srgbClr val="002060"/>
                </a:solidFill>
                <a:latin typeface="Myriad Pro" pitchFamily="34" charset="0"/>
              </a:defRPr>
            </a:lvl4pPr>
            <a:lvl5pPr marL="2057400" indent="-228600" algn="l" rtl="0" eaLnBrk="0" fontAlgn="base" hangingPunct="0">
              <a:spcBef>
                <a:spcPct val="20000"/>
              </a:spcBef>
              <a:spcAft>
                <a:spcPct val="0"/>
              </a:spcAft>
              <a:buChar char="»"/>
              <a:defRPr sz="2000">
                <a:solidFill>
                  <a:srgbClr val="002060"/>
                </a:solidFill>
                <a:latin typeface="Myriad Pro"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400" dirty="0" err="1" smtClean="0">
                <a:solidFill>
                  <a:schemeClr val="tx2"/>
                </a:solidFill>
                <a:latin typeface="Arial" pitchFamily="34" charset="0"/>
                <a:cs typeface="Arial" pitchFamily="34" charset="0"/>
              </a:rPr>
              <a:t>Kỹ</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thuật</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thay</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thế</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oid</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của</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một</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đối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tượng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trong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bộ</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nhớ</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bằng</a:t>
            </a:r>
            <a:r>
              <a:rPr lang="en-US" sz="2400" dirty="0" smtClean="0">
                <a:solidFill>
                  <a:schemeClr val="tx2"/>
                </a:solidFill>
                <a:latin typeface="Arial" pitchFamily="34" charset="0"/>
                <a:cs typeface="Arial" pitchFamily="34" charset="0"/>
              </a:rPr>
              <a:t> con </a:t>
            </a:r>
            <a:r>
              <a:rPr lang="en-US" sz="2400" dirty="0" err="1" smtClean="0">
                <a:solidFill>
                  <a:schemeClr val="tx2"/>
                </a:solidFill>
                <a:latin typeface="Arial" pitchFamily="34" charset="0"/>
                <a:cs typeface="Arial" pitchFamily="34" charset="0"/>
              </a:rPr>
              <a:t>trỏ</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trong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bộ</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nhớ</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của</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đối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tượng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đó</a:t>
            </a:r>
            <a:endParaRPr lang="en-US" sz="2400" dirty="0" smtClean="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12957158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57851721"/>
              </p:ext>
            </p:extLst>
          </p:nvPr>
        </p:nvGraphicFramePr>
        <p:xfrm>
          <a:off x="762000" y="914400"/>
          <a:ext cx="7772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600200" y="-228600"/>
            <a:ext cx="4724400" cy="1143000"/>
          </a:xfrm>
        </p:spPr>
        <p:txBody>
          <a:bodyPr>
            <a:normAutofit/>
          </a:bodyPr>
          <a:lstStyle/>
          <a:p>
            <a:pPr algn="l"/>
            <a:r>
              <a:rPr lang="en-US" sz="3600" cap="none" dirty="0" err="1" smtClean="0">
                <a:latin typeface="Arial" pitchFamily="34" charset="0"/>
                <a:cs typeface="Arial" pitchFamily="34" charset="0"/>
              </a:rPr>
              <a:t>Tinh</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chỉnh</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truy</a:t>
            </a:r>
            <a:r>
              <a:rPr lang="en-US" sz="3600" cap="none" dirty="0" smtClean="0">
                <a:latin typeface="Arial" pitchFamily="34" charset="0"/>
                <a:cs typeface="Arial" pitchFamily="34" charset="0"/>
              </a:rPr>
              <a:t> </a:t>
            </a:r>
            <a:r>
              <a:rPr lang="en-US" sz="3600" cap="none" dirty="0" err="1" smtClean="0">
                <a:latin typeface="Arial" pitchFamily="34" charset="0"/>
                <a:cs typeface="Arial" pitchFamily="34" charset="0"/>
              </a:rPr>
              <a:t>vấn</a:t>
            </a:r>
            <a:endParaRPr lang="en-US" sz="3600" cap="none" dirty="0">
              <a:latin typeface="Arial" pitchFamily="34" charset="0"/>
              <a:cs typeface="Arial" pitchFamily="34" charset="0"/>
            </a:endParaRPr>
          </a:p>
        </p:txBody>
      </p:sp>
    </p:spTree>
    <p:extLst>
      <p:ext uri="{BB962C8B-B14F-4D97-AF65-F5344CB8AC3E}">
        <p14:creationId xmlns:p14="http://schemas.microsoft.com/office/powerpoint/2010/main" val="284170952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D9447DD7-6F62-49A9-87D4-D4EC87F1F405}"/>
                                            </p:graphicEl>
                                          </p:spTgt>
                                        </p:tgtEl>
                                        <p:attrNameLst>
                                          <p:attrName>style.visibility</p:attrName>
                                        </p:attrNameLst>
                                      </p:cBhvr>
                                      <p:to>
                                        <p:strVal val="visible"/>
                                      </p:to>
                                    </p:set>
                                    <p:animEffect transition="in" filter="fade">
                                      <p:cBhvr>
                                        <p:cTn id="7" dur="500"/>
                                        <p:tgtEl>
                                          <p:spTgt spid="4">
                                            <p:graphicEl>
                                              <a:dgm id="{D9447DD7-6F62-49A9-87D4-D4EC87F1F405}"/>
                                            </p:graphicEl>
                                          </p:spTgt>
                                        </p:tgtEl>
                                      </p:cBhvr>
                                    </p:animEffect>
                                    <p:anim calcmode="lin" valueType="num">
                                      <p:cBhvr>
                                        <p:cTn id="8" dur="500" fill="hold"/>
                                        <p:tgtEl>
                                          <p:spTgt spid="4">
                                            <p:graphicEl>
                                              <a:dgm id="{D9447DD7-6F62-49A9-87D4-D4EC87F1F405}"/>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D9447DD7-6F62-49A9-87D4-D4EC87F1F405}"/>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D180D456-61E2-4116-BC49-BDE4803D70F4}"/>
                                            </p:graphicEl>
                                          </p:spTgt>
                                        </p:tgtEl>
                                        <p:attrNameLst>
                                          <p:attrName>style.visibility</p:attrName>
                                        </p:attrNameLst>
                                      </p:cBhvr>
                                      <p:to>
                                        <p:strVal val="visible"/>
                                      </p:to>
                                    </p:set>
                                    <p:animEffect transition="in" filter="fade">
                                      <p:cBhvr>
                                        <p:cTn id="12" dur="500"/>
                                        <p:tgtEl>
                                          <p:spTgt spid="4">
                                            <p:graphicEl>
                                              <a:dgm id="{D180D456-61E2-4116-BC49-BDE4803D70F4}"/>
                                            </p:graphicEl>
                                          </p:spTgt>
                                        </p:tgtEl>
                                      </p:cBhvr>
                                    </p:animEffect>
                                    <p:anim calcmode="lin" valueType="num">
                                      <p:cBhvr>
                                        <p:cTn id="13" dur="500" fill="hold"/>
                                        <p:tgtEl>
                                          <p:spTgt spid="4">
                                            <p:graphicEl>
                                              <a:dgm id="{D180D456-61E2-4116-BC49-BDE4803D70F4}"/>
                                            </p:graphicEl>
                                          </p:spTgt>
                                        </p:tgtEl>
                                        <p:attrNameLst>
                                          <p:attrName>ppt_x</p:attrName>
                                        </p:attrNameLst>
                                      </p:cBhvr>
                                      <p:tavLst>
                                        <p:tav tm="0">
                                          <p:val>
                                            <p:strVal val="#ppt_x"/>
                                          </p:val>
                                        </p:tav>
                                        <p:tav tm="100000">
                                          <p:val>
                                            <p:strVal val="#ppt_x"/>
                                          </p:val>
                                        </p:tav>
                                      </p:tavLst>
                                    </p:anim>
                                    <p:anim calcmode="lin" valueType="num">
                                      <p:cBhvr>
                                        <p:cTn id="14" dur="500" fill="hold"/>
                                        <p:tgtEl>
                                          <p:spTgt spid="4">
                                            <p:graphicEl>
                                              <a:dgm id="{D180D456-61E2-4116-BC49-BDE4803D70F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564D7197-3620-4671-8F43-160EB959DCE4}"/>
                                            </p:graphicEl>
                                          </p:spTgt>
                                        </p:tgtEl>
                                        <p:attrNameLst>
                                          <p:attrName>style.visibility</p:attrName>
                                        </p:attrNameLst>
                                      </p:cBhvr>
                                      <p:to>
                                        <p:strVal val="visible"/>
                                      </p:to>
                                    </p:set>
                                    <p:animEffect transition="in" filter="fade">
                                      <p:cBhvr>
                                        <p:cTn id="17" dur="500"/>
                                        <p:tgtEl>
                                          <p:spTgt spid="4">
                                            <p:graphicEl>
                                              <a:dgm id="{564D7197-3620-4671-8F43-160EB959DCE4}"/>
                                            </p:graphicEl>
                                          </p:spTgt>
                                        </p:tgtEl>
                                      </p:cBhvr>
                                    </p:animEffect>
                                    <p:anim calcmode="lin" valueType="num">
                                      <p:cBhvr>
                                        <p:cTn id="18" dur="500" fill="hold"/>
                                        <p:tgtEl>
                                          <p:spTgt spid="4">
                                            <p:graphicEl>
                                              <a:dgm id="{564D7197-3620-4671-8F43-160EB959DCE4}"/>
                                            </p:graphicEl>
                                          </p:spTgt>
                                        </p:tgtEl>
                                        <p:attrNameLst>
                                          <p:attrName>ppt_x</p:attrName>
                                        </p:attrNameLst>
                                      </p:cBhvr>
                                      <p:tavLst>
                                        <p:tav tm="0">
                                          <p:val>
                                            <p:strVal val="#ppt_x"/>
                                          </p:val>
                                        </p:tav>
                                        <p:tav tm="100000">
                                          <p:val>
                                            <p:strVal val="#ppt_x"/>
                                          </p:val>
                                        </p:tav>
                                      </p:tavLst>
                                    </p:anim>
                                    <p:anim calcmode="lin" valueType="num">
                                      <p:cBhvr>
                                        <p:cTn id="19" dur="500" fill="hold"/>
                                        <p:tgtEl>
                                          <p:spTgt spid="4">
                                            <p:graphicEl>
                                              <a:dgm id="{564D7197-3620-4671-8F43-160EB959DCE4}"/>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graphicEl>
                                              <a:dgm id="{C20B0933-E2E8-4730-8176-60C49B3CA742}"/>
                                            </p:graphicEl>
                                          </p:spTgt>
                                        </p:tgtEl>
                                        <p:attrNameLst>
                                          <p:attrName>style.visibility</p:attrName>
                                        </p:attrNameLst>
                                      </p:cBhvr>
                                      <p:to>
                                        <p:strVal val="visible"/>
                                      </p:to>
                                    </p:set>
                                    <p:animEffect transition="in" filter="fade">
                                      <p:cBhvr>
                                        <p:cTn id="22" dur="500"/>
                                        <p:tgtEl>
                                          <p:spTgt spid="4">
                                            <p:graphicEl>
                                              <a:dgm id="{C20B0933-E2E8-4730-8176-60C49B3CA742}"/>
                                            </p:graphicEl>
                                          </p:spTgt>
                                        </p:tgtEl>
                                      </p:cBhvr>
                                    </p:animEffect>
                                    <p:anim calcmode="lin" valueType="num">
                                      <p:cBhvr>
                                        <p:cTn id="23" dur="500" fill="hold"/>
                                        <p:tgtEl>
                                          <p:spTgt spid="4">
                                            <p:graphicEl>
                                              <a:dgm id="{C20B0933-E2E8-4730-8176-60C49B3CA742}"/>
                                            </p:graphicEl>
                                          </p:spTgt>
                                        </p:tgtEl>
                                        <p:attrNameLst>
                                          <p:attrName>ppt_x</p:attrName>
                                        </p:attrNameLst>
                                      </p:cBhvr>
                                      <p:tavLst>
                                        <p:tav tm="0">
                                          <p:val>
                                            <p:strVal val="#ppt_x"/>
                                          </p:val>
                                        </p:tav>
                                        <p:tav tm="100000">
                                          <p:val>
                                            <p:strVal val="#ppt_x"/>
                                          </p:val>
                                        </p:tav>
                                      </p:tavLst>
                                    </p:anim>
                                    <p:anim calcmode="lin" valueType="num">
                                      <p:cBhvr>
                                        <p:cTn id="24" dur="500" fill="hold"/>
                                        <p:tgtEl>
                                          <p:spTgt spid="4">
                                            <p:graphicEl>
                                              <a:dgm id="{C20B0933-E2E8-4730-8176-60C49B3CA742}"/>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graphicEl>
                                              <a:dgm id="{05DAF625-0871-4B0A-8930-8736B0E12B75}"/>
                                            </p:graphicEl>
                                          </p:spTgt>
                                        </p:tgtEl>
                                        <p:attrNameLst>
                                          <p:attrName>style.visibility</p:attrName>
                                        </p:attrNameLst>
                                      </p:cBhvr>
                                      <p:to>
                                        <p:strVal val="visible"/>
                                      </p:to>
                                    </p:set>
                                    <p:animEffect transition="in" filter="fade">
                                      <p:cBhvr>
                                        <p:cTn id="27" dur="500"/>
                                        <p:tgtEl>
                                          <p:spTgt spid="4">
                                            <p:graphicEl>
                                              <a:dgm id="{05DAF625-0871-4B0A-8930-8736B0E12B75}"/>
                                            </p:graphicEl>
                                          </p:spTgt>
                                        </p:tgtEl>
                                      </p:cBhvr>
                                    </p:animEffect>
                                    <p:anim calcmode="lin" valueType="num">
                                      <p:cBhvr>
                                        <p:cTn id="28" dur="500" fill="hold"/>
                                        <p:tgtEl>
                                          <p:spTgt spid="4">
                                            <p:graphicEl>
                                              <a:dgm id="{05DAF625-0871-4B0A-8930-8736B0E12B75}"/>
                                            </p:graphicEl>
                                          </p:spTgt>
                                        </p:tgtEl>
                                        <p:attrNameLst>
                                          <p:attrName>ppt_x</p:attrName>
                                        </p:attrNameLst>
                                      </p:cBhvr>
                                      <p:tavLst>
                                        <p:tav tm="0">
                                          <p:val>
                                            <p:strVal val="#ppt_x"/>
                                          </p:val>
                                        </p:tav>
                                        <p:tav tm="100000">
                                          <p:val>
                                            <p:strVal val="#ppt_x"/>
                                          </p:val>
                                        </p:tav>
                                      </p:tavLst>
                                    </p:anim>
                                    <p:anim calcmode="lin" valueType="num">
                                      <p:cBhvr>
                                        <p:cTn id="29" dur="500" fill="hold"/>
                                        <p:tgtEl>
                                          <p:spTgt spid="4">
                                            <p:graphicEl>
                                              <a:dgm id="{05DAF625-0871-4B0A-8930-8736B0E12B75}"/>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graphicEl>
                                              <a:dgm id="{30931C92-E831-475C-B618-73ECFDE5C465}"/>
                                            </p:graphicEl>
                                          </p:spTgt>
                                        </p:tgtEl>
                                        <p:attrNameLst>
                                          <p:attrName>style.visibility</p:attrName>
                                        </p:attrNameLst>
                                      </p:cBhvr>
                                      <p:to>
                                        <p:strVal val="visible"/>
                                      </p:to>
                                    </p:set>
                                    <p:animEffect transition="in" filter="fade">
                                      <p:cBhvr>
                                        <p:cTn id="32" dur="500"/>
                                        <p:tgtEl>
                                          <p:spTgt spid="4">
                                            <p:graphicEl>
                                              <a:dgm id="{30931C92-E831-475C-B618-73ECFDE5C465}"/>
                                            </p:graphicEl>
                                          </p:spTgt>
                                        </p:tgtEl>
                                      </p:cBhvr>
                                    </p:animEffect>
                                    <p:anim calcmode="lin" valueType="num">
                                      <p:cBhvr>
                                        <p:cTn id="33" dur="500" fill="hold"/>
                                        <p:tgtEl>
                                          <p:spTgt spid="4">
                                            <p:graphicEl>
                                              <a:dgm id="{30931C92-E831-475C-B618-73ECFDE5C465}"/>
                                            </p:graphicEl>
                                          </p:spTgt>
                                        </p:tgtEl>
                                        <p:attrNameLst>
                                          <p:attrName>ppt_x</p:attrName>
                                        </p:attrNameLst>
                                      </p:cBhvr>
                                      <p:tavLst>
                                        <p:tav tm="0">
                                          <p:val>
                                            <p:strVal val="#ppt_x"/>
                                          </p:val>
                                        </p:tav>
                                        <p:tav tm="100000">
                                          <p:val>
                                            <p:strVal val="#ppt_x"/>
                                          </p:val>
                                        </p:tav>
                                      </p:tavLst>
                                    </p:anim>
                                    <p:anim calcmode="lin" valueType="num">
                                      <p:cBhvr>
                                        <p:cTn id="34" dur="500" fill="hold"/>
                                        <p:tgtEl>
                                          <p:spTgt spid="4">
                                            <p:graphicEl>
                                              <a:dgm id="{30931C92-E831-475C-B618-73ECFDE5C465}"/>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graphicEl>
                                              <a:dgm id="{CFF87982-7B70-4E63-A710-1AD8F29DF7CB}"/>
                                            </p:graphicEl>
                                          </p:spTgt>
                                        </p:tgtEl>
                                        <p:attrNameLst>
                                          <p:attrName>style.visibility</p:attrName>
                                        </p:attrNameLst>
                                      </p:cBhvr>
                                      <p:to>
                                        <p:strVal val="visible"/>
                                      </p:to>
                                    </p:set>
                                    <p:animEffect transition="in" filter="fade">
                                      <p:cBhvr>
                                        <p:cTn id="37" dur="500"/>
                                        <p:tgtEl>
                                          <p:spTgt spid="4">
                                            <p:graphicEl>
                                              <a:dgm id="{CFF87982-7B70-4E63-A710-1AD8F29DF7CB}"/>
                                            </p:graphicEl>
                                          </p:spTgt>
                                        </p:tgtEl>
                                      </p:cBhvr>
                                    </p:animEffect>
                                    <p:anim calcmode="lin" valueType="num">
                                      <p:cBhvr>
                                        <p:cTn id="38" dur="500" fill="hold"/>
                                        <p:tgtEl>
                                          <p:spTgt spid="4">
                                            <p:graphicEl>
                                              <a:dgm id="{CFF87982-7B70-4E63-A710-1AD8F29DF7CB}"/>
                                            </p:graphicEl>
                                          </p:spTgt>
                                        </p:tgtEl>
                                        <p:attrNameLst>
                                          <p:attrName>ppt_x</p:attrName>
                                        </p:attrNameLst>
                                      </p:cBhvr>
                                      <p:tavLst>
                                        <p:tav tm="0">
                                          <p:val>
                                            <p:strVal val="#ppt_x"/>
                                          </p:val>
                                        </p:tav>
                                        <p:tav tm="100000">
                                          <p:val>
                                            <p:strVal val="#ppt_x"/>
                                          </p:val>
                                        </p:tav>
                                      </p:tavLst>
                                    </p:anim>
                                    <p:anim calcmode="lin" valueType="num">
                                      <p:cBhvr>
                                        <p:cTn id="39" dur="500" fill="hold"/>
                                        <p:tgtEl>
                                          <p:spTgt spid="4">
                                            <p:graphicEl>
                                              <a:dgm id="{CFF87982-7B70-4E63-A710-1AD8F29DF7CB}"/>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graphicEl>
                                              <a:dgm id="{C5CF1469-192B-42A9-9A5B-0C8C20204911}"/>
                                            </p:graphicEl>
                                          </p:spTgt>
                                        </p:tgtEl>
                                        <p:attrNameLst>
                                          <p:attrName>style.visibility</p:attrName>
                                        </p:attrNameLst>
                                      </p:cBhvr>
                                      <p:to>
                                        <p:strVal val="visible"/>
                                      </p:to>
                                    </p:set>
                                    <p:animEffect transition="in" filter="fade">
                                      <p:cBhvr>
                                        <p:cTn id="42" dur="500"/>
                                        <p:tgtEl>
                                          <p:spTgt spid="4">
                                            <p:graphicEl>
                                              <a:dgm id="{C5CF1469-192B-42A9-9A5B-0C8C20204911}"/>
                                            </p:graphicEl>
                                          </p:spTgt>
                                        </p:tgtEl>
                                      </p:cBhvr>
                                    </p:animEffect>
                                    <p:anim calcmode="lin" valueType="num">
                                      <p:cBhvr>
                                        <p:cTn id="43" dur="500" fill="hold"/>
                                        <p:tgtEl>
                                          <p:spTgt spid="4">
                                            <p:graphicEl>
                                              <a:dgm id="{C5CF1469-192B-42A9-9A5B-0C8C20204911}"/>
                                            </p:graphicEl>
                                          </p:spTgt>
                                        </p:tgtEl>
                                        <p:attrNameLst>
                                          <p:attrName>ppt_x</p:attrName>
                                        </p:attrNameLst>
                                      </p:cBhvr>
                                      <p:tavLst>
                                        <p:tav tm="0">
                                          <p:val>
                                            <p:strVal val="#ppt_x"/>
                                          </p:val>
                                        </p:tav>
                                        <p:tav tm="100000">
                                          <p:val>
                                            <p:strVal val="#ppt_x"/>
                                          </p:val>
                                        </p:tav>
                                      </p:tavLst>
                                    </p:anim>
                                    <p:anim calcmode="lin" valueType="num">
                                      <p:cBhvr>
                                        <p:cTn id="44" dur="500" fill="hold"/>
                                        <p:tgtEl>
                                          <p:spTgt spid="4">
                                            <p:graphicEl>
                                              <a:dgm id="{C5CF1469-192B-42A9-9A5B-0C8C20204911}"/>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graphicEl>
                                              <a:dgm id="{7B8888AD-9EB3-4431-8311-9968F05D6D3C}"/>
                                            </p:graphicEl>
                                          </p:spTgt>
                                        </p:tgtEl>
                                        <p:attrNameLst>
                                          <p:attrName>style.visibility</p:attrName>
                                        </p:attrNameLst>
                                      </p:cBhvr>
                                      <p:to>
                                        <p:strVal val="visible"/>
                                      </p:to>
                                    </p:set>
                                    <p:animEffect transition="in" filter="fade">
                                      <p:cBhvr>
                                        <p:cTn id="47" dur="500"/>
                                        <p:tgtEl>
                                          <p:spTgt spid="4">
                                            <p:graphicEl>
                                              <a:dgm id="{7B8888AD-9EB3-4431-8311-9968F05D6D3C}"/>
                                            </p:graphicEl>
                                          </p:spTgt>
                                        </p:tgtEl>
                                      </p:cBhvr>
                                    </p:animEffect>
                                    <p:anim calcmode="lin" valueType="num">
                                      <p:cBhvr>
                                        <p:cTn id="48" dur="500" fill="hold"/>
                                        <p:tgtEl>
                                          <p:spTgt spid="4">
                                            <p:graphicEl>
                                              <a:dgm id="{7B8888AD-9EB3-4431-8311-9968F05D6D3C}"/>
                                            </p:graphicEl>
                                          </p:spTgt>
                                        </p:tgtEl>
                                        <p:attrNameLst>
                                          <p:attrName>ppt_x</p:attrName>
                                        </p:attrNameLst>
                                      </p:cBhvr>
                                      <p:tavLst>
                                        <p:tav tm="0">
                                          <p:val>
                                            <p:strVal val="#ppt_x"/>
                                          </p:val>
                                        </p:tav>
                                        <p:tav tm="100000">
                                          <p:val>
                                            <p:strVal val="#ppt_x"/>
                                          </p:val>
                                        </p:tav>
                                      </p:tavLst>
                                    </p:anim>
                                    <p:anim calcmode="lin" valueType="num">
                                      <p:cBhvr>
                                        <p:cTn id="49" dur="500" fill="hold"/>
                                        <p:tgtEl>
                                          <p:spTgt spid="4">
                                            <p:graphicEl>
                                              <a:dgm id="{7B8888AD-9EB3-4431-8311-9968F05D6D3C}"/>
                                            </p:graphic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graphicEl>
                                              <a:dgm id="{FA78E228-41FB-4E7A-8637-1E7444B9F271}"/>
                                            </p:graphicEl>
                                          </p:spTgt>
                                        </p:tgtEl>
                                        <p:attrNameLst>
                                          <p:attrName>style.visibility</p:attrName>
                                        </p:attrNameLst>
                                      </p:cBhvr>
                                      <p:to>
                                        <p:strVal val="visible"/>
                                      </p:to>
                                    </p:set>
                                    <p:animEffect transition="in" filter="fade">
                                      <p:cBhvr>
                                        <p:cTn id="54" dur="500"/>
                                        <p:tgtEl>
                                          <p:spTgt spid="4">
                                            <p:graphicEl>
                                              <a:dgm id="{FA78E228-41FB-4E7A-8637-1E7444B9F271}"/>
                                            </p:graphicEl>
                                          </p:spTgt>
                                        </p:tgtEl>
                                      </p:cBhvr>
                                    </p:animEffect>
                                    <p:anim calcmode="lin" valueType="num">
                                      <p:cBhvr>
                                        <p:cTn id="55" dur="500" fill="hold"/>
                                        <p:tgtEl>
                                          <p:spTgt spid="4">
                                            <p:graphicEl>
                                              <a:dgm id="{FA78E228-41FB-4E7A-8637-1E7444B9F271}"/>
                                            </p:graphicEl>
                                          </p:spTgt>
                                        </p:tgtEl>
                                        <p:attrNameLst>
                                          <p:attrName>ppt_x</p:attrName>
                                        </p:attrNameLst>
                                      </p:cBhvr>
                                      <p:tavLst>
                                        <p:tav tm="0">
                                          <p:val>
                                            <p:strVal val="#ppt_x"/>
                                          </p:val>
                                        </p:tav>
                                        <p:tav tm="100000">
                                          <p:val>
                                            <p:strVal val="#ppt_x"/>
                                          </p:val>
                                        </p:tav>
                                      </p:tavLst>
                                    </p:anim>
                                    <p:anim calcmode="lin" valueType="num">
                                      <p:cBhvr>
                                        <p:cTn id="56" dur="500" fill="hold"/>
                                        <p:tgtEl>
                                          <p:spTgt spid="4">
                                            <p:graphicEl>
                                              <a:dgm id="{FA78E228-41FB-4E7A-8637-1E7444B9F271}"/>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3AA8F7FA-55D2-47DF-A39E-C90480C324ED}"/>
                                            </p:graphicEl>
                                          </p:spTgt>
                                        </p:tgtEl>
                                        <p:attrNameLst>
                                          <p:attrName>style.visibility</p:attrName>
                                        </p:attrNameLst>
                                      </p:cBhvr>
                                      <p:to>
                                        <p:strVal val="visible"/>
                                      </p:to>
                                    </p:set>
                                    <p:animEffect transition="in" filter="fade">
                                      <p:cBhvr>
                                        <p:cTn id="59" dur="500"/>
                                        <p:tgtEl>
                                          <p:spTgt spid="4">
                                            <p:graphicEl>
                                              <a:dgm id="{3AA8F7FA-55D2-47DF-A39E-C90480C324ED}"/>
                                            </p:graphicEl>
                                          </p:spTgt>
                                        </p:tgtEl>
                                      </p:cBhvr>
                                    </p:animEffect>
                                    <p:anim calcmode="lin" valueType="num">
                                      <p:cBhvr>
                                        <p:cTn id="60" dur="500" fill="hold"/>
                                        <p:tgtEl>
                                          <p:spTgt spid="4">
                                            <p:graphicEl>
                                              <a:dgm id="{3AA8F7FA-55D2-47DF-A39E-C90480C324ED}"/>
                                            </p:graphicEl>
                                          </p:spTgt>
                                        </p:tgtEl>
                                        <p:attrNameLst>
                                          <p:attrName>ppt_x</p:attrName>
                                        </p:attrNameLst>
                                      </p:cBhvr>
                                      <p:tavLst>
                                        <p:tav tm="0">
                                          <p:val>
                                            <p:strVal val="#ppt_x"/>
                                          </p:val>
                                        </p:tav>
                                        <p:tav tm="100000">
                                          <p:val>
                                            <p:strVal val="#ppt_x"/>
                                          </p:val>
                                        </p:tav>
                                      </p:tavLst>
                                    </p:anim>
                                    <p:anim calcmode="lin" valueType="num">
                                      <p:cBhvr>
                                        <p:cTn id="61" dur="500" fill="hold"/>
                                        <p:tgtEl>
                                          <p:spTgt spid="4">
                                            <p:graphicEl>
                                              <a:dgm id="{3AA8F7FA-55D2-47DF-A39E-C90480C324ED}"/>
                                            </p:graphic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graphicEl>
                                              <a:dgm id="{35C6A694-28FB-4D29-A0B4-0D5DF407C4DC}"/>
                                            </p:graphicEl>
                                          </p:spTgt>
                                        </p:tgtEl>
                                        <p:attrNameLst>
                                          <p:attrName>style.visibility</p:attrName>
                                        </p:attrNameLst>
                                      </p:cBhvr>
                                      <p:to>
                                        <p:strVal val="visible"/>
                                      </p:to>
                                    </p:set>
                                    <p:animEffect transition="in" filter="fade">
                                      <p:cBhvr>
                                        <p:cTn id="64" dur="500"/>
                                        <p:tgtEl>
                                          <p:spTgt spid="4">
                                            <p:graphicEl>
                                              <a:dgm id="{35C6A694-28FB-4D29-A0B4-0D5DF407C4DC}"/>
                                            </p:graphicEl>
                                          </p:spTgt>
                                        </p:tgtEl>
                                      </p:cBhvr>
                                    </p:animEffect>
                                    <p:anim calcmode="lin" valueType="num">
                                      <p:cBhvr>
                                        <p:cTn id="65" dur="500" fill="hold"/>
                                        <p:tgtEl>
                                          <p:spTgt spid="4">
                                            <p:graphicEl>
                                              <a:dgm id="{35C6A694-28FB-4D29-A0B4-0D5DF407C4DC}"/>
                                            </p:graphicEl>
                                          </p:spTgt>
                                        </p:tgtEl>
                                        <p:attrNameLst>
                                          <p:attrName>ppt_x</p:attrName>
                                        </p:attrNameLst>
                                      </p:cBhvr>
                                      <p:tavLst>
                                        <p:tav tm="0">
                                          <p:val>
                                            <p:strVal val="#ppt_x"/>
                                          </p:val>
                                        </p:tav>
                                        <p:tav tm="100000">
                                          <p:val>
                                            <p:strVal val="#ppt_x"/>
                                          </p:val>
                                        </p:tav>
                                      </p:tavLst>
                                    </p:anim>
                                    <p:anim calcmode="lin" valueType="num">
                                      <p:cBhvr>
                                        <p:cTn id="66" dur="500" fill="hold"/>
                                        <p:tgtEl>
                                          <p:spTgt spid="4">
                                            <p:graphicEl>
                                              <a:dgm id="{35C6A694-28FB-4D29-A0B4-0D5DF407C4DC}"/>
                                            </p:graphic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
                                            <p:graphicEl>
                                              <a:dgm id="{3E3F6C5B-7CAD-49C2-A19C-F8A46C6B3784}"/>
                                            </p:graphicEl>
                                          </p:spTgt>
                                        </p:tgtEl>
                                        <p:attrNameLst>
                                          <p:attrName>style.visibility</p:attrName>
                                        </p:attrNameLst>
                                      </p:cBhvr>
                                      <p:to>
                                        <p:strVal val="visible"/>
                                      </p:to>
                                    </p:set>
                                    <p:animEffect transition="in" filter="fade">
                                      <p:cBhvr>
                                        <p:cTn id="69" dur="500"/>
                                        <p:tgtEl>
                                          <p:spTgt spid="4">
                                            <p:graphicEl>
                                              <a:dgm id="{3E3F6C5B-7CAD-49C2-A19C-F8A46C6B3784}"/>
                                            </p:graphicEl>
                                          </p:spTgt>
                                        </p:tgtEl>
                                      </p:cBhvr>
                                    </p:animEffect>
                                    <p:anim calcmode="lin" valueType="num">
                                      <p:cBhvr>
                                        <p:cTn id="70" dur="500" fill="hold"/>
                                        <p:tgtEl>
                                          <p:spTgt spid="4">
                                            <p:graphicEl>
                                              <a:dgm id="{3E3F6C5B-7CAD-49C2-A19C-F8A46C6B3784}"/>
                                            </p:graphicEl>
                                          </p:spTgt>
                                        </p:tgtEl>
                                        <p:attrNameLst>
                                          <p:attrName>ppt_x</p:attrName>
                                        </p:attrNameLst>
                                      </p:cBhvr>
                                      <p:tavLst>
                                        <p:tav tm="0">
                                          <p:val>
                                            <p:strVal val="#ppt_x"/>
                                          </p:val>
                                        </p:tav>
                                        <p:tav tm="100000">
                                          <p:val>
                                            <p:strVal val="#ppt_x"/>
                                          </p:val>
                                        </p:tav>
                                      </p:tavLst>
                                    </p:anim>
                                    <p:anim calcmode="lin" valueType="num">
                                      <p:cBhvr>
                                        <p:cTn id="71" dur="500" fill="hold"/>
                                        <p:tgtEl>
                                          <p:spTgt spid="4">
                                            <p:graphicEl>
                                              <a:dgm id="{3E3F6C5B-7CAD-49C2-A19C-F8A46C6B3784}"/>
                                            </p:graphic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
                                            <p:graphicEl>
                                              <a:dgm id="{9C64CA26-2623-47DD-AB36-282058C55F56}"/>
                                            </p:graphicEl>
                                          </p:spTgt>
                                        </p:tgtEl>
                                        <p:attrNameLst>
                                          <p:attrName>style.visibility</p:attrName>
                                        </p:attrNameLst>
                                      </p:cBhvr>
                                      <p:to>
                                        <p:strVal val="visible"/>
                                      </p:to>
                                    </p:set>
                                    <p:animEffect transition="in" filter="fade">
                                      <p:cBhvr>
                                        <p:cTn id="74" dur="500"/>
                                        <p:tgtEl>
                                          <p:spTgt spid="4">
                                            <p:graphicEl>
                                              <a:dgm id="{9C64CA26-2623-47DD-AB36-282058C55F56}"/>
                                            </p:graphicEl>
                                          </p:spTgt>
                                        </p:tgtEl>
                                      </p:cBhvr>
                                    </p:animEffect>
                                    <p:anim calcmode="lin" valueType="num">
                                      <p:cBhvr>
                                        <p:cTn id="75" dur="500" fill="hold"/>
                                        <p:tgtEl>
                                          <p:spTgt spid="4">
                                            <p:graphicEl>
                                              <a:dgm id="{9C64CA26-2623-47DD-AB36-282058C55F56}"/>
                                            </p:graphicEl>
                                          </p:spTgt>
                                        </p:tgtEl>
                                        <p:attrNameLst>
                                          <p:attrName>ppt_x</p:attrName>
                                        </p:attrNameLst>
                                      </p:cBhvr>
                                      <p:tavLst>
                                        <p:tav tm="0">
                                          <p:val>
                                            <p:strVal val="#ppt_x"/>
                                          </p:val>
                                        </p:tav>
                                        <p:tav tm="100000">
                                          <p:val>
                                            <p:strVal val="#ppt_x"/>
                                          </p:val>
                                        </p:tav>
                                      </p:tavLst>
                                    </p:anim>
                                    <p:anim calcmode="lin" valueType="num">
                                      <p:cBhvr>
                                        <p:cTn id="76" dur="500" fill="hold"/>
                                        <p:tgtEl>
                                          <p:spTgt spid="4">
                                            <p:graphicEl>
                                              <a:dgm id="{9C64CA26-2623-47DD-AB36-282058C55F56}"/>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
                                            <p:graphicEl>
                                              <a:dgm id="{07696254-F073-47E7-A3AE-924598E6865C}"/>
                                            </p:graphicEl>
                                          </p:spTgt>
                                        </p:tgtEl>
                                        <p:attrNameLst>
                                          <p:attrName>style.visibility</p:attrName>
                                        </p:attrNameLst>
                                      </p:cBhvr>
                                      <p:to>
                                        <p:strVal val="visible"/>
                                      </p:to>
                                    </p:set>
                                    <p:animEffect transition="in" filter="fade">
                                      <p:cBhvr>
                                        <p:cTn id="79" dur="500"/>
                                        <p:tgtEl>
                                          <p:spTgt spid="4">
                                            <p:graphicEl>
                                              <a:dgm id="{07696254-F073-47E7-A3AE-924598E6865C}"/>
                                            </p:graphicEl>
                                          </p:spTgt>
                                        </p:tgtEl>
                                      </p:cBhvr>
                                    </p:animEffect>
                                    <p:anim calcmode="lin" valueType="num">
                                      <p:cBhvr>
                                        <p:cTn id="80" dur="500" fill="hold"/>
                                        <p:tgtEl>
                                          <p:spTgt spid="4">
                                            <p:graphicEl>
                                              <a:dgm id="{07696254-F073-47E7-A3AE-924598E6865C}"/>
                                            </p:graphicEl>
                                          </p:spTgt>
                                        </p:tgtEl>
                                        <p:attrNameLst>
                                          <p:attrName>ppt_x</p:attrName>
                                        </p:attrNameLst>
                                      </p:cBhvr>
                                      <p:tavLst>
                                        <p:tav tm="0">
                                          <p:val>
                                            <p:strVal val="#ppt_x"/>
                                          </p:val>
                                        </p:tav>
                                        <p:tav tm="100000">
                                          <p:val>
                                            <p:strVal val="#ppt_x"/>
                                          </p:val>
                                        </p:tav>
                                      </p:tavLst>
                                    </p:anim>
                                    <p:anim calcmode="lin" valueType="num">
                                      <p:cBhvr>
                                        <p:cTn id="81" dur="500" fill="hold"/>
                                        <p:tgtEl>
                                          <p:spTgt spid="4">
                                            <p:graphicEl>
                                              <a:dgm id="{07696254-F073-47E7-A3AE-924598E6865C}"/>
                                            </p:graphic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
                                            <p:graphicEl>
                                              <a:dgm id="{49882D7D-4B39-4D6D-987C-827213754B5B}"/>
                                            </p:graphicEl>
                                          </p:spTgt>
                                        </p:tgtEl>
                                        <p:attrNameLst>
                                          <p:attrName>style.visibility</p:attrName>
                                        </p:attrNameLst>
                                      </p:cBhvr>
                                      <p:to>
                                        <p:strVal val="visible"/>
                                      </p:to>
                                    </p:set>
                                    <p:animEffect transition="in" filter="fade">
                                      <p:cBhvr>
                                        <p:cTn id="84" dur="500"/>
                                        <p:tgtEl>
                                          <p:spTgt spid="4">
                                            <p:graphicEl>
                                              <a:dgm id="{49882D7D-4B39-4D6D-987C-827213754B5B}"/>
                                            </p:graphicEl>
                                          </p:spTgt>
                                        </p:tgtEl>
                                      </p:cBhvr>
                                    </p:animEffect>
                                    <p:anim calcmode="lin" valueType="num">
                                      <p:cBhvr>
                                        <p:cTn id="85" dur="500" fill="hold"/>
                                        <p:tgtEl>
                                          <p:spTgt spid="4">
                                            <p:graphicEl>
                                              <a:dgm id="{49882D7D-4B39-4D6D-987C-827213754B5B}"/>
                                            </p:graphicEl>
                                          </p:spTgt>
                                        </p:tgtEl>
                                        <p:attrNameLst>
                                          <p:attrName>ppt_x</p:attrName>
                                        </p:attrNameLst>
                                      </p:cBhvr>
                                      <p:tavLst>
                                        <p:tav tm="0">
                                          <p:val>
                                            <p:strVal val="#ppt_x"/>
                                          </p:val>
                                        </p:tav>
                                        <p:tav tm="100000">
                                          <p:val>
                                            <p:strVal val="#ppt_x"/>
                                          </p:val>
                                        </p:tav>
                                      </p:tavLst>
                                    </p:anim>
                                    <p:anim calcmode="lin" valueType="num">
                                      <p:cBhvr>
                                        <p:cTn id="86" dur="500" fill="hold"/>
                                        <p:tgtEl>
                                          <p:spTgt spid="4">
                                            <p:graphicEl>
                                              <a:dgm id="{49882D7D-4B39-4D6D-987C-827213754B5B}"/>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
                                            <p:graphicEl>
                                              <a:dgm id="{99E1BE03-E583-4B01-9F24-F1F144B30486}"/>
                                            </p:graphicEl>
                                          </p:spTgt>
                                        </p:tgtEl>
                                        <p:attrNameLst>
                                          <p:attrName>style.visibility</p:attrName>
                                        </p:attrNameLst>
                                      </p:cBhvr>
                                      <p:to>
                                        <p:strVal val="visible"/>
                                      </p:to>
                                    </p:set>
                                    <p:animEffect transition="in" filter="fade">
                                      <p:cBhvr>
                                        <p:cTn id="89" dur="500"/>
                                        <p:tgtEl>
                                          <p:spTgt spid="4">
                                            <p:graphicEl>
                                              <a:dgm id="{99E1BE03-E583-4B01-9F24-F1F144B30486}"/>
                                            </p:graphicEl>
                                          </p:spTgt>
                                        </p:tgtEl>
                                      </p:cBhvr>
                                    </p:animEffect>
                                    <p:anim calcmode="lin" valueType="num">
                                      <p:cBhvr>
                                        <p:cTn id="90" dur="500" fill="hold"/>
                                        <p:tgtEl>
                                          <p:spTgt spid="4">
                                            <p:graphicEl>
                                              <a:dgm id="{99E1BE03-E583-4B01-9F24-F1F144B30486}"/>
                                            </p:graphicEl>
                                          </p:spTgt>
                                        </p:tgtEl>
                                        <p:attrNameLst>
                                          <p:attrName>ppt_x</p:attrName>
                                        </p:attrNameLst>
                                      </p:cBhvr>
                                      <p:tavLst>
                                        <p:tav tm="0">
                                          <p:val>
                                            <p:strVal val="#ppt_x"/>
                                          </p:val>
                                        </p:tav>
                                        <p:tav tm="100000">
                                          <p:val>
                                            <p:strVal val="#ppt_x"/>
                                          </p:val>
                                        </p:tav>
                                      </p:tavLst>
                                    </p:anim>
                                    <p:anim calcmode="lin" valueType="num">
                                      <p:cBhvr>
                                        <p:cTn id="91" dur="500" fill="hold"/>
                                        <p:tgtEl>
                                          <p:spTgt spid="4">
                                            <p:graphicEl>
                                              <a:dgm id="{99E1BE03-E583-4B01-9F24-F1F144B30486}"/>
                                            </p:graphic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
                                            <p:graphicEl>
                                              <a:dgm id="{EB96FAAF-6D7A-484F-975A-15E003117CF6}"/>
                                            </p:graphicEl>
                                          </p:spTgt>
                                        </p:tgtEl>
                                        <p:attrNameLst>
                                          <p:attrName>style.visibility</p:attrName>
                                        </p:attrNameLst>
                                      </p:cBhvr>
                                      <p:to>
                                        <p:strVal val="visible"/>
                                      </p:to>
                                    </p:set>
                                    <p:animEffect transition="in" filter="fade">
                                      <p:cBhvr>
                                        <p:cTn id="94" dur="500"/>
                                        <p:tgtEl>
                                          <p:spTgt spid="4">
                                            <p:graphicEl>
                                              <a:dgm id="{EB96FAAF-6D7A-484F-975A-15E003117CF6}"/>
                                            </p:graphicEl>
                                          </p:spTgt>
                                        </p:tgtEl>
                                      </p:cBhvr>
                                    </p:animEffect>
                                    <p:anim calcmode="lin" valueType="num">
                                      <p:cBhvr>
                                        <p:cTn id="95" dur="500" fill="hold"/>
                                        <p:tgtEl>
                                          <p:spTgt spid="4">
                                            <p:graphicEl>
                                              <a:dgm id="{EB96FAAF-6D7A-484F-975A-15E003117CF6}"/>
                                            </p:graphicEl>
                                          </p:spTgt>
                                        </p:tgtEl>
                                        <p:attrNameLst>
                                          <p:attrName>ppt_x</p:attrName>
                                        </p:attrNameLst>
                                      </p:cBhvr>
                                      <p:tavLst>
                                        <p:tav tm="0">
                                          <p:val>
                                            <p:strVal val="#ppt_x"/>
                                          </p:val>
                                        </p:tav>
                                        <p:tav tm="100000">
                                          <p:val>
                                            <p:strVal val="#ppt_x"/>
                                          </p:val>
                                        </p:tav>
                                      </p:tavLst>
                                    </p:anim>
                                    <p:anim calcmode="lin" valueType="num">
                                      <p:cBhvr>
                                        <p:cTn id="96" dur="500" fill="hold"/>
                                        <p:tgtEl>
                                          <p:spTgt spid="4">
                                            <p:graphicEl>
                                              <a:dgm id="{EB96FAAF-6D7A-484F-975A-15E003117CF6}"/>
                                            </p:graphic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
                                            <p:graphicEl>
                                              <a:dgm id="{9134331B-10E1-4CF4-A1AC-F93ADDC97E13}"/>
                                            </p:graphicEl>
                                          </p:spTgt>
                                        </p:tgtEl>
                                        <p:attrNameLst>
                                          <p:attrName>style.visibility</p:attrName>
                                        </p:attrNameLst>
                                      </p:cBhvr>
                                      <p:to>
                                        <p:strVal val="visible"/>
                                      </p:to>
                                    </p:set>
                                    <p:animEffect transition="in" filter="fade">
                                      <p:cBhvr>
                                        <p:cTn id="101" dur="500"/>
                                        <p:tgtEl>
                                          <p:spTgt spid="4">
                                            <p:graphicEl>
                                              <a:dgm id="{9134331B-10E1-4CF4-A1AC-F93ADDC97E13}"/>
                                            </p:graphicEl>
                                          </p:spTgt>
                                        </p:tgtEl>
                                      </p:cBhvr>
                                    </p:animEffect>
                                    <p:anim calcmode="lin" valueType="num">
                                      <p:cBhvr>
                                        <p:cTn id="102" dur="500" fill="hold"/>
                                        <p:tgtEl>
                                          <p:spTgt spid="4">
                                            <p:graphicEl>
                                              <a:dgm id="{9134331B-10E1-4CF4-A1AC-F93ADDC97E13}"/>
                                            </p:graphicEl>
                                          </p:spTgt>
                                        </p:tgtEl>
                                        <p:attrNameLst>
                                          <p:attrName>ppt_x</p:attrName>
                                        </p:attrNameLst>
                                      </p:cBhvr>
                                      <p:tavLst>
                                        <p:tav tm="0">
                                          <p:val>
                                            <p:strVal val="#ppt_x"/>
                                          </p:val>
                                        </p:tav>
                                        <p:tav tm="100000">
                                          <p:val>
                                            <p:strVal val="#ppt_x"/>
                                          </p:val>
                                        </p:tav>
                                      </p:tavLst>
                                    </p:anim>
                                    <p:anim calcmode="lin" valueType="num">
                                      <p:cBhvr>
                                        <p:cTn id="103" dur="500" fill="hold"/>
                                        <p:tgtEl>
                                          <p:spTgt spid="4">
                                            <p:graphicEl>
                                              <a:dgm id="{9134331B-10E1-4CF4-A1AC-F93ADDC97E13}"/>
                                            </p:graphic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graphicEl>
                                              <a:dgm id="{923F4346-6FE7-4EC2-959E-2964D7053876}"/>
                                            </p:graphicEl>
                                          </p:spTgt>
                                        </p:tgtEl>
                                        <p:attrNameLst>
                                          <p:attrName>style.visibility</p:attrName>
                                        </p:attrNameLst>
                                      </p:cBhvr>
                                      <p:to>
                                        <p:strVal val="visible"/>
                                      </p:to>
                                    </p:set>
                                    <p:animEffect transition="in" filter="fade">
                                      <p:cBhvr>
                                        <p:cTn id="106" dur="500"/>
                                        <p:tgtEl>
                                          <p:spTgt spid="4">
                                            <p:graphicEl>
                                              <a:dgm id="{923F4346-6FE7-4EC2-959E-2964D7053876}"/>
                                            </p:graphicEl>
                                          </p:spTgt>
                                        </p:tgtEl>
                                      </p:cBhvr>
                                    </p:animEffect>
                                    <p:anim calcmode="lin" valueType="num">
                                      <p:cBhvr>
                                        <p:cTn id="107" dur="500" fill="hold"/>
                                        <p:tgtEl>
                                          <p:spTgt spid="4">
                                            <p:graphicEl>
                                              <a:dgm id="{923F4346-6FE7-4EC2-959E-2964D7053876}"/>
                                            </p:graphicEl>
                                          </p:spTgt>
                                        </p:tgtEl>
                                        <p:attrNameLst>
                                          <p:attrName>ppt_x</p:attrName>
                                        </p:attrNameLst>
                                      </p:cBhvr>
                                      <p:tavLst>
                                        <p:tav tm="0">
                                          <p:val>
                                            <p:strVal val="#ppt_x"/>
                                          </p:val>
                                        </p:tav>
                                        <p:tav tm="100000">
                                          <p:val>
                                            <p:strVal val="#ppt_x"/>
                                          </p:val>
                                        </p:tav>
                                      </p:tavLst>
                                    </p:anim>
                                    <p:anim calcmode="lin" valueType="num">
                                      <p:cBhvr>
                                        <p:cTn id="108" dur="500" fill="hold"/>
                                        <p:tgtEl>
                                          <p:spTgt spid="4">
                                            <p:graphicEl>
                                              <a:dgm id="{923F4346-6FE7-4EC2-959E-2964D7053876}"/>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graphicEl>
                                              <a:dgm id="{C60D9454-3199-497E-84F6-8A2961188FFB}"/>
                                            </p:graphicEl>
                                          </p:spTgt>
                                        </p:tgtEl>
                                        <p:attrNameLst>
                                          <p:attrName>style.visibility</p:attrName>
                                        </p:attrNameLst>
                                      </p:cBhvr>
                                      <p:to>
                                        <p:strVal val="visible"/>
                                      </p:to>
                                    </p:set>
                                    <p:animEffect transition="in" filter="fade">
                                      <p:cBhvr>
                                        <p:cTn id="111" dur="500"/>
                                        <p:tgtEl>
                                          <p:spTgt spid="4">
                                            <p:graphicEl>
                                              <a:dgm id="{C60D9454-3199-497E-84F6-8A2961188FFB}"/>
                                            </p:graphicEl>
                                          </p:spTgt>
                                        </p:tgtEl>
                                      </p:cBhvr>
                                    </p:animEffect>
                                    <p:anim calcmode="lin" valueType="num">
                                      <p:cBhvr>
                                        <p:cTn id="112" dur="500" fill="hold"/>
                                        <p:tgtEl>
                                          <p:spTgt spid="4">
                                            <p:graphicEl>
                                              <a:dgm id="{C60D9454-3199-497E-84F6-8A2961188FFB}"/>
                                            </p:graphicEl>
                                          </p:spTgt>
                                        </p:tgtEl>
                                        <p:attrNameLst>
                                          <p:attrName>ppt_x</p:attrName>
                                        </p:attrNameLst>
                                      </p:cBhvr>
                                      <p:tavLst>
                                        <p:tav tm="0">
                                          <p:val>
                                            <p:strVal val="#ppt_x"/>
                                          </p:val>
                                        </p:tav>
                                        <p:tav tm="100000">
                                          <p:val>
                                            <p:strVal val="#ppt_x"/>
                                          </p:val>
                                        </p:tav>
                                      </p:tavLst>
                                    </p:anim>
                                    <p:anim calcmode="lin" valueType="num">
                                      <p:cBhvr>
                                        <p:cTn id="113" dur="500" fill="hold"/>
                                        <p:tgtEl>
                                          <p:spTgt spid="4">
                                            <p:graphicEl>
                                              <a:dgm id="{C60D9454-3199-497E-84F6-8A2961188FFB}"/>
                                            </p:graphic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graphicEl>
                                              <a:dgm id="{AAC3C052-CDE4-4AF9-9555-114A6BDAE01F}"/>
                                            </p:graphicEl>
                                          </p:spTgt>
                                        </p:tgtEl>
                                        <p:attrNameLst>
                                          <p:attrName>style.visibility</p:attrName>
                                        </p:attrNameLst>
                                      </p:cBhvr>
                                      <p:to>
                                        <p:strVal val="visible"/>
                                      </p:to>
                                    </p:set>
                                    <p:animEffect transition="in" filter="fade">
                                      <p:cBhvr>
                                        <p:cTn id="116" dur="500"/>
                                        <p:tgtEl>
                                          <p:spTgt spid="4">
                                            <p:graphicEl>
                                              <a:dgm id="{AAC3C052-CDE4-4AF9-9555-114A6BDAE01F}"/>
                                            </p:graphicEl>
                                          </p:spTgt>
                                        </p:tgtEl>
                                      </p:cBhvr>
                                    </p:animEffect>
                                    <p:anim calcmode="lin" valueType="num">
                                      <p:cBhvr>
                                        <p:cTn id="117" dur="500" fill="hold"/>
                                        <p:tgtEl>
                                          <p:spTgt spid="4">
                                            <p:graphicEl>
                                              <a:dgm id="{AAC3C052-CDE4-4AF9-9555-114A6BDAE01F}"/>
                                            </p:graphicEl>
                                          </p:spTgt>
                                        </p:tgtEl>
                                        <p:attrNameLst>
                                          <p:attrName>ppt_x</p:attrName>
                                        </p:attrNameLst>
                                      </p:cBhvr>
                                      <p:tavLst>
                                        <p:tav tm="0">
                                          <p:val>
                                            <p:strVal val="#ppt_x"/>
                                          </p:val>
                                        </p:tav>
                                        <p:tav tm="100000">
                                          <p:val>
                                            <p:strVal val="#ppt_x"/>
                                          </p:val>
                                        </p:tav>
                                      </p:tavLst>
                                    </p:anim>
                                    <p:anim calcmode="lin" valueType="num">
                                      <p:cBhvr>
                                        <p:cTn id="118" dur="500" fill="hold"/>
                                        <p:tgtEl>
                                          <p:spTgt spid="4">
                                            <p:graphicEl>
                                              <a:dgm id="{AAC3C052-CDE4-4AF9-9555-114A6BDAE01F}"/>
                                            </p:graphic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graphicEl>
                                              <a:dgm id="{D4504C30-E456-4346-9065-BAB38CF3C60E}"/>
                                            </p:graphicEl>
                                          </p:spTgt>
                                        </p:tgtEl>
                                        <p:attrNameLst>
                                          <p:attrName>style.visibility</p:attrName>
                                        </p:attrNameLst>
                                      </p:cBhvr>
                                      <p:to>
                                        <p:strVal val="visible"/>
                                      </p:to>
                                    </p:set>
                                    <p:animEffect transition="in" filter="fade">
                                      <p:cBhvr>
                                        <p:cTn id="121" dur="500"/>
                                        <p:tgtEl>
                                          <p:spTgt spid="4">
                                            <p:graphicEl>
                                              <a:dgm id="{D4504C30-E456-4346-9065-BAB38CF3C60E}"/>
                                            </p:graphicEl>
                                          </p:spTgt>
                                        </p:tgtEl>
                                      </p:cBhvr>
                                    </p:animEffect>
                                    <p:anim calcmode="lin" valueType="num">
                                      <p:cBhvr>
                                        <p:cTn id="122" dur="500" fill="hold"/>
                                        <p:tgtEl>
                                          <p:spTgt spid="4">
                                            <p:graphicEl>
                                              <a:dgm id="{D4504C30-E456-4346-9065-BAB38CF3C60E}"/>
                                            </p:graphicEl>
                                          </p:spTgt>
                                        </p:tgtEl>
                                        <p:attrNameLst>
                                          <p:attrName>ppt_x</p:attrName>
                                        </p:attrNameLst>
                                      </p:cBhvr>
                                      <p:tavLst>
                                        <p:tav tm="0">
                                          <p:val>
                                            <p:strVal val="#ppt_x"/>
                                          </p:val>
                                        </p:tav>
                                        <p:tav tm="100000">
                                          <p:val>
                                            <p:strVal val="#ppt_x"/>
                                          </p:val>
                                        </p:tav>
                                      </p:tavLst>
                                    </p:anim>
                                    <p:anim calcmode="lin" valueType="num">
                                      <p:cBhvr>
                                        <p:cTn id="123" dur="500" fill="hold"/>
                                        <p:tgtEl>
                                          <p:spTgt spid="4">
                                            <p:graphicEl>
                                              <a:dgm id="{D4504C30-E456-4346-9065-BAB38CF3C60E}"/>
                                            </p:graphic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graphicEl>
                                              <a:dgm id="{B57268EE-DA4F-4A1F-AEFB-0F41445C69D7}"/>
                                            </p:graphicEl>
                                          </p:spTgt>
                                        </p:tgtEl>
                                        <p:attrNameLst>
                                          <p:attrName>style.visibility</p:attrName>
                                        </p:attrNameLst>
                                      </p:cBhvr>
                                      <p:to>
                                        <p:strVal val="visible"/>
                                      </p:to>
                                    </p:set>
                                    <p:animEffect transition="in" filter="fade">
                                      <p:cBhvr>
                                        <p:cTn id="126" dur="500"/>
                                        <p:tgtEl>
                                          <p:spTgt spid="4">
                                            <p:graphicEl>
                                              <a:dgm id="{B57268EE-DA4F-4A1F-AEFB-0F41445C69D7}"/>
                                            </p:graphicEl>
                                          </p:spTgt>
                                        </p:tgtEl>
                                      </p:cBhvr>
                                    </p:animEffect>
                                    <p:anim calcmode="lin" valueType="num">
                                      <p:cBhvr>
                                        <p:cTn id="127" dur="500" fill="hold"/>
                                        <p:tgtEl>
                                          <p:spTgt spid="4">
                                            <p:graphicEl>
                                              <a:dgm id="{B57268EE-DA4F-4A1F-AEFB-0F41445C69D7}"/>
                                            </p:graphicEl>
                                          </p:spTgt>
                                        </p:tgtEl>
                                        <p:attrNameLst>
                                          <p:attrName>ppt_x</p:attrName>
                                        </p:attrNameLst>
                                      </p:cBhvr>
                                      <p:tavLst>
                                        <p:tav tm="0">
                                          <p:val>
                                            <p:strVal val="#ppt_x"/>
                                          </p:val>
                                        </p:tav>
                                        <p:tav tm="100000">
                                          <p:val>
                                            <p:strVal val="#ppt_x"/>
                                          </p:val>
                                        </p:tav>
                                      </p:tavLst>
                                    </p:anim>
                                    <p:anim calcmode="lin" valueType="num">
                                      <p:cBhvr>
                                        <p:cTn id="128" dur="500" fill="hold"/>
                                        <p:tgtEl>
                                          <p:spTgt spid="4">
                                            <p:graphicEl>
                                              <a:dgm id="{B57268EE-DA4F-4A1F-AEFB-0F41445C69D7}"/>
                                            </p:graphic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graphicEl>
                                              <a:dgm id="{A0B26B7E-ECB8-4766-B5F3-D9B77A7AAA79}"/>
                                            </p:graphicEl>
                                          </p:spTgt>
                                        </p:tgtEl>
                                        <p:attrNameLst>
                                          <p:attrName>style.visibility</p:attrName>
                                        </p:attrNameLst>
                                      </p:cBhvr>
                                      <p:to>
                                        <p:strVal val="visible"/>
                                      </p:to>
                                    </p:set>
                                    <p:animEffect transition="in" filter="fade">
                                      <p:cBhvr>
                                        <p:cTn id="131" dur="500"/>
                                        <p:tgtEl>
                                          <p:spTgt spid="4">
                                            <p:graphicEl>
                                              <a:dgm id="{A0B26B7E-ECB8-4766-B5F3-D9B77A7AAA79}"/>
                                            </p:graphicEl>
                                          </p:spTgt>
                                        </p:tgtEl>
                                      </p:cBhvr>
                                    </p:animEffect>
                                    <p:anim calcmode="lin" valueType="num">
                                      <p:cBhvr>
                                        <p:cTn id="132" dur="500" fill="hold"/>
                                        <p:tgtEl>
                                          <p:spTgt spid="4">
                                            <p:graphicEl>
                                              <a:dgm id="{A0B26B7E-ECB8-4766-B5F3-D9B77A7AAA79}"/>
                                            </p:graphicEl>
                                          </p:spTgt>
                                        </p:tgtEl>
                                        <p:attrNameLst>
                                          <p:attrName>ppt_x</p:attrName>
                                        </p:attrNameLst>
                                      </p:cBhvr>
                                      <p:tavLst>
                                        <p:tav tm="0">
                                          <p:val>
                                            <p:strVal val="#ppt_x"/>
                                          </p:val>
                                        </p:tav>
                                        <p:tav tm="100000">
                                          <p:val>
                                            <p:strVal val="#ppt_x"/>
                                          </p:val>
                                        </p:tav>
                                      </p:tavLst>
                                    </p:anim>
                                    <p:anim calcmode="lin" valueType="num">
                                      <p:cBhvr>
                                        <p:cTn id="133" dur="500" fill="hold"/>
                                        <p:tgtEl>
                                          <p:spTgt spid="4">
                                            <p:graphicEl>
                                              <a:dgm id="{A0B26B7E-ECB8-4766-B5F3-D9B77A7AAA79}"/>
                                            </p:graphic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graphicEl>
                                              <a:dgm id="{CEA7449F-1D7E-490D-9405-D74DAD181135}"/>
                                            </p:graphicEl>
                                          </p:spTgt>
                                        </p:tgtEl>
                                        <p:attrNameLst>
                                          <p:attrName>style.visibility</p:attrName>
                                        </p:attrNameLst>
                                      </p:cBhvr>
                                      <p:to>
                                        <p:strVal val="visible"/>
                                      </p:to>
                                    </p:set>
                                    <p:animEffect transition="in" filter="fade">
                                      <p:cBhvr>
                                        <p:cTn id="136" dur="500"/>
                                        <p:tgtEl>
                                          <p:spTgt spid="4">
                                            <p:graphicEl>
                                              <a:dgm id="{CEA7449F-1D7E-490D-9405-D74DAD181135}"/>
                                            </p:graphicEl>
                                          </p:spTgt>
                                        </p:tgtEl>
                                      </p:cBhvr>
                                    </p:animEffect>
                                    <p:anim calcmode="lin" valueType="num">
                                      <p:cBhvr>
                                        <p:cTn id="137" dur="500" fill="hold"/>
                                        <p:tgtEl>
                                          <p:spTgt spid="4">
                                            <p:graphicEl>
                                              <a:dgm id="{CEA7449F-1D7E-490D-9405-D74DAD181135}"/>
                                            </p:graphicEl>
                                          </p:spTgt>
                                        </p:tgtEl>
                                        <p:attrNameLst>
                                          <p:attrName>ppt_x</p:attrName>
                                        </p:attrNameLst>
                                      </p:cBhvr>
                                      <p:tavLst>
                                        <p:tav tm="0">
                                          <p:val>
                                            <p:strVal val="#ppt_x"/>
                                          </p:val>
                                        </p:tav>
                                        <p:tav tm="100000">
                                          <p:val>
                                            <p:strVal val="#ppt_x"/>
                                          </p:val>
                                        </p:tav>
                                      </p:tavLst>
                                    </p:anim>
                                    <p:anim calcmode="lin" valueType="num">
                                      <p:cBhvr>
                                        <p:cTn id="138" dur="500" fill="hold"/>
                                        <p:tgtEl>
                                          <p:spTgt spid="4">
                                            <p:graphicEl>
                                              <a:dgm id="{CEA7449F-1D7E-490D-9405-D74DAD181135}"/>
                                            </p:graphic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graphicEl>
                                              <a:dgm id="{4BB7BA04-58FF-4333-97A8-47C1454422C6}"/>
                                            </p:graphicEl>
                                          </p:spTgt>
                                        </p:tgtEl>
                                        <p:attrNameLst>
                                          <p:attrName>style.visibility</p:attrName>
                                        </p:attrNameLst>
                                      </p:cBhvr>
                                      <p:to>
                                        <p:strVal val="visible"/>
                                      </p:to>
                                    </p:set>
                                    <p:animEffect transition="in" filter="fade">
                                      <p:cBhvr>
                                        <p:cTn id="141" dur="500"/>
                                        <p:tgtEl>
                                          <p:spTgt spid="4">
                                            <p:graphicEl>
                                              <a:dgm id="{4BB7BA04-58FF-4333-97A8-47C1454422C6}"/>
                                            </p:graphicEl>
                                          </p:spTgt>
                                        </p:tgtEl>
                                      </p:cBhvr>
                                    </p:animEffect>
                                    <p:anim calcmode="lin" valueType="num">
                                      <p:cBhvr>
                                        <p:cTn id="142" dur="500" fill="hold"/>
                                        <p:tgtEl>
                                          <p:spTgt spid="4">
                                            <p:graphicEl>
                                              <a:dgm id="{4BB7BA04-58FF-4333-97A8-47C1454422C6}"/>
                                            </p:graphicEl>
                                          </p:spTgt>
                                        </p:tgtEl>
                                        <p:attrNameLst>
                                          <p:attrName>ppt_x</p:attrName>
                                        </p:attrNameLst>
                                      </p:cBhvr>
                                      <p:tavLst>
                                        <p:tav tm="0">
                                          <p:val>
                                            <p:strVal val="#ppt_x"/>
                                          </p:val>
                                        </p:tav>
                                        <p:tav tm="100000">
                                          <p:val>
                                            <p:strVal val="#ppt_x"/>
                                          </p:val>
                                        </p:tav>
                                      </p:tavLst>
                                    </p:anim>
                                    <p:anim calcmode="lin" valueType="num">
                                      <p:cBhvr>
                                        <p:cTn id="143" dur="500" fill="hold"/>
                                        <p:tgtEl>
                                          <p:spTgt spid="4">
                                            <p:graphicEl>
                                              <a:dgm id="{4BB7BA04-58FF-4333-97A8-47C1454422C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7296" y="2126084"/>
            <a:ext cx="1219200" cy="1219200"/>
          </a:xfrm>
          <a:prstGeom prst="rect">
            <a:avLst/>
          </a:prstGeom>
        </p:spPr>
      </p:pic>
      <p:sp>
        <p:nvSpPr>
          <p:cNvPr id="2" name="Title 1"/>
          <p:cNvSpPr>
            <a:spLocks noGrp="1"/>
          </p:cNvSpPr>
          <p:nvPr>
            <p:ph type="title"/>
          </p:nvPr>
        </p:nvSpPr>
        <p:spPr>
          <a:xfrm>
            <a:off x="1524000" y="-228600"/>
            <a:ext cx="8229600" cy="1252728"/>
          </a:xfrm>
        </p:spPr>
        <p:txBody>
          <a:bodyPr>
            <a:normAutofit/>
          </a:bodyPr>
          <a:lstStyle/>
          <a:p>
            <a:pPr algn="l"/>
            <a:r>
              <a:rPr lang="en-US" cap="none" dirty="0" err="1" smtClean="0">
                <a:latin typeface="Arial" pitchFamily="34" charset="0"/>
                <a:cs typeface="Arial" pitchFamily="34" charset="0"/>
              </a:rPr>
              <a:t>Đăng</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ký</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chỉ</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mục</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với</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bộ</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tinh</a:t>
            </a:r>
            <a:r>
              <a:rPr lang="en-US" cap="none" dirty="0" smtClean="0">
                <a:latin typeface="Arial" pitchFamily="34" charset="0"/>
                <a:cs typeface="Arial" pitchFamily="34" charset="0"/>
              </a:rPr>
              <a:t> </a:t>
            </a:r>
            <a:r>
              <a:rPr lang="en-US" cap="none" dirty="0" err="1" smtClean="0">
                <a:latin typeface="Arial" pitchFamily="34" charset="0"/>
                <a:cs typeface="Arial" pitchFamily="34" charset="0"/>
              </a:rPr>
              <a:t>chỉnh</a:t>
            </a:r>
            <a:endParaRPr lang="en-US" cap="none" dirty="0">
              <a:latin typeface="Arial" pitchFamily="34" charset="0"/>
              <a:cs typeface="Arial" pitchFamily="34" charset="0"/>
            </a:endParaRPr>
          </a:p>
        </p:txBody>
      </p:sp>
      <p:sp>
        <p:nvSpPr>
          <p:cNvPr id="7" name="Rectangle 6"/>
          <p:cNvSpPr/>
          <p:nvPr/>
        </p:nvSpPr>
        <p:spPr>
          <a:xfrm>
            <a:off x="13252" y="4419600"/>
            <a:ext cx="4724400" cy="830997"/>
          </a:xfrm>
          <a:prstGeom prst="rect">
            <a:avLst/>
          </a:prstGeom>
        </p:spPr>
        <p:txBody>
          <a:bodyPr wrap="square">
            <a:spAutoFit/>
          </a:bodyPr>
          <a:lstStyle/>
          <a:p>
            <a:pPr marL="171450" indent="-171450">
              <a:buFont typeface="Arial" pitchFamily="34" charset="0"/>
              <a:buChar char="•"/>
            </a:pPr>
            <a:r>
              <a:rPr lang="en-US" sz="2400" dirty="0" err="1">
                <a:solidFill>
                  <a:schemeClr val="tx2"/>
                </a:solidFill>
                <a:latin typeface="Arial" pitchFamily="34" charset="0"/>
                <a:cs typeface="Arial" pitchFamily="34" charset="0"/>
              </a:rPr>
              <a:t>Điều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kiện</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nào</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trong</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mệnh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đề</a:t>
            </a:r>
            <a:r>
              <a:rPr lang="en-US" sz="2400" dirty="0">
                <a:solidFill>
                  <a:schemeClr val="tx2"/>
                </a:solidFill>
                <a:latin typeface="Arial" pitchFamily="34" charset="0"/>
                <a:cs typeface="Arial" pitchFamily="34" charset="0"/>
              </a:rPr>
              <a:t> WHERE </a:t>
            </a:r>
            <a:r>
              <a:rPr lang="en-US" sz="2400" dirty="0" err="1">
                <a:solidFill>
                  <a:schemeClr val="tx2"/>
                </a:solidFill>
                <a:latin typeface="Arial" pitchFamily="34" charset="0"/>
                <a:cs typeface="Arial" pitchFamily="34" charset="0"/>
              </a:rPr>
              <a:t>trùng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khớp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mục</a:t>
            </a:r>
            <a:endParaRPr lang="en-US" sz="2400" dirty="0">
              <a:solidFill>
                <a:schemeClr val="tx2"/>
              </a:solidFill>
              <a:latin typeface="Arial" pitchFamily="34" charset="0"/>
              <a:cs typeface="Arial" pitchFamily="34" charset="0"/>
            </a:endParaRPr>
          </a:p>
        </p:txBody>
      </p:sp>
      <p:sp>
        <p:nvSpPr>
          <p:cNvPr id="9" name="Rectangle 8"/>
          <p:cNvSpPr/>
          <p:nvPr/>
        </p:nvSpPr>
        <p:spPr>
          <a:xfrm>
            <a:off x="5002696" y="4419599"/>
            <a:ext cx="4141304" cy="830997"/>
          </a:xfrm>
          <a:prstGeom prst="rect">
            <a:avLst/>
          </a:prstGeom>
        </p:spPr>
        <p:txBody>
          <a:bodyPr wrap="square">
            <a:spAutoFit/>
          </a:bodyPr>
          <a:lstStyle/>
          <a:p>
            <a:pPr marL="171450" indent="-171450">
              <a:buFont typeface="Arial" pitchFamily="34" charset="0"/>
              <a:buChar char="•"/>
            </a:pPr>
            <a:r>
              <a:rPr lang="en-US" sz="2400" dirty="0">
                <a:solidFill>
                  <a:schemeClr val="tx2"/>
                </a:solidFill>
                <a:latin typeface="Arial" pitchFamily="34" charset="0"/>
                <a:cs typeface="Arial" pitchFamily="34" charset="0"/>
              </a:rPr>
              <a:t>Chi </a:t>
            </a:r>
            <a:r>
              <a:rPr lang="en-US" sz="2400" dirty="0" err="1">
                <a:solidFill>
                  <a:schemeClr val="tx2"/>
                </a:solidFill>
                <a:latin typeface="Arial" pitchFamily="34" charset="0"/>
                <a:cs typeface="Arial" pitchFamily="34" charset="0"/>
              </a:rPr>
              <a:t>phí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nạp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bộ</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đối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với</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mục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bao</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nhiêu</a:t>
            </a:r>
            <a:endParaRPr lang="en-US" sz="2400" dirty="0">
              <a:solidFill>
                <a:schemeClr val="tx2"/>
              </a:solidFill>
              <a:latin typeface="Arial" pitchFamily="34" charset="0"/>
              <a:cs typeface="Arial" pitchFamily="34" charset="0"/>
            </a:endParaRPr>
          </a:p>
        </p:txBody>
      </p:sp>
      <p:sp>
        <p:nvSpPr>
          <p:cNvPr id="10" name="Rectangle 9"/>
          <p:cNvSpPr/>
          <p:nvPr/>
        </p:nvSpPr>
        <p:spPr>
          <a:xfrm>
            <a:off x="920218" y="3596309"/>
            <a:ext cx="1898918"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WHAT</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1" name="Rectangle 10"/>
          <p:cNvSpPr/>
          <p:nvPr/>
        </p:nvSpPr>
        <p:spPr>
          <a:xfrm>
            <a:off x="5307928" y="3560732"/>
            <a:ext cx="3449534"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HOW MUCH</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2" name="Rectangle 11"/>
          <p:cNvSpPr/>
          <p:nvPr/>
        </p:nvSpPr>
        <p:spPr>
          <a:xfrm>
            <a:off x="2819136" y="1447800"/>
            <a:ext cx="3214341" cy="646331"/>
          </a:xfrm>
          <a:prstGeom prst="rect">
            <a:avLst/>
          </a:prstGeom>
          <a:noFill/>
        </p:spPr>
        <p:txBody>
          <a:bodyPr wrap="none" lIns="91440" tIns="45720" rIns="91440" bIns="45720">
            <a:spAutoFit/>
          </a:bodyPr>
          <a:lstStyle/>
          <a:p>
            <a:pPr algn="ctr"/>
            <a:r>
              <a:rPr lang="en-US"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OPTIMIZER</a:t>
            </a:r>
            <a:endParaRPr 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411022279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style.rotation</p:attrName>
                                        </p:attrNameLst>
                                      </p:cBhvr>
                                      <p:tavLst>
                                        <p:tav tm="0">
                                          <p:val>
                                            <p:fltVal val="90"/>
                                          </p:val>
                                        </p:tav>
                                        <p:tav tm="100000">
                                          <p:val>
                                            <p:fltVal val="0"/>
                                          </p:val>
                                        </p:tav>
                                      </p:tavLst>
                                    </p:anim>
                                    <p:animEffect transition="in" filter="fade">
                                      <p:cBhvr>
                                        <p:cTn id="30" dur="1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90"/>
                                          </p:val>
                                        </p:tav>
                                        <p:tav tm="100000">
                                          <p:val>
                                            <p:fltVal val="0"/>
                                          </p:val>
                                        </p:tav>
                                      </p:tavLst>
                                    </p:anim>
                                    <p:animEffect transition="in" filter="fade">
                                      <p:cBhvr>
                                        <p:cTn id="38" dur="1000"/>
                                        <p:tgtEl>
                                          <p:spTgt spid="11"/>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90"/>
                                          </p:val>
                                        </p:tav>
                                        <p:tav tm="100000">
                                          <p:val>
                                            <p:fltVal val="0"/>
                                          </p:val>
                                        </p:tav>
                                      </p:tavLst>
                                    </p:anim>
                                    <p:animEffect transition="in" filter="fade">
                                      <p:cBhvr>
                                        <p:cTn id="44" dur="1000"/>
                                        <p:tgtEl>
                                          <p:spTgt spid="9"/>
                                        </p:tgtEl>
                                      </p:cBhvr>
                                    </p:animEffect>
                                  </p:childTnLst>
                                </p:cTn>
                              </p:par>
                              <p:par>
                                <p:cTn id="45" presetID="26" presetClass="emph" presetSubtype="0" fill="hold" grpId="1" nodeType="withEffect">
                                  <p:stCondLst>
                                    <p:cond delay="1000"/>
                                  </p:stCondLst>
                                  <p:childTnLst>
                                    <p:animEffect transition="out" filter="fade">
                                      <p:cBhvr>
                                        <p:cTn id="46" dur="500" tmFilter="0, 0; .2, .5; .8, .5; 1, 0"/>
                                        <p:tgtEl>
                                          <p:spTgt spid="12"/>
                                        </p:tgtEl>
                                      </p:cBhvr>
                                    </p:animEffect>
                                    <p:animScale>
                                      <p:cBhvr>
                                        <p:cTn id="47" dur="250" autoRev="1" fill="hold"/>
                                        <p:tgtEl>
                                          <p:spTgt spid="12"/>
                                        </p:tgtEl>
                                      </p:cBhvr>
                                      <p:by x="105000" y="105000"/>
                                    </p:animScale>
                                  </p:childTnLst>
                                </p:cTn>
                              </p:par>
                              <p:par>
                                <p:cTn id="48" presetID="26" presetClass="emph" presetSubtype="0" fill="hold" grpId="1" nodeType="withEffect">
                                  <p:stCondLst>
                                    <p:cond delay="1000"/>
                                  </p:stCondLst>
                                  <p:childTnLst>
                                    <p:animEffect transition="out" filter="fade">
                                      <p:cBhvr>
                                        <p:cTn id="49" dur="500" tmFilter="0, 0; .2, .5; .8, .5; 1, 0"/>
                                        <p:tgtEl>
                                          <p:spTgt spid="10"/>
                                        </p:tgtEl>
                                      </p:cBhvr>
                                    </p:animEffect>
                                    <p:animScale>
                                      <p:cBhvr>
                                        <p:cTn id="50" dur="250" autoRev="1" fill="hold"/>
                                        <p:tgtEl>
                                          <p:spTgt spid="10"/>
                                        </p:tgtEl>
                                      </p:cBhvr>
                                      <p:by x="105000" y="105000"/>
                                    </p:animScale>
                                  </p:childTnLst>
                                </p:cTn>
                              </p:par>
                              <p:par>
                                <p:cTn id="51" presetID="26" presetClass="emph" presetSubtype="0" fill="hold" grpId="1" nodeType="withEffect">
                                  <p:stCondLst>
                                    <p:cond delay="1000"/>
                                  </p:stCondLst>
                                  <p:childTnLst>
                                    <p:animEffect transition="out" filter="fade">
                                      <p:cBhvr>
                                        <p:cTn id="52" dur="500" tmFilter="0, 0; .2, .5; .8, .5; 1, 0"/>
                                        <p:tgtEl>
                                          <p:spTgt spid="11"/>
                                        </p:tgtEl>
                                      </p:cBhvr>
                                    </p:animEffect>
                                    <p:animScale>
                                      <p:cBhvr>
                                        <p:cTn id="5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0" grpId="1"/>
      <p:bldP spid="11" grpId="0"/>
      <p:bldP spid="11" grpId="1"/>
      <p:bldP spid="12" grpId="0"/>
      <p:bldP spid="12"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510" y="1981200"/>
            <a:ext cx="7772400" cy="1447799"/>
          </a:xfrm>
        </p:spPr>
        <p:txBody>
          <a:bodyPr>
            <a:normAutofit/>
          </a:bodyPr>
          <a:lstStyle/>
          <a:p>
            <a:r>
              <a:rPr lang="en-US" sz="2400" dirty="0" err="1" smtClean="0">
                <a:solidFill>
                  <a:schemeClr val="tx2"/>
                </a:solidFill>
                <a:latin typeface="Arial" pitchFamily="34" charset="0"/>
                <a:cs typeface="Arial" pitchFamily="34" charset="0"/>
              </a:rPr>
              <a:t>Người</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dùng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tự</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tính</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toán</a:t>
            </a:r>
            <a:endParaRPr lang="en-US" sz="2400" dirty="0" smtClean="0">
              <a:solidFill>
                <a:schemeClr val="tx2"/>
              </a:solidFill>
              <a:latin typeface="Arial" pitchFamily="34" charset="0"/>
              <a:cs typeface="Arial" pitchFamily="34" charset="0"/>
            </a:endParaRPr>
          </a:p>
          <a:p>
            <a:r>
              <a:rPr lang="en-US" sz="2400" dirty="0" err="1">
                <a:solidFill>
                  <a:schemeClr val="tx2"/>
                </a:solidFill>
                <a:latin typeface="Arial" pitchFamily="34" charset="0"/>
                <a:cs typeface="Arial" pitchFamily="34" charset="0"/>
              </a:rPr>
              <a:t>Nếu</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như</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hàm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tính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toán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đó</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không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được</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đăng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kí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thì</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bộ</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tinh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chỉnh</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dụng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số</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giảm</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tùy</a:t>
            </a:r>
            <a:r>
              <a:rPr lang="en-US" sz="2400" dirty="0" smtClean="0">
                <a:solidFill>
                  <a:schemeClr val="tx2"/>
                </a:solidFill>
                <a:latin typeface="Arial" pitchFamily="34" charset="0"/>
                <a:cs typeface="Arial" pitchFamily="34" charset="0"/>
              </a:rPr>
              <a:t> </a:t>
            </a:r>
            <a:r>
              <a:rPr lang="en-US" sz="2400" dirty="0">
                <a:solidFill>
                  <a:schemeClr val="tx2"/>
                </a:solidFill>
                <a:latin typeface="Arial" pitchFamily="34" charset="0"/>
                <a:cs typeface="Arial" pitchFamily="34" charset="0"/>
              </a:rPr>
              <a:t>ý </a:t>
            </a:r>
          </a:p>
        </p:txBody>
      </p:sp>
      <p:sp>
        <p:nvSpPr>
          <p:cNvPr id="2" name="Title 1"/>
          <p:cNvSpPr>
            <a:spLocks noGrp="1"/>
          </p:cNvSpPr>
          <p:nvPr>
            <p:ph type="title"/>
          </p:nvPr>
        </p:nvSpPr>
        <p:spPr>
          <a:xfrm>
            <a:off x="304800" y="1112838"/>
            <a:ext cx="8991600" cy="1020762"/>
          </a:xfrm>
        </p:spPr>
        <p:txBody>
          <a:bodyPr>
            <a:noAutofit/>
          </a:bodyPr>
          <a:lstStyle/>
          <a:p>
            <a:pPr lvl="0" algn="l"/>
            <a:r>
              <a:rPr lang="en-US" sz="3600" cap="none" dirty="0" smtClean="0">
                <a:solidFill>
                  <a:schemeClr val="tx2"/>
                </a:solidFill>
                <a:latin typeface="Arial" pitchFamily="34" charset="0"/>
                <a:cs typeface="Arial" pitchFamily="34" charset="0"/>
              </a:rPr>
              <a:t>Chi </a:t>
            </a:r>
            <a:r>
              <a:rPr lang="en-US" sz="3600" cap="none" dirty="0" err="1" smtClean="0">
                <a:solidFill>
                  <a:schemeClr val="tx2"/>
                </a:solidFill>
                <a:latin typeface="Arial" pitchFamily="34" charset="0"/>
                <a:cs typeface="Arial" pitchFamily="34" charset="0"/>
              </a:rPr>
              <a:t>phí</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tính</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toán</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cho</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phương</a:t>
            </a:r>
            <a:r>
              <a:rPr lang="en-US" sz="3600" cap="none" dirty="0" smtClean="0">
                <a:solidFill>
                  <a:schemeClr val="tx2"/>
                </a:solidFill>
                <a:latin typeface="Arial" pitchFamily="34" charset="0"/>
                <a:cs typeface="Arial" pitchFamily="34" charset="0"/>
              </a:rPr>
              <a:t> </a:t>
            </a:r>
            <a:r>
              <a:rPr lang="en-US" sz="3600" cap="none" dirty="0" err="1" smtClean="0">
                <a:solidFill>
                  <a:schemeClr val="tx2"/>
                </a:solidFill>
                <a:latin typeface="Arial" pitchFamily="34" charset="0"/>
                <a:cs typeface="Arial" pitchFamily="34" charset="0"/>
              </a:rPr>
              <a:t>thức</a:t>
            </a:r>
            <a:r>
              <a:rPr lang="en-US" sz="3600" cap="none" dirty="0" smtClean="0">
                <a:solidFill>
                  <a:schemeClr val="tx2"/>
                </a:solidFill>
                <a:latin typeface="Arial" pitchFamily="34" charset="0"/>
                <a:cs typeface="Arial" pitchFamily="34" charset="0"/>
              </a:rPr>
              <a:t> ADT</a:t>
            </a:r>
            <a:r>
              <a:rPr lang="en-US" sz="3600" cap="none" dirty="0" smtClean="0">
                <a:latin typeface="Arial" pitchFamily="34" charset="0"/>
                <a:cs typeface="Arial" pitchFamily="34" charset="0"/>
              </a:rPr>
              <a:t/>
            </a:r>
            <a:br>
              <a:rPr lang="en-US" sz="3600" cap="none" dirty="0" smtClean="0">
                <a:latin typeface="Arial" pitchFamily="34" charset="0"/>
                <a:cs typeface="Arial" pitchFamily="34" charset="0"/>
              </a:rPr>
            </a:br>
            <a:endParaRPr lang="en-US" sz="3600" cap="none" dirty="0"/>
          </a:p>
        </p:txBody>
      </p:sp>
      <p:sp>
        <p:nvSpPr>
          <p:cNvPr id="4" name="Content Placeholder 2"/>
          <p:cNvSpPr txBox="1">
            <a:spLocks/>
          </p:cNvSpPr>
          <p:nvPr/>
        </p:nvSpPr>
        <p:spPr>
          <a:xfrm>
            <a:off x="811693" y="4495800"/>
            <a:ext cx="7772400" cy="1447799"/>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r>
              <a:rPr lang="en-US" sz="2400" dirty="0" err="1" smtClean="0">
                <a:solidFill>
                  <a:schemeClr val="tx2"/>
                </a:solidFill>
                <a:latin typeface="Arial" pitchFamily="34" charset="0"/>
                <a:cs typeface="Arial" pitchFamily="34" charset="0"/>
              </a:rPr>
              <a:t>Thứ</a:t>
            </a:r>
            <a:r>
              <a:rPr lang="en-US" sz="2400" dirty="0" smtClean="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tự</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tốt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nhất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trong</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phép</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chọn</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là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một</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hàm</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của</a:t>
            </a:r>
            <a:r>
              <a:rPr lang="en-US" sz="2400" dirty="0">
                <a:solidFill>
                  <a:schemeClr val="tx2"/>
                </a:solidFill>
                <a:latin typeface="Arial" pitchFamily="34" charset="0"/>
                <a:cs typeface="Arial" pitchFamily="34" charset="0"/>
              </a:rPr>
              <a:t> chi </a:t>
            </a:r>
            <a:r>
              <a:rPr lang="en-US" sz="2400" dirty="0" err="1">
                <a:solidFill>
                  <a:schemeClr val="tx2"/>
                </a:solidFill>
                <a:latin typeface="Arial" pitchFamily="34" charset="0"/>
                <a:cs typeface="Arial" pitchFamily="34" charset="0"/>
              </a:rPr>
              <a:t>phí</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và</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số</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giảm</a:t>
            </a:r>
            <a:r>
              <a:rPr lang="en-US" sz="2400" dirty="0">
                <a:solidFill>
                  <a:schemeClr val="tx2"/>
                </a:solidFill>
                <a:latin typeface="Arial" pitchFamily="34" charset="0"/>
                <a:cs typeface="Arial" pitchFamily="34" charset="0"/>
              </a:rPr>
              <a:t>, rank = (</a:t>
            </a:r>
            <a:r>
              <a:rPr lang="en-US" sz="2400" dirty="0" err="1">
                <a:solidFill>
                  <a:schemeClr val="tx2"/>
                </a:solidFill>
                <a:latin typeface="Arial" pitchFamily="34" charset="0"/>
                <a:cs typeface="Arial" pitchFamily="34" charset="0"/>
              </a:rPr>
              <a:t>hệ</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số</a:t>
            </a:r>
            <a:r>
              <a:rPr lang="en-US" sz="2400" dirty="0">
                <a:solidFill>
                  <a:schemeClr val="tx2"/>
                </a:solidFill>
                <a:latin typeface="Arial" pitchFamily="34" charset="0"/>
                <a:cs typeface="Arial" pitchFamily="34" charset="0"/>
              </a:rPr>
              <a:t> </a:t>
            </a:r>
            <a:r>
              <a:rPr lang="en-US" sz="2400" dirty="0" err="1">
                <a:solidFill>
                  <a:schemeClr val="tx2"/>
                </a:solidFill>
                <a:latin typeface="Arial" pitchFamily="34" charset="0"/>
                <a:cs typeface="Arial" pitchFamily="34" charset="0"/>
              </a:rPr>
              <a:t>giảm</a:t>
            </a:r>
            <a:r>
              <a:rPr lang="en-US" sz="2400" dirty="0">
                <a:solidFill>
                  <a:schemeClr val="tx2"/>
                </a:solidFill>
                <a:latin typeface="Arial" pitchFamily="34" charset="0"/>
                <a:cs typeface="Arial" pitchFamily="34" charset="0"/>
              </a:rPr>
              <a:t> -1 </a:t>
            </a:r>
            <a:r>
              <a:rPr lang="en-US" sz="2400" dirty="0" smtClean="0">
                <a:solidFill>
                  <a:schemeClr val="tx2"/>
                </a:solidFill>
                <a:latin typeface="Arial" pitchFamily="34" charset="0"/>
                <a:cs typeface="Arial" pitchFamily="34" charset="0"/>
              </a:rPr>
              <a:t>)/cost</a:t>
            </a:r>
          </a:p>
          <a:p>
            <a:r>
              <a:rPr lang="en-US" sz="2400" dirty="0" smtClean="0">
                <a:solidFill>
                  <a:schemeClr val="tx2"/>
                </a:solidFill>
                <a:latin typeface="Arial" pitchFamily="34" charset="0"/>
                <a:cs typeface="Arial" pitchFamily="34" charset="0"/>
              </a:rPr>
              <a:t>Rank </a:t>
            </a:r>
            <a:r>
              <a:rPr lang="en-US" sz="2400" dirty="0" err="1" smtClean="0">
                <a:solidFill>
                  <a:schemeClr val="tx2"/>
                </a:solidFill>
                <a:latin typeface="Arial" pitchFamily="34" charset="0"/>
                <a:cs typeface="Arial" pitchFamily="34" charset="0"/>
              </a:rPr>
              <a:t>lớn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thì</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hoãn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chọn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lại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sau</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khi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đã</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thực</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hiện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phép</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kết</a:t>
            </a:r>
            <a:endParaRPr lang="en-US" sz="2400" dirty="0">
              <a:solidFill>
                <a:schemeClr val="tx2"/>
              </a:solidFill>
              <a:latin typeface="Arial" pitchFamily="34" charset="0"/>
              <a:cs typeface="Arial" pitchFamily="34" charset="0"/>
            </a:endParaRPr>
          </a:p>
        </p:txBody>
      </p:sp>
      <p:sp>
        <p:nvSpPr>
          <p:cNvPr id="5" name="Title 1"/>
          <p:cNvSpPr txBox="1">
            <a:spLocks/>
          </p:cNvSpPr>
          <p:nvPr/>
        </p:nvSpPr>
        <p:spPr>
          <a:xfrm>
            <a:off x="380998" y="3667539"/>
            <a:ext cx="8232912" cy="1020762"/>
          </a:xfrm>
          <a:prstGeom prst="rect">
            <a:avLst/>
          </a:prstGeom>
        </p:spPr>
        <p:txBody>
          <a:bodyPr vert="horz" lIns="0" tIns="45720" rIns="0" bIns="45720" rtlCol="0" anchor="ctr">
            <a:noAutofit/>
          </a:bodyPr>
          <a:lst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cap="none" dirty="0" err="1" smtClean="0">
                <a:solidFill>
                  <a:schemeClr val="tx2"/>
                </a:solidFill>
                <a:latin typeface="Arial" pitchFamily="34" charset="0"/>
                <a:cs typeface="Arial" pitchFamily="34" charset="0"/>
              </a:rPr>
              <a:t>Tinh</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chỉnh</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các</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phép</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chọn</a:t>
            </a:r>
            <a:r>
              <a:rPr lang="en-US" sz="3200" b="1" cap="none" dirty="0" smtClean="0">
                <a:solidFill>
                  <a:schemeClr val="tx2"/>
                </a:solidFill>
                <a:latin typeface="Arial" pitchFamily="34" charset="0"/>
                <a:cs typeface="Arial" pitchFamily="34" charset="0"/>
              </a:rPr>
              <a:t> chi </a:t>
            </a:r>
            <a:r>
              <a:rPr lang="en-US" sz="3200" b="1" cap="none" dirty="0" err="1" smtClean="0">
                <a:solidFill>
                  <a:schemeClr val="tx2"/>
                </a:solidFill>
                <a:latin typeface="Arial" pitchFamily="34" charset="0"/>
                <a:cs typeface="Arial" pitchFamily="34" charset="0"/>
              </a:rPr>
              <a:t>phí</a:t>
            </a:r>
            <a:r>
              <a:rPr lang="en-US" sz="3200" b="1" cap="none" dirty="0" smtClean="0">
                <a:solidFill>
                  <a:schemeClr val="tx2"/>
                </a:solidFill>
                <a:latin typeface="Arial" pitchFamily="34" charset="0"/>
                <a:cs typeface="Arial" pitchFamily="34" charset="0"/>
              </a:rPr>
              <a:t> </a:t>
            </a:r>
            <a:r>
              <a:rPr lang="en-US" sz="3200" b="1" cap="none" dirty="0" err="1" smtClean="0">
                <a:solidFill>
                  <a:schemeClr val="tx2"/>
                </a:solidFill>
                <a:latin typeface="Arial" pitchFamily="34" charset="0"/>
                <a:cs typeface="Arial" pitchFamily="34" charset="0"/>
              </a:rPr>
              <a:t>cao</a:t>
            </a:r>
            <a:r>
              <a:rPr lang="en-US" sz="3200" b="1" cap="none" dirty="0" smtClean="0">
                <a:solidFill>
                  <a:schemeClr val="tx2"/>
                </a:solidFill>
                <a:latin typeface="Arial" pitchFamily="34" charset="0"/>
                <a:cs typeface="Arial" pitchFamily="34" charset="0"/>
              </a:rPr>
              <a:t/>
            </a:r>
            <a:br>
              <a:rPr lang="en-US" sz="3200" b="1" cap="none" dirty="0" smtClean="0">
                <a:solidFill>
                  <a:schemeClr val="tx2"/>
                </a:solidFill>
                <a:latin typeface="Arial" pitchFamily="34" charset="0"/>
                <a:cs typeface="Arial" pitchFamily="34" charset="0"/>
              </a:rPr>
            </a:br>
            <a:endParaRPr lang="en-US" sz="3200" b="1" cap="none" dirty="0">
              <a:solidFill>
                <a:schemeClr val="tx2"/>
              </a:solidFill>
            </a:endParaRPr>
          </a:p>
        </p:txBody>
      </p:sp>
    </p:spTree>
    <p:extLst>
      <p:ext uri="{BB962C8B-B14F-4D97-AF65-F5344CB8AC3E}">
        <p14:creationId xmlns:p14="http://schemas.microsoft.com/office/powerpoint/2010/main" val="40289841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anim calcmode="lin" valueType="num">
                                      <p:cBhvr>
                                        <p:cTn id="29" dur="500" fill="hold"/>
                                        <p:tgtEl>
                                          <p:spTgt spid="4"/>
                                        </p:tgtEl>
                                        <p:attrNameLst>
                                          <p:attrName>ppt_x</p:attrName>
                                        </p:attrNameLst>
                                      </p:cBhvr>
                                      <p:tavLst>
                                        <p:tav tm="0">
                                          <p:val>
                                            <p:strVal val="#ppt_x"/>
                                          </p:val>
                                        </p:tav>
                                        <p:tav tm="100000">
                                          <p:val>
                                            <p:strVal val="#ppt_x"/>
                                          </p:val>
                                        </p:tav>
                                      </p:tavLst>
                                    </p:anim>
                                    <p:anim calcmode="lin" valueType="num">
                                      <p:cBhvr>
                                        <p:cTn id="3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124200" y="2514600"/>
            <a:ext cx="2895600" cy="2176323"/>
            <a:chOff x="3200400" y="3005277"/>
            <a:chExt cx="2895600" cy="2176323"/>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7" name="TextBox 6"/>
            <p:cNvSpPr txBox="1"/>
            <p:nvPr/>
          </p:nvSpPr>
          <p:spPr>
            <a:xfrm>
              <a:off x="3200400" y="4719935"/>
              <a:ext cx="2895600"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8" name="Group 7"/>
          <p:cNvGrpSpPr/>
          <p:nvPr/>
        </p:nvGrpSpPr>
        <p:grpSpPr>
          <a:xfrm>
            <a:off x="4777486" y="990600"/>
            <a:ext cx="1333754" cy="1434698"/>
            <a:chOff x="4853686" y="1219200"/>
            <a:chExt cx="1333754" cy="1434698"/>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10" name="TextBox 9"/>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11" name="Group 10"/>
          <p:cNvGrpSpPr/>
          <p:nvPr/>
        </p:nvGrpSpPr>
        <p:grpSpPr>
          <a:xfrm>
            <a:off x="6187440" y="2362200"/>
            <a:ext cx="1508760" cy="1414316"/>
            <a:chOff x="6263640" y="2590800"/>
            <a:chExt cx="1508760" cy="141431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13" name="TextBox 12"/>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14" name="Group 13"/>
          <p:cNvGrpSpPr/>
          <p:nvPr/>
        </p:nvGrpSpPr>
        <p:grpSpPr>
          <a:xfrm>
            <a:off x="6263640" y="3838071"/>
            <a:ext cx="1280160" cy="1434374"/>
            <a:chOff x="6339840" y="4066671"/>
            <a:chExt cx="1280160" cy="1434374"/>
          </a:xfrm>
        </p:grpSpPr>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16" name="TextBox 15"/>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17" name="Group 16"/>
          <p:cNvGrpSpPr/>
          <p:nvPr/>
        </p:nvGrpSpPr>
        <p:grpSpPr>
          <a:xfrm>
            <a:off x="4495800" y="5130966"/>
            <a:ext cx="1813560" cy="1421639"/>
            <a:chOff x="4572000" y="5359566"/>
            <a:chExt cx="1813560" cy="1421639"/>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19" name="TextBox 18"/>
            <p:cNvSpPr txBox="1"/>
            <p:nvPr/>
          </p:nvSpPr>
          <p:spPr>
            <a:xfrm>
              <a:off x="4572000" y="6319540"/>
              <a:ext cx="181356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20" name="Group 19"/>
          <p:cNvGrpSpPr/>
          <p:nvPr/>
        </p:nvGrpSpPr>
        <p:grpSpPr>
          <a:xfrm>
            <a:off x="3124200" y="5029200"/>
            <a:ext cx="1371600" cy="1528465"/>
            <a:chOff x="3200400" y="5257800"/>
            <a:chExt cx="1371600" cy="1528465"/>
          </a:xfrm>
        </p:grpSpPr>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22" name="TextBox 21"/>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23" name="Group 22"/>
          <p:cNvGrpSpPr/>
          <p:nvPr/>
        </p:nvGrpSpPr>
        <p:grpSpPr>
          <a:xfrm>
            <a:off x="1371600" y="3858337"/>
            <a:ext cx="1704238" cy="1368388"/>
            <a:chOff x="1447800" y="4086937"/>
            <a:chExt cx="1704238" cy="1368388"/>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25" name="TextBox 24"/>
            <p:cNvSpPr txBox="1"/>
            <p:nvPr/>
          </p:nvSpPr>
          <p:spPr>
            <a:xfrm>
              <a:off x="1447800" y="4993660"/>
              <a:ext cx="1704238"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26" name="Group 25"/>
          <p:cNvGrpSpPr/>
          <p:nvPr/>
        </p:nvGrpSpPr>
        <p:grpSpPr>
          <a:xfrm>
            <a:off x="1447800" y="2362200"/>
            <a:ext cx="1732077" cy="1429556"/>
            <a:chOff x="1524000" y="2590800"/>
            <a:chExt cx="1732077" cy="1429556"/>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28" name="TextBox 27"/>
            <p:cNvSpPr txBox="1"/>
            <p:nvPr/>
          </p:nvSpPr>
          <p:spPr>
            <a:xfrm>
              <a:off x="1524000" y="3558691"/>
              <a:ext cx="1732077"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OODBMS</a:t>
              </a:r>
              <a:endParaRPr lang="en-US" sz="2400" dirty="0">
                <a:solidFill>
                  <a:srgbClr val="0070C0"/>
                </a:solidFill>
                <a:latin typeface="Myriad Pro" pitchFamily="34" charset="0"/>
              </a:endParaRPr>
            </a:p>
          </p:txBody>
        </p:sp>
      </p:grpSp>
      <p:grpSp>
        <p:nvGrpSpPr>
          <p:cNvPr id="29" name="Group 28"/>
          <p:cNvGrpSpPr/>
          <p:nvPr/>
        </p:nvGrpSpPr>
        <p:grpSpPr>
          <a:xfrm>
            <a:off x="2895600" y="990600"/>
            <a:ext cx="1569720" cy="1432560"/>
            <a:chOff x="2971800" y="1219200"/>
            <a:chExt cx="1569720" cy="1432560"/>
          </a:xfrm>
        </p:grpSpPr>
        <p:pic>
          <p:nvPicPr>
            <p:cNvPr id="30" name="Picture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31" name="TextBox 30"/>
            <p:cNvSpPr txBox="1"/>
            <p:nvPr/>
          </p:nvSpPr>
          <p:spPr>
            <a:xfrm>
              <a:off x="2971800" y="2190095"/>
              <a:ext cx="156972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val="254793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2971800" y="2514600"/>
            <a:ext cx="2819400" cy="2308086"/>
            <a:chOff x="2971800" y="2514600"/>
            <a:chExt cx="2819400" cy="2308086"/>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2514600"/>
              <a:ext cx="1447800" cy="1442166"/>
            </a:xfrm>
            <a:prstGeom prst="rect">
              <a:avLst/>
            </a:prstGeom>
          </p:spPr>
        </p:pic>
        <p:sp>
          <p:nvSpPr>
            <p:cNvPr id="6" name="TextBox 5"/>
            <p:cNvSpPr txBox="1"/>
            <p:nvPr/>
          </p:nvSpPr>
          <p:spPr>
            <a:xfrm>
              <a:off x="2971800" y="4114800"/>
              <a:ext cx="2819400" cy="707886"/>
            </a:xfrm>
            <a:prstGeom prst="rect">
              <a:avLst/>
            </a:prstGeom>
            <a:noFill/>
          </p:spPr>
          <p:txBody>
            <a:bodyPr wrap="square" rtlCol="0">
              <a:spAutoFit/>
            </a:bodyPr>
            <a:lstStyle/>
            <a:p>
              <a:pPr algn="ctr"/>
              <a:r>
                <a:rPr lang="en-US" sz="4000" dirty="0" smtClean="0">
                  <a:solidFill>
                    <a:srgbClr val="0070C0"/>
                  </a:solidFill>
                  <a:latin typeface="Myriad Pro" pitchFamily="34" charset="0"/>
                </a:rPr>
                <a:t>OODBMS</a:t>
              </a:r>
              <a:endParaRPr lang="en-US" sz="4000" dirty="0">
                <a:solidFill>
                  <a:srgbClr val="0070C0"/>
                </a:solidFill>
                <a:latin typeface="Myriad Pro" pitchFamily="34" charset="0"/>
              </a:endParaRPr>
            </a:p>
          </p:txBody>
        </p:sp>
      </p:grpSp>
      <p:sp>
        <p:nvSpPr>
          <p:cNvPr id="7" name="TextBox 6"/>
          <p:cNvSpPr txBox="1"/>
          <p:nvPr/>
        </p:nvSpPr>
        <p:spPr>
          <a:xfrm>
            <a:off x="3733800" y="685800"/>
            <a:ext cx="1422184" cy="646331"/>
          </a:xfrm>
          <a:prstGeom prst="rect">
            <a:avLst/>
          </a:prstGeom>
          <a:noFill/>
        </p:spPr>
        <p:txBody>
          <a:bodyPr wrap="none" rtlCol="0">
            <a:spAutoFit/>
          </a:bodyPr>
          <a:lstStyle/>
          <a:p>
            <a:r>
              <a:rPr lang="en-US" sz="3600" dirty="0" smtClean="0"/>
              <a:t>Object</a:t>
            </a:r>
            <a:endParaRPr lang="en-US" sz="3600" dirty="0"/>
          </a:p>
        </p:txBody>
      </p:sp>
      <p:sp>
        <p:nvSpPr>
          <p:cNvPr id="8" name="TextBox 7"/>
          <p:cNvSpPr txBox="1"/>
          <p:nvPr/>
        </p:nvSpPr>
        <p:spPr>
          <a:xfrm>
            <a:off x="7086600" y="1828800"/>
            <a:ext cx="1120820" cy="646331"/>
          </a:xfrm>
          <a:prstGeom prst="rect">
            <a:avLst/>
          </a:prstGeom>
          <a:noFill/>
        </p:spPr>
        <p:txBody>
          <a:bodyPr wrap="none" rtlCol="0">
            <a:spAutoFit/>
          </a:bodyPr>
          <a:lstStyle/>
          <a:p>
            <a:r>
              <a:rPr lang="en-US" sz="3600" dirty="0" smtClean="0"/>
              <a:t>Class</a:t>
            </a:r>
          </a:p>
        </p:txBody>
      </p:sp>
      <p:sp>
        <p:nvSpPr>
          <p:cNvPr id="9" name="TextBox 8"/>
          <p:cNvSpPr txBox="1"/>
          <p:nvPr/>
        </p:nvSpPr>
        <p:spPr>
          <a:xfrm>
            <a:off x="5791200" y="4724400"/>
            <a:ext cx="2348400" cy="646331"/>
          </a:xfrm>
          <a:prstGeom prst="rect">
            <a:avLst/>
          </a:prstGeom>
          <a:noFill/>
        </p:spPr>
        <p:txBody>
          <a:bodyPr wrap="none" rtlCol="0">
            <a:spAutoFit/>
          </a:bodyPr>
          <a:lstStyle/>
          <a:p>
            <a:r>
              <a:rPr lang="en-US" sz="3600" dirty="0" smtClean="0"/>
              <a:t>Data model</a:t>
            </a:r>
          </a:p>
        </p:txBody>
      </p:sp>
      <p:sp>
        <p:nvSpPr>
          <p:cNvPr id="11" name="TextBox 10"/>
          <p:cNvSpPr txBox="1"/>
          <p:nvPr/>
        </p:nvSpPr>
        <p:spPr>
          <a:xfrm>
            <a:off x="1371600" y="4800600"/>
            <a:ext cx="968535" cy="646331"/>
          </a:xfrm>
          <a:prstGeom prst="rect">
            <a:avLst/>
          </a:prstGeom>
          <a:noFill/>
        </p:spPr>
        <p:txBody>
          <a:bodyPr wrap="none" rtlCol="0">
            <a:spAutoFit/>
          </a:bodyPr>
          <a:lstStyle/>
          <a:p>
            <a:r>
              <a:rPr lang="en-US" sz="3600" dirty="0" smtClean="0"/>
              <a:t>ODL</a:t>
            </a:r>
          </a:p>
        </p:txBody>
      </p:sp>
      <p:sp>
        <p:nvSpPr>
          <p:cNvPr id="12" name="TextBox 11"/>
          <p:cNvSpPr txBox="1"/>
          <p:nvPr/>
        </p:nvSpPr>
        <p:spPr>
          <a:xfrm flipH="1">
            <a:off x="609600" y="1905000"/>
            <a:ext cx="995785" cy="646331"/>
          </a:xfrm>
          <a:prstGeom prst="rect">
            <a:avLst/>
          </a:prstGeom>
          <a:noFill/>
        </p:spPr>
        <p:txBody>
          <a:bodyPr wrap="none" rtlCol="0">
            <a:spAutoFit/>
          </a:bodyPr>
          <a:lstStyle/>
          <a:p>
            <a:r>
              <a:rPr lang="en-US" sz="3600" dirty="0" smtClean="0"/>
              <a:t>OQL</a:t>
            </a:r>
          </a:p>
        </p:txBody>
      </p:sp>
      <p:pic>
        <p:nvPicPr>
          <p:cNvPr id="2050" name="Picture 2" descr="http://www.androidoclock.com/wp-content/uploads/2011/09/question-mark.gif"/>
          <p:cNvPicPr>
            <a:picLocks noChangeAspect="1" noChangeArrowheads="1"/>
          </p:cNvPicPr>
          <p:nvPr/>
        </p:nvPicPr>
        <p:blipFill>
          <a:blip r:embed="rId3" cstate="print"/>
          <a:srcRect/>
          <a:stretch>
            <a:fillRect/>
          </a:stretch>
        </p:blipFill>
        <p:spPr bwMode="auto">
          <a:xfrm>
            <a:off x="3505200" y="1600200"/>
            <a:ext cx="1807588" cy="2438400"/>
          </a:xfrm>
          <a:prstGeom prst="rect">
            <a:avLst/>
          </a:prstGeom>
          <a:noFill/>
        </p:spPr>
      </p:pic>
    </p:spTree>
    <p:extLst>
      <p:ext uri="{BB962C8B-B14F-4D97-AF65-F5344CB8AC3E}">
        <p14:creationId xmlns:p14="http://schemas.microsoft.com/office/powerpoint/2010/main" val="247528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slide(fromBottom)">
                                      <p:cBhvr>
                                        <p:cTn id="2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8600" y="2057400"/>
            <a:ext cx="2667000" cy="1997680"/>
            <a:chOff x="1524000" y="2590800"/>
            <a:chExt cx="1732077" cy="1499105"/>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6" name="TextBox 5"/>
            <p:cNvSpPr txBox="1"/>
            <p:nvPr/>
          </p:nvSpPr>
          <p:spPr>
            <a:xfrm>
              <a:off x="1524000" y="3558691"/>
              <a:ext cx="1732077" cy="531214"/>
            </a:xfrm>
            <a:prstGeom prst="rect">
              <a:avLst/>
            </a:prstGeom>
            <a:noFill/>
          </p:spPr>
          <p:txBody>
            <a:bodyPr wrap="square" rtlCol="0">
              <a:spAutoFit/>
            </a:bodyPr>
            <a:lstStyle/>
            <a:p>
              <a:pPr algn="ctr"/>
              <a:r>
                <a:rPr lang="en-US" sz="4000" b="1" dirty="0" smtClean="0">
                  <a:solidFill>
                    <a:srgbClr val="0070C0"/>
                  </a:solidFill>
                  <a:latin typeface="Myriad Pro" pitchFamily="34" charset="0"/>
                </a:rPr>
                <a:t>OODBMS</a:t>
              </a:r>
              <a:endParaRPr lang="en-US" sz="4000" b="1" dirty="0">
                <a:solidFill>
                  <a:srgbClr val="0070C0"/>
                </a:solidFill>
                <a:latin typeface="Myriad Pro" pitchFamily="34" charset="0"/>
              </a:endParaRPr>
            </a:p>
          </p:txBody>
        </p:sp>
      </p:grpSp>
      <p:graphicFrame>
        <p:nvGraphicFramePr>
          <p:cNvPr id="13" name="Content Placeholder 3"/>
          <p:cNvGraphicFramePr>
            <a:graphicFrameLocks noGrp="1"/>
          </p:cNvGraphicFramePr>
          <p:nvPr>
            <p:ph idx="4294967295"/>
            <p:extLst>
              <p:ext uri="{D42A27DB-BD31-4B8C-83A1-F6EECF244321}">
                <p14:modId xmlns:p14="http://schemas.microsoft.com/office/powerpoint/2010/main" val="814206855"/>
              </p:ext>
            </p:extLst>
          </p:nvPr>
        </p:nvGraphicFramePr>
        <p:xfrm>
          <a:off x="1447800" y="990600"/>
          <a:ext cx="8153400" cy="419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38611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6400" y="76200"/>
            <a:ext cx="6996113" cy="563563"/>
          </a:xfrm>
        </p:spPr>
        <p:txBody>
          <a:bodyPr/>
          <a:lstStyle/>
          <a:p>
            <a:r>
              <a:rPr lang="en-US" b="1" dirty="0" smtClean="0"/>
              <a:t>ODMG Data Model</a:t>
            </a:r>
            <a:endParaRPr lang="en-US" b="1" dirty="0"/>
          </a:p>
        </p:txBody>
      </p:sp>
      <p:sp>
        <p:nvSpPr>
          <p:cNvPr id="5" name="Content Placeholder 2"/>
          <p:cNvSpPr>
            <a:spLocks noGrp="1"/>
          </p:cNvSpPr>
          <p:nvPr>
            <p:ph idx="1"/>
          </p:nvPr>
        </p:nvSpPr>
        <p:spPr>
          <a:xfrm>
            <a:off x="457200" y="1600200"/>
            <a:ext cx="8382000" cy="4525963"/>
          </a:xfrm>
        </p:spPr>
        <p:txBody>
          <a:bodyPr/>
          <a:lstStyle/>
          <a:p>
            <a:r>
              <a:rPr lang="en-US" dirty="0" err="1" smtClean="0">
                <a:solidFill>
                  <a:srgbClr val="0070C0"/>
                </a:solidFill>
                <a:latin typeface="Myriad Pro" pitchFamily="34" charset="0"/>
                <a:cs typeface="Arial" charset="0"/>
              </a:rPr>
              <a:t>Được</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tạo</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bởi</a:t>
            </a:r>
            <a:r>
              <a:rPr lang="en-US" dirty="0" smtClean="0">
                <a:solidFill>
                  <a:srgbClr val="0070C0"/>
                </a:solidFill>
                <a:latin typeface="Myriad Pro" pitchFamily="34" charset="0"/>
                <a:cs typeface="Arial" charset="0"/>
              </a:rPr>
              <a:t> ODMG </a:t>
            </a:r>
            <a:r>
              <a:rPr lang="en-US" dirty="0" err="1" smtClean="0">
                <a:solidFill>
                  <a:srgbClr val="0070C0"/>
                </a:solidFill>
                <a:latin typeface="Myriad Pro" pitchFamily="34" charset="0"/>
                <a:cs typeface="Arial" charset="0"/>
              </a:rPr>
              <a:t>năm</a:t>
            </a:r>
            <a:r>
              <a:rPr lang="en-US" dirty="0" smtClean="0">
                <a:solidFill>
                  <a:srgbClr val="0070C0"/>
                </a:solidFill>
                <a:latin typeface="Myriad Pro" pitchFamily="34" charset="0"/>
                <a:cs typeface="Arial" charset="0"/>
              </a:rPr>
              <a:t> 1991.</a:t>
            </a:r>
          </a:p>
          <a:p>
            <a:r>
              <a:rPr lang="en-US" dirty="0" err="1" smtClean="0">
                <a:solidFill>
                  <a:srgbClr val="0070C0"/>
                </a:solidFill>
                <a:latin typeface="Myriad Pro" pitchFamily="34" charset="0"/>
                <a:cs typeface="Arial" charset="0"/>
              </a:rPr>
              <a:t>Là</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mô</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hình</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chuẩn</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cho</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các</a:t>
            </a:r>
            <a:r>
              <a:rPr lang="en-US" dirty="0" smtClean="0">
                <a:solidFill>
                  <a:srgbClr val="0070C0"/>
                </a:solidFill>
                <a:latin typeface="Myriad Pro" pitchFamily="34" charset="0"/>
                <a:cs typeface="Arial" charset="0"/>
              </a:rPr>
              <a:t> CSDL </a:t>
            </a:r>
            <a:r>
              <a:rPr lang="en-US" dirty="0" err="1" smtClean="0">
                <a:solidFill>
                  <a:srgbClr val="0070C0"/>
                </a:solidFill>
                <a:latin typeface="Myriad Pro" pitchFamily="34" charset="0"/>
                <a:cs typeface="Arial" charset="0"/>
              </a:rPr>
              <a:t>đối</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tượng</a:t>
            </a:r>
            <a:r>
              <a:rPr lang="en-US" dirty="0" smtClean="0">
                <a:solidFill>
                  <a:srgbClr val="0070C0"/>
                </a:solidFill>
                <a:latin typeface="Myriad Pro" pitchFamily="34" charset="0"/>
                <a:cs typeface="Arial" charset="0"/>
              </a:rPr>
              <a:t>.</a:t>
            </a:r>
          </a:p>
          <a:p>
            <a:r>
              <a:rPr lang="en-US" dirty="0" err="1" smtClean="0">
                <a:solidFill>
                  <a:srgbClr val="0070C0"/>
                </a:solidFill>
                <a:latin typeface="Myriad Pro" pitchFamily="34" charset="0"/>
                <a:cs typeface="Arial" charset="0"/>
              </a:rPr>
              <a:t>Định</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nghĩa</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đối</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tượng</a:t>
            </a:r>
            <a:r>
              <a:rPr lang="en-US" dirty="0" smtClean="0">
                <a:solidFill>
                  <a:srgbClr val="0070C0"/>
                </a:solidFill>
                <a:latin typeface="Myriad Pro" pitchFamily="34" charset="0"/>
                <a:cs typeface="Arial" charset="0"/>
              </a:rPr>
              <a:t> qua ODL.</a:t>
            </a:r>
          </a:p>
          <a:p>
            <a:r>
              <a:rPr lang="en-US" dirty="0" err="1" smtClean="0">
                <a:solidFill>
                  <a:srgbClr val="0070C0"/>
                </a:solidFill>
                <a:latin typeface="Myriad Pro" pitchFamily="34" charset="0"/>
                <a:cs typeface="Arial" charset="0"/>
              </a:rPr>
              <a:t>Truy</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vấn</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đối</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tượng</a:t>
            </a:r>
            <a:r>
              <a:rPr lang="en-US" dirty="0" smtClean="0">
                <a:solidFill>
                  <a:srgbClr val="0070C0"/>
                </a:solidFill>
                <a:latin typeface="Myriad Pro" pitchFamily="34" charset="0"/>
                <a:cs typeface="Arial" charset="0"/>
              </a:rPr>
              <a:t> qua OQL.</a:t>
            </a:r>
          </a:p>
          <a:p>
            <a:r>
              <a:rPr lang="en-US" dirty="0" err="1" smtClean="0">
                <a:solidFill>
                  <a:srgbClr val="0070C0"/>
                </a:solidFill>
                <a:latin typeface="Myriad Pro" pitchFamily="34" charset="0"/>
                <a:cs typeface="Arial" charset="0"/>
              </a:rPr>
              <a:t>Hỗ</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trợ</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nhiều</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kiểu</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dữ</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liệu</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và</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hàm</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dựng</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kiểu</a:t>
            </a:r>
            <a:r>
              <a:rPr lang="en-US" dirty="0" smtClean="0">
                <a:solidFill>
                  <a:srgbClr val="0070C0"/>
                </a:solidFill>
                <a:latin typeface="Myriad Pro" pitchFamily="34" charset="0"/>
                <a:cs typeface="Arial" charset="0"/>
              </a:rPr>
              <a:t>.</a:t>
            </a:r>
          </a:p>
          <a:p>
            <a:r>
              <a:rPr lang="en-US" dirty="0" err="1" smtClean="0">
                <a:solidFill>
                  <a:srgbClr val="0070C0"/>
                </a:solidFill>
                <a:latin typeface="Myriad Pro" pitchFamily="34" charset="0"/>
                <a:cs typeface="Arial" charset="0"/>
              </a:rPr>
              <a:t>Cơ</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sở</a:t>
            </a:r>
            <a:r>
              <a:rPr lang="en-US" dirty="0" smtClean="0">
                <a:solidFill>
                  <a:srgbClr val="0070C0"/>
                </a:solidFill>
                <a:latin typeface="Myriad Pro" pitchFamily="34" charset="0"/>
                <a:cs typeface="Arial" charset="0"/>
              </a:rPr>
              <a:t> </a:t>
            </a:r>
            <a:r>
              <a:rPr lang="en-US" dirty="0" err="1" smtClean="0">
                <a:solidFill>
                  <a:srgbClr val="0070C0"/>
                </a:solidFill>
                <a:latin typeface="Myriad Pro" pitchFamily="34" charset="0"/>
                <a:cs typeface="Arial" charset="0"/>
              </a:rPr>
              <a:t>cho</a:t>
            </a:r>
            <a:r>
              <a:rPr lang="en-US" dirty="0" smtClean="0">
                <a:solidFill>
                  <a:srgbClr val="0070C0"/>
                </a:solidFill>
                <a:latin typeface="Myriad Pro" pitchFamily="34" charset="0"/>
                <a:cs typeface="Arial" charset="0"/>
              </a:rPr>
              <a:t> OODBMS.</a:t>
            </a:r>
          </a:p>
        </p:txBody>
      </p:sp>
    </p:spTree>
    <p:extLst>
      <p:ext uri="{BB962C8B-B14F-4D97-AF65-F5344CB8AC3E}">
        <p14:creationId xmlns:p14="http://schemas.microsoft.com/office/powerpoint/2010/main" val="163234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4800" y="1219200"/>
            <a:ext cx="3200400" cy="461665"/>
          </a:xfrm>
          <a:prstGeom prst="rect">
            <a:avLst/>
          </a:prstGeom>
          <a:noFill/>
        </p:spPr>
        <p:txBody>
          <a:bodyPr wrap="square" rtlCol="0">
            <a:spAutoFit/>
          </a:bodyPr>
          <a:lstStyle/>
          <a:p>
            <a:pPr marL="342900" indent="-342900">
              <a:buFont typeface="Wingdings" pitchFamily="2" charset="2"/>
              <a:buChar char="q"/>
            </a:pPr>
            <a:r>
              <a:rPr lang="en-US" sz="2400" b="1" smtClean="0">
                <a:solidFill>
                  <a:srgbClr val="0070C0"/>
                </a:solidFill>
                <a:latin typeface="Myriad Pro" pitchFamily="34" charset="0"/>
              </a:rPr>
              <a:t>Một số từ viết tắt</a:t>
            </a:r>
            <a:endParaRPr lang="en-US" sz="2400" b="1" dirty="0">
              <a:solidFill>
                <a:srgbClr val="0070C0"/>
              </a:solidFill>
              <a:latin typeface="Myriad Pro" pitchFamily="34" charset="0"/>
            </a:endParaRPr>
          </a:p>
        </p:txBody>
      </p:sp>
      <p:sp>
        <p:nvSpPr>
          <p:cNvPr id="21" name="TextBox 20"/>
          <p:cNvSpPr txBox="1"/>
          <p:nvPr/>
        </p:nvSpPr>
        <p:spPr>
          <a:xfrm>
            <a:off x="457200" y="1905000"/>
            <a:ext cx="7848600" cy="461665"/>
          </a:xfrm>
          <a:prstGeom prst="rect">
            <a:avLst/>
          </a:prstGeom>
          <a:noFill/>
        </p:spPr>
        <p:txBody>
          <a:bodyPr wrap="square" rtlCol="0">
            <a:spAutoFit/>
          </a:bodyPr>
          <a:lstStyle/>
          <a:p>
            <a:pPr marL="342900" indent="-342900">
              <a:buFont typeface="Courier New" pitchFamily="49" charset="0"/>
              <a:buChar char="o"/>
            </a:pPr>
            <a:r>
              <a:rPr lang="en-US" sz="2400" b="1" smtClean="0">
                <a:solidFill>
                  <a:srgbClr val="0070C0"/>
                </a:solidFill>
                <a:latin typeface="Myriad Pro" pitchFamily="34" charset="0"/>
              </a:rPr>
              <a:t>RDBMS: R</a:t>
            </a:r>
            <a:r>
              <a:rPr lang="en-US" sz="2400" smtClean="0">
                <a:solidFill>
                  <a:srgbClr val="0070C0"/>
                </a:solidFill>
                <a:latin typeface="Myriad Pro" pitchFamily="34" charset="0"/>
              </a:rPr>
              <a:t>elational </a:t>
            </a:r>
            <a:r>
              <a:rPr lang="en-US" sz="2400" b="1" smtClean="0">
                <a:solidFill>
                  <a:srgbClr val="0070C0"/>
                </a:solidFill>
                <a:latin typeface="Myriad Pro" pitchFamily="34" charset="0"/>
              </a:rPr>
              <a:t>D</a:t>
            </a:r>
            <a:r>
              <a:rPr lang="en-US" sz="2400" smtClean="0">
                <a:solidFill>
                  <a:srgbClr val="0070C0"/>
                </a:solidFill>
                <a:latin typeface="Myriad Pro" pitchFamily="34" charset="0"/>
              </a:rPr>
              <a:t>atabase </a:t>
            </a:r>
            <a:r>
              <a:rPr lang="en-US" sz="2400" b="1" smtClean="0">
                <a:solidFill>
                  <a:srgbClr val="0070C0"/>
                </a:solidFill>
                <a:latin typeface="Myriad Pro" pitchFamily="34" charset="0"/>
              </a:rPr>
              <a:t>M</a:t>
            </a:r>
            <a:r>
              <a:rPr lang="en-US" sz="2400" smtClean="0">
                <a:solidFill>
                  <a:srgbClr val="0070C0"/>
                </a:solidFill>
                <a:latin typeface="Myriad Pro" pitchFamily="34" charset="0"/>
              </a:rPr>
              <a:t>anagement </a:t>
            </a:r>
            <a:r>
              <a:rPr lang="en-US" sz="2400" b="1" smtClean="0">
                <a:solidFill>
                  <a:srgbClr val="0070C0"/>
                </a:solidFill>
                <a:latin typeface="Myriad Pro" pitchFamily="34" charset="0"/>
              </a:rPr>
              <a:t>S</a:t>
            </a:r>
            <a:r>
              <a:rPr lang="en-US" sz="2400" smtClean="0">
                <a:solidFill>
                  <a:srgbClr val="0070C0"/>
                </a:solidFill>
                <a:latin typeface="Myriad Pro" pitchFamily="34" charset="0"/>
              </a:rPr>
              <a:t>ystem</a:t>
            </a:r>
            <a:endParaRPr lang="en-US" sz="2400" dirty="0">
              <a:solidFill>
                <a:srgbClr val="0070C0"/>
              </a:solidFill>
              <a:latin typeface="Myriad Pro" pitchFamily="34" charset="0"/>
            </a:endParaRPr>
          </a:p>
        </p:txBody>
      </p:sp>
      <p:sp>
        <p:nvSpPr>
          <p:cNvPr id="22" name="TextBox 21"/>
          <p:cNvSpPr txBox="1"/>
          <p:nvPr/>
        </p:nvSpPr>
        <p:spPr>
          <a:xfrm>
            <a:off x="457200" y="2510135"/>
            <a:ext cx="8915400" cy="461665"/>
          </a:xfrm>
          <a:prstGeom prst="rect">
            <a:avLst/>
          </a:prstGeom>
          <a:noFill/>
        </p:spPr>
        <p:txBody>
          <a:bodyPr wrap="square" rtlCol="0">
            <a:spAutoFit/>
          </a:bodyPr>
          <a:lstStyle/>
          <a:p>
            <a:pPr marL="342900" indent="-342900">
              <a:buFont typeface="Courier New" pitchFamily="49" charset="0"/>
              <a:buChar char="o"/>
            </a:pPr>
            <a:r>
              <a:rPr lang="en-US" sz="2400" b="1" smtClean="0">
                <a:solidFill>
                  <a:srgbClr val="0070C0"/>
                </a:solidFill>
                <a:latin typeface="Myriad Pro" pitchFamily="34" charset="0"/>
              </a:rPr>
              <a:t>OODBMS: O</a:t>
            </a:r>
            <a:r>
              <a:rPr lang="en-US" sz="2400" smtClean="0">
                <a:solidFill>
                  <a:srgbClr val="0070C0"/>
                </a:solidFill>
                <a:latin typeface="Myriad Pro" pitchFamily="34" charset="0"/>
              </a:rPr>
              <a:t>bject-</a:t>
            </a:r>
            <a:r>
              <a:rPr lang="en-US" sz="2400" b="1" smtClean="0">
                <a:solidFill>
                  <a:srgbClr val="0070C0"/>
                </a:solidFill>
                <a:latin typeface="Myriad Pro" pitchFamily="34" charset="0"/>
              </a:rPr>
              <a:t>O</a:t>
            </a:r>
            <a:r>
              <a:rPr lang="en-US" sz="2400" smtClean="0">
                <a:solidFill>
                  <a:srgbClr val="0070C0"/>
                </a:solidFill>
                <a:latin typeface="Myriad Pro" pitchFamily="34" charset="0"/>
              </a:rPr>
              <a:t>riented </a:t>
            </a:r>
            <a:r>
              <a:rPr lang="en-US" sz="2400" b="1" smtClean="0">
                <a:solidFill>
                  <a:srgbClr val="0070C0"/>
                </a:solidFill>
                <a:latin typeface="Myriad Pro" pitchFamily="34" charset="0"/>
              </a:rPr>
              <a:t>D</a:t>
            </a:r>
            <a:r>
              <a:rPr lang="en-US" sz="2400" smtClean="0">
                <a:solidFill>
                  <a:srgbClr val="0070C0"/>
                </a:solidFill>
                <a:latin typeface="Myriad Pro" pitchFamily="34" charset="0"/>
              </a:rPr>
              <a:t>atabase </a:t>
            </a:r>
            <a:r>
              <a:rPr lang="en-US" sz="2400" b="1" smtClean="0">
                <a:solidFill>
                  <a:srgbClr val="0070C0"/>
                </a:solidFill>
                <a:latin typeface="Myriad Pro" pitchFamily="34" charset="0"/>
              </a:rPr>
              <a:t>M</a:t>
            </a:r>
            <a:r>
              <a:rPr lang="en-US" sz="2400" smtClean="0">
                <a:solidFill>
                  <a:srgbClr val="0070C0"/>
                </a:solidFill>
                <a:latin typeface="Myriad Pro" pitchFamily="34" charset="0"/>
              </a:rPr>
              <a:t>anagement </a:t>
            </a:r>
            <a:r>
              <a:rPr lang="en-US" sz="2400" b="1" smtClean="0">
                <a:solidFill>
                  <a:srgbClr val="0070C0"/>
                </a:solidFill>
                <a:latin typeface="Myriad Pro" pitchFamily="34" charset="0"/>
              </a:rPr>
              <a:t>S</a:t>
            </a:r>
            <a:r>
              <a:rPr lang="en-US" sz="2400" smtClean="0">
                <a:solidFill>
                  <a:srgbClr val="0070C0"/>
                </a:solidFill>
                <a:latin typeface="Myriad Pro" pitchFamily="34" charset="0"/>
              </a:rPr>
              <a:t>ystem</a:t>
            </a:r>
            <a:endParaRPr lang="en-US" sz="2400" dirty="0">
              <a:solidFill>
                <a:srgbClr val="0070C0"/>
              </a:solidFill>
              <a:latin typeface="Myriad Pro" pitchFamily="34" charset="0"/>
            </a:endParaRPr>
          </a:p>
        </p:txBody>
      </p:sp>
      <p:sp>
        <p:nvSpPr>
          <p:cNvPr id="23" name="TextBox 22"/>
          <p:cNvSpPr txBox="1"/>
          <p:nvPr/>
        </p:nvSpPr>
        <p:spPr>
          <a:xfrm>
            <a:off x="457200" y="3119735"/>
            <a:ext cx="8915400" cy="461665"/>
          </a:xfrm>
          <a:prstGeom prst="rect">
            <a:avLst/>
          </a:prstGeom>
          <a:noFill/>
        </p:spPr>
        <p:txBody>
          <a:bodyPr wrap="square" rtlCol="0">
            <a:spAutoFit/>
          </a:bodyPr>
          <a:lstStyle/>
          <a:p>
            <a:pPr marL="342900" indent="-342900">
              <a:buFont typeface="Courier New" pitchFamily="49" charset="0"/>
              <a:buChar char="o"/>
            </a:pPr>
            <a:r>
              <a:rPr lang="en-US" sz="2400" b="1" smtClean="0">
                <a:solidFill>
                  <a:srgbClr val="0070C0"/>
                </a:solidFill>
                <a:latin typeface="Myriad Pro" pitchFamily="34" charset="0"/>
              </a:rPr>
              <a:t>ORDBMS: O</a:t>
            </a:r>
            <a:r>
              <a:rPr lang="en-US" sz="2400" smtClean="0">
                <a:solidFill>
                  <a:srgbClr val="0070C0"/>
                </a:solidFill>
                <a:latin typeface="Myriad Pro" pitchFamily="34" charset="0"/>
              </a:rPr>
              <a:t>bject-</a:t>
            </a:r>
            <a:r>
              <a:rPr lang="en-US" sz="2400" b="1" smtClean="0">
                <a:solidFill>
                  <a:srgbClr val="0070C0"/>
                </a:solidFill>
                <a:latin typeface="Myriad Pro" pitchFamily="34" charset="0"/>
              </a:rPr>
              <a:t>R</a:t>
            </a:r>
            <a:r>
              <a:rPr lang="en-US" sz="2400" smtClean="0">
                <a:solidFill>
                  <a:srgbClr val="0070C0"/>
                </a:solidFill>
                <a:latin typeface="Myriad Pro" pitchFamily="34" charset="0"/>
              </a:rPr>
              <a:t>elational </a:t>
            </a:r>
            <a:r>
              <a:rPr lang="en-US" sz="2400" b="1" smtClean="0">
                <a:solidFill>
                  <a:srgbClr val="0070C0"/>
                </a:solidFill>
                <a:latin typeface="Myriad Pro" pitchFamily="34" charset="0"/>
              </a:rPr>
              <a:t>D</a:t>
            </a:r>
            <a:r>
              <a:rPr lang="en-US" sz="2400" smtClean="0">
                <a:solidFill>
                  <a:srgbClr val="0070C0"/>
                </a:solidFill>
                <a:latin typeface="Myriad Pro" pitchFamily="34" charset="0"/>
              </a:rPr>
              <a:t>atabase </a:t>
            </a:r>
            <a:r>
              <a:rPr lang="en-US" sz="2400" b="1" smtClean="0">
                <a:solidFill>
                  <a:srgbClr val="0070C0"/>
                </a:solidFill>
                <a:latin typeface="Myriad Pro" pitchFamily="34" charset="0"/>
              </a:rPr>
              <a:t>M</a:t>
            </a:r>
            <a:r>
              <a:rPr lang="en-US" sz="2400" smtClean="0">
                <a:solidFill>
                  <a:srgbClr val="0070C0"/>
                </a:solidFill>
                <a:latin typeface="Myriad Pro" pitchFamily="34" charset="0"/>
              </a:rPr>
              <a:t>anagement </a:t>
            </a:r>
            <a:r>
              <a:rPr lang="en-US" sz="2400" b="1" smtClean="0">
                <a:solidFill>
                  <a:srgbClr val="0070C0"/>
                </a:solidFill>
                <a:latin typeface="Myriad Pro" pitchFamily="34" charset="0"/>
              </a:rPr>
              <a:t>S</a:t>
            </a:r>
            <a:r>
              <a:rPr lang="en-US" sz="2400" smtClean="0">
                <a:solidFill>
                  <a:srgbClr val="0070C0"/>
                </a:solidFill>
                <a:latin typeface="Myriad Pro" pitchFamily="34" charset="0"/>
              </a:rPr>
              <a:t>ystem</a:t>
            </a:r>
            <a:endParaRPr lang="en-US" sz="2400" dirty="0">
              <a:solidFill>
                <a:srgbClr val="0070C0"/>
              </a:solidFill>
              <a:latin typeface="Myriad Pro" pitchFamily="34" charset="0"/>
            </a:endParaRPr>
          </a:p>
        </p:txBody>
      </p:sp>
    </p:spTree>
    <p:extLst>
      <p:ext uri="{BB962C8B-B14F-4D97-AF65-F5344CB8AC3E}">
        <p14:creationId xmlns:p14="http://schemas.microsoft.com/office/powerpoint/2010/main" val="8585104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b="1" dirty="0"/>
          </a:p>
        </p:txBody>
      </p:sp>
      <p:sp>
        <p:nvSpPr>
          <p:cNvPr id="3" name="Content Placeholder 2"/>
          <p:cNvSpPr>
            <a:spLocks noGrp="1"/>
          </p:cNvSpPr>
          <p:nvPr>
            <p:ph idx="1"/>
          </p:nvPr>
        </p:nvSpPr>
        <p:spPr>
          <a:xfrm>
            <a:off x="381000" y="1066800"/>
            <a:ext cx="8229600" cy="1066800"/>
          </a:xfrm>
        </p:spPr>
        <p:txBody>
          <a:bodyPr/>
          <a:lstStyle/>
          <a:p>
            <a:pPr>
              <a:buNone/>
            </a:pPr>
            <a:r>
              <a:rPr lang="en-US" b="1" dirty="0" smtClean="0"/>
              <a:t>1. </a:t>
            </a:r>
            <a:r>
              <a:rPr lang="en-US" b="1" dirty="0" err="1" smtClean="0"/>
              <a:t>Đối</a:t>
            </a:r>
            <a:r>
              <a:rPr lang="en-US" b="1" dirty="0" smtClean="0"/>
              <a:t> </a:t>
            </a:r>
            <a:r>
              <a:rPr lang="en-US" b="1" dirty="0" err="1" smtClean="0"/>
              <a:t>tượng</a:t>
            </a:r>
            <a:r>
              <a:rPr lang="en-US" b="1" dirty="0" smtClean="0"/>
              <a:t> (Object): </a:t>
            </a:r>
            <a:r>
              <a:rPr lang="en-US" dirty="0" err="1" smtClean="0"/>
              <a:t>có</a:t>
            </a:r>
            <a:r>
              <a:rPr lang="en-US" dirty="0" smtClean="0"/>
              <a:t> </a:t>
            </a:r>
            <a:r>
              <a:rPr lang="en-US" dirty="0" err="1" smtClean="0"/>
              <a:t>định</a:t>
            </a:r>
            <a:r>
              <a:rPr lang="en-US" dirty="0" smtClean="0"/>
              <a:t> </a:t>
            </a:r>
            <a:r>
              <a:rPr lang="en-US" dirty="0" err="1" smtClean="0"/>
              <a:t>danh</a:t>
            </a:r>
            <a:r>
              <a:rPr lang="en-US" dirty="0" smtClean="0"/>
              <a:t> (OID) </a:t>
            </a:r>
            <a:r>
              <a:rPr lang="en-US" dirty="0" err="1" smtClean="0"/>
              <a:t>duy</a:t>
            </a:r>
            <a:r>
              <a:rPr lang="en-US" dirty="0" smtClean="0"/>
              <a:t> </a:t>
            </a:r>
            <a:r>
              <a:rPr lang="en-US" dirty="0" err="1" smtClean="0"/>
              <a:t>nhất</a:t>
            </a:r>
            <a:r>
              <a:rPr lang="en-US" dirty="0" smtClean="0"/>
              <a:t>.</a:t>
            </a:r>
          </a:p>
          <a:p>
            <a:pPr>
              <a:buNone/>
            </a:pPr>
            <a:r>
              <a:rPr lang="en-US" b="1" dirty="0" smtClean="0"/>
              <a:t>2. </a:t>
            </a:r>
            <a:r>
              <a:rPr lang="en-US" b="1" dirty="0" err="1" smtClean="0"/>
              <a:t>Lớp</a:t>
            </a:r>
            <a:r>
              <a:rPr lang="en-US" b="1" dirty="0" smtClean="0"/>
              <a:t> (Class): </a:t>
            </a:r>
            <a:r>
              <a:rPr lang="en-US" dirty="0" err="1" smtClean="0"/>
              <a:t>Mỗi</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là</a:t>
            </a:r>
            <a:r>
              <a:rPr lang="en-US" dirty="0" smtClean="0"/>
              <a:t> </a:t>
            </a:r>
            <a:r>
              <a:rPr lang="en-US" dirty="0" err="1" smtClean="0"/>
              <a:t>một</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của</a:t>
            </a:r>
            <a:r>
              <a:rPr lang="en-US" dirty="0" smtClean="0"/>
              <a:t> </a:t>
            </a:r>
            <a:r>
              <a:rPr lang="en-US" dirty="0" err="1" smtClean="0"/>
              <a:t>lớp</a:t>
            </a:r>
            <a:r>
              <a:rPr lang="en-US" dirty="0" smtClean="0"/>
              <a:t>.</a:t>
            </a:r>
          </a:p>
          <a:p>
            <a:pPr>
              <a:buNone/>
            </a:pPr>
            <a:endParaRPr lang="en-US" dirty="0" smtClean="0"/>
          </a:p>
        </p:txBody>
      </p:sp>
      <p:sp>
        <p:nvSpPr>
          <p:cNvPr id="4" name="Right Arrow 3"/>
          <p:cNvSpPr/>
          <p:nvPr/>
        </p:nvSpPr>
        <p:spPr>
          <a:xfrm>
            <a:off x="3352800" y="4572000"/>
            <a:ext cx="2590800" cy="3708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0" y="4038600"/>
            <a:ext cx="3352800" cy="461665"/>
          </a:xfrm>
          <a:prstGeom prst="rect">
            <a:avLst/>
          </a:prstGeom>
          <a:noFill/>
        </p:spPr>
        <p:txBody>
          <a:bodyPr wrap="square" rtlCol="0">
            <a:spAutoFit/>
          </a:bodyPr>
          <a:lstStyle/>
          <a:p>
            <a:pPr algn="ctr"/>
            <a:r>
              <a:rPr lang="en-US" sz="2400" b="1" dirty="0" smtClean="0"/>
              <a:t>Collection of object</a:t>
            </a:r>
            <a:endParaRPr lang="en-US" sz="2400" b="1" dirty="0"/>
          </a:p>
        </p:txBody>
      </p:sp>
      <p:sp>
        <p:nvSpPr>
          <p:cNvPr id="6" name="Rectangle 5"/>
          <p:cNvSpPr/>
          <p:nvPr/>
        </p:nvSpPr>
        <p:spPr>
          <a:xfrm>
            <a:off x="457200" y="43434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OBJECT</a:t>
            </a:r>
            <a:endParaRPr lang="en-US" sz="3200" dirty="0"/>
          </a:p>
        </p:txBody>
      </p:sp>
      <p:sp>
        <p:nvSpPr>
          <p:cNvPr id="7" name="Rectangle 6"/>
          <p:cNvSpPr/>
          <p:nvPr/>
        </p:nvSpPr>
        <p:spPr>
          <a:xfrm>
            <a:off x="6477000" y="43434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CLASS</a:t>
            </a:r>
            <a:endParaRPr lang="en-US" sz="3200" dirty="0"/>
          </a:p>
        </p:txBody>
      </p:sp>
      <p:sp>
        <p:nvSpPr>
          <p:cNvPr id="8" name="Oval 7"/>
          <p:cNvSpPr/>
          <p:nvPr/>
        </p:nvSpPr>
        <p:spPr>
          <a:xfrm>
            <a:off x="2286000" y="5181600"/>
            <a:ext cx="2286000" cy="914400"/>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Unique </a:t>
            </a:r>
            <a:r>
              <a:rPr lang="en-US" sz="2400" i="1" dirty="0" err="1" smtClean="0"/>
              <a:t>oid</a:t>
            </a:r>
            <a:endParaRPr lang="en-US" sz="2400" i="1" dirty="0"/>
          </a:p>
        </p:txBody>
      </p:sp>
      <p:sp>
        <p:nvSpPr>
          <p:cNvPr id="9" name="Oval 8"/>
          <p:cNvSpPr/>
          <p:nvPr/>
        </p:nvSpPr>
        <p:spPr>
          <a:xfrm>
            <a:off x="4800600" y="5181600"/>
            <a:ext cx="2590800" cy="914400"/>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Same properties</a:t>
            </a:r>
            <a:endParaRPr lang="en-US" sz="2400" i="1" dirty="0"/>
          </a:p>
        </p:txBody>
      </p:sp>
      <p:sp>
        <p:nvSpPr>
          <p:cNvPr id="13" name="TextBox 12"/>
          <p:cNvSpPr txBox="1"/>
          <p:nvPr/>
        </p:nvSpPr>
        <p:spPr>
          <a:xfrm>
            <a:off x="914400" y="3810000"/>
            <a:ext cx="1219200" cy="523220"/>
          </a:xfrm>
          <a:prstGeom prst="rect">
            <a:avLst/>
          </a:prstGeom>
          <a:noFill/>
        </p:spPr>
        <p:txBody>
          <a:bodyPr wrap="square" rtlCol="0">
            <a:spAutoFit/>
          </a:bodyPr>
          <a:lstStyle/>
          <a:p>
            <a:r>
              <a:rPr lang="en-US" sz="2800" b="1" u="sng" dirty="0" err="1" smtClean="0"/>
              <a:t>Ví</a:t>
            </a:r>
            <a:r>
              <a:rPr lang="en-US" sz="2800" b="1" u="sng" dirty="0" smtClean="0"/>
              <a:t> </a:t>
            </a:r>
            <a:r>
              <a:rPr lang="en-US" sz="2800" b="1" u="sng" dirty="0" err="1" smtClean="0"/>
              <a:t>dụ</a:t>
            </a:r>
            <a:r>
              <a:rPr lang="en-US" sz="2800" b="1" u="sng" dirty="0" smtClean="0"/>
              <a:t>:</a:t>
            </a:r>
            <a:endParaRPr lang="en-US" sz="2800" b="1" u="sng" dirty="0"/>
          </a:p>
        </p:txBody>
      </p:sp>
      <p:graphicFrame>
        <p:nvGraphicFramePr>
          <p:cNvPr id="14" name="Table 13"/>
          <p:cNvGraphicFramePr>
            <a:graphicFrameLocks noGrp="1"/>
          </p:cNvGraphicFramePr>
          <p:nvPr>
            <p:extLst>
              <p:ext uri="{D42A27DB-BD31-4B8C-83A1-F6EECF244321}">
                <p14:modId xmlns:p14="http://schemas.microsoft.com/office/powerpoint/2010/main" val="1322538722"/>
              </p:ext>
            </p:extLst>
          </p:nvPr>
        </p:nvGraphicFramePr>
        <p:xfrm>
          <a:off x="1143000" y="4942820"/>
          <a:ext cx="2514600" cy="1371600"/>
        </p:xfrm>
        <a:graphic>
          <a:graphicData uri="http://schemas.openxmlformats.org/drawingml/2006/table">
            <a:tbl>
              <a:tblPr firstRow="1" bandRow="1">
                <a:tableStyleId>{5C22544A-7EE6-4342-B048-85BDC9FD1C3A}</a:tableStyleId>
              </a:tblPr>
              <a:tblGrid>
                <a:gridCol w="2514600"/>
              </a:tblGrid>
              <a:tr h="370840">
                <a:tc>
                  <a:txBody>
                    <a:bodyPr/>
                    <a:lstStyle/>
                    <a:p>
                      <a:r>
                        <a:rPr lang="en-US" sz="2400" dirty="0" smtClean="0"/>
                        <a:t>HOC_SINH</a:t>
                      </a:r>
                      <a:endParaRPr lang="en-US" sz="2400" dirty="0"/>
                    </a:p>
                  </a:txBody>
                  <a:tcPr/>
                </a:tc>
              </a:tr>
              <a:tr h="370840">
                <a:tc>
                  <a:txBody>
                    <a:bodyPr/>
                    <a:lstStyle/>
                    <a:p>
                      <a:r>
                        <a:rPr lang="en-US" sz="2400" dirty="0" err="1" smtClean="0"/>
                        <a:t>maHS</a:t>
                      </a:r>
                      <a:endParaRPr lang="en-US" sz="2400" dirty="0"/>
                    </a:p>
                  </a:txBody>
                  <a:tcPr/>
                </a:tc>
              </a:tr>
              <a:tr h="370840">
                <a:tc>
                  <a:txBody>
                    <a:bodyPr/>
                    <a:lstStyle/>
                    <a:p>
                      <a:r>
                        <a:rPr lang="en-US" sz="2400" dirty="0" err="1" smtClean="0"/>
                        <a:t>tenHS</a:t>
                      </a:r>
                      <a:endParaRPr lang="en-US" sz="2400"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807306743"/>
              </p:ext>
            </p:extLst>
          </p:nvPr>
        </p:nvGraphicFramePr>
        <p:xfrm>
          <a:off x="5562600" y="4953000"/>
          <a:ext cx="2514600" cy="1371600"/>
        </p:xfrm>
        <a:graphic>
          <a:graphicData uri="http://schemas.openxmlformats.org/drawingml/2006/table">
            <a:tbl>
              <a:tblPr firstRow="1" bandRow="1">
                <a:tableStyleId>{5C22544A-7EE6-4342-B048-85BDC9FD1C3A}</a:tableStyleId>
              </a:tblPr>
              <a:tblGrid>
                <a:gridCol w="2514600"/>
              </a:tblGrid>
              <a:tr h="457200">
                <a:tc>
                  <a:txBody>
                    <a:bodyPr/>
                    <a:lstStyle/>
                    <a:p>
                      <a:r>
                        <a:rPr lang="en-US" sz="2400" dirty="0" smtClean="0"/>
                        <a:t>(HOC_SINH)</a:t>
                      </a:r>
                      <a:endParaRPr lang="en-US" sz="2400" dirty="0"/>
                    </a:p>
                  </a:txBody>
                  <a:tcPr/>
                </a:tc>
              </a:tr>
              <a:tr h="457200">
                <a:tc>
                  <a:txBody>
                    <a:bodyPr/>
                    <a:lstStyle/>
                    <a:p>
                      <a:r>
                        <a:rPr lang="en-US" sz="2400" dirty="0" smtClean="0"/>
                        <a:t>0912463</a:t>
                      </a:r>
                      <a:endParaRPr lang="en-US" sz="2400" dirty="0"/>
                    </a:p>
                  </a:txBody>
                  <a:tcPr/>
                </a:tc>
              </a:tr>
              <a:tr h="457200">
                <a:tc>
                  <a:txBody>
                    <a:bodyPr/>
                    <a:lstStyle/>
                    <a:p>
                      <a:r>
                        <a:rPr lang="en-US" sz="2400" dirty="0" smtClean="0"/>
                        <a:t>Truong</a:t>
                      </a:r>
                      <a:r>
                        <a:rPr lang="en-US" sz="2400" baseline="0" dirty="0" smtClean="0"/>
                        <a:t> </a:t>
                      </a:r>
                      <a:r>
                        <a:rPr lang="en-US" sz="2400" baseline="0" dirty="0" err="1" smtClean="0"/>
                        <a:t>Tien</a:t>
                      </a:r>
                      <a:endParaRPr lang="en-US" sz="2400" dirty="0"/>
                    </a:p>
                  </a:txBody>
                  <a:tcPr/>
                </a:tc>
              </a:tr>
            </a:tbl>
          </a:graphicData>
        </a:graphic>
      </p:graphicFrame>
    </p:spTree>
    <p:extLst>
      <p:ext uri="{BB962C8B-B14F-4D97-AF65-F5344CB8AC3E}">
        <p14:creationId xmlns:p14="http://schemas.microsoft.com/office/powerpoint/2010/main" val="3254782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8" presetClass="entr" presetSubtype="0" accel="10000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strVal val="#ppt_w*2.5"/>
                                          </p:val>
                                        </p:tav>
                                        <p:tav tm="100000">
                                          <p:val>
                                            <p:strVal val="#ppt_w"/>
                                          </p:val>
                                        </p:tav>
                                      </p:tavLst>
                                    </p:anim>
                                    <p:anim calcmode="lin" valueType="num">
                                      <p:cBhvr>
                                        <p:cTn id="28" dur="500" fill="hold"/>
                                        <p:tgtEl>
                                          <p:spTgt spid="8"/>
                                        </p:tgtEl>
                                        <p:attrNameLst>
                                          <p:attrName>ppt_h</p:attrName>
                                        </p:attrNameLst>
                                      </p:cBhvr>
                                      <p:tavLst>
                                        <p:tav tm="0">
                                          <p:val>
                                            <p:strVal val="#ppt_h*0.01"/>
                                          </p:val>
                                        </p:tav>
                                        <p:tav tm="100000">
                                          <p:val>
                                            <p:strVal val="#ppt_h"/>
                                          </p:val>
                                        </p:tav>
                                      </p:tavLst>
                                    </p:anim>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h+1"/>
                                          </p:val>
                                        </p:tav>
                                        <p:tav tm="100000">
                                          <p:val>
                                            <p:strVal val="#ppt_y"/>
                                          </p:val>
                                        </p:tav>
                                      </p:tavLst>
                                    </p:anim>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8" presetClass="entr" presetSubtype="0" accel="10000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strVal val="#ppt_w*2.5"/>
                                          </p:val>
                                        </p:tav>
                                        <p:tav tm="100000">
                                          <p:val>
                                            <p:strVal val="#ppt_w"/>
                                          </p:val>
                                        </p:tav>
                                      </p:tavLst>
                                    </p:anim>
                                    <p:anim calcmode="lin" valueType="num">
                                      <p:cBhvr>
                                        <p:cTn id="37" dur="500" fill="hold"/>
                                        <p:tgtEl>
                                          <p:spTgt spid="9"/>
                                        </p:tgtEl>
                                        <p:attrNameLst>
                                          <p:attrName>ppt_h</p:attrName>
                                        </p:attrNameLst>
                                      </p:cBhvr>
                                      <p:tavLst>
                                        <p:tav tm="0">
                                          <p:val>
                                            <p:strVal val="#ppt_h*0.01"/>
                                          </p:val>
                                        </p:tav>
                                        <p:tav tm="100000">
                                          <p:val>
                                            <p:strVal val="#ppt_h"/>
                                          </p:val>
                                        </p:tav>
                                      </p:tavLst>
                                    </p:anim>
                                    <p:anim calcmode="lin" valueType="num">
                                      <p:cBhvr>
                                        <p:cTn id="38" dur="500" fill="hold"/>
                                        <p:tgtEl>
                                          <p:spTgt spid="9"/>
                                        </p:tgtEl>
                                        <p:attrNameLst>
                                          <p:attrName>ppt_x</p:attrName>
                                        </p:attrNameLst>
                                      </p:cBhvr>
                                      <p:tavLst>
                                        <p:tav tm="0">
                                          <p:val>
                                            <p:strVal val="#ppt_x"/>
                                          </p:val>
                                        </p:tav>
                                        <p:tav tm="100000">
                                          <p:val>
                                            <p:strVal val="#ppt_x"/>
                                          </p:val>
                                        </p:tav>
                                      </p:tavLst>
                                    </p:anim>
                                    <p:anim calcmode="lin" valueType="num">
                                      <p:cBhvr>
                                        <p:cTn id="39" dur="500" fill="hold"/>
                                        <p:tgtEl>
                                          <p:spTgt spid="9"/>
                                        </p:tgtEl>
                                        <p:attrNameLst>
                                          <p:attrName>ppt_y</p:attrName>
                                        </p:attrNameLst>
                                      </p:cBhvr>
                                      <p:tavLst>
                                        <p:tav tm="0">
                                          <p:val>
                                            <p:strVal val="#ppt_h+1"/>
                                          </p:val>
                                        </p:tav>
                                        <p:tav tm="100000">
                                          <p:val>
                                            <p:strVal val="#ppt_y"/>
                                          </p:val>
                                        </p:tav>
                                      </p:tavLst>
                                    </p:anim>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0-#ppt_w/2"/>
                                          </p:val>
                                        </p:tav>
                                        <p:tav tm="100000">
                                          <p:val>
                                            <p:strVal val="#ppt_x"/>
                                          </p:val>
                                        </p:tav>
                                      </p:tavLst>
                                    </p:anim>
                                    <p:anim calcmode="lin" valueType="num">
                                      <p:cBhvr additive="base">
                                        <p:cTn id="4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grpId="1" nodeType="clickEffect">
                                  <p:stCondLst>
                                    <p:cond delay="0"/>
                                  </p:stCondLst>
                                  <p:childTnLst>
                                    <p:animEffect transition="out" filter="blinds(horizontal)">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6"/>
                                        </p:tgtEl>
                                      </p:cBhvr>
                                    </p:animEffect>
                                    <p:set>
                                      <p:cBhvr>
                                        <p:cTn id="59" dur="1" fill="hold">
                                          <p:stCondLst>
                                            <p:cond delay="499"/>
                                          </p:stCondLst>
                                        </p:cTn>
                                        <p:tgtEl>
                                          <p:spTgt spid="6"/>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7"/>
                                        </p:tgtEl>
                                      </p:cBhvr>
                                    </p:animEffect>
                                    <p:set>
                                      <p:cBhvr>
                                        <p:cTn id="62" dur="1" fill="hold">
                                          <p:stCondLst>
                                            <p:cond delay="499"/>
                                          </p:stCondLst>
                                        </p:cTn>
                                        <p:tgtEl>
                                          <p:spTgt spid="7"/>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5"/>
                                        </p:tgtEl>
                                      </p:cBhvr>
                                    </p:animEffect>
                                    <p:set>
                                      <p:cBhvr>
                                        <p:cTn id="71" dur="1" fill="hold">
                                          <p:stCondLst>
                                            <p:cond delay="499"/>
                                          </p:stCondLst>
                                        </p:cTn>
                                        <p:tgtEl>
                                          <p:spTgt spid="5"/>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blinds(horizontal)">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blinds(horizontal)">
                                      <p:cBhvr>
                                        <p:cTn id="81" dur="5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blinds(horizontal)">
                                      <p:cBhvr>
                                        <p:cTn id="8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6" grpId="0" animBg="1"/>
      <p:bldP spid="6" grpId="1" animBg="1"/>
      <p:bldP spid="7" grpId="0" animBg="1"/>
      <p:bldP spid="7" grpId="1" animBg="1"/>
      <p:bldP spid="8" grpId="0" animBg="1"/>
      <p:bldP spid="8" grpId="1" animBg="1"/>
      <p:bldP spid="9" grpId="0" animBg="1"/>
      <p:bldP spid="9" grpId="1" animBg="1"/>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457200" y="1295400"/>
            <a:ext cx="8229600" cy="4525963"/>
          </a:xfrm>
        </p:spPr>
        <p:txBody>
          <a:bodyPr/>
          <a:lstStyle/>
          <a:p>
            <a:pPr>
              <a:buNone/>
            </a:pPr>
            <a:r>
              <a:rPr lang="en-US" dirty="0" smtClean="0"/>
              <a:t>3. </a:t>
            </a:r>
            <a:r>
              <a:rPr lang="en-US" b="1" dirty="0" err="1" smtClean="0"/>
              <a:t>Thuộc</a:t>
            </a:r>
            <a:r>
              <a:rPr lang="en-US" b="1" dirty="0" smtClean="0"/>
              <a:t> </a:t>
            </a:r>
            <a:r>
              <a:rPr lang="en-US" b="1" dirty="0" err="1" smtClean="0"/>
              <a:t>tính</a:t>
            </a:r>
            <a:r>
              <a:rPr lang="en-US" b="1" dirty="0" smtClean="0"/>
              <a:t> (Attribute):</a:t>
            </a:r>
          </a:p>
          <a:p>
            <a:pPr>
              <a:buNone/>
            </a:pPr>
            <a:r>
              <a:rPr lang="en-US" dirty="0" smtClean="0"/>
              <a:t>	- </a:t>
            </a:r>
            <a:r>
              <a:rPr lang="en-US" dirty="0" err="1" smtClean="0"/>
              <a:t>Thuộc</a:t>
            </a:r>
            <a:r>
              <a:rPr lang="en-US" dirty="0" smtClean="0"/>
              <a:t> </a:t>
            </a:r>
            <a:r>
              <a:rPr lang="en-US" dirty="0" err="1" smtClean="0"/>
              <a:t>tính</a:t>
            </a:r>
            <a:r>
              <a:rPr lang="en-US" dirty="0" smtClean="0"/>
              <a:t> </a:t>
            </a:r>
            <a:r>
              <a:rPr lang="en-US" dirty="0" err="1" smtClean="0"/>
              <a:t>đơn</a:t>
            </a:r>
            <a:r>
              <a:rPr lang="en-US" dirty="0" smtClean="0"/>
              <a:t> </a:t>
            </a:r>
            <a:r>
              <a:rPr lang="en-US" dirty="0" err="1" smtClean="0"/>
              <a:t>giản</a:t>
            </a:r>
            <a:r>
              <a:rPr lang="en-US" dirty="0" smtClean="0"/>
              <a:t>.</a:t>
            </a:r>
          </a:p>
          <a:p>
            <a:pPr>
              <a:buNone/>
            </a:pPr>
            <a:r>
              <a:rPr lang="en-US" dirty="0" smtClean="0"/>
              <a:t>	- </a:t>
            </a:r>
            <a:r>
              <a:rPr lang="en-US" dirty="0" err="1" smtClean="0"/>
              <a:t>Thuộc</a:t>
            </a:r>
            <a:r>
              <a:rPr lang="en-US" dirty="0" smtClean="0"/>
              <a:t> </a:t>
            </a:r>
            <a:r>
              <a:rPr lang="en-US" dirty="0" err="1" smtClean="0"/>
              <a:t>tính</a:t>
            </a:r>
            <a:r>
              <a:rPr lang="en-US" dirty="0" smtClean="0"/>
              <a:t> </a:t>
            </a:r>
            <a:r>
              <a:rPr lang="en-US" dirty="0" err="1" smtClean="0"/>
              <a:t>phức</a:t>
            </a:r>
            <a:r>
              <a:rPr lang="en-US" dirty="0" smtClean="0"/>
              <a:t> </a:t>
            </a:r>
            <a:r>
              <a:rPr lang="en-US" dirty="0" err="1" smtClean="0"/>
              <a:t>tạp</a:t>
            </a:r>
            <a:r>
              <a:rPr lang="en-US" dirty="0" smtClean="0"/>
              <a:t>.</a:t>
            </a:r>
          </a:p>
          <a:p>
            <a:pPr>
              <a:buNone/>
            </a:pPr>
            <a:r>
              <a:rPr lang="en-US" b="1" u="sng" dirty="0" err="1" smtClean="0"/>
              <a:t>Ví</a:t>
            </a:r>
            <a:r>
              <a:rPr lang="en-US" b="1" u="sng" dirty="0" smtClean="0"/>
              <a:t> </a:t>
            </a:r>
            <a:r>
              <a:rPr lang="en-US" b="1" u="sng" dirty="0" err="1" smtClean="0"/>
              <a:t>dụ</a:t>
            </a:r>
            <a:r>
              <a:rPr lang="en-US" b="1" u="sng" dirty="0" smtClean="0"/>
              <a:t>:</a:t>
            </a:r>
          </a:p>
          <a:p>
            <a:pPr>
              <a:buNone/>
            </a:pPr>
            <a:endParaRPr lang="en-US" b="1" u="sng" dirty="0"/>
          </a:p>
        </p:txBody>
      </p:sp>
      <p:graphicFrame>
        <p:nvGraphicFramePr>
          <p:cNvPr id="4" name="Table 3"/>
          <p:cNvGraphicFramePr>
            <a:graphicFrameLocks noGrp="1"/>
          </p:cNvGraphicFramePr>
          <p:nvPr/>
        </p:nvGraphicFramePr>
        <p:xfrm>
          <a:off x="2286000" y="3291840"/>
          <a:ext cx="3657600" cy="3337558"/>
        </p:xfrm>
        <a:graphic>
          <a:graphicData uri="http://schemas.openxmlformats.org/drawingml/2006/table">
            <a:tbl>
              <a:tblPr firstRow="1" bandRow="1">
                <a:tableStyleId>{5C22544A-7EE6-4342-B048-85BDC9FD1C3A}</a:tableStyleId>
              </a:tblPr>
              <a:tblGrid>
                <a:gridCol w="3657600"/>
              </a:tblGrid>
              <a:tr h="427892">
                <a:tc>
                  <a:txBody>
                    <a:bodyPr/>
                    <a:lstStyle/>
                    <a:p>
                      <a:r>
                        <a:rPr lang="en-US" sz="2200" dirty="0" smtClean="0"/>
                        <a:t>GIAO_SU</a:t>
                      </a:r>
                      <a:endParaRPr lang="en-US" sz="2200" dirty="0"/>
                    </a:p>
                  </a:txBody>
                  <a:tcPr/>
                </a:tc>
              </a:tr>
              <a:tr h="770206">
                <a:tc>
                  <a:txBody>
                    <a:bodyPr/>
                    <a:lstStyle/>
                    <a:p>
                      <a:r>
                        <a:rPr lang="en-US" sz="2200" b="1" dirty="0" smtClean="0"/>
                        <a:t>MSCB</a:t>
                      </a:r>
                    </a:p>
                    <a:p>
                      <a:r>
                        <a:rPr lang="en-US" sz="2200" b="1" dirty="0" smtClean="0"/>
                        <a:t>CMND</a:t>
                      </a:r>
                    </a:p>
                  </a:txBody>
                  <a:tcPr/>
                </a:tc>
              </a:tr>
              <a:tr h="427892">
                <a:tc>
                  <a:txBody>
                    <a:bodyPr/>
                    <a:lstStyle/>
                    <a:p>
                      <a:r>
                        <a:rPr lang="en-US" sz="2200" dirty="0" smtClean="0"/>
                        <a:t>Ten</a:t>
                      </a:r>
                      <a:r>
                        <a:rPr lang="en-US" sz="2200" baseline="0" dirty="0" smtClean="0"/>
                        <a:t> = string</a:t>
                      </a:r>
                      <a:endParaRPr lang="en-US" sz="2200" dirty="0"/>
                    </a:p>
                  </a:txBody>
                  <a:tcPr/>
                </a:tc>
              </a:tr>
              <a:tr h="427892">
                <a:tc>
                  <a:txBody>
                    <a:bodyPr/>
                    <a:lstStyle/>
                    <a:p>
                      <a:r>
                        <a:rPr lang="en-US" sz="2200" dirty="0" smtClean="0"/>
                        <a:t>MSCB</a:t>
                      </a:r>
                      <a:r>
                        <a:rPr lang="en-US" sz="2200" baseline="0" dirty="0" smtClean="0"/>
                        <a:t> = unsigned short</a:t>
                      </a:r>
                      <a:endParaRPr lang="en-US" sz="2200" dirty="0"/>
                    </a:p>
                  </a:txBody>
                  <a:tcPr/>
                </a:tc>
              </a:tr>
              <a:tr h="427892">
                <a:tc>
                  <a:txBody>
                    <a:bodyPr/>
                    <a:lstStyle/>
                    <a:p>
                      <a:r>
                        <a:rPr lang="en-US" sz="2200" dirty="0" smtClean="0"/>
                        <a:t>CMND</a:t>
                      </a:r>
                      <a:r>
                        <a:rPr lang="en-US" sz="2200" baseline="0" dirty="0" smtClean="0"/>
                        <a:t> = long</a:t>
                      </a:r>
                    </a:p>
                  </a:txBody>
                  <a:tcPr/>
                </a:tc>
              </a:tr>
              <a:tr h="427892">
                <a:tc>
                  <a:txBody>
                    <a:bodyPr/>
                    <a:lstStyle/>
                    <a:p>
                      <a:r>
                        <a:rPr lang="en-US" sz="2200" baseline="0" dirty="0" err="1" smtClean="0"/>
                        <a:t>Tuoi</a:t>
                      </a:r>
                      <a:r>
                        <a:rPr lang="en-US" sz="2200" baseline="0" dirty="0" smtClean="0"/>
                        <a:t> = unsigned short</a:t>
                      </a:r>
                    </a:p>
                  </a:txBody>
                  <a:tcPr/>
                </a:tc>
              </a:tr>
              <a:tr h="427892">
                <a:tc>
                  <a:txBody>
                    <a:bodyPr/>
                    <a:lstStyle/>
                    <a:p>
                      <a:r>
                        <a:rPr lang="en-US" sz="2200" baseline="0" dirty="0" err="1" smtClean="0"/>
                        <a:t>HocVi</a:t>
                      </a:r>
                      <a:r>
                        <a:rPr lang="en-US" sz="2200" baseline="0" dirty="0" smtClean="0"/>
                        <a:t> = Set(string)</a:t>
                      </a:r>
                    </a:p>
                  </a:txBody>
                  <a:tcPr/>
                </a:tc>
              </a:tr>
            </a:tbl>
          </a:graphicData>
        </a:graphic>
      </p:graphicFrame>
    </p:spTree>
    <p:extLst>
      <p:ext uri="{BB962C8B-B14F-4D97-AF65-F5344CB8AC3E}">
        <p14:creationId xmlns:p14="http://schemas.microsoft.com/office/powerpoint/2010/main" val="2786006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533400" y="1066800"/>
            <a:ext cx="8229600" cy="3276600"/>
          </a:xfrm>
        </p:spPr>
        <p:txBody>
          <a:bodyPr/>
          <a:lstStyle/>
          <a:p>
            <a:pPr>
              <a:buNone/>
            </a:pPr>
            <a:r>
              <a:rPr lang="en-US" dirty="0" smtClean="0"/>
              <a:t>4. </a:t>
            </a:r>
            <a:r>
              <a:rPr lang="en-US" b="1" dirty="0" err="1" smtClean="0"/>
              <a:t>Mối</a:t>
            </a:r>
            <a:r>
              <a:rPr lang="en-US" b="1" dirty="0" smtClean="0"/>
              <a:t> </a:t>
            </a:r>
            <a:r>
              <a:rPr lang="en-US" b="1" dirty="0" err="1" smtClean="0"/>
              <a:t>kết</a:t>
            </a:r>
            <a:r>
              <a:rPr lang="en-US" b="1" dirty="0" smtClean="0"/>
              <a:t> </a:t>
            </a:r>
            <a:r>
              <a:rPr lang="en-US" b="1" dirty="0" err="1" smtClean="0"/>
              <a:t>hợp</a:t>
            </a:r>
            <a:r>
              <a:rPr lang="en-US" b="1" dirty="0" smtClean="0"/>
              <a:t> (relationship):</a:t>
            </a:r>
          </a:p>
          <a:p>
            <a:pPr>
              <a:buNone/>
            </a:pPr>
            <a:r>
              <a:rPr lang="en-US" dirty="0" smtClean="0"/>
              <a:t>	- </a:t>
            </a:r>
            <a:r>
              <a:rPr lang="en-US" dirty="0" err="1" smtClean="0"/>
              <a:t>Một</a:t>
            </a:r>
            <a:r>
              <a:rPr lang="en-US" dirty="0" smtClean="0"/>
              <a:t> – </a:t>
            </a:r>
            <a:r>
              <a:rPr lang="en-US" dirty="0" err="1" smtClean="0"/>
              <a:t>một</a:t>
            </a:r>
            <a:r>
              <a:rPr lang="en-US" dirty="0" smtClean="0"/>
              <a:t>: </a:t>
            </a:r>
          </a:p>
          <a:p>
            <a:pPr>
              <a:buNone/>
            </a:pPr>
            <a:r>
              <a:rPr lang="en-US" dirty="0" smtClean="0"/>
              <a:t>	- </a:t>
            </a:r>
            <a:r>
              <a:rPr lang="en-US" dirty="0" err="1" smtClean="0"/>
              <a:t>Một</a:t>
            </a:r>
            <a:r>
              <a:rPr lang="en-US" dirty="0" smtClean="0"/>
              <a:t> – </a:t>
            </a:r>
            <a:r>
              <a:rPr lang="en-US" dirty="0" err="1" smtClean="0"/>
              <a:t>nhiều</a:t>
            </a:r>
            <a:r>
              <a:rPr lang="en-US" dirty="0" smtClean="0"/>
              <a:t>:</a:t>
            </a:r>
          </a:p>
          <a:p>
            <a:pPr>
              <a:buNone/>
            </a:pPr>
            <a:r>
              <a:rPr lang="en-US" dirty="0" smtClean="0"/>
              <a:t>	- </a:t>
            </a:r>
            <a:r>
              <a:rPr lang="en-US" dirty="0" err="1" smtClean="0"/>
              <a:t>Nhiều</a:t>
            </a:r>
            <a:r>
              <a:rPr lang="en-US" dirty="0" smtClean="0"/>
              <a:t> – </a:t>
            </a:r>
            <a:r>
              <a:rPr lang="en-US" dirty="0" err="1" smtClean="0"/>
              <a:t>nhiều</a:t>
            </a:r>
            <a:r>
              <a:rPr lang="en-US" dirty="0" smtClean="0"/>
              <a:t>:</a:t>
            </a:r>
          </a:p>
          <a:p>
            <a:pPr>
              <a:buNone/>
            </a:pPr>
            <a:r>
              <a:rPr lang="en-US" dirty="0" smtClean="0"/>
              <a:t>	- </a:t>
            </a:r>
            <a:r>
              <a:rPr lang="en-US" b="1" dirty="0" err="1" smtClean="0"/>
              <a:t>Có</a:t>
            </a:r>
            <a:r>
              <a:rPr lang="en-US" b="1" dirty="0" smtClean="0"/>
              <a:t> </a:t>
            </a:r>
            <a:r>
              <a:rPr lang="en-US" b="1" dirty="0" err="1" smtClean="0"/>
              <a:t>một</a:t>
            </a:r>
            <a:r>
              <a:rPr lang="en-US" b="1" dirty="0" smtClean="0"/>
              <a:t> </a:t>
            </a:r>
            <a:r>
              <a:rPr lang="en-US" b="1" dirty="0" err="1" smtClean="0"/>
              <a:t>quan</a:t>
            </a:r>
            <a:r>
              <a:rPr lang="en-US" b="1" dirty="0" smtClean="0"/>
              <a:t> </a:t>
            </a:r>
            <a:r>
              <a:rPr lang="en-US" b="1" dirty="0" err="1" smtClean="0"/>
              <a:t>hệ</a:t>
            </a:r>
            <a:r>
              <a:rPr lang="en-US" b="1" dirty="0" smtClean="0"/>
              <a:t> </a:t>
            </a:r>
            <a:r>
              <a:rPr lang="en-US" b="1" dirty="0" err="1" smtClean="0"/>
              <a:t>nghịch</a:t>
            </a:r>
            <a:r>
              <a:rPr lang="en-US" b="1" dirty="0" smtClean="0"/>
              <a:t> </a:t>
            </a:r>
            <a:r>
              <a:rPr lang="en-US" b="1" dirty="0" err="1" smtClean="0"/>
              <a:t>tương</a:t>
            </a:r>
            <a:r>
              <a:rPr lang="en-US" b="1" dirty="0" smtClean="0"/>
              <a:t> </a:t>
            </a:r>
            <a:r>
              <a:rPr lang="en-US" b="1" dirty="0" err="1" smtClean="0"/>
              <a:t>ứng</a:t>
            </a:r>
            <a:r>
              <a:rPr lang="en-US" b="1" dirty="0" smtClean="0"/>
              <a:t> - inverse relationship</a:t>
            </a:r>
            <a:r>
              <a:rPr lang="en-US" dirty="0" smtClean="0"/>
              <a:t>.</a:t>
            </a:r>
            <a:endParaRPr lang="en-US" b="1" dirty="0"/>
          </a:p>
        </p:txBody>
      </p:sp>
      <p:pic>
        <p:nvPicPr>
          <p:cNvPr id="8" name="Picture 3"/>
          <p:cNvPicPr>
            <a:picLocks noChangeAspect="1" noChangeArrowheads="1"/>
          </p:cNvPicPr>
          <p:nvPr/>
        </p:nvPicPr>
        <p:blipFill>
          <a:blip r:embed="rId2" cstate="print"/>
          <a:srcRect/>
          <a:stretch>
            <a:fillRect/>
          </a:stretch>
        </p:blipFill>
        <p:spPr bwMode="auto">
          <a:xfrm>
            <a:off x="3505200" y="2743200"/>
            <a:ext cx="2667000" cy="275896"/>
          </a:xfrm>
          <a:prstGeom prst="rect">
            <a:avLst/>
          </a:prstGeom>
          <a:noFill/>
          <a:ln w="9525">
            <a:noFill/>
            <a:miter lim="800000"/>
            <a:headEnd/>
            <a:tailEnd/>
          </a:ln>
        </p:spPr>
      </p:pic>
      <p:pic>
        <p:nvPicPr>
          <p:cNvPr id="17412" name="Picture 4"/>
          <p:cNvPicPr>
            <a:picLocks noChangeAspect="1" noChangeArrowheads="1"/>
          </p:cNvPicPr>
          <p:nvPr/>
        </p:nvPicPr>
        <p:blipFill>
          <a:blip r:embed="rId3" cstate="print"/>
          <a:srcRect/>
          <a:stretch>
            <a:fillRect/>
          </a:stretch>
        </p:blipFill>
        <p:spPr bwMode="auto">
          <a:xfrm>
            <a:off x="3429000" y="1703642"/>
            <a:ext cx="2590800" cy="201358"/>
          </a:xfrm>
          <a:prstGeom prst="rect">
            <a:avLst/>
          </a:prstGeom>
          <a:noFill/>
          <a:ln w="9525">
            <a:noFill/>
            <a:miter lim="800000"/>
            <a:headEnd/>
            <a:tailEnd/>
          </a:ln>
        </p:spPr>
      </p:pic>
      <p:pic>
        <p:nvPicPr>
          <p:cNvPr id="17414" name="Picture 6"/>
          <p:cNvPicPr>
            <a:picLocks noChangeAspect="1" noChangeArrowheads="1"/>
          </p:cNvPicPr>
          <p:nvPr/>
        </p:nvPicPr>
        <p:blipFill>
          <a:blip r:embed="rId4" cstate="print"/>
          <a:srcRect/>
          <a:stretch>
            <a:fillRect/>
          </a:stretch>
        </p:blipFill>
        <p:spPr bwMode="auto">
          <a:xfrm>
            <a:off x="3505200" y="2286000"/>
            <a:ext cx="2667000" cy="207280"/>
          </a:xfrm>
          <a:prstGeom prst="rect">
            <a:avLst/>
          </a:prstGeom>
          <a:noFill/>
          <a:ln w="9525">
            <a:noFill/>
            <a:miter lim="800000"/>
            <a:headEnd/>
            <a:tailEnd/>
          </a:ln>
        </p:spPr>
      </p:pic>
    </p:spTree>
    <p:extLst>
      <p:ext uri="{BB962C8B-B14F-4D97-AF65-F5344CB8AC3E}">
        <p14:creationId xmlns:p14="http://schemas.microsoft.com/office/powerpoint/2010/main" val="3335410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2"/>
                                        </p:tgtEl>
                                        <p:attrNameLst>
                                          <p:attrName>style.visibility</p:attrName>
                                        </p:attrNameLst>
                                      </p:cBhvr>
                                      <p:to>
                                        <p:strVal val="visible"/>
                                      </p:to>
                                    </p:set>
                                    <p:animEffect transition="in" filter="blinds(horizontal)">
                                      <p:cBhvr>
                                        <p:cTn id="17" dur="500"/>
                                        <p:tgtEl>
                                          <p:spTgt spid="174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414"/>
                                        </p:tgtEl>
                                        <p:attrNameLst>
                                          <p:attrName>style.visibility</p:attrName>
                                        </p:attrNameLst>
                                      </p:cBhvr>
                                      <p:to>
                                        <p:strVal val="visible"/>
                                      </p:to>
                                    </p:set>
                                    <p:animEffect transition="in" filter="blinds(horizontal)">
                                      <p:cBhvr>
                                        <p:cTn id="27" dur="500"/>
                                        <p:tgtEl>
                                          <p:spTgt spid="174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linds(horizont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blinds(horizontal)">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457200" y="1066800"/>
            <a:ext cx="8229600" cy="1066800"/>
          </a:xfrm>
        </p:spPr>
        <p:txBody>
          <a:bodyPr/>
          <a:lstStyle/>
          <a:p>
            <a:pPr>
              <a:buNone/>
            </a:pPr>
            <a:r>
              <a:rPr lang="en-US" dirty="0" smtClean="0"/>
              <a:t>4. </a:t>
            </a:r>
            <a:r>
              <a:rPr lang="en-US" b="1" dirty="0" err="1" smtClean="0"/>
              <a:t>Mối</a:t>
            </a:r>
            <a:r>
              <a:rPr lang="en-US" b="1" dirty="0" smtClean="0"/>
              <a:t> </a:t>
            </a:r>
            <a:r>
              <a:rPr lang="en-US" b="1" dirty="0" err="1" smtClean="0"/>
              <a:t>kết</a:t>
            </a:r>
            <a:r>
              <a:rPr lang="en-US" b="1" dirty="0" smtClean="0"/>
              <a:t> </a:t>
            </a:r>
            <a:r>
              <a:rPr lang="en-US" b="1" dirty="0" err="1" smtClean="0"/>
              <a:t>hợp</a:t>
            </a:r>
            <a:r>
              <a:rPr lang="en-US" b="1" dirty="0" smtClean="0"/>
              <a:t> (relationship):</a:t>
            </a:r>
          </a:p>
          <a:p>
            <a:pPr>
              <a:buNone/>
            </a:pPr>
            <a:r>
              <a:rPr lang="en-US" b="1" u="sng" dirty="0" err="1" smtClean="0"/>
              <a:t>Ví</a:t>
            </a:r>
            <a:r>
              <a:rPr lang="en-US" b="1" u="sng" dirty="0" smtClean="0"/>
              <a:t> </a:t>
            </a:r>
            <a:r>
              <a:rPr lang="en-US" b="1" u="sng" dirty="0" err="1" smtClean="0"/>
              <a:t>dụ</a:t>
            </a:r>
            <a:r>
              <a:rPr lang="en-US" b="1" u="sng" dirty="0" smtClean="0"/>
              <a:t>:</a:t>
            </a:r>
          </a:p>
          <a:p>
            <a:pPr>
              <a:buNone/>
            </a:pPr>
            <a:endParaRPr lang="en-US" b="1" u="sng" dirty="0" smtClean="0"/>
          </a:p>
          <a:p>
            <a:pPr>
              <a:buNone/>
            </a:pPr>
            <a:endParaRPr lang="en-US" dirty="0"/>
          </a:p>
        </p:txBody>
      </p:sp>
      <p:pic>
        <p:nvPicPr>
          <p:cNvPr id="18434" name="Picture 2"/>
          <p:cNvPicPr>
            <a:picLocks noChangeAspect="1" noChangeArrowheads="1"/>
          </p:cNvPicPr>
          <p:nvPr/>
        </p:nvPicPr>
        <p:blipFill>
          <a:blip r:embed="rId3" cstate="print"/>
          <a:srcRect/>
          <a:stretch>
            <a:fillRect/>
          </a:stretch>
        </p:blipFill>
        <p:spPr bwMode="auto">
          <a:xfrm>
            <a:off x="1981200" y="4495800"/>
            <a:ext cx="5903976" cy="990600"/>
          </a:xfrm>
          <a:prstGeom prst="rect">
            <a:avLst/>
          </a:prstGeom>
          <a:noFill/>
          <a:ln w="9525">
            <a:noFill/>
            <a:miter lim="800000"/>
            <a:headEnd/>
            <a:tailEnd/>
          </a:ln>
        </p:spPr>
      </p:pic>
      <p:pic>
        <p:nvPicPr>
          <p:cNvPr id="18435" name="Picture 3"/>
          <p:cNvPicPr>
            <a:picLocks noChangeAspect="1" noChangeArrowheads="1"/>
          </p:cNvPicPr>
          <p:nvPr/>
        </p:nvPicPr>
        <p:blipFill>
          <a:blip r:embed="rId4" cstate="print"/>
          <a:srcRect/>
          <a:stretch>
            <a:fillRect/>
          </a:stretch>
        </p:blipFill>
        <p:spPr bwMode="auto">
          <a:xfrm>
            <a:off x="1981200" y="2895600"/>
            <a:ext cx="5903976" cy="990600"/>
          </a:xfrm>
          <a:prstGeom prst="rect">
            <a:avLst/>
          </a:prstGeom>
          <a:noFill/>
          <a:ln w="9525">
            <a:noFill/>
            <a:miter lim="800000"/>
            <a:headEnd/>
            <a:tailEnd/>
          </a:ln>
        </p:spPr>
      </p:pic>
    </p:spTree>
    <p:extLst>
      <p:ext uri="{BB962C8B-B14F-4D97-AF65-F5344CB8AC3E}">
        <p14:creationId xmlns:p14="http://schemas.microsoft.com/office/powerpoint/2010/main" val="4282486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barn(inHorizontal)">
                                      <p:cBhvr>
                                        <p:cTn id="12" dur="5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8434"/>
                                        </p:tgtEl>
                                        <p:attrNameLst>
                                          <p:attrName>style.visibility</p:attrName>
                                        </p:attrNameLst>
                                      </p:cBhvr>
                                      <p:to>
                                        <p:strVal val="visible"/>
                                      </p:to>
                                    </p:set>
                                    <p:animEffect transition="in" filter="barn(inHorizontal)">
                                      <p:cBhvr>
                                        <p:cTn id="1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Khái</a:t>
            </a:r>
            <a:r>
              <a:rPr lang="en-US" b="1" dirty="0" smtClean="0"/>
              <a:t> </a:t>
            </a:r>
            <a:r>
              <a:rPr lang="en-US" b="1" dirty="0" err="1" smtClean="0"/>
              <a:t>niệm</a:t>
            </a:r>
            <a:endParaRPr lang="en-US" dirty="0"/>
          </a:p>
        </p:txBody>
      </p:sp>
      <p:sp>
        <p:nvSpPr>
          <p:cNvPr id="3" name="Content Placeholder 2"/>
          <p:cNvSpPr>
            <a:spLocks noGrp="1"/>
          </p:cNvSpPr>
          <p:nvPr>
            <p:ph idx="1"/>
          </p:nvPr>
        </p:nvSpPr>
        <p:spPr>
          <a:xfrm>
            <a:off x="533400" y="990600"/>
            <a:ext cx="8229600" cy="1981200"/>
          </a:xfrm>
        </p:spPr>
        <p:txBody>
          <a:bodyPr/>
          <a:lstStyle/>
          <a:p>
            <a:pPr>
              <a:buNone/>
            </a:pPr>
            <a:r>
              <a:rPr lang="en-US" dirty="0" smtClean="0"/>
              <a:t>5. </a:t>
            </a:r>
            <a:r>
              <a:rPr lang="en-US" b="1" dirty="0" err="1" smtClean="0"/>
              <a:t>Phương</a:t>
            </a:r>
            <a:r>
              <a:rPr lang="en-US" b="1" dirty="0" smtClean="0"/>
              <a:t> </a:t>
            </a:r>
            <a:r>
              <a:rPr lang="en-US" b="1" dirty="0" err="1" smtClean="0"/>
              <a:t>thức</a:t>
            </a:r>
            <a:r>
              <a:rPr lang="en-US" b="1" dirty="0" smtClean="0"/>
              <a:t> (method):</a:t>
            </a:r>
          </a:p>
          <a:p>
            <a:pPr>
              <a:buNone/>
            </a:pPr>
            <a:r>
              <a:rPr lang="en-US" b="1" dirty="0" smtClean="0"/>
              <a:t>	- </a:t>
            </a:r>
            <a:r>
              <a:rPr lang="en-US" dirty="0" err="1" smtClean="0"/>
              <a:t>Là</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a:buNone/>
            </a:pPr>
            <a:r>
              <a:rPr lang="en-US" b="1" dirty="0" smtClean="0"/>
              <a:t>	- </a:t>
            </a:r>
            <a:r>
              <a:rPr lang="en-US" b="1" dirty="0" err="1" smtClean="0"/>
              <a:t>Không</a:t>
            </a:r>
            <a:r>
              <a:rPr lang="en-US" b="1" dirty="0" smtClean="0"/>
              <a:t> </a:t>
            </a:r>
            <a:r>
              <a:rPr lang="en-US" b="1" dirty="0" err="1" smtClean="0"/>
              <a:t>giống</a:t>
            </a:r>
            <a:r>
              <a:rPr lang="en-US" b="1" dirty="0" smtClean="0"/>
              <a:t> </a:t>
            </a:r>
            <a:r>
              <a:rPr lang="en-US" b="1" dirty="0" err="1" smtClean="0"/>
              <a:t>với</a:t>
            </a:r>
            <a:r>
              <a:rPr lang="en-US" b="1" dirty="0" smtClean="0"/>
              <a:t> stored procedure </a:t>
            </a:r>
            <a:r>
              <a:rPr lang="en-US" b="1" dirty="0" err="1" smtClean="0"/>
              <a:t>trong</a:t>
            </a:r>
            <a:r>
              <a:rPr lang="en-US" b="1" dirty="0" smtClean="0"/>
              <a:t> </a:t>
            </a:r>
            <a:r>
              <a:rPr lang="en-US" b="1" dirty="0" err="1" smtClean="0"/>
              <a:t>mô</a:t>
            </a:r>
            <a:r>
              <a:rPr lang="en-US" b="1" dirty="0" smtClean="0"/>
              <a:t> </a:t>
            </a:r>
            <a:r>
              <a:rPr lang="en-US" b="1" dirty="0" err="1" smtClean="0"/>
              <a:t>hình</a:t>
            </a:r>
            <a:r>
              <a:rPr lang="en-US" b="1" dirty="0" smtClean="0"/>
              <a:t> </a:t>
            </a:r>
            <a:r>
              <a:rPr lang="en-US" b="1" dirty="0" err="1" smtClean="0"/>
              <a:t>quan</a:t>
            </a:r>
            <a:r>
              <a:rPr lang="en-US" b="1" dirty="0" smtClean="0"/>
              <a:t> </a:t>
            </a:r>
            <a:r>
              <a:rPr lang="en-US" b="1" dirty="0" err="1" smtClean="0"/>
              <a:t>hệ</a:t>
            </a:r>
            <a:endParaRPr lang="en-US" b="1" dirty="0"/>
          </a:p>
        </p:txBody>
      </p:sp>
    </p:spTree>
    <p:extLst>
      <p:ext uri="{BB962C8B-B14F-4D97-AF65-F5344CB8AC3E}">
        <p14:creationId xmlns:p14="http://schemas.microsoft.com/office/powerpoint/2010/main" val="3860898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2"/>
          <p:cNvSpPr>
            <a:spLocks noChangeArrowheads="1"/>
          </p:cNvSpPr>
          <p:nvPr/>
        </p:nvSpPr>
        <p:spPr bwMode="auto">
          <a:xfrm>
            <a:off x="1678597" y="2089150"/>
            <a:ext cx="2295525" cy="3155950"/>
          </a:xfrm>
          <a:prstGeom prst="roundRect">
            <a:avLst>
              <a:gd name="adj" fmla="val 4690"/>
            </a:avLst>
          </a:prstGeom>
          <a:noFill/>
          <a:ln w="57150">
            <a:solidFill>
              <a:srgbClr val="4B71DD"/>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AutoShape 13"/>
          <p:cNvSpPr>
            <a:spLocks noChangeArrowheads="1"/>
          </p:cNvSpPr>
          <p:nvPr/>
        </p:nvSpPr>
        <p:spPr bwMode="gray">
          <a:xfrm>
            <a:off x="1894497" y="1946275"/>
            <a:ext cx="1863725" cy="287337"/>
          </a:xfrm>
          <a:prstGeom prst="roundRect">
            <a:avLst>
              <a:gd name="adj" fmla="val 50000"/>
            </a:avLst>
          </a:prstGeom>
          <a:gradFill rotWithShape="1">
            <a:gsLst>
              <a:gs pos="0">
                <a:srgbClr val="6D8CE5"/>
              </a:gs>
              <a:gs pos="100000">
                <a:srgbClr val="6D8CE5">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14"/>
          <p:cNvSpPr>
            <a:spLocks noChangeArrowheads="1"/>
          </p:cNvSpPr>
          <p:nvPr/>
        </p:nvSpPr>
        <p:spPr bwMode="gray">
          <a:xfrm flipH="1">
            <a:off x="3580422" y="2017712"/>
            <a:ext cx="71438"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15"/>
          <p:cNvSpPr>
            <a:spLocks noChangeArrowheads="1"/>
          </p:cNvSpPr>
          <p:nvPr/>
        </p:nvSpPr>
        <p:spPr bwMode="gray">
          <a:xfrm flipH="1">
            <a:off x="1997685" y="2017712"/>
            <a:ext cx="71437"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21"/>
          <p:cNvSpPr txBox="1">
            <a:spLocks noChangeArrowheads="1"/>
          </p:cNvSpPr>
          <p:nvPr/>
        </p:nvSpPr>
        <p:spPr bwMode="gray">
          <a:xfrm>
            <a:off x="2106701" y="1905000"/>
            <a:ext cx="13933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smtClean="0">
                <a:solidFill>
                  <a:srgbClr val="FFFFFF"/>
                </a:solidFill>
                <a:latin typeface="Myriad Pro" pitchFamily="34" charset="0"/>
              </a:rPr>
              <a:t>Object Model</a:t>
            </a:r>
            <a:endParaRPr lang="en-US" sz="1600" dirty="0">
              <a:solidFill>
                <a:srgbClr val="FFFFFF"/>
              </a:solidFill>
              <a:latin typeface="Myriad Pro" pitchFamily="34" charset="0"/>
            </a:endParaRPr>
          </a:p>
        </p:txBody>
      </p:sp>
      <p:sp>
        <p:nvSpPr>
          <p:cNvPr id="9" name="Text Box 25"/>
          <p:cNvSpPr txBox="1">
            <a:spLocks noChangeArrowheads="1"/>
          </p:cNvSpPr>
          <p:nvPr/>
        </p:nvSpPr>
        <p:spPr bwMode="auto">
          <a:xfrm>
            <a:off x="1777250" y="2450195"/>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Object </a:t>
            </a:r>
            <a:endParaRPr lang="en-US" dirty="0">
              <a:solidFill>
                <a:srgbClr val="0070C0"/>
              </a:solidFill>
              <a:latin typeface="Myriad Pro" pitchFamily="34" charset="0"/>
            </a:endParaRPr>
          </a:p>
        </p:txBody>
      </p:sp>
      <p:sp>
        <p:nvSpPr>
          <p:cNvPr id="10" name="AutoShape 12"/>
          <p:cNvSpPr>
            <a:spLocks noChangeArrowheads="1"/>
          </p:cNvSpPr>
          <p:nvPr/>
        </p:nvSpPr>
        <p:spPr bwMode="auto">
          <a:xfrm>
            <a:off x="5384800" y="2098676"/>
            <a:ext cx="2295525" cy="3155950"/>
          </a:xfrm>
          <a:prstGeom prst="roundRect">
            <a:avLst>
              <a:gd name="adj" fmla="val 4690"/>
            </a:avLst>
          </a:prstGeom>
          <a:noFill/>
          <a:ln w="57150">
            <a:solidFill>
              <a:srgbClr val="4B71DD"/>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3"/>
          <p:cNvSpPr>
            <a:spLocks noChangeArrowheads="1"/>
          </p:cNvSpPr>
          <p:nvPr/>
        </p:nvSpPr>
        <p:spPr bwMode="gray">
          <a:xfrm>
            <a:off x="5600700" y="1955801"/>
            <a:ext cx="1863725" cy="287337"/>
          </a:xfrm>
          <a:prstGeom prst="roundRect">
            <a:avLst>
              <a:gd name="adj" fmla="val 50000"/>
            </a:avLst>
          </a:prstGeom>
          <a:gradFill rotWithShape="1">
            <a:gsLst>
              <a:gs pos="0">
                <a:srgbClr val="6D8CE5"/>
              </a:gs>
              <a:gs pos="100000">
                <a:srgbClr val="6D8CE5">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4"/>
          <p:cNvSpPr>
            <a:spLocks noChangeArrowheads="1"/>
          </p:cNvSpPr>
          <p:nvPr/>
        </p:nvSpPr>
        <p:spPr bwMode="gray">
          <a:xfrm flipH="1">
            <a:off x="7286625" y="2027238"/>
            <a:ext cx="71438"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5"/>
          <p:cNvSpPr>
            <a:spLocks noChangeArrowheads="1"/>
          </p:cNvSpPr>
          <p:nvPr/>
        </p:nvSpPr>
        <p:spPr bwMode="gray">
          <a:xfrm flipH="1">
            <a:off x="5703888" y="2027238"/>
            <a:ext cx="71437" cy="142875"/>
          </a:xfrm>
          <a:prstGeom prst="octagon">
            <a:avLst>
              <a:gd name="adj" fmla="val 29287"/>
            </a:avLst>
          </a:prstGeom>
          <a:solidFill>
            <a:srgbClr val="6FC5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21"/>
          <p:cNvSpPr txBox="1">
            <a:spLocks noChangeArrowheads="1"/>
          </p:cNvSpPr>
          <p:nvPr/>
        </p:nvSpPr>
        <p:spPr bwMode="gray">
          <a:xfrm>
            <a:off x="5880100" y="1938338"/>
            <a:ext cx="15504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smtClean="0">
                <a:solidFill>
                  <a:srgbClr val="FFFFFF"/>
                </a:solidFill>
                <a:latin typeface="Myriad Pro" pitchFamily="34" charset="0"/>
              </a:rPr>
              <a:t>Relation Model</a:t>
            </a:r>
            <a:endParaRPr lang="en-US" sz="1600" dirty="0">
              <a:solidFill>
                <a:srgbClr val="FFFFFF"/>
              </a:solidFill>
              <a:latin typeface="Myriad Pro" pitchFamily="34" charset="0"/>
            </a:endParaRPr>
          </a:p>
        </p:txBody>
      </p:sp>
      <p:sp>
        <p:nvSpPr>
          <p:cNvPr id="15" name="Text Box 25"/>
          <p:cNvSpPr txBox="1">
            <a:spLocks noChangeArrowheads="1"/>
          </p:cNvSpPr>
          <p:nvPr/>
        </p:nvSpPr>
        <p:spPr bwMode="auto">
          <a:xfrm>
            <a:off x="5470525" y="2300288"/>
            <a:ext cx="2133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dirty="0" err="1">
                <a:solidFill>
                  <a:srgbClr val="FFFFFF"/>
                </a:solidFill>
              </a:rPr>
              <a:t>ThemeGallery</a:t>
            </a:r>
            <a:r>
              <a:rPr lang="en-US" dirty="0">
                <a:solidFill>
                  <a:srgbClr val="FFFFFF"/>
                </a:solidFill>
              </a:rPr>
              <a:t> is a Design </a:t>
            </a:r>
            <a:r>
              <a:rPr lang="en-US" dirty="0" smtClean="0">
                <a:solidFill>
                  <a:srgbClr val="FFFFFF"/>
                </a:solidFill>
              </a:rPr>
              <a:t>Content </a:t>
            </a:r>
            <a:r>
              <a:rPr lang="en-US" dirty="0">
                <a:solidFill>
                  <a:srgbClr val="FFFFFF"/>
                </a:solidFill>
              </a:rPr>
              <a:t>&amp; Contents mall developed by </a:t>
            </a:r>
            <a:r>
              <a:rPr lang="en-US" dirty="0" smtClean="0">
                <a:solidFill>
                  <a:srgbClr val="FFFFFF"/>
                </a:solidFill>
              </a:rPr>
              <a:t>Guild Design Inc.</a:t>
            </a:r>
            <a:endParaRPr lang="en-US" dirty="0">
              <a:solidFill>
                <a:srgbClr val="FFFFFF"/>
              </a:solidFill>
            </a:endParaRPr>
          </a:p>
        </p:txBody>
      </p:sp>
      <p:sp>
        <p:nvSpPr>
          <p:cNvPr id="16" name="Text Box 25"/>
          <p:cNvSpPr txBox="1">
            <a:spLocks noChangeArrowheads="1"/>
          </p:cNvSpPr>
          <p:nvPr/>
        </p:nvSpPr>
        <p:spPr bwMode="auto">
          <a:xfrm>
            <a:off x="5562600" y="2468649"/>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err="1" smtClean="0">
                <a:solidFill>
                  <a:srgbClr val="0070C0"/>
                </a:solidFill>
                <a:latin typeface="Myriad Pro" pitchFamily="34" charset="0"/>
              </a:rPr>
              <a:t>Tuple</a:t>
            </a:r>
            <a:r>
              <a:rPr lang="en-US" dirty="0" err="1" smtClean="0">
                <a:solidFill>
                  <a:srgbClr val="FFFFFF"/>
                </a:solidFill>
              </a:rPr>
              <a:t>Digital</a:t>
            </a:r>
            <a:r>
              <a:rPr lang="en-US" dirty="0" smtClean="0">
                <a:solidFill>
                  <a:srgbClr val="FFFFFF"/>
                </a:solidFill>
              </a:rPr>
              <a:t> </a:t>
            </a:r>
            <a:endParaRPr lang="en-US" dirty="0">
              <a:solidFill>
                <a:srgbClr val="0070C0"/>
              </a:solidFill>
              <a:latin typeface="Myriad Pro" pitchFamily="34" charset="0"/>
            </a:endParaRPr>
          </a:p>
        </p:txBody>
      </p:sp>
      <p:sp>
        <p:nvSpPr>
          <p:cNvPr id="17" name="Text Box 25"/>
          <p:cNvSpPr txBox="1">
            <a:spLocks noChangeArrowheads="1"/>
          </p:cNvSpPr>
          <p:nvPr/>
        </p:nvSpPr>
        <p:spPr bwMode="auto">
          <a:xfrm>
            <a:off x="1763746" y="2985572"/>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Class </a:t>
            </a:r>
            <a:endParaRPr lang="en-US" dirty="0">
              <a:solidFill>
                <a:srgbClr val="0070C0"/>
              </a:solidFill>
              <a:latin typeface="Myriad Pro" pitchFamily="34" charset="0"/>
            </a:endParaRPr>
          </a:p>
        </p:txBody>
      </p:sp>
      <p:sp>
        <p:nvSpPr>
          <p:cNvPr id="18" name="Text Box 25"/>
          <p:cNvSpPr txBox="1">
            <a:spLocks noChangeArrowheads="1"/>
          </p:cNvSpPr>
          <p:nvPr/>
        </p:nvSpPr>
        <p:spPr bwMode="auto">
          <a:xfrm>
            <a:off x="5554444" y="2960668"/>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Entity</a:t>
            </a:r>
            <a:endParaRPr lang="en-US" dirty="0">
              <a:solidFill>
                <a:srgbClr val="0070C0"/>
              </a:solidFill>
              <a:latin typeface="Myriad Pro" pitchFamily="34" charset="0"/>
            </a:endParaRPr>
          </a:p>
        </p:txBody>
      </p:sp>
      <p:sp>
        <p:nvSpPr>
          <p:cNvPr id="19" name="Text Box 25"/>
          <p:cNvSpPr txBox="1">
            <a:spLocks noChangeArrowheads="1"/>
          </p:cNvSpPr>
          <p:nvPr/>
        </p:nvSpPr>
        <p:spPr bwMode="auto">
          <a:xfrm>
            <a:off x="1763746" y="3491985"/>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smtClean="0">
                <a:solidFill>
                  <a:srgbClr val="0070C0"/>
                </a:solidFill>
                <a:latin typeface="Myriad Pro" pitchFamily="34" charset="0"/>
              </a:rPr>
              <a:t>Attribute</a:t>
            </a:r>
            <a:endParaRPr lang="en-US" dirty="0">
              <a:solidFill>
                <a:srgbClr val="0070C0"/>
              </a:solidFill>
              <a:latin typeface="Myriad Pro" pitchFamily="34" charset="0"/>
            </a:endParaRPr>
          </a:p>
        </p:txBody>
      </p:sp>
      <p:sp>
        <p:nvSpPr>
          <p:cNvPr id="20" name="Text Box 25"/>
          <p:cNvSpPr txBox="1">
            <a:spLocks noChangeArrowheads="1"/>
          </p:cNvSpPr>
          <p:nvPr/>
        </p:nvSpPr>
        <p:spPr bwMode="auto">
          <a:xfrm>
            <a:off x="5566019" y="349999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Attribute</a:t>
            </a:r>
            <a:endParaRPr lang="en-US" dirty="0">
              <a:solidFill>
                <a:srgbClr val="0070C0"/>
              </a:solidFill>
              <a:latin typeface="Myriad Pro" pitchFamily="34" charset="0"/>
            </a:endParaRPr>
          </a:p>
        </p:txBody>
      </p:sp>
      <p:sp>
        <p:nvSpPr>
          <p:cNvPr id="21" name="Text Box 25"/>
          <p:cNvSpPr txBox="1">
            <a:spLocks noChangeArrowheads="1"/>
          </p:cNvSpPr>
          <p:nvPr/>
        </p:nvSpPr>
        <p:spPr bwMode="auto">
          <a:xfrm>
            <a:off x="1759559" y="411480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Relation</a:t>
            </a:r>
            <a:endParaRPr lang="en-US" dirty="0">
              <a:solidFill>
                <a:srgbClr val="0070C0"/>
              </a:solidFill>
              <a:latin typeface="Myriad Pro" pitchFamily="34" charset="0"/>
            </a:endParaRPr>
          </a:p>
        </p:txBody>
      </p:sp>
      <p:sp>
        <p:nvSpPr>
          <p:cNvPr id="22" name="Text Box 25"/>
          <p:cNvSpPr txBox="1">
            <a:spLocks noChangeArrowheads="1"/>
          </p:cNvSpPr>
          <p:nvPr/>
        </p:nvSpPr>
        <p:spPr bwMode="auto">
          <a:xfrm>
            <a:off x="5562600" y="411480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Relation</a:t>
            </a:r>
            <a:endParaRPr lang="en-US" dirty="0">
              <a:solidFill>
                <a:srgbClr val="0070C0"/>
              </a:solidFill>
              <a:latin typeface="Myriad Pro" pitchFamily="34" charset="0"/>
            </a:endParaRPr>
          </a:p>
        </p:txBody>
      </p:sp>
      <p:grpSp>
        <p:nvGrpSpPr>
          <p:cNvPr id="23" name="Group 22"/>
          <p:cNvGrpSpPr/>
          <p:nvPr/>
        </p:nvGrpSpPr>
        <p:grpSpPr>
          <a:xfrm>
            <a:off x="3581400" y="2362200"/>
            <a:ext cx="1965325" cy="338554"/>
            <a:chOff x="3581400" y="2362200"/>
            <a:chExt cx="1965325" cy="338554"/>
          </a:xfrm>
        </p:grpSpPr>
        <p:cxnSp>
          <p:nvCxnSpPr>
            <p:cNvPr id="24" name="Straight Arrow Connector 23"/>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78922" y="2362200"/>
              <a:ext cx="1055078" cy="338554"/>
            </a:xfrm>
            <a:prstGeom prst="rect">
              <a:avLst/>
            </a:prstGeom>
            <a:noFill/>
          </p:spPr>
          <p:txBody>
            <a:bodyPr wrap="square" rtlCol="0">
              <a:spAutoFit/>
            </a:bodyPr>
            <a:lstStyle/>
            <a:p>
              <a:r>
                <a:rPr lang="en-US" sz="1600" dirty="0">
                  <a:solidFill>
                    <a:srgbClr val="0070C0"/>
                  </a:solidFill>
                </a:rPr>
                <a:t>Similar</a:t>
              </a:r>
            </a:p>
          </p:txBody>
        </p:sp>
      </p:grpSp>
      <p:grpSp>
        <p:nvGrpSpPr>
          <p:cNvPr id="26" name="Group 25"/>
          <p:cNvGrpSpPr/>
          <p:nvPr/>
        </p:nvGrpSpPr>
        <p:grpSpPr>
          <a:xfrm>
            <a:off x="3581400" y="2895600"/>
            <a:ext cx="1965325" cy="338554"/>
            <a:chOff x="3581400" y="2373868"/>
            <a:chExt cx="1965325" cy="338554"/>
          </a:xfrm>
        </p:grpSpPr>
        <p:cxnSp>
          <p:nvCxnSpPr>
            <p:cNvPr id="27" name="Straight Arrow Connector 26"/>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278922" y="2373868"/>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grpSp>
        <p:nvGrpSpPr>
          <p:cNvPr id="29" name="Group 28"/>
          <p:cNvGrpSpPr/>
          <p:nvPr/>
        </p:nvGrpSpPr>
        <p:grpSpPr>
          <a:xfrm>
            <a:off x="3581400" y="3429000"/>
            <a:ext cx="1965325" cy="338554"/>
            <a:chOff x="3581400" y="2371764"/>
            <a:chExt cx="1965325" cy="338554"/>
          </a:xfrm>
        </p:grpSpPr>
        <p:cxnSp>
          <p:nvCxnSpPr>
            <p:cNvPr id="30" name="Straight Arrow Connector 29"/>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78922"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grpSp>
        <p:nvGrpSpPr>
          <p:cNvPr id="32" name="Group 31"/>
          <p:cNvGrpSpPr/>
          <p:nvPr/>
        </p:nvGrpSpPr>
        <p:grpSpPr>
          <a:xfrm>
            <a:off x="3562550" y="3960912"/>
            <a:ext cx="1965325" cy="338554"/>
            <a:chOff x="3581400" y="2371764"/>
            <a:chExt cx="1965325" cy="338554"/>
          </a:xfrm>
        </p:grpSpPr>
        <p:cxnSp>
          <p:nvCxnSpPr>
            <p:cNvPr id="33" name="Straight Arrow Connector 32"/>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26250"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sp>
        <p:nvSpPr>
          <p:cNvPr id="35" name="Title 1"/>
          <p:cNvSpPr>
            <a:spLocks noGrp="1"/>
          </p:cNvSpPr>
          <p:nvPr>
            <p:ph type="title"/>
          </p:nvPr>
        </p:nvSpPr>
        <p:spPr>
          <a:xfrm>
            <a:off x="1447800" y="0"/>
            <a:ext cx="7239000" cy="762000"/>
          </a:xfrm>
        </p:spPr>
        <p:txBody>
          <a:bodyPr/>
          <a:lstStyle/>
          <a:p>
            <a:r>
              <a:rPr lang="en-US" b="1" dirty="0" smtClean="0"/>
              <a:t>Object Model </a:t>
            </a:r>
            <a:r>
              <a:rPr lang="en-US" b="1" dirty="0" err="1" smtClean="0"/>
              <a:t>vs</a:t>
            </a:r>
            <a:r>
              <a:rPr lang="en-US" b="1" dirty="0" smtClean="0"/>
              <a:t> Relation Model</a:t>
            </a:r>
            <a:endParaRPr lang="en-US" dirty="0"/>
          </a:p>
        </p:txBody>
      </p:sp>
      <p:sp>
        <p:nvSpPr>
          <p:cNvPr id="36" name="Text Box 25"/>
          <p:cNvSpPr txBox="1">
            <a:spLocks noChangeArrowheads="1"/>
          </p:cNvSpPr>
          <p:nvPr/>
        </p:nvSpPr>
        <p:spPr bwMode="auto">
          <a:xfrm>
            <a:off x="1759559" y="4573488"/>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OID</a:t>
            </a:r>
            <a:endParaRPr lang="en-US" dirty="0">
              <a:solidFill>
                <a:srgbClr val="0070C0"/>
              </a:solidFill>
              <a:latin typeface="Myriad Pro" pitchFamily="34" charset="0"/>
            </a:endParaRPr>
          </a:p>
        </p:txBody>
      </p:sp>
      <p:sp>
        <p:nvSpPr>
          <p:cNvPr id="37" name="Text Box 25"/>
          <p:cNvSpPr txBox="1">
            <a:spLocks noChangeArrowheads="1"/>
          </p:cNvSpPr>
          <p:nvPr/>
        </p:nvSpPr>
        <p:spPr bwMode="auto">
          <a:xfrm>
            <a:off x="5562600" y="4573488"/>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solidFill>
                  <a:srgbClr val="0070C0"/>
                </a:solidFill>
                <a:latin typeface="Myriad Pro" pitchFamily="34" charset="0"/>
              </a:rPr>
              <a:t>Primary key</a:t>
            </a:r>
            <a:endParaRPr lang="en-US" dirty="0">
              <a:solidFill>
                <a:srgbClr val="0070C0"/>
              </a:solidFill>
              <a:latin typeface="Myriad Pro" pitchFamily="34" charset="0"/>
            </a:endParaRPr>
          </a:p>
        </p:txBody>
      </p:sp>
      <p:grpSp>
        <p:nvGrpSpPr>
          <p:cNvPr id="38" name="Group 37"/>
          <p:cNvGrpSpPr/>
          <p:nvPr/>
        </p:nvGrpSpPr>
        <p:grpSpPr>
          <a:xfrm>
            <a:off x="3562550" y="4419600"/>
            <a:ext cx="1965325" cy="338554"/>
            <a:chOff x="3581400" y="2371764"/>
            <a:chExt cx="1965325" cy="338554"/>
          </a:xfrm>
        </p:grpSpPr>
        <p:cxnSp>
          <p:nvCxnSpPr>
            <p:cNvPr id="39" name="Straight Arrow Connector 38"/>
            <p:cNvCxnSpPr/>
            <p:nvPr/>
          </p:nvCxnSpPr>
          <p:spPr>
            <a:xfrm>
              <a:off x="3581400" y="2667000"/>
              <a:ext cx="1965325"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226250" y="2371764"/>
              <a:ext cx="1055078" cy="338554"/>
            </a:xfrm>
            <a:prstGeom prst="rect">
              <a:avLst/>
            </a:prstGeom>
            <a:noFill/>
          </p:spPr>
          <p:txBody>
            <a:bodyPr wrap="square" rtlCol="0">
              <a:spAutoFit/>
            </a:bodyPr>
            <a:lstStyle/>
            <a:p>
              <a:r>
                <a:rPr lang="en-US" sz="1600" dirty="0" smtClean="0">
                  <a:solidFill>
                    <a:srgbClr val="0070C0"/>
                  </a:solidFill>
                </a:rPr>
                <a:t>Similar</a:t>
              </a:r>
              <a:endParaRPr lang="en-US" sz="1600" dirty="0">
                <a:solidFill>
                  <a:srgbClr val="0070C0"/>
                </a:solidFill>
              </a:endParaRPr>
            </a:p>
          </p:txBody>
        </p:sp>
      </p:grpSp>
    </p:spTree>
    <p:extLst>
      <p:ext uri="{BB962C8B-B14F-4D97-AF65-F5344CB8AC3E}">
        <p14:creationId xmlns:p14="http://schemas.microsoft.com/office/powerpoint/2010/main" val="193510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barn(outVertical)">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p:stCondLst>
                              <p:cond delay="500"/>
                            </p:stCondLst>
                            <p:childTnLst>
                              <p:par>
                                <p:cTn id="24" presetID="16" presetClass="entr" presetSubtype="37"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arn(outVertical)">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par>
                          <p:cTn id="35" fill="hold">
                            <p:stCondLst>
                              <p:cond delay="500"/>
                            </p:stCondLst>
                            <p:childTnLst>
                              <p:par>
                                <p:cTn id="36" presetID="16" presetClass="entr" presetSubtype="37"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arn(outVertical)">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par>
                          <p:cTn id="47" fill="hold">
                            <p:stCondLst>
                              <p:cond delay="500"/>
                            </p:stCondLst>
                            <p:childTnLst>
                              <p:par>
                                <p:cTn id="48" presetID="16" presetClass="entr" presetSubtype="37"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arn(outVertical)">
                                      <p:cBhvr>
                                        <p:cTn id="50" dur="5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childTnLst>
                          </p:cTn>
                        </p:par>
                        <p:par>
                          <p:cTn id="59" fill="hold">
                            <p:stCondLst>
                              <p:cond delay="500"/>
                            </p:stCondLst>
                            <p:childTnLst>
                              <p:par>
                                <p:cTn id="60" presetID="16" presetClass="entr" presetSubtype="37" fill="hold"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barn(outVertical)">
                                      <p:cBhvr>
                                        <p:cTn id="6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7" grpId="0"/>
      <p:bldP spid="18" grpId="0"/>
      <p:bldP spid="19" grpId="0"/>
      <p:bldP spid="20" grpId="0"/>
      <p:bldP spid="21" grpId="0"/>
      <p:bldP spid="22" grpId="0"/>
      <p:bldP spid="36" grpId="0"/>
      <p:bldP spid="3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24000" y="15240"/>
            <a:ext cx="7239000" cy="670560"/>
          </a:xfrm>
        </p:spPr>
        <p:txBody>
          <a:bodyPr>
            <a:normAutofit/>
          </a:bodyPr>
          <a:lstStyle/>
          <a:p>
            <a:r>
              <a:rPr lang="en-US" b="1" dirty="0" smtClean="0"/>
              <a:t>Object Data Language – ODL</a:t>
            </a:r>
            <a:endParaRPr lang="en-US" b="1" dirty="0"/>
          </a:p>
        </p:txBody>
      </p:sp>
      <p:sp>
        <p:nvSpPr>
          <p:cNvPr id="7" name="Content Placeholder 2"/>
          <p:cNvSpPr>
            <a:spLocks noGrp="1"/>
          </p:cNvSpPr>
          <p:nvPr>
            <p:ph idx="1"/>
          </p:nvPr>
        </p:nvSpPr>
        <p:spPr>
          <a:xfrm>
            <a:off x="457200" y="1600200"/>
            <a:ext cx="8229600" cy="4525963"/>
          </a:xfrm>
        </p:spPr>
        <p:txBody>
          <a:bodyPr/>
          <a:lstStyle/>
          <a:p>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ngữ</a:t>
            </a:r>
            <a:r>
              <a:rPr lang="en-US" dirty="0" smtClean="0"/>
              <a:t> </a:t>
            </a:r>
            <a:r>
              <a:rPr lang="en-US" dirty="0" err="1" smtClean="0"/>
              <a:t>nghĩa</a:t>
            </a:r>
            <a:r>
              <a:rPr lang="en-US" dirty="0" smtClean="0"/>
              <a:t> </a:t>
            </a:r>
            <a:r>
              <a:rPr lang="en-US" dirty="0" err="1" smtClean="0"/>
              <a:t>của</a:t>
            </a:r>
            <a:r>
              <a:rPr lang="en-US" dirty="0" smtClean="0"/>
              <a:t> OODBMS.</a:t>
            </a:r>
          </a:p>
          <a:p>
            <a:r>
              <a:rPr lang="en-US" dirty="0" err="1" smtClean="0"/>
              <a:t>Không</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bất</a:t>
            </a:r>
            <a:r>
              <a:rPr lang="en-US" dirty="0" smtClean="0"/>
              <a:t> </a:t>
            </a:r>
            <a:r>
              <a:rPr lang="en-US" dirty="0" err="1" smtClean="0"/>
              <a:t>kỳ</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nào</a:t>
            </a:r>
            <a:r>
              <a:rPr lang="en-US" dirty="0" smtClean="0"/>
              <a:t>.</a:t>
            </a:r>
          </a:p>
          <a:p>
            <a:r>
              <a:rPr lang="en-US" dirty="0" err="1" smtClean="0"/>
              <a:t>Dùng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a:t>
            </a:r>
          </a:p>
          <a:p>
            <a:r>
              <a:rPr lang="en-US" dirty="0" err="1" smtClean="0"/>
              <a:t>Không</a:t>
            </a:r>
            <a:r>
              <a:rPr lang="en-US" dirty="0" smtClean="0"/>
              <a:t> </a:t>
            </a:r>
            <a:r>
              <a:rPr lang="en-US" dirty="0" err="1" smtClean="0"/>
              <a:t>được</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 CSDL.</a:t>
            </a:r>
            <a:endParaRPr lang="en-US" dirty="0"/>
          </a:p>
        </p:txBody>
      </p:sp>
    </p:spTree>
    <p:extLst>
      <p:ext uri="{BB962C8B-B14F-4D97-AF65-F5344CB8AC3E}">
        <p14:creationId xmlns:p14="http://schemas.microsoft.com/office/powerpoint/2010/main" val="296885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1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1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1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2545080"/>
          <a:ext cx="3048000" cy="2468880"/>
        </p:xfrm>
        <a:graphic>
          <a:graphicData uri="http://schemas.openxmlformats.org/drawingml/2006/table">
            <a:tbl>
              <a:tblPr firstRow="1" bandRow="1">
                <a:tableStyleId>{5C22544A-7EE6-4342-B048-85BDC9FD1C3A}</a:tableStyleId>
              </a:tblPr>
              <a:tblGrid>
                <a:gridCol w="3048000"/>
              </a:tblGrid>
              <a:tr h="370840">
                <a:tc>
                  <a:txBody>
                    <a:bodyPr/>
                    <a:lstStyle/>
                    <a:p>
                      <a:r>
                        <a:rPr lang="en-US" sz="2400" dirty="0" smtClean="0"/>
                        <a:t>MOVIE</a:t>
                      </a:r>
                      <a:endParaRPr lang="en-US" sz="2400" dirty="0"/>
                    </a:p>
                  </a:txBody>
                  <a:tcPr/>
                </a:tc>
              </a:tr>
              <a:tr h="314960">
                <a:tc>
                  <a:txBody>
                    <a:bodyPr/>
                    <a:lstStyle/>
                    <a:p>
                      <a:r>
                        <a:rPr lang="en-US" sz="2400" b="1" dirty="0" err="1" smtClean="0"/>
                        <a:t>movieName</a:t>
                      </a:r>
                      <a:endParaRPr lang="en-US" sz="2400" b="1" dirty="0"/>
                    </a:p>
                  </a:txBody>
                  <a:tcPr/>
                </a:tc>
              </a:tr>
              <a:tr h="370840">
                <a:tc>
                  <a:txBody>
                    <a:bodyPr/>
                    <a:lstStyle/>
                    <a:p>
                      <a:r>
                        <a:rPr lang="en-US" sz="2400" dirty="0" smtClean="0"/>
                        <a:t>start:</a:t>
                      </a:r>
                      <a:r>
                        <a:rPr lang="en-US" sz="2400" baseline="0" dirty="0" smtClean="0"/>
                        <a:t> date</a:t>
                      </a:r>
                    </a:p>
                    <a:p>
                      <a:r>
                        <a:rPr lang="en-US" sz="2400" baseline="0" dirty="0" smtClean="0"/>
                        <a:t>end: date</a:t>
                      </a:r>
                    </a:p>
                    <a:p>
                      <a:r>
                        <a:rPr lang="en-US" sz="2400" baseline="0" dirty="0" err="1" smtClean="0"/>
                        <a:t>movieName</a:t>
                      </a:r>
                      <a:r>
                        <a:rPr lang="en-US" sz="2400" baseline="0" dirty="0" smtClean="0"/>
                        <a:t>: string</a:t>
                      </a:r>
                    </a:p>
                  </a:txBody>
                  <a:tcPr/>
                </a:tc>
              </a:tr>
            </a:tbl>
          </a:graphicData>
        </a:graphic>
      </p:graphicFrame>
      <p:graphicFrame>
        <p:nvGraphicFramePr>
          <p:cNvPr id="5" name="Table 4"/>
          <p:cNvGraphicFramePr>
            <a:graphicFrameLocks noGrp="1"/>
          </p:cNvGraphicFramePr>
          <p:nvPr/>
        </p:nvGraphicFramePr>
        <p:xfrm>
          <a:off x="5791200" y="2392680"/>
          <a:ext cx="3048000" cy="3657600"/>
        </p:xfrm>
        <a:graphic>
          <a:graphicData uri="http://schemas.openxmlformats.org/drawingml/2006/table">
            <a:tbl>
              <a:tblPr firstRow="1" bandRow="1">
                <a:tableStyleId>{5C22544A-7EE6-4342-B048-85BDC9FD1C3A}</a:tableStyleId>
              </a:tblPr>
              <a:tblGrid>
                <a:gridCol w="3048000"/>
              </a:tblGrid>
              <a:tr h="370840">
                <a:tc>
                  <a:txBody>
                    <a:bodyPr/>
                    <a:lstStyle/>
                    <a:p>
                      <a:r>
                        <a:rPr lang="en-US" sz="2400" dirty="0" smtClean="0"/>
                        <a:t>THEATER</a:t>
                      </a:r>
                      <a:endParaRPr lang="en-US" sz="2400" dirty="0"/>
                    </a:p>
                  </a:txBody>
                  <a:tcPr/>
                </a:tc>
              </a:tr>
              <a:tr h="370840">
                <a:tc>
                  <a:txBody>
                    <a:bodyPr/>
                    <a:lstStyle/>
                    <a:p>
                      <a:r>
                        <a:rPr lang="en-US" sz="2400" b="1" dirty="0" err="1" smtClean="0"/>
                        <a:t>theaterName</a:t>
                      </a:r>
                      <a:endParaRPr lang="en-US" sz="2400" b="1" dirty="0"/>
                    </a:p>
                  </a:txBody>
                  <a:tcPr/>
                </a:tc>
              </a:tr>
              <a:tr h="370840">
                <a:tc>
                  <a:txBody>
                    <a:bodyPr/>
                    <a:lstStyle/>
                    <a:p>
                      <a:r>
                        <a:rPr lang="en-US" sz="2400" baseline="0" dirty="0" err="1" smtClean="0"/>
                        <a:t>theaterName</a:t>
                      </a:r>
                      <a:r>
                        <a:rPr lang="en-US" sz="2400" baseline="0" dirty="0" smtClean="0"/>
                        <a:t>: string</a:t>
                      </a:r>
                    </a:p>
                    <a:p>
                      <a:r>
                        <a:rPr lang="en-US" sz="2400" baseline="0" dirty="0" smtClean="0"/>
                        <a:t>address: string</a:t>
                      </a:r>
                    </a:p>
                    <a:p>
                      <a:r>
                        <a:rPr lang="en-US" sz="2400" baseline="0" dirty="0" err="1" smtClean="0"/>
                        <a:t>ticketPrice</a:t>
                      </a:r>
                      <a:r>
                        <a:rPr lang="en-US" sz="2400" baseline="0" dirty="0" smtClean="0"/>
                        <a:t>: integer</a:t>
                      </a:r>
                    </a:p>
                  </a:txBody>
                  <a:tcPr/>
                </a:tc>
              </a:tr>
              <a:tr h="370840">
                <a:tc>
                  <a:txBody>
                    <a:bodyPr/>
                    <a:lstStyle/>
                    <a:p>
                      <a:r>
                        <a:rPr lang="en-US" sz="2400" baseline="0" dirty="0" err="1" smtClean="0"/>
                        <a:t>numshowing</a:t>
                      </a:r>
                      <a:r>
                        <a:rPr lang="en-US" sz="2400" baseline="0" dirty="0" smtClean="0"/>
                        <a:t>(): float</a:t>
                      </a:r>
                    </a:p>
                  </a:txBody>
                  <a:tcPr/>
                </a:tc>
              </a:tr>
            </a:tbl>
          </a:graphicData>
        </a:graphic>
      </p:graphicFrame>
      <p:pic>
        <p:nvPicPr>
          <p:cNvPr id="6" name="Picture 3"/>
          <p:cNvPicPr>
            <a:picLocks noChangeAspect="1" noChangeArrowheads="1"/>
          </p:cNvPicPr>
          <p:nvPr/>
        </p:nvPicPr>
        <p:blipFill>
          <a:blip r:embed="rId2" cstate="print"/>
          <a:srcRect/>
          <a:stretch>
            <a:fillRect/>
          </a:stretch>
        </p:blipFill>
        <p:spPr bwMode="auto">
          <a:xfrm>
            <a:off x="3505200" y="2667000"/>
            <a:ext cx="2209800" cy="228600"/>
          </a:xfrm>
          <a:prstGeom prst="rect">
            <a:avLst/>
          </a:prstGeom>
          <a:noFill/>
          <a:ln w="9525">
            <a:noFill/>
            <a:miter lim="800000"/>
            <a:headEnd/>
            <a:tailEnd/>
          </a:ln>
        </p:spPr>
      </p:pic>
      <p:sp>
        <p:nvSpPr>
          <p:cNvPr id="7" name="TextBox 6"/>
          <p:cNvSpPr txBox="1"/>
          <p:nvPr/>
        </p:nvSpPr>
        <p:spPr>
          <a:xfrm>
            <a:off x="3735411" y="2209800"/>
            <a:ext cx="1150828" cy="461665"/>
          </a:xfrm>
          <a:prstGeom prst="rect">
            <a:avLst/>
          </a:prstGeom>
          <a:noFill/>
        </p:spPr>
        <p:txBody>
          <a:bodyPr wrap="none" rtlCol="0">
            <a:spAutoFit/>
          </a:bodyPr>
          <a:lstStyle/>
          <a:p>
            <a:r>
              <a:rPr lang="en-US" sz="2400" b="1" dirty="0" err="1" smtClean="0"/>
              <a:t>showAt</a:t>
            </a:r>
            <a:endParaRPr lang="en-US" sz="2400" b="1" dirty="0"/>
          </a:p>
        </p:txBody>
      </p:sp>
      <p:sp>
        <p:nvSpPr>
          <p:cNvPr id="8" name="TextBox 7"/>
          <p:cNvSpPr txBox="1"/>
          <p:nvPr/>
        </p:nvSpPr>
        <p:spPr>
          <a:xfrm>
            <a:off x="3962400" y="2876490"/>
            <a:ext cx="1834605" cy="461665"/>
          </a:xfrm>
          <a:prstGeom prst="rect">
            <a:avLst/>
          </a:prstGeom>
          <a:noFill/>
        </p:spPr>
        <p:txBody>
          <a:bodyPr wrap="none" rtlCol="0">
            <a:spAutoFit/>
          </a:bodyPr>
          <a:lstStyle/>
          <a:p>
            <a:r>
              <a:rPr lang="en-US" sz="2400" b="1" dirty="0" err="1" smtClean="0"/>
              <a:t>nowShowing</a:t>
            </a:r>
            <a:endParaRPr lang="en-US" sz="2400" b="1" dirty="0"/>
          </a:p>
        </p:txBody>
      </p:sp>
    </p:spTree>
    <p:extLst>
      <p:ext uri="{BB962C8B-B14F-4D97-AF65-F5344CB8AC3E}">
        <p14:creationId xmlns:p14="http://schemas.microsoft.com/office/powerpoint/2010/main" val="1624634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981200"/>
            <a:ext cx="8229600" cy="4525963"/>
          </a:xfrm>
        </p:spPr>
        <p:txBody>
          <a:bodyPr>
            <a:normAutofit/>
          </a:bodyPr>
          <a:lstStyle/>
          <a:p>
            <a:pPr>
              <a:buNone/>
            </a:pPr>
            <a:r>
              <a:rPr lang="en-US" b="1" smtClean="0"/>
              <a:t>interface Movie</a:t>
            </a:r>
          </a:p>
          <a:p>
            <a:pPr>
              <a:buNone/>
            </a:pPr>
            <a:r>
              <a:rPr lang="en-US" b="1" smtClean="0"/>
              <a:t>(extent Movies key movieName)</a:t>
            </a:r>
          </a:p>
          <a:p>
            <a:pPr>
              <a:buNone/>
            </a:pPr>
            <a:r>
              <a:rPr lang="en-US" b="1" smtClean="0"/>
              <a:t>{</a:t>
            </a:r>
          </a:p>
          <a:p>
            <a:pPr>
              <a:buNone/>
            </a:pPr>
            <a:r>
              <a:rPr lang="en-US" b="1" smtClean="0"/>
              <a:t>	attribute</a:t>
            </a:r>
            <a:r>
              <a:rPr lang="en-US" smtClean="0"/>
              <a:t> </a:t>
            </a:r>
            <a:r>
              <a:rPr lang="en-US" i="1" smtClean="0"/>
              <a:t>date</a:t>
            </a:r>
            <a:r>
              <a:rPr lang="en-US" smtClean="0"/>
              <a:t> start;</a:t>
            </a:r>
            <a:endParaRPr lang="en-US" b="1" smtClean="0"/>
          </a:p>
          <a:p>
            <a:pPr>
              <a:buNone/>
            </a:pPr>
            <a:r>
              <a:rPr lang="en-US" smtClean="0"/>
              <a:t>	</a:t>
            </a:r>
            <a:r>
              <a:rPr lang="en-US" b="1" smtClean="0"/>
              <a:t>attribute</a:t>
            </a:r>
            <a:r>
              <a:rPr lang="en-US" smtClean="0"/>
              <a:t> </a:t>
            </a:r>
            <a:r>
              <a:rPr lang="en-US" i="1" smtClean="0"/>
              <a:t>date</a:t>
            </a:r>
            <a:r>
              <a:rPr lang="en-US" smtClean="0"/>
              <a:t> end;</a:t>
            </a:r>
            <a:br>
              <a:rPr lang="en-US" smtClean="0"/>
            </a:br>
            <a:r>
              <a:rPr lang="en-US" b="1" smtClean="0"/>
              <a:t>attribute</a:t>
            </a:r>
            <a:r>
              <a:rPr lang="en-US" smtClean="0"/>
              <a:t> </a:t>
            </a:r>
            <a:r>
              <a:rPr lang="en-US" i="1" smtClean="0"/>
              <a:t>string</a:t>
            </a:r>
            <a:r>
              <a:rPr lang="en-US" smtClean="0"/>
              <a:t> movieName;</a:t>
            </a:r>
            <a:br>
              <a:rPr lang="en-US" smtClean="0"/>
            </a:br>
            <a:r>
              <a:rPr lang="en-US" b="1" smtClean="0"/>
              <a:t>relationship </a:t>
            </a:r>
            <a:r>
              <a:rPr lang="en-US" i="1" smtClean="0"/>
              <a:t>Set</a:t>
            </a:r>
            <a:r>
              <a:rPr lang="en-US" smtClean="0"/>
              <a:t>&lt;Theater&gt; shownAt </a:t>
            </a:r>
            <a:r>
              <a:rPr lang="en-US" b="1" smtClean="0"/>
              <a:t>inverse </a:t>
            </a:r>
            <a:r>
              <a:rPr lang="en-US" smtClean="0"/>
              <a:t>Theater::nowShowing;</a:t>
            </a:r>
          </a:p>
          <a:p>
            <a:pPr>
              <a:buNone/>
            </a:pPr>
            <a:r>
              <a:rPr lang="en-US" b="1" smtClean="0"/>
              <a:t>}</a:t>
            </a:r>
            <a:endParaRPr lang="en-US" b="1" dirty="0" smtClean="0"/>
          </a:p>
        </p:txBody>
      </p:sp>
      <p:sp>
        <p:nvSpPr>
          <p:cNvPr id="5" name="Oval 4"/>
          <p:cNvSpPr/>
          <p:nvPr/>
        </p:nvSpPr>
        <p:spPr>
          <a:xfrm>
            <a:off x="914400" y="9144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Class</a:t>
            </a:r>
            <a:endParaRPr lang="en-US" sz="2400" b="1" dirty="0">
              <a:solidFill>
                <a:srgbClr val="0000FF"/>
              </a:solidFill>
            </a:endParaRPr>
          </a:p>
        </p:txBody>
      </p:sp>
      <p:cxnSp>
        <p:nvCxnSpPr>
          <p:cNvPr id="7" name="Straight Arrow Connector 6"/>
          <p:cNvCxnSpPr/>
          <p:nvPr/>
        </p:nvCxnSpPr>
        <p:spPr>
          <a:xfrm>
            <a:off x="2057400" y="1447800"/>
            <a:ext cx="533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962400" y="1371600"/>
            <a:ext cx="29718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Collection of Class</a:t>
            </a:r>
            <a:endParaRPr lang="en-US" sz="2400" b="1" dirty="0">
              <a:solidFill>
                <a:srgbClr val="0000FF"/>
              </a:solidFill>
            </a:endParaRPr>
          </a:p>
        </p:txBody>
      </p:sp>
      <p:cxnSp>
        <p:nvCxnSpPr>
          <p:cNvPr id="14" name="Straight Arrow Connector 13"/>
          <p:cNvCxnSpPr/>
          <p:nvPr/>
        </p:nvCxnSpPr>
        <p:spPr>
          <a:xfrm flipH="1">
            <a:off x="2667000" y="2057400"/>
            <a:ext cx="2286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567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676400"/>
            <a:ext cx="8382000" cy="3785652"/>
          </a:xfrm>
          <a:prstGeom prst="rect">
            <a:avLst/>
          </a:prstGeom>
        </p:spPr>
        <p:txBody>
          <a:bodyPr wrap="square">
            <a:spAutoFit/>
          </a:bodyPr>
          <a:lstStyle/>
          <a:p>
            <a:r>
              <a:rPr lang="en-US" sz="2400" b="1" dirty="0" smtClean="0"/>
              <a:t>interface Theater</a:t>
            </a:r>
          </a:p>
          <a:p>
            <a:r>
              <a:rPr lang="en-US" sz="2400" b="1" dirty="0" smtClean="0"/>
              <a:t>(extent Theaters key </a:t>
            </a:r>
            <a:r>
              <a:rPr lang="en-US" sz="2400" b="1" dirty="0" err="1" smtClean="0"/>
              <a:t>theaterName</a:t>
            </a:r>
            <a:r>
              <a:rPr lang="en-US" sz="2400" b="1" dirty="0" smtClean="0"/>
              <a:t>)</a:t>
            </a:r>
          </a:p>
          <a:p>
            <a:r>
              <a:rPr lang="en-US" sz="2400" b="1" dirty="0" smtClean="0"/>
              <a:t>{</a:t>
            </a:r>
          </a:p>
          <a:p>
            <a:r>
              <a:rPr lang="en-US" sz="2400" b="1" dirty="0" smtClean="0"/>
              <a:t>      attribute</a:t>
            </a:r>
            <a:r>
              <a:rPr lang="en-US" sz="2400" dirty="0" smtClean="0"/>
              <a:t> </a:t>
            </a:r>
            <a:r>
              <a:rPr lang="en-US" sz="2400" i="1" dirty="0" smtClean="0"/>
              <a:t>string</a:t>
            </a:r>
            <a:r>
              <a:rPr lang="en-US" sz="2400" dirty="0" smtClean="0"/>
              <a:t> </a:t>
            </a:r>
            <a:r>
              <a:rPr lang="en-US" sz="2400" dirty="0" err="1" smtClean="0"/>
              <a:t>theaterName</a:t>
            </a:r>
            <a:r>
              <a:rPr lang="en-US" sz="2400" dirty="0" smtClean="0"/>
              <a:t>;</a:t>
            </a:r>
            <a:endParaRPr lang="en-US" sz="2400" b="1" dirty="0" smtClean="0"/>
          </a:p>
          <a:p>
            <a:r>
              <a:rPr lang="en-US" sz="2400" b="1" dirty="0" smtClean="0"/>
              <a:t>      attribute</a:t>
            </a:r>
            <a:r>
              <a:rPr lang="en-US" sz="2400" dirty="0" smtClean="0"/>
              <a:t> </a:t>
            </a:r>
            <a:r>
              <a:rPr lang="en-US" sz="2400" i="1" dirty="0" smtClean="0"/>
              <a:t>string</a:t>
            </a:r>
            <a:r>
              <a:rPr lang="en-US" sz="2400" dirty="0" smtClean="0"/>
              <a:t> address;</a:t>
            </a:r>
            <a:br>
              <a:rPr lang="en-US" sz="2400" dirty="0" smtClean="0"/>
            </a:br>
            <a:r>
              <a:rPr lang="en-US" sz="2400" b="1" dirty="0" smtClean="0"/>
              <a:t>      attribute </a:t>
            </a:r>
            <a:r>
              <a:rPr lang="en-US" sz="2400" i="1" dirty="0" smtClean="0"/>
              <a:t>integer</a:t>
            </a:r>
            <a:r>
              <a:rPr lang="en-US" sz="2400" dirty="0" smtClean="0"/>
              <a:t> </a:t>
            </a:r>
            <a:r>
              <a:rPr lang="en-US" sz="2400" dirty="0" err="1" smtClean="0"/>
              <a:t>ticketPrice</a:t>
            </a:r>
            <a:r>
              <a:rPr lang="en-US" sz="2400" dirty="0" smtClean="0"/>
              <a:t>;</a:t>
            </a:r>
            <a:br>
              <a:rPr lang="en-US" sz="2400" dirty="0" smtClean="0"/>
            </a:br>
            <a:r>
              <a:rPr lang="en-US" sz="2400" dirty="0" smtClean="0"/>
              <a:t>      </a:t>
            </a:r>
            <a:r>
              <a:rPr lang="en-US" sz="2400" b="1" dirty="0" smtClean="0"/>
              <a:t>relationship</a:t>
            </a:r>
            <a:r>
              <a:rPr lang="en-US" sz="2400" dirty="0" smtClean="0"/>
              <a:t> </a:t>
            </a:r>
            <a:r>
              <a:rPr lang="en-US" sz="2400" i="1" dirty="0" smtClean="0"/>
              <a:t>Set&lt;</a:t>
            </a:r>
            <a:r>
              <a:rPr lang="en-US" sz="2400" dirty="0" smtClean="0"/>
              <a:t>Movie&gt; </a:t>
            </a:r>
            <a:r>
              <a:rPr lang="en-US" sz="2400" dirty="0" err="1" smtClean="0"/>
              <a:t>nowShowing</a:t>
            </a:r>
            <a:r>
              <a:rPr lang="en-US" sz="2400" dirty="0" smtClean="0"/>
              <a:t> </a:t>
            </a:r>
            <a:r>
              <a:rPr lang="en-US" sz="2400" b="1" dirty="0" smtClean="0"/>
              <a:t>inverse</a:t>
            </a:r>
            <a:r>
              <a:rPr lang="en-US" sz="2400" dirty="0" smtClean="0"/>
              <a:t>       Movie:: </a:t>
            </a:r>
            <a:r>
              <a:rPr lang="en-US" sz="2400" dirty="0" err="1" smtClean="0"/>
              <a:t>shownAt</a:t>
            </a:r>
            <a:r>
              <a:rPr lang="en-US" sz="2400" dirty="0" smtClean="0"/>
              <a:t>;</a:t>
            </a:r>
          </a:p>
          <a:p>
            <a:r>
              <a:rPr lang="en-US" sz="2400" i="1" dirty="0" smtClean="0"/>
              <a:t>      float </a:t>
            </a:r>
            <a:r>
              <a:rPr lang="en-US" sz="2400" dirty="0" err="1" smtClean="0"/>
              <a:t>numshowing</a:t>
            </a:r>
            <a:r>
              <a:rPr lang="en-US" sz="2400" dirty="0" smtClean="0"/>
              <a:t>() raises(</a:t>
            </a:r>
            <a:r>
              <a:rPr lang="en-US" sz="2400" dirty="0" err="1" smtClean="0"/>
              <a:t>errorCountingMovies</a:t>
            </a:r>
            <a:r>
              <a:rPr lang="en-US" sz="2400" dirty="0" smtClean="0"/>
              <a:t>);</a:t>
            </a:r>
          </a:p>
          <a:p>
            <a:r>
              <a:rPr lang="en-US" sz="2400" b="1" dirty="0" smtClean="0"/>
              <a:t>}</a:t>
            </a:r>
          </a:p>
        </p:txBody>
      </p:sp>
    </p:spTree>
    <p:extLst>
      <p:ext uri="{BB962C8B-B14F-4D97-AF65-F5344CB8AC3E}">
        <p14:creationId xmlns:p14="http://schemas.microsoft.com/office/powerpoint/2010/main" val="1251943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5029200"/>
            <a:ext cx="4572000" cy="1366982"/>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8945" y="3085155"/>
            <a:ext cx="3358055" cy="179164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62772" y="1101436"/>
            <a:ext cx="4470399" cy="1676400"/>
          </a:xfrm>
          <a:prstGeom prst="rect">
            <a:avLst/>
          </a:prstGeom>
        </p:spPr>
      </p:pic>
      <p:pic>
        <p:nvPicPr>
          <p:cNvPr id="5"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a:xfrm>
            <a:off x="685800" y="4617435"/>
            <a:ext cx="1261435" cy="19807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a:xfrm>
            <a:off x="3977803" y="838199"/>
            <a:ext cx="1356197" cy="18616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9"/>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629400" y="4191000"/>
            <a:ext cx="2225675" cy="238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3268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0 0 L 0 0.25 E" pathEditMode="relative" ptsTypes="">
                                      <p:cBhvr>
                                        <p:cTn id="21" dur="1500" fill="hold"/>
                                        <p:tgtEl>
                                          <p:spTgt spid="9"/>
                                        </p:tgtEl>
                                        <p:attrNameLst>
                                          <p:attrName>ppt_x</p:attrName>
                                          <p:attrName>ppt_y</p:attrName>
                                        </p:attrNameLst>
                                      </p:cBhvr>
                                    </p:animMotion>
                                  </p:childTnLst>
                                </p:cTn>
                              </p:par>
                              <p:par>
                                <p:cTn id="22" presetID="6" presetClass="emph" presetSubtype="0" fill="hold" nodeType="withEffect">
                                  <p:stCondLst>
                                    <p:cond delay="0"/>
                                  </p:stCondLst>
                                  <p:childTnLst>
                                    <p:animScale>
                                      <p:cBhvr>
                                        <p:cTn id="23" dur="1500" fill="hold"/>
                                        <p:tgtEl>
                                          <p:spTgt spid="9"/>
                                        </p:tgtEl>
                                      </p:cBhvr>
                                      <p:by x="150000" y="150000"/>
                                    </p:animScale>
                                  </p:childTnLst>
                                </p:cTn>
                              </p:par>
                              <p:par>
                                <p:cTn id="24" presetID="1" presetClass="exit" presetSubtype="0" fill="hold" nodeType="withEffect">
                                  <p:stCondLst>
                                    <p:cond delay="0"/>
                                  </p:stCondLst>
                                  <p:childTnLst>
                                    <p:set>
                                      <p:cBhvr>
                                        <p:cTn id="25" dur="1" fill="hold">
                                          <p:stCondLst>
                                            <p:cond delay="0"/>
                                          </p:stCondLst>
                                        </p:cTn>
                                        <p:tgtEl>
                                          <p:spTgt spid="2"/>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752600"/>
            <a:ext cx="9144000" cy="3785652"/>
          </a:xfrm>
          <a:prstGeom prst="rect">
            <a:avLst/>
          </a:prstGeom>
        </p:spPr>
        <p:txBody>
          <a:bodyPr wrap="square">
            <a:spAutoFit/>
          </a:bodyPr>
          <a:lstStyle/>
          <a:p>
            <a:r>
              <a:rPr lang="en-US" sz="3000" b="1" dirty="0" smtClean="0"/>
              <a:t>interface </a:t>
            </a:r>
            <a:r>
              <a:rPr lang="en-US" sz="3000" b="1" dirty="0" err="1" smtClean="0"/>
              <a:t>SpecialShow</a:t>
            </a:r>
            <a:r>
              <a:rPr lang="en-US" sz="3000" b="1" dirty="0" smtClean="0"/>
              <a:t> extends</a:t>
            </a:r>
          </a:p>
          <a:p>
            <a:r>
              <a:rPr lang="en-US" sz="3000" b="1" dirty="0" smtClean="0"/>
              <a:t>Movie</a:t>
            </a:r>
            <a:br>
              <a:rPr lang="en-US" sz="3000" b="1" dirty="0" smtClean="0"/>
            </a:br>
            <a:r>
              <a:rPr lang="en-US" sz="3000" b="1" dirty="0" smtClean="0"/>
              <a:t>(extent </a:t>
            </a:r>
            <a:r>
              <a:rPr lang="en-US" sz="3000" b="1" dirty="0" err="1" smtClean="0"/>
              <a:t>SpecialShows</a:t>
            </a:r>
            <a:r>
              <a:rPr lang="en-US" sz="3000" b="1" dirty="0" smtClean="0"/>
              <a:t>)</a:t>
            </a:r>
            <a:br>
              <a:rPr lang="en-US" sz="3000" b="1" dirty="0" smtClean="0"/>
            </a:br>
            <a:r>
              <a:rPr lang="en-US" sz="3000" b="1" dirty="0" smtClean="0"/>
              <a:t>{</a:t>
            </a:r>
            <a:br>
              <a:rPr lang="en-US" sz="3000" b="1" dirty="0" smtClean="0"/>
            </a:br>
            <a:r>
              <a:rPr lang="en-US" sz="3000" b="1" dirty="0" smtClean="0"/>
              <a:t>	attribute </a:t>
            </a:r>
            <a:r>
              <a:rPr lang="en-US" sz="3000" i="1" dirty="0" smtClean="0"/>
              <a:t>integer</a:t>
            </a:r>
          </a:p>
          <a:p>
            <a:r>
              <a:rPr lang="en-US" sz="3000" b="1" dirty="0" smtClean="0"/>
              <a:t>	</a:t>
            </a:r>
            <a:r>
              <a:rPr lang="en-US" sz="3000" dirty="0" err="1" smtClean="0"/>
              <a:t>maximumAttendees</a:t>
            </a:r>
            <a:r>
              <a:rPr lang="en-US" sz="3000" b="1" dirty="0" smtClean="0"/>
              <a:t>;</a:t>
            </a:r>
          </a:p>
          <a:p>
            <a:r>
              <a:rPr lang="en-US" sz="3000" b="1" dirty="0" smtClean="0"/>
              <a:t>	attribute </a:t>
            </a:r>
            <a:r>
              <a:rPr lang="en-US" sz="3000" i="1" dirty="0" smtClean="0"/>
              <a:t>string</a:t>
            </a:r>
            <a:r>
              <a:rPr lang="en-US" sz="3000" dirty="0" smtClean="0"/>
              <a:t> </a:t>
            </a:r>
            <a:r>
              <a:rPr lang="en-US" sz="3000" dirty="0" err="1" smtClean="0"/>
              <a:t>benefilCharity</a:t>
            </a:r>
            <a:r>
              <a:rPr lang="en-US" sz="3000" b="1" dirty="0" smtClean="0"/>
              <a:t>;</a:t>
            </a:r>
          </a:p>
          <a:p>
            <a:r>
              <a:rPr lang="en-US" sz="3000" b="1" dirty="0" smtClean="0"/>
              <a:t>}</a:t>
            </a:r>
            <a:endParaRPr lang="en-US" sz="3000" b="1" dirty="0"/>
          </a:p>
        </p:txBody>
      </p:sp>
    </p:spTree>
    <p:extLst>
      <p:ext uri="{BB962C8B-B14F-4D97-AF65-F5344CB8AC3E}">
        <p14:creationId xmlns:p14="http://schemas.microsoft.com/office/powerpoint/2010/main" val="2176429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0"/>
            <a:ext cx="8229600" cy="715962"/>
          </a:xfrm>
        </p:spPr>
        <p:txBody>
          <a:bodyPr/>
          <a:lstStyle/>
          <a:p>
            <a:r>
              <a:rPr lang="en-US" b="1" dirty="0" smtClean="0"/>
              <a:t>Object Query Language - OQL</a:t>
            </a:r>
            <a:endParaRPr lang="en-US" b="1"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err="1" smtClean="0"/>
              <a:t>Là</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truy</a:t>
            </a:r>
            <a:r>
              <a:rPr lang="en-US" dirty="0" smtClean="0"/>
              <a:t> </a:t>
            </a:r>
            <a:r>
              <a:rPr lang="en-US" dirty="0" err="1" smtClean="0"/>
              <a:t>vấn</a:t>
            </a:r>
            <a:r>
              <a:rPr lang="en-US" dirty="0" smtClean="0"/>
              <a:t> </a:t>
            </a:r>
            <a:r>
              <a:rPr lang="en-US" dirty="0" err="1" smtClean="0"/>
              <a:t>của</a:t>
            </a:r>
            <a:r>
              <a:rPr lang="en-US" dirty="0" smtClean="0"/>
              <a:t> ODMG.</a:t>
            </a:r>
          </a:p>
          <a:p>
            <a:r>
              <a:rPr lang="en-US" dirty="0" err="1" smtClean="0"/>
              <a:t>Làm</a:t>
            </a:r>
            <a:r>
              <a:rPr lang="en-US" dirty="0" smtClean="0"/>
              <a:t> </a:t>
            </a:r>
            <a:r>
              <a:rPr lang="en-US" dirty="0" err="1" smtClean="0"/>
              <a:t>việc</a:t>
            </a:r>
            <a:r>
              <a:rPr lang="en-US" dirty="0" smtClean="0"/>
              <a:t> </a:t>
            </a:r>
            <a:r>
              <a:rPr lang="en-US" dirty="0" err="1" smtClean="0"/>
              <a:t>giống</a:t>
            </a:r>
            <a:r>
              <a:rPr lang="en-US" dirty="0" smtClean="0"/>
              <a:t> </a:t>
            </a:r>
            <a:r>
              <a:rPr lang="en-US" dirty="0" err="1" smtClean="0"/>
              <a:t>với</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như</a:t>
            </a:r>
            <a:r>
              <a:rPr lang="en-US" dirty="0" smtClean="0"/>
              <a:t> C++.</a:t>
            </a:r>
          </a:p>
          <a:p>
            <a:r>
              <a:rPr lang="en-US" dirty="0" err="1" smtClean="0"/>
              <a:t>Cấu</a:t>
            </a:r>
            <a:r>
              <a:rPr lang="en-US" dirty="0" smtClean="0"/>
              <a:t> </a:t>
            </a:r>
            <a:r>
              <a:rPr lang="en-US" dirty="0" err="1" smtClean="0"/>
              <a:t>trúc</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SQL </a:t>
            </a:r>
            <a:r>
              <a:rPr lang="en-US" dirty="0" err="1" smtClean="0"/>
              <a:t>với</a:t>
            </a:r>
            <a:r>
              <a:rPr lang="en-US" dirty="0" smtClean="0"/>
              <a:t> </a:t>
            </a:r>
            <a:r>
              <a:rPr lang="en-US" dirty="0" err="1" smtClean="0"/>
              <a:t>các</a:t>
            </a:r>
            <a:r>
              <a:rPr lang="en-US" dirty="0" smtClean="0"/>
              <a:t> </a:t>
            </a:r>
            <a:r>
              <a:rPr lang="en-US" dirty="0" err="1" smtClean="0"/>
              <a:t>điểm</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	</a:t>
            </a:r>
          </a:p>
          <a:p>
            <a:r>
              <a:rPr lang="en-US" dirty="0" err="1" smtClean="0"/>
              <a:t>Cú</a:t>
            </a:r>
            <a:r>
              <a:rPr lang="en-US" dirty="0" smtClean="0"/>
              <a:t> </a:t>
            </a:r>
            <a:r>
              <a:rPr lang="en-US" dirty="0" err="1" smtClean="0"/>
              <a:t>pháp</a:t>
            </a:r>
            <a:r>
              <a:rPr lang="en-US" dirty="0" smtClean="0"/>
              <a:t>: SELECT – FROM - WHERE</a:t>
            </a:r>
          </a:p>
        </p:txBody>
      </p:sp>
    </p:spTree>
    <p:extLst>
      <p:ext uri="{BB962C8B-B14F-4D97-AF65-F5344CB8AC3E}">
        <p14:creationId xmlns:p14="http://schemas.microsoft.com/office/powerpoint/2010/main" val="241561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76400"/>
            <a:ext cx="8229600" cy="4525963"/>
          </a:xfrm>
        </p:spPr>
        <p:txBody>
          <a:bodyPr/>
          <a:lstStyle/>
          <a:p>
            <a:pPr>
              <a:buNone/>
            </a:pPr>
            <a:r>
              <a:rPr lang="en-US" b="1" dirty="0" smtClean="0"/>
              <a:t>SELECT</a:t>
            </a:r>
            <a:r>
              <a:rPr lang="en-US" dirty="0" smtClean="0"/>
              <a:t>	</a:t>
            </a:r>
            <a:r>
              <a:rPr lang="en-US" i="1" dirty="0" err="1" smtClean="0"/>
              <a:t>mname</a:t>
            </a:r>
            <a:r>
              <a:rPr lang="en-US" dirty="0" smtClean="0"/>
              <a:t>: </a:t>
            </a:r>
            <a:r>
              <a:rPr lang="en-US" dirty="0" err="1" smtClean="0"/>
              <a:t>M.movieName</a:t>
            </a:r>
            <a:r>
              <a:rPr lang="en-US" dirty="0" smtClean="0"/>
              <a:t>, </a:t>
            </a:r>
            <a:r>
              <a:rPr lang="en-US" i="1" dirty="0" err="1" smtClean="0"/>
              <a:t>tname</a:t>
            </a:r>
            <a:r>
              <a:rPr lang="en-US" dirty="0" smtClean="0"/>
              <a:t>: </a:t>
            </a:r>
            <a:r>
              <a:rPr lang="en-US" dirty="0" err="1" smtClean="0"/>
              <a:t>T.theaterName</a:t>
            </a:r>
            <a:r>
              <a:rPr lang="en-US" dirty="0" smtClean="0"/>
              <a:t> </a:t>
            </a:r>
          </a:p>
          <a:p>
            <a:pPr>
              <a:buNone/>
            </a:pPr>
            <a:r>
              <a:rPr lang="en-US" b="1" dirty="0" smtClean="0"/>
              <a:t>FROM</a:t>
            </a:r>
            <a:r>
              <a:rPr lang="en-US" dirty="0" smtClean="0"/>
              <a:t>	Movies M, </a:t>
            </a:r>
            <a:r>
              <a:rPr lang="en-US" dirty="0" err="1" smtClean="0"/>
              <a:t>M.shownAt</a:t>
            </a:r>
            <a:r>
              <a:rPr lang="en-US" dirty="0" smtClean="0"/>
              <a:t> T</a:t>
            </a:r>
          </a:p>
          <a:p>
            <a:pPr>
              <a:buNone/>
            </a:pPr>
            <a:r>
              <a:rPr lang="en-US" b="1" dirty="0" smtClean="0"/>
              <a:t>WHERE</a:t>
            </a:r>
            <a:r>
              <a:rPr lang="en-US" dirty="0" smtClean="0"/>
              <a:t>	</a:t>
            </a:r>
            <a:r>
              <a:rPr lang="en-US" dirty="0" err="1" smtClean="0"/>
              <a:t>T.numshowing</a:t>
            </a:r>
            <a:r>
              <a:rPr lang="en-US" dirty="0" smtClean="0"/>
              <a:t>() &gt; 1</a:t>
            </a:r>
            <a:endParaRPr lang="en-US" dirty="0"/>
          </a:p>
        </p:txBody>
      </p:sp>
    </p:spTree>
    <p:extLst>
      <p:ext uri="{BB962C8B-B14F-4D97-AF65-F5344CB8AC3E}">
        <p14:creationId xmlns:p14="http://schemas.microsoft.com/office/powerpoint/2010/main" val="2392994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4294967295"/>
          </p:nvPr>
        </p:nvSpPr>
        <p:spPr>
          <a:xfrm>
            <a:off x="0" y="1646238"/>
            <a:ext cx="9144000" cy="4525962"/>
          </a:xfrm>
        </p:spPr>
        <p:txBody>
          <a:bodyPr/>
          <a:lstStyle/>
          <a:p>
            <a:pPr>
              <a:buNone/>
            </a:pPr>
            <a:r>
              <a:rPr lang="en-US" b="1" dirty="0" smtClean="0"/>
              <a:t>SELECT</a:t>
            </a:r>
            <a:r>
              <a:rPr lang="en-US" dirty="0" smtClean="0"/>
              <a:t>	</a:t>
            </a:r>
            <a:r>
              <a:rPr lang="en-US" dirty="0" err="1" smtClean="0"/>
              <a:t>T.ticketPrice</a:t>
            </a:r>
            <a:r>
              <a:rPr lang="en-US" dirty="0" smtClean="0"/>
              <a:t>,</a:t>
            </a:r>
          </a:p>
          <a:p>
            <a:pPr>
              <a:buNone/>
            </a:pPr>
            <a:r>
              <a:rPr lang="en-US" dirty="0" smtClean="0"/>
              <a:t>			</a:t>
            </a:r>
            <a:r>
              <a:rPr lang="en-US" i="1" dirty="0" err="1" smtClean="0"/>
              <a:t>avgNum</a:t>
            </a:r>
            <a:r>
              <a:rPr lang="en-US" dirty="0" smtClean="0"/>
              <a:t>: AVG(</a:t>
            </a:r>
            <a:r>
              <a:rPr lang="en-US" b="1" dirty="0" smtClean="0"/>
              <a:t>SELECT</a:t>
            </a:r>
            <a:r>
              <a:rPr lang="en-US" dirty="0" smtClean="0"/>
              <a:t> </a:t>
            </a:r>
            <a:r>
              <a:rPr lang="en-US" dirty="0" err="1" smtClean="0"/>
              <a:t>P.T.numshowing</a:t>
            </a:r>
            <a:r>
              <a:rPr lang="en-US" dirty="0" smtClean="0"/>
              <a:t>() 		FROM </a:t>
            </a:r>
            <a:r>
              <a:rPr lang="en-US" i="1" dirty="0" smtClean="0">
                <a:solidFill>
                  <a:srgbClr val="FF0000"/>
                </a:solidFill>
              </a:rPr>
              <a:t>partition</a:t>
            </a:r>
            <a:r>
              <a:rPr lang="en-US" dirty="0" smtClean="0"/>
              <a:t> P)</a:t>
            </a:r>
          </a:p>
          <a:p>
            <a:pPr>
              <a:buNone/>
            </a:pPr>
            <a:r>
              <a:rPr lang="en-US" b="1" dirty="0" smtClean="0"/>
              <a:t>FROM</a:t>
            </a:r>
            <a:r>
              <a:rPr lang="en-US" dirty="0" smtClean="0"/>
              <a:t>	Theaters T</a:t>
            </a:r>
          </a:p>
          <a:p>
            <a:pPr>
              <a:buNone/>
            </a:pPr>
            <a:r>
              <a:rPr lang="en-US" b="1" dirty="0" smtClean="0"/>
              <a:t>GROUP BY</a:t>
            </a:r>
            <a:r>
              <a:rPr lang="en-US" dirty="0" smtClean="0"/>
              <a:t>	</a:t>
            </a:r>
            <a:r>
              <a:rPr lang="en-US" dirty="0" err="1" smtClean="0"/>
              <a:t>T.ticketPrice</a:t>
            </a:r>
            <a:endParaRPr lang="en-US" dirty="0"/>
          </a:p>
        </p:txBody>
      </p:sp>
    </p:spTree>
    <p:extLst>
      <p:ext uri="{BB962C8B-B14F-4D97-AF65-F5344CB8AC3E}">
        <p14:creationId xmlns:p14="http://schemas.microsoft.com/office/powerpoint/2010/main" val="4218677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4294967295"/>
          </p:nvPr>
        </p:nvSpPr>
        <p:spPr>
          <a:xfrm>
            <a:off x="-152400" y="1646238"/>
            <a:ext cx="9296400" cy="4525962"/>
          </a:xfrm>
        </p:spPr>
        <p:txBody>
          <a:bodyPr/>
          <a:lstStyle/>
          <a:p>
            <a:pPr>
              <a:buNone/>
            </a:pPr>
            <a:r>
              <a:rPr lang="en-US" b="1" dirty="0" smtClean="0"/>
              <a:t>SELECT</a:t>
            </a:r>
            <a:r>
              <a:rPr lang="en-US" dirty="0" smtClean="0"/>
              <a:t>	low, high, </a:t>
            </a:r>
          </a:p>
          <a:p>
            <a:pPr>
              <a:buNone/>
            </a:pPr>
            <a:r>
              <a:rPr lang="en-US" dirty="0" smtClean="0"/>
              <a:t>			</a:t>
            </a:r>
            <a:r>
              <a:rPr lang="en-US" i="1" dirty="0" err="1" smtClean="0"/>
              <a:t>avgNum</a:t>
            </a:r>
            <a:r>
              <a:rPr lang="en-US" dirty="0" smtClean="0"/>
              <a:t>: AVG(</a:t>
            </a:r>
            <a:r>
              <a:rPr lang="en-US" b="1" dirty="0" smtClean="0"/>
              <a:t>SELECT</a:t>
            </a:r>
            <a:r>
              <a:rPr lang="en-US" dirty="0" smtClean="0"/>
              <a:t> </a:t>
            </a:r>
            <a:r>
              <a:rPr lang="en-US" dirty="0" err="1" smtClean="0"/>
              <a:t>P.T.numshowing</a:t>
            </a:r>
            <a:r>
              <a:rPr lang="en-US" dirty="0" smtClean="0"/>
              <a:t>() 		FROM </a:t>
            </a:r>
            <a:r>
              <a:rPr lang="en-US" i="1" dirty="0" smtClean="0">
                <a:solidFill>
                  <a:srgbClr val="FF0000"/>
                </a:solidFill>
              </a:rPr>
              <a:t>partition</a:t>
            </a:r>
            <a:r>
              <a:rPr lang="en-US" dirty="0" smtClean="0"/>
              <a:t> P)</a:t>
            </a:r>
          </a:p>
          <a:p>
            <a:pPr>
              <a:buNone/>
            </a:pPr>
            <a:r>
              <a:rPr lang="en-US" b="1" dirty="0" smtClean="0"/>
              <a:t>FROM</a:t>
            </a:r>
            <a:r>
              <a:rPr lang="en-US" dirty="0" smtClean="0"/>
              <a:t>	Theaters T</a:t>
            </a:r>
          </a:p>
          <a:p>
            <a:pPr>
              <a:buNone/>
            </a:pPr>
            <a:r>
              <a:rPr lang="en-US" b="1" dirty="0" smtClean="0"/>
              <a:t>GROUP BY</a:t>
            </a:r>
            <a:r>
              <a:rPr lang="en-US" dirty="0" smtClean="0"/>
              <a:t>	</a:t>
            </a:r>
            <a:r>
              <a:rPr lang="en-US" i="1" dirty="0" smtClean="0"/>
              <a:t>low</a:t>
            </a:r>
            <a:r>
              <a:rPr lang="en-US" dirty="0" smtClean="0"/>
              <a:t>: </a:t>
            </a:r>
            <a:r>
              <a:rPr lang="en-US" dirty="0" err="1" smtClean="0"/>
              <a:t>T.ticketPrice</a:t>
            </a:r>
            <a:r>
              <a:rPr lang="en-US" dirty="0" smtClean="0"/>
              <a:t> &lt; 5, </a:t>
            </a:r>
            <a:r>
              <a:rPr lang="en-US" i="1" dirty="0" smtClean="0"/>
              <a:t>high:</a:t>
            </a:r>
            <a:r>
              <a:rPr lang="en-US" dirty="0" smtClean="0"/>
              <a:t> </a:t>
            </a:r>
            <a:r>
              <a:rPr lang="en-US" dirty="0" err="1" smtClean="0"/>
              <a:t>T.ticketPrice</a:t>
            </a:r>
            <a:r>
              <a:rPr lang="en-US" dirty="0" smtClean="0"/>
              <a:t> &gt;= 5</a:t>
            </a:r>
            <a:endParaRPr lang="en-US" dirty="0"/>
          </a:p>
        </p:txBody>
      </p:sp>
    </p:spTree>
    <p:extLst>
      <p:ext uri="{BB962C8B-B14F-4D97-AF65-F5344CB8AC3E}">
        <p14:creationId xmlns:p14="http://schemas.microsoft.com/office/powerpoint/2010/main" val="3182153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linds(horizontal)">
                                      <p:cBhvr>
                                        <p:cTn id="16"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1524000"/>
          </a:xfrm>
        </p:spPr>
        <p:txBody>
          <a:bodyPr/>
          <a:lstStyle/>
          <a:p>
            <a:pPr>
              <a:buNone/>
            </a:pPr>
            <a:r>
              <a:rPr lang="en-US" b="1" dirty="0" smtClean="0"/>
              <a:t>(SELECT</a:t>
            </a:r>
            <a:r>
              <a:rPr lang="en-US" dirty="0" smtClean="0"/>
              <a:t>	</a:t>
            </a:r>
            <a:r>
              <a:rPr lang="en-US" dirty="0" err="1" smtClean="0"/>
              <a:t>T.theaterName</a:t>
            </a:r>
            <a:endParaRPr lang="en-US" dirty="0" smtClean="0"/>
          </a:p>
          <a:p>
            <a:pPr>
              <a:buNone/>
            </a:pPr>
            <a:r>
              <a:rPr lang="en-US" b="1" dirty="0" smtClean="0"/>
              <a:t>FROM</a:t>
            </a:r>
            <a:r>
              <a:rPr lang="en-US" dirty="0" smtClean="0"/>
              <a:t>	Theaters T</a:t>
            </a:r>
          </a:p>
          <a:p>
            <a:pPr>
              <a:buNone/>
            </a:pPr>
            <a:r>
              <a:rPr lang="en-US" b="1" dirty="0" smtClean="0"/>
              <a:t>ORDER BY</a:t>
            </a:r>
            <a:r>
              <a:rPr lang="en-US" dirty="0" smtClean="0"/>
              <a:t>	</a:t>
            </a:r>
            <a:r>
              <a:rPr lang="en-US" dirty="0" err="1" smtClean="0"/>
              <a:t>T.ticketPrice</a:t>
            </a:r>
            <a:r>
              <a:rPr lang="en-US" dirty="0" smtClean="0"/>
              <a:t> DESC) [0:4]</a:t>
            </a:r>
          </a:p>
          <a:p>
            <a:pPr>
              <a:buNone/>
            </a:pPr>
            <a:endParaRPr lang="en-US" dirty="0"/>
          </a:p>
        </p:txBody>
      </p:sp>
    </p:spTree>
    <p:extLst>
      <p:ext uri="{BB962C8B-B14F-4D97-AF65-F5344CB8AC3E}">
        <p14:creationId xmlns:p14="http://schemas.microsoft.com/office/powerpoint/2010/main" val="539593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3124200" y="2438400"/>
            <a:ext cx="2895600" cy="2176323"/>
            <a:chOff x="3200400" y="3005277"/>
            <a:chExt cx="2895600" cy="2176323"/>
          </a:xfrm>
        </p:grpSpPr>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5369" y="3005277"/>
              <a:ext cx="1560733" cy="1830541"/>
            </a:xfrm>
            <a:prstGeom prst="rect">
              <a:avLst/>
            </a:prstGeom>
          </p:spPr>
        </p:pic>
        <p:sp>
          <p:nvSpPr>
            <p:cNvPr id="33" name="TextBox 32"/>
            <p:cNvSpPr txBox="1"/>
            <p:nvPr/>
          </p:nvSpPr>
          <p:spPr>
            <a:xfrm>
              <a:off x="3200400" y="4719935"/>
              <a:ext cx="2895600" cy="461665"/>
            </a:xfrm>
            <a:prstGeom prst="rect">
              <a:avLst/>
            </a:prstGeom>
            <a:noFill/>
          </p:spPr>
          <p:txBody>
            <a:bodyPr wrap="square" rtlCol="0">
              <a:spAutoFit/>
            </a:bodyPr>
            <a:lstStyle/>
            <a:p>
              <a:pPr algn="ctr"/>
              <a:r>
                <a:rPr lang="en-US" sz="2400" b="1" dirty="0" smtClean="0">
                  <a:solidFill>
                    <a:srgbClr val="0070C0"/>
                  </a:solidFill>
                  <a:latin typeface="Myriad Pro" pitchFamily="34" charset="0"/>
                </a:rPr>
                <a:t>Object-Database</a:t>
              </a:r>
              <a:endParaRPr lang="en-US" sz="2400" b="1" dirty="0">
                <a:solidFill>
                  <a:srgbClr val="0070C0"/>
                </a:solidFill>
                <a:latin typeface="Myriad Pro" pitchFamily="34" charset="0"/>
              </a:endParaRPr>
            </a:p>
          </p:txBody>
        </p:sp>
      </p:grpSp>
      <p:grpSp>
        <p:nvGrpSpPr>
          <p:cNvPr id="34" name="Group 33"/>
          <p:cNvGrpSpPr/>
          <p:nvPr/>
        </p:nvGrpSpPr>
        <p:grpSpPr>
          <a:xfrm>
            <a:off x="4777486" y="914400"/>
            <a:ext cx="1333754" cy="1434698"/>
            <a:chOff x="4853686" y="1219200"/>
            <a:chExt cx="1333754" cy="1434698"/>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3686" y="1219200"/>
              <a:ext cx="1144832" cy="1247354"/>
            </a:xfrm>
            <a:prstGeom prst="rect">
              <a:avLst/>
            </a:prstGeom>
          </p:spPr>
        </p:pic>
        <p:sp>
          <p:nvSpPr>
            <p:cNvPr id="36" name="TextBox 35"/>
            <p:cNvSpPr txBox="1"/>
            <p:nvPr/>
          </p:nvSpPr>
          <p:spPr>
            <a:xfrm>
              <a:off x="4892040" y="2192233"/>
              <a:ext cx="1295400" cy="461665"/>
            </a:xfrm>
            <a:prstGeom prst="rect">
              <a:avLst/>
            </a:prstGeom>
            <a:noFill/>
          </p:spPr>
          <p:txBody>
            <a:bodyPr wrap="square" rtlCol="0">
              <a:spAutoFit/>
            </a:bodyPr>
            <a:lstStyle/>
            <a:p>
              <a:r>
                <a:rPr lang="en-US" sz="2400" dirty="0" smtClean="0">
                  <a:solidFill>
                    <a:srgbClr val="0070C0"/>
                  </a:solidFill>
                  <a:latin typeface="Myriad Pro" pitchFamily="34" charset="0"/>
                </a:rPr>
                <a:t>Extend</a:t>
              </a:r>
              <a:endParaRPr lang="en-US" sz="2400" dirty="0">
                <a:solidFill>
                  <a:srgbClr val="0070C0"/>
                </a:solidFill>
                <a:latin typeface="Myriad Pro" pitchFamily="34" charset="0"/>
              </a:endParaRPr>
            </a:p>
          </p:txBody>
        </p:sp>
      </p:grpSp>
      <p:grpSp>
        <p:nvGrpSpPr>
          <p:cNvPr id="37" name="Group 36"/>
          <p:cNvGrpSpPr/>
          <p:nvPr/>
        </p:nvGrpSpPr>
        <p:grpSpPr>
          <a:xfrm>
            <a:off x="6187440" y="2286000"/>
            <a:ext cx="1508760" cy="1414316"/>
            <a:chOff x="6263640" y="2590800"/>
            <a:chExt cx="1508760" cy="1414316"/>
          </a:xfrm>
        </p:grpSpPr>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9754" y="2590800"/>
              <a:ext cx="986745" cy="986745"/>
            </a:xfrm>
            <a:prstGeom prst="rect">
              <a:avLst/>
            </a:prstGeom>
          </p:spPr>
        </p:pic>
        <p:sp>
          <p:nvSpPr>
            <p:cNvPr id="39" name="TextBox 38"/>
            <p:cNvSpPr txBox="1"/>
            <p:nvPr/>
          </p:nvSpPr>
          <p:spPr>
            <a:xfrm>
              <a:off x="6263640" y="3543451"/>
              <a:ext cx="1508760" cy="461665"/>
            </a:xfrm>
            <a:prstGeom prst="rect">
              <a:avLst/>
            </a:prstGeom>
            <a:noFill/>
          </p:spPr>
          <p:txBody>
            <a:bodyPr wrap="square" rtlCol="0">
              <a:spAutoFit/>
            </a:bodyPr>
            <a:lstStyle/>
            <a:p>
              <a:r>
                <a:rPr lang="en-US" sz="2400" dirty="0" smtClean="0">
                  <a:solidFill>
                    <a:srgbClr val="0070C0"/>
                  </a:solidFill>
                  <a:latin typeface="Myriad Pro" pitchFamily="34" charset="0"/>
                </a:rPr>
                <a:t>New data</a:t>
              </a:r>
              <a:endParaRPr lang="en-US" sz="2400" dirty="0">
                <a:solidFill>
                  <a:srgbClr val="0070C0"/>
                </a:solidFill>
                <a:latin typeface="Myriad Pro" pitchFamily="34" charset="0"/>
              </a:endParaRPr>
            </a:p>
          </p:txBody>
        </p:sp>
      </p:grpSp>
      <p:grpSp>
        <p:nvGrpSpPr>
          <p:cNvPr id="40" name="Group 39"/>
          <p:cNvGrpSpPr/>
          <p:nvPr/>
        </p:nvGrpSpPr>
        <p:grpSpPr>
          <a:xfrm>
            <a:off x="6263640" y="3761871"/>
            <a:ext cx="1280160" cy="1434374"/>
            <a:chOff x="6339840" y="4066671"/>
            <a:chExt cx="1280160" cy="1434374"/>
          </a:xfrm>
        </p:grpSpPr>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6520" y="4066671"/>
              <a:ext cx="944880" cy="962529"/>
            </a:xfrm>
            <a:prstGeom prst="rect">
              <a:avLst/>
            </a:prstGeom>
          </p:spPr>
        </p:pic>
        <p:sp>
          <p:nvSpPr>
            <p:cNvPr id="42" name="TextBox 41"/>
            <p:cNvSpPr txBox="1"/>
            <p:nvPr/>
          </p:nvSpPr>
          <p:spPr>
            <a:xfrm>
              <a:off x="6339840" y="5039380"/>
              <a:ext cx="1280160" cy="461665"/>
            </a:xfrm>
            <a:prstGeom prst="rect">
              <a:avLst/>
            </a:prstGeom>
            <a:noFill/>
          </p:spPr>
          <p:txBody>
            <a:bodyPr wrap="square" rtlCol="0">
              <a:spAutoFit/>
            </a:bodyPr>
            <a:lstStyle/>
            <a:p>
              <a:r>
                <a:rPr lang="en-US" sz="2400" dirty="0" smtClean="0">
                  <a:solidFill>
                    <a:srgbClr val="0070C0"/>
                  </a:solidFill>
                  <a:latin typeface="Myriad Pro" pitchFamily="34" charset="0"/>
                </a:rPr>
                <a:t>Identity</a:t>
              </a:r>
              <a:endParaRPr lang="en-US" sz="2400" dirty="0">
                <a:solidFill>
                  <a:srgbClr val="0070C0"/>
                </a:solidFill>
                <a:latin typeface="Myriad Pro" pitchFamily="34" charset="0"/>
              </a:endParaRPr>
            </a:p>
          </p:txBody>
        </p:sp>
      </p:grpSp>
      <p:grpSp>
        <p:nvGrpSpPr>
          <p:cNvPr id="43" name="Group 42"/>
          <p:cNvGrpSpPr/>
          <p:nvPr/>
        </p:nvGrpSpPr>
        <p:grpSpPr>
          <a:xfrm>
            <a:off x="4495800" y="5054766"/>
            <a:ext cx="1813560" cy="1421639"/>
            <a:chOff x="4572000" y="5359566"/>
            <a:chExt cx="1813560" cy="1421639"/>
          </a:xfrm>
        </p:grpSpPr>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3000" y="5359566"/>
              <a:ext cx="972027" cy="965034"/>
            </a:xfrm>
            <a:prstGeom prst="rect">
              <a:avLst/>
            </a:prstGeom>
          </p:spPr>
        </p:pic>
        <p:sp>
          <p:nvSpPr>
            <p:cNvPr id="45" name="TextBox 44"/>
            <p:cNvSpPr txBox="1"/>
            <p:nvPr/>
          </p:nvSpPr>
          <p:spPr>
            <a:xfrm>
              <a:off x="4572000" y="6319540"/>
              <a:ext cx="181356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Inheritance</a:t>
              </a:r>
              <a:endParaRPr lang="en-US" sz="2400" dirty="0">
                <a:solidFill>
                  <a:srgbClr val="0070C0"/>
                </a:solidFill>
                <a:latin typeface="Myriad Pro" pitchFamily="34" charset="0"/>
              </a:endParaRPr>
            </a:p>
          </p:txBody>
        </p:sp>
      </p:grpSp>
      <p:grpSp>
        <p:nvGrpSpPr>
          <p:cNvPr id="46" name="Group 45"/>
          <p:cNvGrpSpPr/>
          <p:nvPr/>
        </p:nvGrpSpPr>
        <p:grpSpPr>
          <a:xfrm>
            <a:off x="3124200" y="4953000"/>
            <a:ext cx="1371600" cy="1528465"/>
            <a:chOff x="3200400" y="5257800"/>
            <a:chExt cx="1371600" cy="1528465"/>
          </a:xfrm>
        </p:grpSpPr>
        <p:pic>
          <p:nvPicPr>
            <p:cNvPr id="47" name="Picture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00400" y="5257800"/>
              <a:ext cx="1295400" cy="1129427"/>
            </a:xfrm>
            <a:prstGeom prst="rect">
              <a:avLst/>
            </a:prstGeom>
          </p:spPr>
        </p:pic>
        <p:sp>
          <p:nvSpPr>
            <p:cNvPr id="48" name="TextBox 47"/>
            <p:cNvSpPr txBox="1"/>
            <p:nvPr/>
          </p:nvSpPr>
          <p:spPr>
            <a:xfrm>
              <a:off x="3332628" y="6324600"/>
              <a:ext cx="1239372" cy="461665"/>
            </a:xfrm>
            <a:prstGeom prst="rect">
              <a:avLst/>
            </a:prstGeom>
            <a:noFill/>
          </p:spPr>
          <p:txBody>
            <a:bodyPr wrap="square" rtlCol="0">
              <a:spAutoFit/>
            </a:bodyPr>
            <a:lstStyle/>
            <a:p>
              <a:r>
                <a:rPr lang="en-US" sz="2400" dirty="0" smtClean="0">
                  <a:solidFill>
                    <a:srgbClr val="0070C0"/>
                  </a:solidFill>
                  <a:latin typeface="Myriad Pro" pitchFamily="34" charset="0"/>
                </a:rPr>
                <a:t>Design</a:t>
              </a:r>
              <a:endParaRPr lang="en-US" sz="2400" dirty="0">
                <a:solidFill>
                  <a:srgbClr val="0070C0"/>
                </a:solidFill>
                <a:latin typeface="Myriad Pro" pitchFamily="34" charset="0"/>
              </a:endParaRPr>
            </a:p>
          </p:txBody>
        </p:sp>
      </p:grpSp>
      <p:grpSp>
        <p:nvGrpSpPr>
          <p:cNvPr id="49" name="Group 48"/>
          <p:cNvGrpSpPr/>
          <p:nvPr/>
        </p:nvGrpSpPr>
        <p:grpSpPr>
          <a:xfrm>
            <a:off x="1371600" y="3782137"/>
            <a:ext cx="1704238" cy="1368388"/>
            <a:chOff x="1447800" y="4086937"/>
            <a:chExt cx="1704238" cy="1368388"/>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78183" y="4086937"/>
              <a:ext cx="941217" cy="942263"/>
            </a:xfrm>
            <a:prstGeom prst="rect">
              <a:avLst/>
            </a:prstGeom>
          </p:spPr>
        </p:pic>
        <p:sp>
          <p:nvSpPr>
            <p:cNvPr id="51" name="TextBox 50"/>
            <p:cNvSpPr txBox="1"/>
            <p:nvPr/>
          </p:nvSpPr>
          <p:spPr>
            <a:xfrm>
              <a:off x="1447800" y="4993660"/>
              <a:ext cx="1704238"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Challenge</a:t>
              </a:r>
              <a:endParaRPr lang="en-US" sz="2400" dirty="0">
                <a:solidFill>
                  <a:srgbClr val="0070C0"/>
                </a:solidFill>
                <a:latin typeface="Myriad Pro" pitchFamily="34" charset="0"/>
              </a:endParaRPr>
            </a:p>
          </p:txBody>
        </p:sp>
      </p:grpSp>
      <p:grpSp>
        <p:nvGrpSpPr>
          <p:cNvPr id="52" name="Group 51"/>
          <p:cNvGrpSpPr/>
          <p:nvPr/>
        </p:nvGrpSpPr>
        <p:grpSpPr>
          <a:xfrm>
            <a:off x="1447800" y="2286000"/>
            <a:ext cx="1732077" cy="1429556"/>
            <a:chOff x="1524000" y="2590800"/>
            <a:chExt cx="1732077" cy="1429556"/>
          </a:xfrm>
        </p:grpSpPr>
        <p:pic>
          <p:nvPicPr>
            <p:cNvPr id="53" name="Picture 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44039" y="2590800"/>
              <a:ext cx="990600" cy="986745"/>
            </a:xfrm>
            <a:prstGeom prst="rect">
              <a:avLst/>
            </a:prstGeom>
          </p:spPr>
        </p:pic>
        <p:sp>
          <p:nvSpPr>
            <p:cNvPr id="54" name="TextBox 53"/>
            <p:cNvSpPr txBox="1"/>
            <p:nvPr/>
          </p:nvSpPr>
          <p:spPr>
            <a:xfrm>
              <a:off x="1524000" y="3558691"/>
              <a:ext cx="1732077"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ODL, OQL</a:t>
              </a:r>
              <a:endParaRPr lang="en-US" sz="2400" dirty="0">
                <a:solidFill>
                  <a:srgbClr val="0070C0"/>
                </a:solidFill>
                <a:latin typeface="Myriad Pro" pitchFamily="34" charset="0"/>
              </a:endParaRPr>
            </a:p>
          </p:txBody>
        </p:sp>
      </p:grpSp>
      <p:grpSp>
        <p:nvGrpSpPr>
          <p:cNvPr id="55" name="Group 54"/>
          <p:cNvGrpSpPr/>
          <p:nvPr/>
        </p:nvGrpSpPr>
        <p:grpSpPr>
          <a:xfrm>
            <a:off x="2895600" y="914400"/>
            <a:ext cx="1569720" cy="1432560"/>
            <a:chOff x="2971800" y="1219200"/>
            <a:chExt cx="1569720" cy="1432560"/>
          </a:xfrm>
        </p:grpSpPr>
        <p:pic>
          <p:nvPicPr>
            <p:cNvPr id="56" name="Picture 5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27603" y="1219200"/>
              <a:ext cx="1015797" cy="1015797"/>
            </a:xfrm>
            <a:prstGeom prst="rect">
              <a:avLst/>
            </a:prstGeom>
          </p:spPr>
        </p:pic>
        <p:sp>
          <p:nvSpPr>
            <p:cNvPr id="57" name="TextBox 56"/>
            <p:cNvSpPr txBox="1"/>
            <p:nvPr/>
          </p:nvSpPr>
          <p:spPr>
            <a:xfrm>
              <a:off x="2971800" y="2190095"/>
              <a:ext cx="1569720" cy="461665"/>
            </a:xfrm>
            <a:prstGeom prst="rect">
              <a:avLst/>
            </a:prstGeom>
            <a:noFill/>
          </p:spPr>
          <p:txBody>
            <a:bodyPr wrap="square" rtlCol="0">
              <a:spAutoFit/>
            </a:bodyPr>
            <a:lstStyle/>
            <a:p>
              <a:pPr algn="ctr"/>
              <a:r>
                <a:rPr lang="en-US" sz="2400" dirty="0" smtClean="0">
                  <a:solidFill>
                    <a:srgbClr val="0070C0"/>
                  </a:solidFill>
                  <a:latin typeface="Myriad Pro" pitchFamily="34" charset="0"/>
                </a:rPr>
                <a:t>Compare</a:t>
              </a:r>
              <a:endParaRPr lang="en-US" sz="2400" dirty="0">
                <a:solidFill>
                  <a:srgbClr val="0070C0"/>
                </a:solidFill>
                <a:latin typeface="Myriad Pro" pitchFamily="34" charset="0"/>
              </a:endParaRPr>
            </a:p>
          </p:txBody>
        </p:sp>
      </p:grpSp>
    </p:spTree>
    <p:extLst>
      <p:ext uri="{BB962C8B-B14F-4D97-AF65-F5344CB8AC3E}">
        <p14:creationId xmlns:p14="http://schemas.microsoft.com/office/powerpoint/2010/main" val="3144445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5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lstStyle/>
          <a:p>
            <a:r>
              <a:rPr lang="en-US" b="1" dirty="0" smtClean="0"/>
              <a:t>RDBMS versus ORDBMS</a:t>
            </a:r>
            <a:endParaRPr lang="en-US" b="1" dirty="0"/>
          </a:p>
        </p:txBody>
      </p:sp>
      <p:sp>
        <p:nvSpPr>
          <p:cNvPr id="3" name="Content Placeholder 2"/>
          <p:cNvSpPr>
            <a:spLocks noGrp="1"/>
          </p:cNvSpPr>
          <p:nvPr>
            <p:ph idx="1"/>
          </p:nvPr>
        </p:nvSpPr>
        <p:spPr>
          <a:xfrm>
            <a:off x="533400" y="1219200"/>
            <a:ext cx="8229600" cy="1600200"/>
          </a:xfrm>
        </p:spPr>
        <p:txBody>
          <a:bodyPr/>
          <a:lstStyle/>
          <a:p>
            <a:r>
              <a:rPr lang="en-US" dirty="0" smtClean="0"/>
              <a:t>RDBMS </a:t>
            </a:r>
            <a:r>
              <a:rPr lang="en-US" dirty="0" err="1" smtClean="0"/>
              <a:t>không</a:t>
            </a:r>
            <a:r>
              <a:rPr lang="en-US" dirty="0" smtClean="0"/>
              <a:t> </a:t>
            </a:r>
            <a:r>
              <a:rPr lang="en-US" dirty="0" err="1" smtClean="0"/>
              <a:t>hỗ</a:t>
            </a:r>
            <a:r>
              <a:rPr lang="en-US" dirty="0" smtClean="0"/>
              <a:t> </a:t>
            </a:r>
            <a:r>
              <a:rPr lang="en-US" dirty="0" err="1" smtClean="0"/>
              <a:t>trợ</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ORDBMS.</a:t>
            </a:r>
          </a:p>
          <a:p>
            <a:r>
              <a:rPr lang="en-US" dirty="0" smtClean="0"/>
              <a:t>RDBMS </a:t>
            </a:r>
            <a:r>
              <a:rPr lang="en-US" dirty="0" err="1" smtClean="0"/>
              <a:t>dễ</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hơn</a:t>
            </a:r>
            <a:r>
              <a:rPr lang="en-US" dirty="0" smtClean="0"/>
              <a:t> </a:t>
            </a:r>
            <a:r>
              <a:rPr lang="en-US" dirty="0" err="1" smtClean="0"/>
              <a:t>vì</a:t>
            </a:r>
            <a:r>
              <a:rPr lang="en-US" dirty="0" smtClean="0"/>
              <a:t> </a:t>
            </a:r>
            <a:r>
              <a:rPr lang="en-US" dirty="0" err="1" smtClean="0"/>
              <a:t>nó</a:t>
            </a:r>
            <a:r>
              <a:rPr lang="en-US" dirty="0" smtClean="0"/>
              <a:t> </a:t>
            </a:r>
            <a:r>
              <a:rPr lang="en-US" dirty="0" err="1" smtClean="0"/>
              <a:t>có</a:t>
            </a:r>
            <a:r>
              <a:rPr lang="en-US" dirty="0" smtClean="0"/>
              <a:t> </a:t>
            </a:r>
            <a:r>
              <a:rPr lang="en-US" dirty="0" err="1" smtClean="0"/>
              <a:t>ít</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hơn</a:t>
            </a:r>
            <a:r>
              <a:rPr lang="en-US" dirty="0" smtClean="0"/>
              <a:t>.</a:t>
            </a:r>
          </a:p>
          <a:p>
            <a:r>
              <a:rPr lang="en-US" dirty="0" smtClean="0"/>
              <a:t>RDBMS </a:t>
            </a:r>
            <a:r>
              <a:rPr lang="en-US" dirty="0" err="1" smtClean="0"/>
              <a:t>ít</a:t>
            </a:r>
            <a:r>
              <a:rPr lang="en-US" dirty="0" smtClean="0"/>
              <a:t> </a:t>
            </a:r>
            <a:r>
              <a:rPr lang="en-US" dirty="0" err="1" smtClean="0"/>
              <a:t>linh</a:t>
            </a:r>
            <a:r>
              <a:rPr lang="en-US" dirty="0" smtClean="0"/>
              <a:t> </a:t>
            </a:r>
            <a:r>
              <a:rPr lang="en-US" dirty="0" err="1" smtClean="0"/>
              <a:t>hoạt</a:t>
            </a:r>
            <a:r>
              <a:rPr lang="en-US" dirty="0" smtClean="0"/>
              <a:t> </a:t>
            </a:r>
            <a:r>
              <a:rPr lang="en-US" dirty="0" err="1" smtClean="0"/>
              <a:t>hơn</a:t>
            </a:r>
            <a:r>
              <a:rPr lang="en-US" dirty="0" smtClean="0"/>
              <a:t> ORDBMS.</a:t>
            </a:r>
          </a:p>
          <a:p>
            <a:endParaRPr lang="en-US" dirty="0"/>
          </a:p>
        </p:txBody>
      </p:sp>
    </p:spTree>
    <p:extLst>
      <p:ext uri="{BB962C8B-B14F-4D97-AF65-F5344CB8AC3E}">
        <p14:creationId xmlns:p14="http://schemas.microsoft.com/office/powerpoint/2010/main" val="276849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noAutofit/>
          </a:bodyPr>
          <a:lstStyle/>
          <a:p>
            <a:r>
              <a:rPr lang="en-US" sz="2800" b="1" dirty="0" smtClean="0"/>
              <a:t>OODBMS </a:t>
            </a:r>
            <a:r>
              <a:rPr lang="en-US" sz="2800" b="1" err="1" smtClean="0"/>
              <a:t>vs</a:t>
            </a:r>
            <a:r>
              <a:rPr lang="en-US" sz="2800" b="1" smtClean="0"/>
              <a:t> ORDBMS Similarities</a:t>
            </a:r>
            <a:endParaRPr lang="en-US" sz="2800" b="1" dirty="0"/>
          </a:p>
        </p:txBody>
      </p:sp>
      <p:sp>
        <p:nvSpPr>
          <p:cNvPr id="3" name="Content Placeholder 2"/>
          <p:cNvSpPr>
            <a:spLocks noGrp="1"/>
          </p:cNvSpPr>
          <p:nvPr>
            <p:ph idx="1"/>
          </p:nvPr>
        </p:nvSpPr>
        <p:spPr>
          <a:xfrm>
            <a:off x="457200" y="1676400"/>
            <a:ext cx="8229600" cy="4525963"/>
          </a:xfrm>
        </p:spPr>
        <p:txBody>
          <a:bodyPr>
            <a:normAutofit lnSpcReduction="10000"/>
          </a:bodyPr>
          <a:lstStyle/>
          <a:p>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có</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kiểu</a:t>
            </a:r>
            <a:r>
              <a:rPr lang="en-US" dirty="0" smtClean="0"/>
              <a:t> </a:t>
            </a:r>
            <a:r>
              <a:rPr lang="en-US" dirty="0" err="1" smtClean="0"/>
              <a:t>đối</a:t>
            </a:r>
            <a:r>
              <a:rPr lang="en-US" dirty="0" smtClean="0"/>
              <a:t> </a:t>
            </a:r>
            <a:r>
              <a:rPr lang="en-US" dirty="0" err="1" smtClean="0"/>
              <a:t>tượng</a:t>
            </a:r>
            <a:r>
              <a:rPr lang="en-US" dirty="0" smtClean="0"/>
              <a:t>, ADTS </a:t>
            </a:r>
            <a:r>
              <a:rPr lang="en-US" dirty="0" err="1" smtClean="0"/>
              <a:t>và</a:t>
            </a:r>
            <a:r>
              <a:rPr lang="en-US" dirty="0" smtClean="0"/>
              <a:t> </a:t>
            </a:r>
            <a:r>
              <a:rPr lang="en-US" dirty="0" err="1" smtClean="0"/>
              <a:t>kế</a:t>
            </a:r>
            <a:r>
              <a:rPr lang="en-US" dirty="0" smtClean="0"/>
              <a:t> </a:t>
            </a:r>
            <a:r>
              <a:rPr lang="en-US" dirty="0" err="1" smtClean="0"/>
              <a:t>thừa</a:t>
            </a:r>
            <a:r>
              <a:rPr lang="en-US" dirty="0" smtClean="0"/>
              <a:t>.</a:t>
            </a:r>
          </a:p>
          <a:p>
            <a:r>
              <a:rPr lang="en-US" dirty="0" err="1" smtClean="0"/>
              <a:t>Hỗ</a:t>
            </a:r>
            <a:r>
              <a:rPr lang="en-US" dirty="0" smtClean="0"/>
              <a:t> </a:t>
            </a:r>
            <a:r>
              <a:rPr lang="en-US" dirty="0" err="1" smtClean="0"/>
              <a:t>trợ</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truy</a:t>
            </a:r>
            <a:r>
              <a:rPr lang="en-US" dirty="0" smtClean="0"/>
              <a:t> </a:t>
            </a:r>
            <a:r>
              <a:rPr lang="en-US" dirty="0" err="1" smtClean="0"/>
              <a:t>vấn</a:t>
            </a:r>
            <a:r>
              <a:rPr lang="en-US" dirty="0" smtClean="0"/>
              <a:t> </a:t>
            </a:r>
            <a:r>
              <a:rPr lang="en-US" dirty="0" err="1" smtClean="0"/>
              <a:t>để</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kiểu</a:t>
            </a:r>
            <a:r>
              <a:rPr lang="en-US" dirty="0" smtClean="0"/>
              <a:t> collection:</a:t>
            </a:r>
          </a:p>
          <a:p>
            <a:pPr lvl="1"/>
            <a:r>
              <a:rPr lang="en-US" dirty="0" smtClean="0"/>
              <a:t>ORDBMS: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SQL.</a:t>
            </a:r>
          </a:p>
          <a:p>
            <a:pPr lvl="1"/>
            <a:r>
              <a:rPr lang="en-US" dirty="0" smtClean="0"/>
              <a:t>OODBMS: ODL/OQL.</a:t>
            </a:r>
          </a:p>
          <a:p>
            <a:r>
              <a:rPr lang="en-US" b="1" dirty="0" smtClean="0"/>
              <a:t>ORDBMS </a:t>
            </a:r>
            <a:r>
              <a:rPr lang="en-US" b="1" dirty="0" err="1" smtClean="0"/>
              <a:t>thêm</a:t>
            </a:r>
            <a:r>
              <a:rPr lang="en-US" b="1" dirty="0" smtClean="0"/>
              <a:t> </a:t>
            </a:r>
            <a:r>
              <a:rPr lang="en-US" b="1" dirty="0" err="1" smtClean="0"/>
              <a:t>các</a:t>
            </a:r>
            <a:r>
              <a:rPr lang="en-US" b="1" dirty="0" smtClean="0"/>
              <a:t> </a:t>
            </a:r>
            <a:r>
              <a:rPr lang="en-US" b="1" dirty="0" err="1" smtClean="0"/>
              <a:t>tính</a:t>
            </a:r>
            <a:r>
              <a:rPr lang="en-US" b="1" dirty="0" smtClean="0"/>
              <a:t> </a:t>
            </a:r>
            <a:r>
              <a:rPr lang="en-US" b="1" dirty="0" err="1" smtClean="0"/>
              <a:t>năng</a:t>
            </a:r>
            <a:r>
              <a:rPr lang="en-US" b="1" dirty="0" smtClean="0"/>
              <a:t> </a:t>
            </a:r>
            <a:r>
              <a:rPr lang="en-US" b="1" dirty="0" err="1" smtClean="0"/>
              <a:t>của</a:t>
            </a:r>
            <a:r>
              <a:rPr lang="en-US" b="1" dirty="0" smtClean="0"/>
              <a:t> OODBMS </a:t>
            </a:r>
            <a:r>
              <a:rPr lang="en-US" b="1" dirty="0" err="1" smtClean="0"/>
              <a:t>vào</a:t>
            </a:r>
            <a:r>
              <a:rPr lang="en-US" b="1" dirty="0" smtClean="0"/>
              <a:t> RDBMS.</a:t>
            </a:r>
          </a:p>
          <a:p>
            <a:pPr>
              <a:buNone/>
            </a:pPr>
            <a:r>
              <a:rPr lang="en-US" dirty="0" smtClean="0"/>
              <a:t>	</a:t>
            </a:r>
            <a:r>
              <a:rPr lang="en-US" b="1" dirty="0" smtClean="0"/>
              <a:t>OODBMS</a:t>
            </a:r>
            <a:r>
              <a:rPr lang="en-US" dirty="0" smtClean="0"/>
              <a:t> </a:t>
            </a:r>
            <a:r>
              <a:rPr lang="en-US" b="1" dirty="0" err="1" smtClean="0"/>
              <a:t>phát</a:t>
            </a:r>
            <a:r>
              <a:rPr lang="en-US" b="1" dirty="0" smtClean="0"/>
              <a:t> </a:t>
            </a:r>
            <a:r>
              <a:rPr lang="en-US" b="1" dirty="0" err="1" smtClean="0"/>
              <a:t>triển</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truy</a:t>
            </a:r>
            <a:r>
              <a:rPr lang="en-US" b="1" dirty="0" smtClean="0"/>
              <a:t> </a:t>
            </a:r>
            <a:r>
              <a:rPr lang="en-US" b="1" dirty="0" err="1" smtClean="0"/>
              <a:t>vấn</a:t>
            </a:r>
            <a:r>
              <a:rPr lang="en-US" b="1" dirty="0" smtClean="0"/>
              <a:t> </a:t>
            </a:r>
            <a:r>
              <a:rPr lang="en-US" b="1" dirty="0" err="1" smtClean="0"/>
              <a:t>dựa</a:t>
            </a:r>
            <a:r>
              <a:rPr lang="en-US" b="1" dirty="0" smtClean="0"/>
              <a:t> </a:t>
            </a:r>
            <a:r>
              <a:rPr lang="en-US" b="1" dirty="0" err="1" smtClean="0"/>
              <a:t>trên</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truy</a:t>
            </a:r>
            <a:r>
              <a:rPr lang="en-US" b="1" dirty="0" smtClean="0"/>
              <a:t> </a:t>
            </a:r>
            <a:r>
              <a:rPr lang="en-US" b="1" dirty="0" err="1" smtClean="0"/>
              <a:t>vấn</a:t>
            </a:r>
            <a:r>
              <a:rPr lang="en-US" b="1" dirty="0" smtClean="0"/>
              <a:t> </a:t>
            </a:r>
            <a:r>
              <a:rPr lang="en-US" b="1" dirty="0" err="1" smtClean="0"/>
              <a:t>quan</a:t>
            </a:r>
            <a:r>
              <a:rPr lang="en-US" b="1" dirty="0" smtClean="0"/>
              <a:t> </a:t>
            </a:r>
            <a:r>
              <a:rPr lang="en-US" b="1" dirty="0" err="1" smtClean="0"/>
              <a:t>hệ</a:t>
            </a:r>
            <a:r>
              <a:rPr lang="en-US" b="1" dirty="0" smtClean="0"/>
              <a:t>.</a:t>
            </a:r>
          </a:p>
        </p:txBody>
      </p:sp>
    </p:spTree>
    <p:extLst>
      <p:ext uri="{BB962C8B-B14F-4D97-AF65-F5344CB8AC3E}">
        <p14:creationId xmlns:p14="http://schemas.microsoft.com/office/powerpoint/2010/main" val="266807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noAutofit/>
          </a:bodyPr>
          <a:lstStyle/>
          <a:p>
            <a:r>
              <a:rPr lang="en-US" sz="2800" b="1" dirty="0" smtClean="0"/>
              <a:t>OODBMS </a:t>
            </a:r>
            <a:r>
              <a:rPr lang="en-US" sz="2800" b="1" err="1" smtClean="0"/>
              <a:t>vs</a:t>
            </a:r>
            <a:r>
              <a:rPr lang="en-US" sz="2800" b="1" smtClean="0"/>
              <a:t> ORDBMS Differences</a:t>
            </a:r>
            <a:endParaRPr lang="en-US" sz="2800" dirty="0"/>
          </a:p>
        </p:txBody>
      </p:sp>
      <p:sp>
        <p:nvSpPr>
          <p:cNvPr id="3" name="Content Placeholder 2"/>
          <p:cNvSpPr>
            <a:spLocks noGrp="1"/>
          </p:cNvSpPr>
          <p:nvPr>
            <p:ph idx="1"/>
          </p:nvPr>
        </p:nvSpPr>
        <p:spPr>
          <a:xfrm>
            <a:off x="457200" y="1745343"/>
            <a:ext cx="8229600" cy="3588657"/>
          </a:xfrm>
        </p:spPr>
        <p:txBody>
          <a:bodyPr>
            <a:normAutofit/>
          </a:bodyPr>
          <a:lstStyle/>
          <a:p>
            <a:r>
              <a:rPr lang="en-US" b="1" dirty="0" smtClean="0"/>
              <a:t>OODBMS</a:t>
            </a:r>
            <a:r>
              <a:rPr lang="en-US" dirty="0" smtClean="0"/>
              <a:t> </a:t>
            </a:r>
            <a:r>
              <a:rPr lang="en-US" dirty="0" err="1" smtClean="0"/>
              <a:t>thêm</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vào</a:t>
            </a:r>
            <a:r>
              <a:rPr lang="en-US" dirty="0" smtClean="0"/>
              <a:t> DBMS, </a:t>
            </a:r>
            <a:r>
              <a:rPr lang="en-US" dirty="0" err="1" smtClean="0"/>
              <a:t>trong</a:t>
            </a:r>
            <a:r>
              <a:rPr lang="en-US" dirty="0" smtClean="0"/>
              <a:t> </a:t>
            </a:r>
            <a:r>
              <a:rPr lang="en-US" dirty="0" err="1" smtClean="0"/>
              <a:t>khi</a:t>
            </a:r>
            <a:r>
              <a:rPr lang="en-US" dirty="0" smtClean="0"/>
              <a:t> </a:t>
            </a:r>
            <a:r>
              <a:rPr lang="en-US" b="1" dirty="0" smtClean="0"/>
              <a:t>ORDBMS</a:t>
            </a:r>
            <a:r>
              <a:rPr lang="en-US" dirty="0" smtClean="0"/>
              <a:t> </a:t>
            </a:r>
            <a:r>
              <a:rPr lang="en-US" dirty="0" err="1" smtClean="0"/>
              <a:t>thêm</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phong</a:t>
            </a:r>
            <a:r>
              <a:rPr lang="en-US" dirty="0" smtClean="0"/>
              <a:t> </a:t>
            </a:r>
            <a:r>
              <a:rPr lang="en-US" dirty="0" err="1" smtClean="0"/>
              <a:t>phú</a:t>
            </a:r>
            <a:r>
              <a:rPr lang="en-US" dirty="0" smtClean="0"/>
              <a:t> </a:t>
            </a:r>
            <a:r>
              <a:rPr lang="en-US" dirty="0" err="1" smtClean="0"/>
              <a:t>vào</a:t>
            </a:r>
            <a:r>
              <a:rPr lang="en-US" dirty="0" smtClean="0"/>
              <a:t> RDBMS.</a:t>
            </a:r>
          </a:p>
          <a:p>
            <a:r>
              <a:rPr lang="en-US" b="1" dirty="0" smtClean="0"/>
              <a:t>OODBMS</a:t>
            </a:r>
            <a:r>
              <a:rPr lang="en-US" dirty="0" smtClean="0"/>
              <a:t> </a:t>
            </a:r>
            <a:r>
              <a:rPr lang="en-US" dirty="0" err="1" smtClean="0"/>
              <a:t>có</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là</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liền</a:t>
            </a:r>
            <a:r>
              <a:rPr lang="en-US" dirty="0" smtClean="0"/>
              <a:t> </a:t>
            </a:r>
            <a:r>
              <a:rPr lang="en-US" dirty="0" err="1" smtClean="0"/>
              <a:t>mạch</a:t>
            </a:r>
            <a:r>
              <a:rPr lang="en-US" dirty="0" smtClean="0"/>
              <a:t> </a:t>
            </a:r>
            <a:r>
              <a:rPr lang="en-US" dirty="0" err="1" smtClean="0"/>
              <a:t>với</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trong</a:t>
            </a:r>
            <a:r>
              <a:rPr lang="en-US" dirty="0" smtClean="0"/>
              <a:t> </a:t>
            </a:r>
            <a:r>
              <a:rPr lang="en-US" dirty="0" err="1" smtClean="0"/>
              <a:t>khi</a:t>
            </a:r>
            <a:r>
              <a:rPr lang="en-US" dirty="0" smtClean="0"/>
              <a:t> </a:t>
            </a:r>
            <a:r>
              <a:rPr lang="en-US" dirty="0" err="1" smtClean="0"/>
              <a:t>đây</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của</a:t>
            </a:r>
            <a:r>
              <a:rPr lang="en-US" dirty="0" smtClean="0"/>
              <a:t> ORDBMS.</a:t>
            </a:r>
            <a:endParaRPr lang="en-US" b="1" dirty="0" smtClean="0"/>
          </a:p>
          <a:p>
            <a:endParaRPr lang="en-US" dirty="0" smtClean="0"/>
          </a:p>
        </p:txBody>
      </p:sp>
    </p:spTree>
    <p:extLst>
      <p:ext uri="{BB962C8B-B14F-4D97-AF65-F5344CB8AC3E}">
        <p14:creationId xmlns:p14="http://schemas.microsoft.com/office/powerpoint/2010/main" val="232670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2876545"/>
            <a:ext cx="6781800" cy="1015663"/>
          </a:xfrm>
          <a:prstGeom prst="rect">
            <a:avLst/>
          </a:prstGeom>
          <a:noFill/>
        </p:spPr>
        <p:txBody>
          <a:bodyPr wrap="square" rtlCol="0">
            <a:spAutoFit/>
          </a:bodyPr>
          <a:lstStyle/>
          <a:p>
            <a:r>
              <a:rPr lang="en-US" sz="6000" b="1" dirty="0" smtClean="0">
                <a:solidFill>
                  <a:srgbClr val="0070C0"/>
                </a:solidFill>
                <a:latin typeface="Myriad Pro" pitchFamily="34" charset="0"/>
              </a:rPr>
              <a:t>THIẾT KẾ CSDL?</a:t>
            </a:r>
            <a:endParaRPr lang="en-US" sz="6000" b="1" dirty="0">
              <a:solidFill>
                <a:srgbClr val="0070C0"/>
              </a:solidFill>
              <a:latin typeface="Myriad Pro" pitchFamily="34" charset="0"/>
            </a:endParaRPr>
          </a:p>
        </p:txBody>
      </p:sp>
      <p:sp>
        <p:nvSpPr>
          <p:cNvPr id="7" name="TextBox 6"/>
          <p:cNvSpPr txBox="1"/>
          <p:nvPr/>
        </p:nvSpPr>
        <p:spPr>
          <a:xfrm>
            <a:off x="533400" y="5572275"/>
            <a:ext cx="8610600" cy="400110"/>
          </a:xfrm>
          <a:prstGeom prst="rect">
            <a:avLst/>
          </a:prstGeom>
          <a:noFill/>
        </p:spPr>
        <p:txBody>
          <a:bodyPr wrap="square" rtlCol="0">
            <a:spAutoFit/>
          </a:bodyPr>
          <a:lstStyle/>
          <a:p>
            <a:r>
              <a:rPr lang="en-US" sz="2000" dirty="0" err="1" smtClean="0">
                <a:solidFill>
                  <a:srgbClr val="0070C0"/>
                </a:solidFill>
                <a:latin typeface="Myriad Pro" pitchFamily="34" charset="0"/>
              </a:rPr>
              <a:t>Hệ</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quản</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trị</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phải</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hỗ</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trợ</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các</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loại</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dữ</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liệu</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phong</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phú</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hơn</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những</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loại</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hiện</a:t>
            </a:r>
            <a:r>
              <a:rPr lang="en-US" sz="2000" dirty="0" smtClean="0">
                <a:solidFill>
                  <a:srgbClr val="0070C0"/>
                </a:solidFill>
                <a:latin typeface="Myriad Pro" pitchFamily="34" charset="0"/>
              </a:rPr>
              <a:t> </a:t>
            </a:r>
            <a:r>
              <a:rPr lang="en-US" sz="2000" dirty="0" err="1" smtClean="0">
                <a:solidFill>
                  <a:srgbClr val="0070C0"/>
                </a:solidFill>
                <a:latin typeface="Myriad Pro" pitchFamily="34" charset="0"/>
              </a:rPr>
              <a:t>có</a:t>
            </a:r>
            <a:endParaRPr lang="en-US" sz="2000" dirty="0">
              <a:solidFill>
                <a:srgbClr val="0070C0"/>
              </a:solidFill>
              <a:latin typeface="Myriad Pro" pitchFamily="34" charset="0"/>
            </a:endParaRPr>
          </a:p>
        </p:txBody>
      </p:sp>
    </p:spTree>
    <p:extLst>
      <p:ext uri="{BB962C8B-B14F-4D97-AF65-F5344CB8AC3E}">
        <p14:creationId xmlns:p14="http://schemas.microsoft.com/office/powerpoint/2010/main" val="230267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6996113" cy="563563"/>
          </a:xfrm>
        </p:spPr>
        <p:txBody>
          <a:bodyPr>
            <a:noAutofit/>
          </a:bodyPr>
          <a:lstStyle/>
          <a:p>
            <a:r>
              <a:rPr lang="en-US" sz="2800" b="1" dirty="0" smtClean="0"/>
              <a:t>OODBMS </a:t>
            </a:r>
            <a:r>
              <a:rPr lang="en-US" sz="2800" b="1" err="1" smtClean="0"/>
              <a:t>vs</a:t>
            </a:r>
            <a:r>
              <a:rPr lang="en-US" sz="2800" b="1" smtClean="0"/>
              <a:t> ORDBMS Differences</a:t>
            </a:r>
            <a:endParaRPr lang="en-US" sz="2800" dirty="0"/>
          </a:p>
        </p:txBody>
      </p:sp>
      <p:sp>
        <p:nvSpPr>
          <p:cNvPr id="3" name="Content Placeholder 2"/>
          <p:cNvSpPr>
            <a:spLocks noGrp="1"/>
          </p:cNvSpPr>
          <p:nvPr>
            <p:ph idx="1"/>
          </p:nvPr>
        </p:nvSpPr>
        <p:spPr>
          <a:xfrm>
            <a:off x="381000" y="990600"/>
            <a:ext cx="8229600" cy="3276600"/>
          </a:xfrm>
        </p:spPr>
        <p:txBody>
          <a:bodyPr/>
          <a:lstStyle/>
          <a:p>
            <a:r>
              <a:rPr lang="en-US" dirty="0" smtClean="0"/>
              <a:t>OQL </a:t>
            </a:r>
            <a:r>
              <a:rPr lang="en-US" dirty="0" err="1" smtClean="0"/>
              <a:t>không</a:t>
            </a:r>
            <a:r>
              <a:rPr lang="en-US" dirty="0" smtClean="0"/>
              <a:t> </a:t>
            </a:r>
            <a:r>
              <a:rPr lang="en-US" dirty="0" err="1" smtClean="0"/>
              <a:t>được</a:t>
            </a:r>
            <a:r>
              <a:rPr lang="en-US" dirty="0" smtClean="0"/>
              <a:t> </a:t>
            </a:r>
            <a:r>
              <a:rPr lang="en-US" dirty="0" err="1" smtClean="0"/>
              <a:t>hỗ</a:t>
            </a:r>
            <a:r>
              <a:rPr lang="en-US" dirty="0" smtClean="0"/>
              <a:t> </a:t>
            </a:r>
            <a:r>
              <a:rPr lang="en-US" dirty="0" err="1" smtClean="0"/>
              <a:t>trợ</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trong</a:t>
            </a:r>
            <a:r>
              <a:rPr lang="en-US" dirty="0" smtClean="0"/>
              <a:t> </a:t>
            </a:r>
            <a:r>
              <a:rPr lang="en-US" dirty="0" err="1" smtClean="0"/>
              <a:t>hầu</a:t>
            </a:r>
            <a:r>
              <a:rPr lang="en-US" dirty="0" smtClean="0"/>
              <a:t> </a:t>
            </a:r>
            <a:r>
              <a:rPr lang="en-US" dirty="0" err="1" smtClean="0"/>
              <a:t>hết</a:t>
            </a:r>
            <a:r>
              <a:rPr lang="en-US" dirty="0" smtClean="0"/>
              <a:t> OODBMS, </a:t>
            </a:r>
            <a:r>
              <a:rPr lang="en-US" dirty="0" err="1" smtClean="0"/>
              <a:t>ngược</a:t>
            </a:r>
            <a:r>
              <a:rPr lang="en-US" dirty="0" smtClean="0"/>
              <a:t> </a:t>
            </a:r>
            <a:r>
              <a:rPr lang="en-US" dirty="0" err="1" smtClean="0"/>
              <a:t>lại</a:t>
            </a:r>
            <a:r>
              <a:rPr lang="en-US" dirty="0" smtClean="0"/>
              <a:t> </a:t>
            </a:r>
            <a:r>
              <a:rPr lang="en-US" dirty="0" err="1" smtClean="0"/>
              <a:t>chúng</a:t>
            </a:r>
            <a:r>
              <a:rPr lang="en-US" dirty="0" smtClean="0"/>
              <a:t> </a:t>
            </a:r>
            <a:r>
              <a:rPr lang="en-US" dirty="0" err="1" smtClean="0"/>
              <a:t>là</a:t>
            </a:r>
            <a:r>
              <a:rPr lang="en-US" dirty="0" smtClean="0"/>
              <a:t> </a:t>
            </a:r>
            <a:r>
              <a:rPr lang="en-US" dirty="0" err="1" smtClean="0"/>
              <a:t>trung</a:t>
            </a:r>
            <a:r>
              <a:rPr lang="en-US" dirty="0" smtClean="0"/>
              <a:t> </a:t>
            </a:r>
            <a:r>
              <a:rPr lang="en-US" dirty="0" err="1" smtClean="0"/>
              <a:t>tâm</a:t>
            </a:r>
            <a:r>
              <a:rPr lang="en-US" dirty="0" smtClean="0"/>
              <a:t> </a:t>
            </a:r>
            <a:r>
              <a:rPr lang="en-US" dirty="0" err="1" smtClean="0"/>
              <a:t>của</a:t>
            </a:r>
            <a:r>
              <a:rPr lang="en-US" dirty="0" smtClean="0"/>
              <a:t> ORDBMS.</a:t>
            </a:r>
          </a:p>
          <a:p>
            <a:r>
              <a:rPr lang="en-US" dirty="0" smtClean="0"/>
              <a:t>OODBMS </a:t>
            </a:r>
            <a:r>
              <a:rPr lang="en-US" dirty="0" err="1" smtClean="0"/>
              <a:t>đã</a:t>
            </a:r>
            <a:r>
              <a:rPr lang="en-US" dirty="0" smtClean="0"/>
              <a:t> </a:t>
            </a:r>
            <a:r>
              <a:rPr lang="en-US" dirty="0" err="1" smtClean="0"/>
              <a:t>được</a:t>
            </a:r>
            <a:r>
              <a:rPr lang="en-US" dirty="0" smtClean="0"/>
              <a:t> </a:t>
            </a:r>
            <a:r>
              <a:rPr lang="en-US" dirty="0" err="1" smtClean="0"/>
              <a:t>tối</a:t>
            </a:r>
            <a:r>
              <a:rPr lang="en-US" dirty="0" smtClean="0"/>
              <a:t> </a:t>
            </a:r>
            <a:r>
              <a:rPr lang="en-US" dirty="0" err="1" smtClean="0"/>
              <a:t>ưu</a:t>
            </a:r>
            <a:r>
              <a:rPr lang="en-US" dirty="0" smtClean="0"/>
              <a:t> </a:t>
            </a:r>
            <a:r>
              <a:rPr lang="en-US" dirty="0" err="1" smtClean="0"/>
              <a:t>hóa</a:t>
            </a:r>
            <a:r>
              <a:rPr lang="en-US" dirty="0" smtClean="0"/>
              <a:t> </a:t>
            </a:r>
            <a:r>
              <a:rPr lang="en-US" dirty="0" err="1" smtClean="0"/>
              <a:t>để</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cho</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HĐT </a:t>
            </a:r>
            <a:r>
              <a:rPr lang="en-US" dirty="0" err="1" smtClean="0"/>
              <a:t>và</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OO.</a:t>
            </a:r>
          </a:p>
          <a:p>
            <a:pPr>
              <a:buNone/>
            </a:pPr>
            <a:r>
              <a:rPr lang="en-US" dirty="0"/>
              <a:t>	</a:t>
            </a:r>
            <a:r>
              <a:rPr lang="en-US" dirty="0" smtClean="0"/>
              <a:t>ORDBMSs </a:t>
            </a:r>
            <a:r>
              <a:rPr lang="en-US" b="1" dirty="0" err="1" smtClean="0"/>
              <a:t>được</a:t>
            </a:r>
            <a:r>
              <a:rPr lang="en-US" b="1" dirty="0" smtClean="0"/>
              <a:t> </a:t>
            </a:r>
            <a:r>
              <a:rPr lang="en-US" b="1" dirty="0" err="1" smtClean="0"/>
              <a:t>hỗ</a:t>
            </a:r>
            <a:r>
              <a:rPr lang="en-US" b="1" dirty="0" smtClean="0"/>
              <a:t> </a:t>
            </a:r>
            <a:r>
              <a:rPr lang="en-US" b="1" dirty="0" err="1" smtClean="0"/>
              <a:t>trợ</a:t>
            </a:r>
            <a:r>
              <a:rPr lang="en-US" b="1" dirty="0" smtClean="0"/>
              <a:t> </a:t>
            </a:r>
            <a:r>
              <a:rPr lang="en-US" b="1" dirty="0" err="1" smtClean="0"/>
              <a:t>bở</a:t>
            </a:r>
            <a:r>
              <a:rPr lang="en-US" b="1" dirty="0" smtClean="0"/>
              <a:t> </a:t>
            </a:r>
            <a:r>
              <a:rPr lang="en-US" b="1" dirty="0" err="1" smtClean="0"/>
              <a:t>hầu</a:t>
            </a:r>
            <a:r>
              <a:rPr lang="en-US" b="1" dirty="0" smtClean="0"/>
              <a:t> </a:t>
            </a:r>
            <a:r>
              <a:rPr lang="en-US" b="1" dirty="0" err="1" smtClean="0"/>
              <a:t>hết</a:t>
            </a:r>
            <a:r>
              <a:rPr lang="en-US" b="1" dirty="0" smtClean="0"/>
              <a:t> </a:t>
            </a:r>
            <a:r>
              <a:rPr lang="en-US" b="1" dirty="0" err="1" smtClean="0"/>
              <a:t>các</a:t>
            </a:r>
            <a:r>
              <a:rPr lang="en-US" b="1" dirty="0" smtClean="0"/>
              <a:t> HQTCSDL </a:t>
            </a:r>
            <a:r>
              <a:rPr lang="en-US" b="1" dirty="0" err="1" smtClean="0"/>
              <a:t>hiện</a:t>
            </a:r>
            <a:r>
              <a:rPr lang="en-US" b="1" dirty="0" smtClean="0"/>
              <a:t> nay.</a:t>
            </a:r>
            <a:endParaRPr lang="en-US" dirty="0" smtClean="0"/>
          </a:p>
          <a:p>
            <a:endParaRPr lang="en-US" dirty="0"/>
          </a:p>
        </p:txBody>
      </p:sp>
    </p:spTree>
    <p:extLst>
      <p:ext uri="{BB962C8B-B14F-4D97-AF65-F5344CB8AC3E}">
        <p14:creationId xmlns:p14="http://schemas.microsoft.com/office/powerpoint/2010/main" val="322245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905000"/>
            <a:ext cx="5772150" cy="3284963"/>
          </a:xfrm>
          <a:prstGeom prst="rect">
            <a:avLst/>
          </a:prstGeom>
        </p:spPr>
      </p:pic>
    </p:spTree>
    <p:extLst>
      <p:ext uri="{BB962C8B-B14F-4D97-AF65-F5344CB8AC3E}">
        <p14:creationId xmlns:p14="http://schemas.microsoft.com/office/powerpoint/2010/main" val="3713904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134l">
  <a:themeElements>
    <a:clrScheme name="Custom 1">
      <a:dk1>
        <a:sysClr val="windowText" lastClr="000000"/>
      </a:dk1>
      <a:lt1>
        <a:sysClr val="window" lastClr="FFFFFF"/>
      </a:lt1>
      <a:dk2>
        <a:srgbClr val="000000"/>
      </a:dk2>
      <a:lt2>
        <a:srgbClr val="7F7F7F"/>
      </a:lt2>
      <a:accent1>
        <a:srgbClr val="B8DDE7"/>
      </a:accent1>
      <a:accent2>
        <a:srgbClr val="548DD4"/>
      </a:accent2>
      <a:accent3>
        <a:srgbClr val="FFFFFF"/>
      </a:accent3>
      <a:accent4>
        <a:srgbClr val="000000"/>
      </a:accent4>
      <a:accent5>
        <a:srgbClr val="84C5D6"/>
      </a:accent5>
      <a:accent6>
        <a:srgbClr val="8064A2"/>
      </a:accent6>
      <a:hlink>
        <a:srgbClr val="31859B"/>
      </a:hlink>
      <a:folHlink>
        <a:srgbClr val="92D050"/>
      </a:folHlink>
    </a:clrScheme>
    <a:fontScheme name="134TGp_report_diagram">
      <a:majorFont>
        <a:latin typeface="Verdana"/>
        <a:ea typeface=""/>
        <a:cs typeface=""/>
      </a:majorFont>
      <a:minorFont>
        <a:latin typeface="Verdana"/>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4TGp_report_diagram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cdb2004134l</Template>
  <TotalTime>17861</TotalTime>
  <Words>7293</Words>
  <Application>Microsoft Office PowerPoint</Application>
  <PresentationFormat>On-screen Show (4:3)</PresentationFormat>
  <Paragraphs>846</Paragraphs>
  <Slides>91</Slides>
  <Notes>65</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cdb2004134l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 identifier - oid</vt:lpstr>
      <vt:lpstr>Object identifier - oid</vt:lpstr>
      <vt:lpstr>Sự khác biệt giữa oid và URL</vt:lpstr>
      <vt:lpstr>Khái niệm đẳng thức</vt:lpstr>
      <vt:lpstr>Khái niệm đẳng thức</vt:lpstr>
      <vt:lpstr>Khái niệm đẳng thức</vt:lpstr>
      <vt:lpstr>Dereferencing reference types</vt:lpstr>
      <vt:lpstr>KẾ THỪA</vt:lpstr>
      <vt:lpstr>Định nghĩa kiểu với kế thừa</vt:lpstr>
      <vt:lpstr>Cơ chế binding của phương thức</vt:lpstr>
      <vt:lpstr>Cơ chế binding của phương thức</vt:lpstr>
      <vt:lpstr>Tập phân cấp, phạm vi kiểu và truy vấn</vt:lpstr>
      <vt:lpstr>Tập phân cấp, phạm vi kiểu và truy vấn</vt:lpstr>
      <vt:lpstr>Tập phân cấp, phạm vi kiểu và truy vấn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Thiết kế cơ sở dữ liệu RDBMS</vt:lpstr>
      <vt:lpstr>Thiết kế cơ sở dữ liệu RDBMS</vt:lpstr>
      <vt:lpstr>Thiết kế cơ sở dữ liệu RDBMS</vt:lpstr>
      <vt:lpstr>Thiết kế cơ sở dữ liệu ORDBMS</vt:lpstr>
      <vt:lpstr>Thiết kế cơ sở dữ liệu ORDBMS</vt:lpstr>
      <vt:lpstr>Định danh đối tượng(Object identity)</vt:lpstr>
      <vt:lpstr>PowerPoint Presentation</vt:lpstr>
      <vt:lpstr>Mở rộng mô hình ER</vt:lpstr>
      <vt:lpstr>Nested Collection</vt:lpstr>
      <vt:lpstr>Các thách thức cài đặt ORDBMS</vt:lpstr>
      <vt:lpstr>Lưu trữ đối tượng có cấu trúc và ADT lớn</vt:lpstr>
      <vt:lpstr>Chỉ mục trên loại dữ liệu mới</vt:lpstr>
      <vt:lpstr>Chỉ mục trên loại dữ liệu mới</vt:lpstr>
      <vt:lpstr>Chỉ mục trên loại dữ liệu mới</vt:lpstr>
      <vt:lpstr>Xử lí truy vấn</vt:lpstr>
      <vt:lpstr>Độ tin cậy của phương thức</vt:lpstr>
      <vt:lpstr>Method Caching</vt:lpstr>
      <vt:lpstr>Tinh chỉnh truy vấn</vt:lpstr>
      <vt:lpstr>Đăng ký chỉ mục với bộ tinh chỉnh</vt:lpstr>
      <vt:lpstr>Chi phí tính toán cho phương thức ADT </vt:lpstr>
      <vt:lpstr>PowerPoint Presentation</vt:lpstr>
      <vt:lpstr>PowerPoint Presentation</vt:lpstr>
      <vt:lpstr>PowerPoint Presentation</vt:lpstr>
      <vt:lpstr>ODMG Data Model</vt:lpstr>
      <vt:lpstr>Khái niệm</vt:lpstr>
      <vt:lpstr>Khái niệm</vt:lpstr>
      <vt:lpstr>Khái niệm</vt:lpstr>
      <vt:lpstr>Khái niệm</vt:lpstr>
      <vt:lpstr>Khái niệm</vt:lpstr>
      <vt:lpstr>Object Model vs Relation Model</vt:lpstr>
      <vt:lpstr>Object Data Language – ODL</vt:lpstr>
      <vt:lpstr>PowerPoint Presentation</vt:lpstr>
      <vt:lpstr>PowerPoint Presentation</vt:lpstr>
      <vt:lpstr>PowerPoint Presentation</vt:lpstr>
      <vt:lpstr>PowerPoint Presentation</vt:lpstr>
      <vt:lpstr>Object Query Language - OQL</vt:lpstr>
      <vt:lpstr>PowerPoint Presentation</vt:lpstr>
      <vt:lpstr>PowerPoint Presentation</vt:lpstr>
      <vt:lpstr>PowerPoint Presentation</vt:lpstr>
      <vt:lpstr>PowerPoint Presentation</vt:lpstr>
      <vt:lpstr>PowerPoint Presentation</vt:lpstr>
      <vt:lpstr>RDBMS versus ORDBMS</vt:lpstr>
      <vt:lpstr>OODBMS vs ORDBMS Similarities</vt:lpstr>
      <vt:lpstr>OODBMS vs ORDBMS Differences</vt:lpstr>
      <vt:lpstr>OODBMS vs ORDBMS Differences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Yen Thanh</dc:creator>
  <cp:lastModifiedBy>JML</cp:lastModifiedBy>
  <cp:revision>1196</cp:revision>
  <dcterms:created xsi:type="dcterms:W3CDTF">2009-05-16T03:18:24Z</dcterms:created>
  <dcterms:modified xsi:type="dcterms:W3CDTF">2011-12-18T10:16:14Z</dcterms:modified>
</cp:coreProperties>
</file>