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>
      <p:cViewPr>
        <p:scale>
          <a:sx n="50" d="100"/>
          <a:sy n="50" d="100"/>
        </p:scale>
        <p:origin x="-195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00677-8467-444D-B83C-BBB3CE6DA6A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C2D8D1-31AF-4E24-ABD8-CC836BA4F680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E8721E0-D930-438B-8DDB-AB4B759AE01E}" type="par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DC48399-DC4F-4A6B-8A3B-B7811B75B743}" type="sib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320981F-ED14-42D2-AC24-5668917FE826}">
      <dgm:prSet phldrT="[Text]" custT="1"/>
      <dgm:spPr/>
      <dgm:t>
        <a:bodyPr/>
        <a:lstStyle/>
        <a:p>
          <a:r>
            <a:rPr lang="en-US" sz="2800" b="1" dirty="0" smtClean="0"/>
            <a:t>Object Data Management Group Data Model 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A780259-C71C-4FF5-BBA5-45456C3DDC9B}" type="par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AECAB-433F-4526-A2C2-E47996DAE819}" type="sib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1EE414D-91FD-41B5-B95A-4F5E2A7DDF27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4823ACE-5A63-4438-ADC0-48A19140AFB9}" type="par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9AADD38-32EC-4D03-9DFF-329C048B8F8C}" type="sib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4A6753A-A7AD-423F-8A57-91A0F854DC66}">
      <dgm:prSet phldrT="[Text]" custT="1"/>
      <dgm:spPr/>
      <dgm:t>
        <a:bodyPr/>
        <a:lstStyle/>
        <a:p>
          <a:r>
            <a:rPr lang="en-US" sz="2800" b="1" dirty="0" smtClean="0"/>
            <a:t>Object Data Language - ODL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8302992-3915-44F6-94E4-71151C0F4138}" type="par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80AC8B3-673C-45E8-8B28-2C875A43E193}" type="sib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6EDD5-0963-428C-96EF-EC838BB4B621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B72A208-6F08-4F85-8F2B-A0BEBABC3450}" type="par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2B2D4C5-A6EE-430F-B4D6-0B51751DF624}" type="sib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0A2DF72-4D9F-44E0-B04D-20CC84154341}">
      <dgm:prSet phldrT="[Text]" custT="1"/>
      <dgm:spPr/>
      <dgm:t>
        <a:bodyPr/>
        <a:lstStyle/>
        <a:p>
          <a:r>
            <a:rPr lang="en-US" sz="2800" b="1" dirty="0" smtClean="0"/>
            <a:t>Object Query Language - OQL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B5B25E7-2C06-4F1D-A946-2F02FFFF7075}" type="par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7F80940-3E45-4B58-A407-56E105B073CF}" type="sib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A294993-85BA-4516-9974-6D06F960EC47}" type="pres">
      <dgm:prSet presAssocID="{06700677-8467-444D-B83C-BBB3CE6DA6A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9179050-434E-4DE4-8691-7E48E1A8417E}" type="pres">
      <dgm:prSet presAssocID="{E1C2D8D1-31AF-4E24-ABD8-CC836BA4F680}" presName="parenttextcomposite" presStyleCnt="0"/>
      <dgm:spPr/>
    </dgm:pt>
    <dgm:pt modelId="{4B8FDB14-76FE-4973-92CA-9085D02FDBC5}" type="pres">
      <dgm:prSet presAssocID="{E1C2D8D1-31AF-4E24-ABD8-CC836BA4F680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18F87-ECD8-4BF6-82F1-E0B4067E55CA}" type="pres">
      <dgm:prSet presAssocID="{E1C2D8D1-31AF-4E24-ABD8-CC836BA4F680}" presName="composite" presStyleCnt="0"/>
      <dgm:spPr/>
    </dgm:pt>
    <dgm:pt modelId="{79C68C4B-A103-4D26-874C-2632B4AF2B85}" type="pres">
      <dgm:prSet presAssocID="{E1C2D8D1-31AF-4E24-ABD8-CC836BA4F680}" presName="chevron1" presStyleLbl="alignNode1" presStyleIdx="0" presStyleCnt="21"/>
      <dgm:spPr/>
    </dgm:pt>
    <dgm:pt modelId="{9DF7FF83-E32F-49BC-A3F2-6D971B9F181A}" type="pres">
      <dgm:prSet presAssocID="{E1C2D8D1-31AF-4E24-ABD8-CC836BA4F680}" presName="chevron2" presStyleLbl="alignNode1" presStyleIdx="1" presStyleCnt="21"/>
      <dgm:spPr/>
    </dgm:pt>
    <dgm:pt modelId="{034B6A29-FC67-495F-93A7-69D569928219}" type="pres">
      <dgm:prSet presAssocID="{E1C2D8D1-31AF-4E24-ABD8-CC836BA4F680}" presName="chevron3" presStyleLbl="alignNode1" presStyleIdx="2" presStyleCnt="21"/>
      <dgm:spPr/>
    </dgm:pt>
    <dgm:pt modelId="{B870A4FE-1EE2-4229-832E-A264F2049C85}" type="pres">
      <dgm:prSet presAssocID="{E1C2D8D1-31AF-4E24-ABD8-CC836BA4F680}" presName="chevron4" presStyleLbl="alignNode1" presStyleIdx="3" presStyleCnt="21"/>
      <dgm:spPr/>
    </dgm:pt>
    <dgm:pt modelId="{279B5B79-EAF6-40E9-A908-6B01F236D5AD}" type="pres">
      <dgm:prSet presAssocID="{E1C2D8D1-31AF-4E24-ABD8-CC836BA4F680}" presName="chevron5" presStyleLbl="alignNode1" presStyleIdx="4" presStyleCnt="21"/>
      <dgm:spPr/>
    </dgm:pt>
    <dgm:pt modelId="{9B09A066-09FD-4FE6-8FDC-E20818D2311A}" type="pres">
      <dgm:prSet presAssocID="{E1C2D8D1-31AF-4E24-ABD8-CC836BA4F680}" presName="chevron6" presStyleLbl="alignNode1" presStyleIdx="5" presStyleCnt="21"/>
      <dgm:spPr/>
    </dgm:pt>
    <dgm:pt modelId="{D5C4491F-479F-4DD0-846D-56FCDBAD3857}" type="pres">
      <dgm:prSet presAssocID="{E1C2D8D1-31AF-4E24-ABD8-CC836BA4F680}" presName="chevron7" presStyleLbl="alignNode1" presStyleIdx="6" presStyleCnt="21"/>
      <dgm:spPr/>
    </dgm:pt>
    <dgm:pt modelId="{92CE87D2-C89E-4946-B42F-8580F6D80643}" type="pres">
      <dgm:prSet presAssocID="{E1C2D8D1-31AF-4E24-ABD8-CC836BA4F68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56AFD-9557-4ECB-83A8-F9173C0BF24A}" type="pres">
      <dgm:prSet presAssocID="{EDC48399-DC4F-4A6B-8A3B-B7811B75B743}" presName="sibTrans" presStyleCnt="0"/>
      <dgm:spPr/>
    </dgm:pt>
    <dgm:pt modelId="{6A0F27EE-42EF-4623-B92C-4ED768FEFB77}" type="pres">
      <dgm:prSet presAssocID="{61EE414D-91FD-41B5-B95A-4F5E2A7DDF27}" presName="parenttextcomposite" presStyleCnt="0"/>
      <dgm:spPr/>
    </dgm:pt>
    <dgm:pt modelId="{DDF23676-541F-4135-A8C5-976BFB244FEC}" type="pres">
      <dgm:prSet presAssocID="{61EE414D-91FD-41B5-B95A-4F5E2A7DDF27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49F3-BCEE-4080-A0B7-B76CADF859ED}" type="pres">
      <dgm:prSet presAssocID="{61EE414D-91FD-41B5-B95A-4F5E2A7DDF27}" presName="composite" presStyleCnt="0"/>
      <dgm:spPr/>
    </dgm:pt>
    <dgm:pt modelId="{5EC7396F-1A3E-4C82-92C3-41A09D82144B}" type="pres">
      <dgm:prSet presAssocID="{61EE414D-91FD-41B5-B95A-4F5E2A7DDF27}" presName="chevron1" presStyleLbl="alignNode1" presStyleIdx="7" presStyleCnt="21"/>
      <dgm:spPr/>
    </dgm:pt>
    <dgm:pt modelId="{A33F8EB4-9F11-423D-B749-87B82406F1BE}" type="pres">
      <dgm:prSet presAssocID="{61EE414D-91FD-41B5-B95A-4F5E2A7DDF27}" presName="chevron2" presStyleLbl="alignNode1" presStyleIdx="8" presStyleCnt="21"/>
      <dgm:spPr/>
    </dgm:pt>
    <dgm:pt modelId="{2D1D0D10-9750-45CF-8A21-E4E9DECBF392}" type="pres">
      <dgm:prSet presAssocID="{61EE414D-91FD-41B5-B95A-4F5E2A7DDF27}" presName="chevron3" presStyleLbl="alignNode1" presStyleIdx="9" presStyleCnt="21"/>
      <dgm:spPr/>
    </dgm:pt>
    <dgm:pt modelId="{06B07E63-6B88-43E9-B95F-2EBF9A4D00D9}" type="pres">
      <dgm:prSet presAssocID="{61EE414D-91FD-41B5-B95A-4F5E2A7DDF27}" presName="chevron4" presStyleLbl="alignNode1" presStyleIdx="10" presStyleCnt="21"/>
      <dgm:spPr/>
    </dgm:pt>
    <dgm:pt modelId="{FBAF24C7-6276-4439-BB50-84A9BB6ACB2E}" type="pres">
      <dgm:prSet presAssocID="{61EE414D-91FD-41B5-B95A-4F5E2A7DDF27}" presName="chevron5" presStyleLbl="alignNode1" presStyleIdx="11" presStyleCnt="21"/>
      <dgm:spPr/>
    </dgm:pt>
    <dgm:pt modelId="{BAB169C6-AC29-4CE5-A45F-A54D7C4FE4E6}" type="pres">
      <dgm:prSet presAssocID="{61EE414D-91FD-41B5-B95A-4F5E2A7DDF27}" presName="chevron6" presStyleLbl="alignNode1" presStyleIdx="12" presStyleCnt="21"/>
      <dgm:spPr/>
    </dgm:pt>
    <dgm:pt modelId="{B2F48945-8477-492B-8099-4FAE4A4D6303}" type="pres">
      <dgm:prSet presAssocID="{61EE414D-91FD-41B5-B95A-4F5E2A7DDF27}" presName="chevron7" presStyleLbl="alignNode1" presStyleIdx="13" presStyleCnt="21"/>
      <dgm:spPr/>
    </dgm:pt>
    <dgm:pt modelId="{AC7518D1-350D-4F53-AA5E-011EF70E32AE}" type="pres">
      <dgm:prSet presAssocID="{61EE414D-91FD-41B5-B95A-4F5E2A7DDF2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A7BA5-2857-4294-AC66-4D14E20ECD31}" type="pres">
      <dgm:prSet presAssocID="{F9AADD38-32EC-4D03-9DFF-329C048B8F8C}" presName="sibTrans" presStyleCnt="0"/>
      <dgm:spPr/>
    </dgm:pt>
    <dgm:pt modelId="{0D20175D-6D38-414F-976D-973AA2D35069}" type="pres">
      <dgm:prSet presAssocID="{9696EDD5-0963-428C-96EF-EC838BB4B621}" presName="parenttextcomposite" presStyleCnt="0"/>
      <dgm:spPr/>
    </dgm:pt>
    <dgm:pt modelId="{EE8FBCF8-54EF-42B8-9CF6-895D6FCF4A22}" type="pres">
      <dgm:prSet presAssocID="{9696EDD5-0963-428C-96EF-EC838BB4B62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D645E-3C12-4D23-8FD8-D60EE31D458D}" type="pres">
      <dgm:prSet presAssocID="{9696EDD5-0963-428C-96EF-EC838BB4B621}" presName="composite" presStyleCnt="0"/>
      <dgm:spPr/>
    </dgm:pt>
    <dgm:pt modelId="{2654C94A-221E-42E4-AB50-2CCB8C9C7873}" type="pres">
      <dgm:prSet presAssocID="{9696EDD5-0963-428C-96EF-EC838BB4B621}" presName="chevron1" presStyleLbl="alignNode1" presStyleIdx="14" presStyleCnt="21"/>
      <dgm:spPr/>
    </dgm:pt>
    <dgm:pt modelId="{C03CA887-2C2C-499B-A1DB-7F645D87A489}" type="pres">
      <dgm:prSet presAssocID="{9696EDD5-0963-428C-96EF-EC838BB4B621}" presName="chevron2" presStyleLbl="alignNode1" presStyleIdx="15" presStyleCnt="21"/>
      <dgm:spPr/>
    </dgm:pt>
    <dgm:pt modelId="{9FD84CD2-F7CF-442B-AA9B-2B0806F2D241}" type="pres">
      <dgm:prSet presAssocID="{9696EDD5-0963-428C-96EF-EC838BB4B621}" presName="chevron3" presStyleLbl="alignNode1" presStyleIdx="16" presStyleCnt="21"/>
      <dgm:spPr/>
    </dgm:pt>
    <dgm:pt modelId="{AC46A95A-B09C-4257-B7B7-4D0F1FE9795B}" type="pres">
      <dgm:prSet presAssocID="{9696EDD5-0963-428C-96EF-EC838BB4B621}" presName="chevron4" presStyleLbl="alignNode1" presStyleIdx="17" presStyleCnt="21"/>
      <dgm:spPr/>
    </dgm:pt>
    <dgm:pt modelId="{1C654149-02CE-4AEA-BA07-2181C523281E}" type="pres">
      <dgm:prSet presAssocID="{9696EDD5-0963-428C-96EF-EC838BB4B621}" presName="chevron5" presStyleLbl="alignNode1" presStyleIdx="18" presStyleCnt="21"/>
      <dgm:spPr/>
    </dgm:pt>
    <dgm:pt modelId="{699C3D7C-8D4C-4AF1-92DA-1D4A1915125E}" type="pres">
      <dgm:prSet presAssocID="{9696EDD5-0963-428C-96EF-EC838BB4B621}" presName="chevron6" presStyleLbl="alignNode1" presStyleIdx="19" presStyleCnt="21"/>
      <dgm:spPr/>
    </dgm:pt>
    <dgm:pt modelId="{F98EA4E7-2A35-4F7E-B5CE-7AE2208CA172}" type="pres">
      <dgm:prSet presAssocID="{9696EDD5-0963-428C-96EF-EC838BB4B621}" presName="chevron7" presStyleLbl="alignNode1" presStyleIdx="20" presStyleCnt="21"/>
      <dgm:spPr/>
    </dgm:pt>
    <dgm:pt modelId="{22ED65FD-8A58-4698-988C-DF25306A778B}" type="pres">
      <dgm:prSet presAssocID="{9696EDD5-0963-428C-96EF-EC838BB4B62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43B9A-223D-4309-8DD6-8803A74E7CA2}" srcId="{61EE414D-91FD-41B5-B95A-4F5E2A7DDF27}" destId="{54A6753A-A7AD-423F-8A57-91A0F854DC66}" srcOrd="0" destOrd="0" parTransId="{48302992-3915-44F6-94E4-71151C0F4138}" sibTransId="{C80AC8B3-673C-45E8-8B28-2C875A43E193}"/>
    <dgm:cxn modelId="{78BADF8B-C435-4891-A83A-E91ED9EFE578}" srcId="{06700677-8467-444D-B83C-BBB3CE6DA6A1}" destId="{E1C2D8D1-31AF-4E24-ABD8-CC836BA4F680}" srcOrd="0" destOrd="0" parTransId="{6E8721E0-D930-438B-8DDB-AB4B759AE01E}" sibTransId="{EDC48399-DC4F-4A6B-8A3B-B7811B75B743}"/>
    <dgm:cxn modelId="{3C10FE01-8EF3-4D35-B7D0-CF11DD3823D1}" srcId="{06700677-8467-444D-B83C-BBB3CE6DA6A1}" destId="{9696EDD5-0963-428C-96EF-EC838BB4B621}" srcOrd="2" destOrd="0" parTransId="{FB72A208-6F08-4F85-8F2B-A0BEBABC3450}" sibTransId="{C2B2D4C5-A6EE-430F-B4D6-0B51751DF624}"/>
    <dgm:cxn modelId="{E7674DA7-0B9E-4377-ACC6-AD98439E0690}" type="presOf" srcId="{06700677-8467-444D-B83C-BBB3CE6DA6A1}" destId="{DA294993-85BA-4516-9974-6D06F960EC47}" srcOrd="0" destOrd="0" presId="urn:microsoft.com/office/officeart/2008/layout/VerticalAccentList"/>
    <dgm:cxn modelId="{F43439DB-5187-4B48-A53E-ED1050086EA2}" type="presOf" srcId="{54A6753A-A7AD-423F-8A57-91A0F854DC66}" destId="{AC7518D1-350D-4F53-AA5E-011EF70E32AE}" srcOrd="0" destOrd="0" presId="urn:microsoft.com/office/officeart/2008/layout/VerticalAccentList"/>
    <dgm:cxn modelId="{20212123-7FF5-4AA3-8D57-D581465A2C29}" type="presOf" srcId="{0320981F-ED14-42D2-AC24-5668917FE826}" destId="{92CE87D2-C89E-4946-B42F-8580F6D80643}" srcOrd="0" destOrd="0" presId="urn:microsoft.com/office/officeart/2008/layout/VerticalAccentList"/>
    <dgm:cxn modelId="{5B6BB5A2-9010-42A1-85B2-5B5FF761D52F}" srcId="{E1C2D8D1-31AF-4E24-ABD8-CC836BA4F680}" destId="{0320981F-ED14-42D2-AC24-5668917FE826}" srcOrd="0" destOrd="0" parTransId="{5A780259-C71C-4FF5-BBA5-45456C3DDC9B}" sibTransId="{969AECAB-433F-4526-A2C2-E47996DAE819}"/>
    <dgm:cxn modelId="{F31330FD-3403-415C-BD6A-6D5076C53CCE}" type="presOf" srcId="{9696EDD5-0963-428C-96EF-EC838BB4B621}" destId="{EE8FBCF8-54EF-42B8-9CF6-895D6FCF4A22}" srcOrd="0" destOrd="0" presId="urn:microsoft.com/office/officeart/2008/layout/VerticalAccentList"/>
    <dgm:cxn modelId="{063EF68A-1E83-43C7-9626-10BFEF9550B8}" srcId="{06700677-8467-444D-B83C-BBB3CE6DA6A1}" destId="{61EE414D-91FD-41B5-B95A-4F5E2A7DDF27}" srcOrd="1" destOrd="0" parTransId="{24823ACE-5A63-4438-ADC0-48A19140AFB9}" sibTransId="{F9AADD38-32EC-4D03-9DFF-329C048B8F8C}"/>
    <dgm:cxn modelId="{9A558C5C-B90E-4711-8989-C716199508F5}" type="presOf" srcId="{00A2DF72-4D9F-44E0-B04D-20CC84154341}" destId="{22ED65FD-8A58-4698-988C-DF25306A778B}" srcOrd="0" destOrd="0" presId="urn:microsoft.com/office/officeart/2008/layout/VerticalAccentList"/>
    <dgm:cxn modelId="{57F39CE8-DCF2-4DDF-8663-EA9E27439350}" type="presOf" srcId="{E1C2D8D1-31AF-4E24-ABD8-CC836BA4F680}" destId="{4B8FDB14-76FE-4973-92CA-9085D02FDBC5}" srcOrd="0" destOrd="0" presId="urn:microsoft.com/office/officeart/2008/layout/VerticalAccentList"/>
    <dgm:cxn modelId="{9D7214F6-0A51-42B4-968E-9247397413E1}" srcId="{9696EDD5-0963-428C-96EF-EC838BB4B621}" destId="{00A2DF72-4D9F-44E0-B04D-20CC84154341}" srcOrd="0" destOrd="0" parTransId="{4B5B25E7-2C06-4F1D-A946-2F02FFFF7075}" sibTransId="{B7F80940-3E45-4B58-A407-56E105B073CF}"/>
    <dgm:cxn modelId="{71EAB245-274A-486B-B6D1-77CCC48267AB}" type="presOf" srcId="{61EE414D-91FD-41B5-B95A-4F5E2A7DDF27}" destId="{DDF23676-541F-4135-A8C5-976BFB244FEC}" srcOrd="0" destOrd="0" presId="urn:microsoft.com/office/officeart/2008/layout/VerticalAccentList"/>
    <dgm:cxn modelId="{DD06DA50-73FA-422A-A1B5-E4984761FA92}" type="presParOf" srcId="{DA294993-85BA-4516-9974-6D06F960EC47}" destId="{B9179050-434E-4DE4-8691-7E48E1A8417E}" srcOrd="0" destOrd="0" presId="urn:microsoft.com/office/officeart/2008/layout/VerticalAccentList"/>
    <dgm:cxn modelId="{0812E439-42AC-4A18-A240-6F9EF76B3B3E}" type="presParOf" srcId="{B9179050-434E-4DE4-8691-7E48E1A8417E}" destId="{4B8FDB14-76FE-4973-92CA-9085D02FDBC5}" srcOrd="0" destOrd="0" presId="urn:microsoft.com/office/officeart/2008/layout/VerticalAccentList"/>
    <dgm:cxn modelId="{15651C4E-1455-46D2-8A0C-12C9A61E1009}" type="presParOf" srcId="{DA294993-85BA-4516-9974-6D06F960EC47}" destId="{1B318F87-ECD8-4BF6-82F1-E0B4067E55CA}" srcOrd="1" destOrd="0" presId="urn:microsoft.com/office/officeart/2008/layout/VerticalAccentList"/>
    <dgm:cxn modelId="{72ECD0CD-9082-434D-9DB3-D0DF11C79B2F}" type="presParOf" srcId="{1B318F87-ECD8-4BF6-82F1-E0B4067E55CA}" destId="{79C68C4B-A103-4D26-874C-2632B4AF2B85}" srcOrd="0" destOrd="0" presId="urn:microsoft.com/office/officeart/2008/layout/VerticalAccentList"/>
    <dgm:cxn modelId="{9E16FDFA-4B70-4181-976D-D041EE8AA8A3}" type="presParOf" srcId="{1B318F87-ECD8-4BF6-82F1-E0B4067E55CA}" destId="{9DF7FF83-E32F-49BC-A3F2-6D971B9F181A}" srcOrd="1" destOrd="0" presId="urn:microsoft.com/office/officeart/2008/layout/VerticalAccentList"/>
    <dgm:cxn modelId="{AB2F9F34-8DCA-425C-9C1D-F07B6E29911E}" type="presParOf" srcId="{1B318F87-ECD8-4BF6-82F1-E0B4067E55CA}" destId="{034B6A29-FC67-495F-93A7-69D569928219}" srcOrd="2" destOrd="0" presId="urn:microsoft.com/office/officeart/2008/layout/VerticalAccentList"/>
    <dgm:cxn modelId="{C47F4FB5-18B6-4D28-B8F4-0E24933FEB29}" type="presParOf" srcId="{1B318F87-ECD8-4BF6-82F1-E0B4067E55CA}" destId="{B870A4FE-1EE2-4229-832E-A264F2049C85}" srcOrd="3" destOrd="0" presId="urn:microsoft.com/office/officeart/2008/layout/VerticalAccentList"/>
    <dgm:cxn modelId="{3C935D05-146B-466A-B04C-9EA8F8A20458}" type="presParOf" srcId="{1B318F87-ECD8-4BF6-82F1-E0B4067E55CA}" destId="{279B5B79-EAF6-40E9-A908-6B01F236D5AD}" srcOrd="4" destOrd="0" presId="urn:microsoft.com/office/officeart/2008/layout/VerticalAccentList"/>
    <dgm:cxn modelId="{1F0FE33F-038C-4124-A6DE-26DB6013C7E6}" type="presParOf" srcId="{1B318F87-ECD8-4BF6-82F1-E0B4067E55CA}" destId="{9B09A066-09FD-4FE6-8FDC-E20818D2311A}" srcOrd="5" destOrd="0" presId="urn:microsoft.com/office/officeart/2008/layout/VerticalAccentList"/>
    <dgm:cxn modelId="{0740973F-3ADB-4DF6-9471-C1A49DF9AC59}" type="presParOf" srcId="{1B318F87-ECD8-4BF6-82F1-E0B4067E55CA}" destId="{D5C4491F-479F-4DD0-846D-56FCDBAD3857}" srcOrd="6" destOrd="0" presId="urn:microsoft.com/office/officeart/2008/layout/VerticalAccentList"/>
    <dgm:cxn modelId="{2889C208-DDE2-4411-830E-5345D594018A}" type="presParOf" srcId="{1B318F87-ECD8-4BF6-82F1-E0B4067E55CA}" destId="{92CE87D2-C89E-4946-B42F-8580F6D80643}" srcOrd="7" destOrd="0" presId="urn:microsoft.com/office/officeart/2008/layout/VerticalAccentList"/>
    <dgm:cxn modelId="{3B533126-7EC0-479F-A56B-66651129E5F3}" type="presParOf" srcId="{DA294993-85BA-4516-9974-6D06F960EC47}" destId="{4A656AFD-9557-4ECB-83A8-F9173C0BF24A}" srcOrd="2" destOrd="0" presId="urn:microsoft.com/office/officeart/2008/layout/VerticalAccentList"/>
    <dgm:cxn modelId="{68D398E6-5045-4E64-B48D-0873E74D5CF6}" type="presParOf" srcId="{DA294993-85BA-4516-9974-6D06F960EC47}" destId="{6A0F27EE-42EF-4623-B92C-4ED768FEFB77}" srcOrd="3" destOrd="0" presId="urn:microsoft.com/office/officeart/2008/layout/VerticalAccentList"/>
    <dgm:cxn modelId="{5EE536D2-7AFE-4544-BD47-3208BC6CB3DF}" type="presParOf" srcId="{6A0F27EE-42EF-4623-B92C-4ED768FEFB77}" destId="{DDF23676-541F-4135-A8C5-976BFB244FEC}" srcOrd="0" destOrd="0" presId="urn:microsoft.com/office/officeart/2008/layout/VerticalAccentList"/>
    <dgm:cxn modelId="{35A78E7A-D8A2-45C3-B1D9-D3C821137FF6}" type="presParOf" srcId="{DA294993-85BA-4516-9974-6D06F960EC47}" destId="{196849F3-BCEE-4080-A0B7-B76CADF859ED}" srcOrd="4" destOrd="0" presId="urn:microsoft.com/office/officeart/2008/layout/VerticalAccentList"/>
    <dgm:cxn modelId="{07A123D6-6F5F-4BC0-BAF1-72AF9CC98305}" type="presParOf" srcId="{196849F3-BCEE-4080-A0B7-B76CADF859ED}" destId="{5EC7396F-1A3E-4C82-92C3-41A09D82144B}" srcOrd="0" destOrd="0" presId="urn:microsoft.com/office/officeart/2008/layout/VerticalAccentList"/>
    <dgm:cxn modelId="{F0AD17B3-3727-4F5D-BC59-8F5DA3B786BD}" type="presParOf" srcId="{196849F3-BCEE-4080-A0B7-B76CADF859ED}" destId="{A33F8EB4-9F11-423D-B749-87B82406F1BE}" srcOrd="1" destOrd="0" presId="urn:microsoft.com/office/officeart/2008/layout/VerticalAccentList"/>
    <dgm:cxn modelId="{0E9FAA1D-1850-4DEC-B3C9-BFCDF6E1DE4F}" type="presParOf" srcId="{196849F3-BCEE-4080-A0B7-B76CADF859ED}" destId="{2D1D0D10-9750-45CF-8A21-E4E9DECBF392}" srcOrd="2" destOrd="0" presId="urn:microsoft.com/office/officeart/2008/layout/VerticalAccentList"/>
    <dgm:cxn modelId="{1C2785E8-9B91-48DA-B1C3-6647DABF9B49}" type="presParOf" srcId="{196849F3-BCEE-4080-A0B7-B76CADF859ED}" destId="{06B07E63-6B88-43E9-B95F-2EBF9A4D00D9}" srcOrd="3" destOrd="0" presId="urn:microsoft.com/office/officeart/2008/layout/VerticalAccentList"/>
    <dgm:cxn modelId="{760F63AC-475E-4469-809F-21EDB9201D74}" type="presParOf" srcId="{196849F3-BCEE-4080-A0B7-B76CADF859ED}" destId="{FBAF24C7-6276-4439-BB50-84A9BB6ACB2E}" srcOrd="4" destOrd="0" presId="urn:microsoft.com/office/officeart/2008/layout/VerticalAccentList"/>
    <dgm:cxn modelId="{905F94A1-B068-4660-AD3F-5AB06224C8CE}" type="presParOf" srcId="{196849F3-BCEE-4080-A0B7-B76CADF859ED}" destId="{BAB169C6-AC29-4CE5-A45F-A54D7C4FE4E6}" srcOrd="5" destOrd="0" presId="urn:microsoft.com/office/officeart/2008/layout/VerticalAccentList"/>
    <dgm:cxn modelId="{32851679-FD7A-4347-92AB-575E408C34D1}" type="presParOf" srcId="{196849F3-BCEE-4080-A0B7-B76CADF859ED}" destId="{B2F48945-8477-492B-8099-4FAE4A4D6303}" srcOrd="6" destOrd="0" presId="urn:microsoft.com/office/officeart/2008/layout/VerticalAccentList"/>
    <dgm:cxn modelId="{35EF53AE-43B6-4D86-ABC2-2F4E428354FE}" type="presParOf" srcId="{196849F3-BCEE-4080-A0B7-B76CADF859ED}" destId="{AC7518D1-350D-4F53-AA5E-011EF70E32AE}" srcOrd="7" destOrd="0" presId="urn:microsoft.com/office/officeart/2008/layout/VerticalAccentList"/>
    <dgm:cxn modelId="{E7918ED9-6DEB-44EB-A625-676639C2057D}" type="presParOf" srcId="{DA294993-85BA-4516-9974-6D06F960EC47}" destId="{DB0A7BA5-2857-4294-AC66-4D14E20ECD31}" srcOrd="5" destOrd="0" presId="urn:microsoft.com/office/officeart/2008/layout/VerticalAccentList"/>
    <dgm:cxn modelId="{A6D334E2-81CF-4CF8-8BC0-E3BEC5206C98}" type="presParOf" srcId="{DA294993-85BA-4516-9974-6D06F960EC47}" destId="{0D20175D-6D38-414F-976D-973AA2D35069}" srcOrd="6" destOrd="0" presId="urn:microsoft.com/office/officeart/2008/layout/VerticalAccentList"/>
    <dgm:cxn modelId="{1C88CB50-D6B4-4311-9B68-00BE0D5C954E}" type="presParOf" srcId="{0D20175D-6D38-414F-976D-973AA2D35069}" destId="{EE8FBCF8-54EF-42B8-9CF6-895D6FCF4A22}" srcOrd="0" destOrd="0" presId="urn:microsoft.com/office/officeart/2008/layout/VerticalAccentList"/>
    <dgm:cxn modelId="{A5E2DA60-4A52-4981-9BB0-2FF100763B6E}" type="presParOf" srcId="{DA294993-85BA-4516-9974-6D06F960EC47}" destId="{0CBD645E-3C12-4D23-8FD8-D60EE31D458D}" srcOrd="7" destOrd="0" presId="urn:microsoft.com/office/officeart/2008/layout/VerticalAccentList"/>
    <dgm:cxn modelId="{A5AC8E50-9BEA-41EC-BC76-F8C187889378}" type="presParOf" srcId="{0CBD645E-3C12-4D23-8FD8-D60EE31D458D}" destId="{2654C94A-221E-42E4-AB50-2CCB8C9C7873}" srcOrd="0" destOrd="0" presId="urn:microsoft.com/office/officeart/2008/layout/VerticalAccentList"/>
    <dgm:cxn modelId="{29F5405D-6F9F-42CD-81C7-CCFAAF5083C5}" type="presParOf" srcId="{0CBD645E-3C12-4D23-8FD8-D60EE31D458D}" destId="{C03CA887-2C2C-499B-A1DB-7F645D87A489}" srcOrd="1" destOrd="0" presId="urn:microsoft.com/office/officeart/2008/layout/VerticalAccentList"/>
    <dgm:cxn modelId="{3E7FEAAF-8E08-405A-94E8-B65E63B9C7A0}" type="presParOf" srcId="{0CBD645E-3C12-4D23-8FD8-D60EE31D458D}" destId="{9FD84CD2-F7CF-442B-AA9B-2B0806F2D241}" srcOrd="2" destOrd="0" presId="urn:microsoft.com/office/officeart/2008/layout/VerticalAccentList"/>
    <dgm:cxn modelId="{D8A9B05E-DDB1-4C47-96BC-49B9B28D39EA}" type="presParOf" srcId="{0CBD645E-3C12-4D23-8FD8-D60EE31D458D}" destId="{AC46A95A-B09C-4257-B7B7-4D0F1FE9795B}" srcOrd="3" destOrd="0" presId="urn:microsoft.com/office/officeart/2008/layout/VerticalAccentList"/>
    <dgm:cxn modelId="{3513F435-1448-4728-A782-A93E872B43C1}" type="presParOf" srcId="{0CBD645E-3C12-4D23-8FD8-D60EE31D458D}" destId="{1C654149-02CE-4AEA-BA07-2181C523281E}" srcOrd="4" destOrd="0" presId="urn:microsoft.com/office/officeart/2008/layout/VerticalAccentList"/>
    <dgm:cxn modelId="{4C414451-BEB8-41AE-80AA-5ED31A88E52C}" type="presParOf" srcId="{0CBD645E-3C12-4D23-8FD8-D60EE31D458D}" destId="{699C3D7C-8D4C-4AF1-92DA-1D4A1915125E}" srcOrd="5" destOrd="0" presId="urn:microsoft.com/office/officeart/2008/layout/VerticalAccentList"/>
    <dgm:cxn modelId="{CB8FD2C8-2A14-47D2-AB60-F896A8AFBC31}" type="presParOf" srcId="{0CBD645E-3C12-4D23-8FD8-D60EE31D458D}" destId="{F98EA4E7-2A35-4F7E-B5CE-7AE2208CA172}" srcOrd="6" destOrd="0" presId="urn:microsoft.com/office/officeart/2008/layout/VerticalAccentList"/>
    <dgm:cxn modelId="{56C50A01-A9EE-43BC-9A61-30D398734D7F}" type="presParOf" srcId="{0CBD645E-3C12-4D23-8FD8-D60EE31D458D}" destId="{22ED65FD-8A58-4698-988C-DF25306A778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8FDB14-76FE-4973-92CA-9085D02FDBC5}">
      <dsp:nvSpPr>
        <dsp:cNvPr id="0" name=""/>
        <dsp:cNvSpPr/>
      </dsp:nvSpPr>
      <dsp:spPr>
        <a:xfrm>
          <a:off x="1423973" y="408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408"/>
        <a:ext cx="4923092" cy="447553"/>
      </dsp:txXfrm>
    </dsp:sp>
    <dsp:sp modelId="{79C68C4B-A103-4D26-874C-2632B4AF2B85}">
      <dsp:nvSpPr>
        <dsp:cNvPr id="0" name=""/>
        <dsp:cNvSpPr/>
      </dsp:nvSpPr>
      <dsp:spPr>
        <a:xfrm>
          <a:off x="1423973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7FF83-E32F-49BC-A3F2-6D971B9F181A}">
      <dsp:nvSpPr>
        <dsp:cNvPr id="0" name=""/>
        <dsp:cNvSpPr/>
      </dsp:nvSpPr>
      <dsp:spPr>
        <a:xfrm>
          <a:off x="2115941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B6A29-FC67-495F-93A7-69D569928219}">
      <dsp:nvSpPr>
        <dsp:cNvPr id="0" name=""/>
        <dsp:cNvSpPr/>
      </dsp:nvSpPr>
      <dsp:spPr>
        <a:xfrm>
          <a:off x="2808456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0A4FE-1EE2-4229-832E-A264F2049C85}">
      <dsp:nvSpPr>
        <dsp:cNvPr id="0" name=""/>
        <dsp:cNvSpPr/>
      </dsp:nvSpPr>
      <dsp:spPr>
        <a:xfrm>
          <a:off x="3500424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5B79-EAF6-40E9-A908-6B01F236D5AD}">
      <dsp:nvSpPr>
        <dsp:cNvPr id="0" name=""/>
        <dsp:cNvSpPr/>
      </dsp:nvSpPr>
      <dsp:spPr>
        <a:xfrm>
          <a:off x="4192939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9A066-09FD-4FE6-8FDC-E20818D2311A}">
      <dsp:nvSpPr>
        <dsp:cNvPr id="0" name=""/>
        <dsp:cNvSpPr/>
      </dsp:nvSpPr>
      <dsp:spPr>
        <a:xfrm>
          <a:off x="4884907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4491F-479F-4DD0-846D-56FCDBAD3857}">
      <dsp:nvSpPr>
        <dsp:cNvPr id="0" name=""/>
        <dsp:cNvSpPr/>
      </dsp:nvSpPr>
      <dsp:spPr>
        <a:xfrm>
          <a:off x="5577422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87D2-C89E-4946-B42F-8580F6D80643}">
      <dsp:nvSpPr>
        <dsp:cNvPr id="0" name=""/>
        <dsp:cNvSpPr/>
      </dsp:nvSpPr>
      <dsp:spPr>
        <a:xfrm>
          <a:off x="1423973" y="539130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Data Management Group Data Model 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539130"/>
        <a:ext cx="4987093" cy="729347"/>
      </dsp:txXfrm>
    </dsp:sp>
    <dsp:sp modelId="{DDF23676-541F-4135-A8C5-976BFB244FEC}">
      <dsp:nvSpPr>
        <dsp:cNvPr id="0" name=""/>
        <dsp:cNvSpPr/>
      </dsp:nvSpPr>
      <dsp:spPr>
        <a:xfrm>
          <a:off x="1423973" y="1415881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415881"/>
        <a:ext cx="4923092" cy="447553"/>
      </dsp:txXfrm>
    </dsp:sp>
    <dsp:sp modelId="{5EC7396F-1A3E-4C82-92C3-41A09D82144B}">
      <dsp:nvSpPr>
        <dsp:cNvPr id="0" name=""/>
        <dsp:cNvSpPr/>
      </dsp:nvSpPr>
      <dsp:spPr>
        <a:xfrm>
          <a:off x="1423973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F8EB4-9F11-423D-B749-87B82406F1BE}">
      <dsp:nvSpPr>
        <dsp:cNvPr id="0" name=""/>
        <dsp:cNvSpPr/>
      </dsp:nvSpPr>
      <dsp:spPr>
        <a:xfrm>
          <a:off x="2115941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0D10-9750-45CF-8A21-E4E9DECBF392}">
      <dsp:nvSpPr>
        <dsp:cNvPr id="0" name=""/>
        <dsp:cNvSpPr/>
      </dsp:nvSpPr>
      <dsp:spPr>
        <a:xfrm>
          <a:off x="2808456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7E63-6B88-43E9-B95F-2EBF9A4D00D9}">
      <dsp:nvSpPr>
        <dsp:cNvPr id="0" name=""/>
        <dsp:cNvSpPr/>
      </dsp:nvSpPr>
      <dsp:spPr>
        <a:xfrm>
          <a:off x="3500424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F24C7-6276-4439-BB50-84A9BB6ACB2E}">
      <dsp:nvSpPr>
        <dsp:cNvPr id="0" name=""/>
        <dsp:cNvSpPr/>
      </dsp:nvSpPr>
      <dsp:spPr>
        <a:xfrm>
          <a:off x="4192939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169C6-AC29-4CE5-A45F-A54D7C4FE4E6}">
      <dsp:nvSpPr>
        <dsp:cNvPr id="0" name=""/>
        <dsp:cNvSpPr/>
      </dsp:nvSpPr>
      <dsp:spPr>
        <a:xfrm>
          <a:off x="4884907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48945-8477-492B-8099-4FAE4A4D6303}">
      <dsp:nvSpPr>
        <dsp:cNvPr id="0" name=""/>
        <dsp:cNvSpPr/>
      </dsp:nvSpPr>
      <dsp:spPr>
        <a:xfrm>
          <a:off x="5577422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18D1-350D-4F53-AA5E-011EF70E32AE}">
      <dsp:nvSpPr>
        <dsp:cNvPr id="0" name=""/>
        <dsp:cNvSpPr/>
      </dsp:nvSpPr>
      <dsp:spPr>
        <a:xfrm>
          <a:off x="1423973" y="1954603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Data Language - ODL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954603"/>
        <a:ext cx="4987093" cy="729347"/>
      </dsp:txXfrm>
    </dsp:sp>
    <dsp:sp modelId="{EE8FBCF8-54EF-42B8-9CF6-895D6FCF4A22}">
      <dsp:nvSpPr>
        <dsp:cNvPr id="0" name=""/>
        <dsp:cNvSpPr/>
      </dsp:nvSpPr>
      <dsp:spPr>
        <a:xfrm>
          <a:off x="1423973" y="2831353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2831353"/>
        <a:ext cx="4923092" cy="447553"/>
      </dsp:txXfrm>
    </dsp:sp>
    <dsp:sp modelId="{2654C94A-221E-42E4-AB50-2CCB8C9C7873}">
      <dsp:nvSpPr>
        <dsp:cNvPr id="0" name=""/>
        <dsp:cNvSpPr/>
      </dsp:nvSpPr>
      <dsp:spPr>
        <a:xfrm>
          <a:off x="1423973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CA887-2C2C-499B-A1DB-7F645D87A489}">
      <dsp:nvSpPr>
        <dsp:cNvPr id="0" name=""/>
        <dsp:cNvSpPr/>
      </dsp:nvSpPr>
      <dsp:spPr>
        <a:xfrm>
          <a:off x="2115941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84CD2-F7CF-442B-AA9B-2B0806F2D241}">
      <dsp:nvSpPr>
        <dsp:cNvPr id="0" name=""/>
        <dsp:cNvSpPr/>
      </dsp:nvSpPr>
      <dsp:spPr>
        <a:xfrm>
          <a:off x="2808456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A95A-B09C-4257-B7B7-4D0F1FE9795B}">
      <dsp:nvSpPr>
        <dsp:cNvPr id="0" name=""/>
        <dsp:cNvSpPr/>
      </dsp:nvSpPr>
      <dsp:spPr>
        <a:xfrm>
          <a:off x="3500424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54149-02CE-4AEA-BA07-2181C523281E}">
      <dsp:nvSpPr>
        <dsp:cNvPr id="0" name=""/>
        <dsp:cNvSpPr/>
      </dsp:nvSpPr>
      <dsp:spPr>
        <a:xfrm>
          <a:off x="4192939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C3D7C-8D4C-4AF1-92DA-1D4A1915125E}">
      <dsp:nvSpPr>
        <dsp:cNvPr id="0" name=""/>
        <dsp:cNvSpPr/>
      </dsp:nvSpPr>
      <dsp:spPr>
        <a:xfrm>
          <a:off x="4884907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EA4E7-2A35-4F7E-B5CE-7AE2208CA172}">
      <dsp:nvSpPr>
        <dsp:cNvPr id="0" name=""/>
        <dsp:cNvSpPr/>
      </dsp:nvSpPr>
      <dsp:spPr>
        <a:xfrm>
          <a:off x="5577422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65FD-8A58-4698-988C-DF25306A778B}">
      <dsp:nvSpPr>
        <dsp:cNvPr id="0" name=""/>
        <dsp:cNvSpPr/>
      </dsp:nvSpPr>
      <dsp:spPr>
        <a:xfrm>
          <a:off x="1423973" y="3370075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Query Language - OQL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3370075"/>
        <a:ext cx="4987093" cy="729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ODL is used to create object specification (classes and interfaces)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Embedded OL statement return objects that are compatible with the type system of the host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678597" y="2089150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gray">
          <a:xfrm>
            <a:off x="1894497" y="1946275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gray">
          <a:xfrm flipH="1">
            <a:off x="3580422" y="2017712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 flipH="1">
            <a:off x="1997685" y="2017712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gray">
          <a:xfrm>
            <a:off x="2106701" y="1905000"/>
            <a:ext cx="1393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Myriad Pro" pitchFamily="34" charset="0"/>
              </a:rPr>
              <a:t>Object Model</a:t>
            </a:r>
            <a:endParaRPr lang="en-US" sz="1600" dirty="0">
              <a:solidFill>
                <a:srgbClr val="FFFFFF"/>
              </a:solidFill>
              <a:latin typeface="Myriad Pro" pitchFamily="34" charset="0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77250" y="2450195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Object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84800" y="2098676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5600700" y="1955801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 flipH="1">
            <a:off x="7286625" y="2027238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 flipH="1">
            <a:off x="5703888" y="2027238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gray">
          <a:xfrm>
            <a:off x="5880100" y="1938338"/>
            <a:ext cx="15504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Myriad Pro" pitchFamily="34" charset="0"/>
              </a:rPr>
              <a:t>Relation Model</a:t>
            </a:r>
            <a:endParaRPr lang="en-US" sz="1600" dirty="0">
              <a:solidFill>
                <a:srgbClr val="FFFFFF"/>
              </a:solidFill>
              <a:latin typeface="Myriad Pro" pitchFamily="34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470525" y="2300288"/>
            <a:ext cx="2133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 err="1">
                <a:solidFill>
                  <a:srgbClr val="FFFFFF"/>
                </a:solidFill>
              </a:rPr>
              <a:t>ThemeGallery</a:t>
            </a:r>
            <a:r>
              <a:rPr lang="en-US" dirty="0">
                <a:solidFill>
                  <a:srgbClr val="FFFFFF"/>
                </a:solidFill>
              </a:rPr>
              <a:t> is a Design </a:t>
            </a:r>
            <a:r>
              <a:rPr lang="en-US" dirty="0" smtClean="0">
                <a:solidFill>
                  <a:srgbClr val="FFFFFF"/>
                </a:solidFill>
              </a:rPr>
              <a:t>Content </a:t>
            </a:r>
            <a:r>
              <a:rPr lang="en-US" dirty="0">
                <a:solidFill>
                  <a:srgbClr val="FFFFFF"/>
                </a:solidFill>
              </a:rPr>
              <a:t>&amp; Contents mall developed by </a:t>
            </a:r>
            <a:r>
              <a:rPr lang="en-US" dirty="0" smtClean="0">
                <a:solidFill>
                  <a:srgbClr val="FFFFFF"/>
                </a:solidFill>
              </a:rPr>
              <a:t>Guild Design Inc.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562600" y="2468649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</a:rPr>
              <a:t>Tuple</a:t>
            </a:r>
            <a:r>
              <a:rPr lang="en-US" dirty="0" err="1" smtClean="0">
                <a:solidFill>
                  <a:srgbClr val="FFFFFF"/>
                </a:solidFill>
              </a:rPr>
              <a:t>Digital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763746" y="2985572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Class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554444" y="296066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Entity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763746" y="3491985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Attribute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5566019" y="349999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Attribute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59559" y="411480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Relation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562600" y="411480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Relation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2362200"/>
            <a:ext cx="1965325" cy="338554"/>
            <a:chOff x="3581400" y="2362200"/>
            <a:chExt cx="1965325" cy="33855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78922" y="2362200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Similar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81400" y="2895600"/>
            <a:ext cx="1965325" cy="338554"/>
            <a:chOff x="3581400" y="2373868"/>
            <a:chExt cx="1965325" cy="338554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8922" y="2373868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3429000"/>
            <a:ext cx="1965325" cy="338554"/>
            <a:chOff x="3581400" y="2371764"/>
            <a:chExt cx="1965325" cy="33855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78922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62550" y="3960912"/>
            <a:ext cx="1965325" cy="338554"/>
            <a:chOff x="3581400" y="2371764"/>
            <a:chExt cx="1965325" cy="33855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26250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 Model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Relation Model</a:t>
            </a:r>
            <a:endParaRPr lang="en-US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759559" y="457348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OID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562600" y="457348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Primary key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562550" y="4419600"/>
            <a:ext cx="1965325" cy="338554"/>
            <a:chOff x="3581400" y="2371764"/>
            <a:chExt cx="1965325" cy="33855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26250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OODBMS.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MOVIE</a:t>
                      </a:r>
                      <a:endParaRPr lang="en-US" sz="2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movieName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start:</a:t>
                      </a:r>
                      <a:r>
                        <a:rPr lang="en-US" sz="2400" baseline="0" dirty="0" smtClean="0"/>
                        <a:t> date</a:t>
                      </a:r>
                    </a:p>
                    <a:p>
                      <a:r>
                        <a:rPr lang="en-US" sz="2400" baseline="0" dirty="0" smtClean="0"/>
                        <a:t>end: date</a:t>
                      </a:r>
                    </a:p>
                    <a:p>
                      <a:r>
                        <a:rPr lang="en-US" sz="2400" baseline="0" dirty="0" err="1" smtClean="0"/>
                        <a:t>movieName</a:t>
                      </a:r>
                      <a:r>
                        <a:rPr lang="en-US" sz="2400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THEATER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theaterName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theaterName</a:t>
                      </a:r>
                      <a:r>
                        <a:rPr lang="en-US" sz="2400" baseline="0" dirty="0" smtClean="0"/>
                        <a:t>: string</a:t>
                      </a:r>
                    </a:p>
                    <a:p>
                      <a:r>
                        <a:rPr lang="en-US" sz="2400" baseline="0" dirty="0" smtClean="0"/>
                        <a:t>address: string</a:t>
                      </a:r>
                    </a:p>
                    <a:p>
                      <a:r>
                        <a:rPr lang="en-US" sz="2400" baseline="0" dirty="0" err="1" smtClean="0"/>
                        <a:t>ticketPrice</a:t>
                      </a:r>
                      <a:r>
                        <a:rPr lang="en-US" sz="2400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numshowing</a:t>
                      </a:r>
                      <a:r>
                        <a:rPr lang="en-US" sz="2400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interface Movie</a:t>
            </a:r>
          </a:p>
          <a:p>
            <a:pPr>
              <a:buNone/>
            </a:pPr>
            <a:r>
              <a:rPr lang="en-US" b="1" dirty="0" smtClean="0"/>
              <a:t>(extent Movies key </a:t>
            </a:r>
            <a:r>
              <a:rPr lang="en-US" b="1" dirty="0" err="1" smtClean="0"/>
              <a:t>movieName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attribute</a:t>
            </a:r>
            <a:r>
              <a:rPr lang="en-US" dirty="0" smtClean="0"/>
              <a:t> </a:t>
            </a:r>
            <a:r>
              <a:rPr lang="en-US" i="1" dirty="0" smtClean="0"/>
              <a:t>date</a:t>
            </a:r>
            <a:r>
              <a:rPr lang="en-US" dirty="0" smtClean="0"/>
              <a:t> start;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i="1" dirty="0" smtClean="0"/>
              <a:t>date</a:t>
            </a:r>
            <a:r>
              <a:rPr lang="en-US" dirty="0" smtClean="0"/>
              <a:t> end;</a:t>
            </a:r>
            <a:br>
              <a:rPr lang="en-US" dirty="0" smtClean="0"/>
            </a:b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movieName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b="1" dirty="0" smtClean="0"/>
              <a:t>relationship </a:t>
            </a:r>
            <a:r>
              <a:rPr lang="en-US" i="1" dirty="0" smtClean="0"/>
              <a:t>Set</a:t>
            </a:r>
            <a:r>
              <a:rPr lang="en-US" dirty="0" smtClean="0"/>
              <a:t>&lt;Theater&gt; </a:t>
            </a:r>
            <a:r>
              <a:rPr lang="en-US" dirty="0" err="1" smtClean="0"/>
              <a:t>shownAt</a:t>
            </a:r>
            <a:r>
              <a:rPr lang="en-US" dirty="0" smtClean="0"/>
              <a:t> </a:t>
            </a:r>
            <a:r>
              <a:rPr lang="en-US" b="1" dirty="0" smtClean="0"/>
              <a:t>inverse </a:t>
            </a:r>
            <a:r>
              <a:rPr lang="en-US" dirty="0" smtClean="0"/>
              <a:t>Theater::</a:t>
            </a:r>
            <a:r>
              <a:rPr lang="en-US" dirty="0" err="1" smtClean="0"/>
              <a:t>nowShowing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524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Class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14478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62400" y="1371600"/>
            <a:ext cx="2971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Collection of Class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67000" y="2057400"/>
            <a:ext cx="2286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38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interface Theater</a:t>
            </a:r>
          </a:p>
          <a:p>
            <a:r>
              <a:rPr lang="en-US" sz="3000" b="1" dirty="0" smtClean="0"/>
              <a:t>(extent Theaters key </a:t>
            </a:r>
            <a:r>
              <a:rPr lang="en-US" sz="3000" b="1" dirty="0" err="1" smtClean="0"/>
              <a:t>theaterName</a:t>
            </a:r>
            <a:r>
              <a:rPr lang="en-US" sz="3000" b="1" dirty="0" smtClean="0"/>
              <a:t>)</a:t>
            </a:r>
          </a:p>
          <a:p>
            <a:r>
              <a:rPr lang="en-US" sz="3000" b="1" dirty="0" smtClean="0"/>
              <a:t>{</a:t>
            </a:r>
          </a:p>
          <a:p>
            <a:r>
              <a:rPr lang="en-US" sz="3000" b="1" dirty="0" smtClean="0"/>
              <a:t>      attribute</a:t>
            </a:r>
            <a:r>
              <a:rPr lang="en-US" sz="3000" dirty="0" smtClean="0"/>
              <a:t> </a:t>
            </a:r>
            <a:r>
              <a:rPr lang="en-US" sz="3000" i="1" dirty="0" smtClean="0"/>
              <a:t>string</a:t>
            </a:r>
            <a:r>
              <a:rPr lang="en-US" sz="3000" dirty="0" smtClean="0"/>
              <a:t> </a:t>
            </a:r>
            <a:r>
              <a:rPr lang="en-US" sz="3000" dirty="0" err="1" smtClean="0"/>
              <a:t>theaterName</a:t>
            </a:r>
            <a:r>
              <a:rPr lang="en-US" sz="3000" dirty="0" smtClean="0"/>
              <a:t>;</a:t>
            </a:r>
            <a:endParaRPr lang="en-US" sz="3000" b="1" dirty="0" smtClean="0"/>
          </a:p>
          <a:p>
            <a:r>
              <a:rPr lang="en-US" sz="3000" b="1" dirty="0" smtClean="0"/>
              <a:t>      attribute</a:t>
            </a:r>
            <a:r>
              <a:rPr lang="en-US" sz="3000" dirty="0" smtClean="0"/>
              <a:t> </a:t>
            </a:r>
            <a:r>
              <a:rPr lang="en-US" sz="3000" i="1" dirty="0" smtClean="0"/>
              <a:t>string</a:t>
            </a:r>
            <a:r>
              <a:rPr lang="en-US" sz="3000" dirty="0" smtClean="0"/>
              <a:t> address;</a:t>
            </a:r>
            <a:br>
              <a:rPr lang="en-US" sz="3000" dirty="0" smtClean="0"/>
            </a:br>
            <a:r>
              <a:rPr lang="en-US" sz="3000" b="1" dirty="0" smtClean="0"/>
              <a:t>      attribute </a:t>
            </a:r>
            <a:r>
              <a:rPr lang="en-US" sz="3000" i="1" dirty="0" smtClean="0"/>
              <a:t>integer</a:t>
            </a:r>
            <a:r>
              <a:rPr lang="en-US" sz="3000" dirty="0" smtClean="0"/>
              <a:t> </a:t>
            </a:r>
            <a:r>
              <a:rPr lang="en-US" sz="3000" dirty="0" err="1" smtClean="0"/>
              <a:t>ticketPrice</a:t>
            </a:r>
            <a:r>
              <a:rPr lang="en-US" sz="3000" dirty="0" smtClean="0"/>
              <a:t>;</a:t>
            </a:r>
            <a:br>
              <a:rPr lang="en-US" sz="3000" dirty="0" smtClean="0"/>
            </a:br>
            <a:r>
              <a:rPr lang="en-US" sz="3000" dirty="0" smtClean="0"/>
              <a:t>      </a:t>
            </a:r>
            <a:r>
              <a:rPr lang="en-US" sz="3000" b="1" dirty="0" smtClean="0"/>
              <a:t>relationship</a:t>
            </a:r>
            <a:r>
              <a:rPr lang="en-US" sz="3000" dirty="0" smtClean="0"/>
              <a:t> </a:t>
            </a:r>
            <a:r>
              <a:rPr lang="en-US" sz="3000" i="1" dirty="0" smtClean="0"/>
              <a:t>Set&lt;</a:t>
            </a:r>
            <a:r>
              <a:rPr lang="en-US" sz="3000" dirty="0" smtClean="0"/>
              <a:t>Movie&gt; </a:t>
            </a:r>
            <a:r>
              <a:rPr lang="en-US" sz="3000" dirty="0" err="1" smtClean="0"/>
              <a:t>nowShowing</a:t>
            </a:r>
            <a:r>
              <a:rPr lang="en-US" sz="3000" dirty="0" smtClean="0"/>
              <a:t> </a:t>
            </a:r>
            <a:r>
              <a:rPr lang="en-US" sz="3000" b="1" dirty="0" smtClean="0"/>
              <a:t>inverse</a:t>
            </a:r>
            <a:r>
              <a:rPr lang="en-US" sz="3000" dirty="0" smtClean="0"/>
              <a:t>       Movie:: </a:t>
            </a:r>
            <a:r>
              <a:rPr lang="en-US" sz="3000" dirty="0" err="1" smtClean="0"/>
              <a:t>shownAt</a:t>
            </a:r>
            <a:r>
              <a:rPr lang="en-US" sz="3000" dirty="0" smtClean="0"/>
              <a:t>;</a:t>
            </a:r>
          </a:p>
          <a:p>
            <a:r>
              <a:rPr lang="en-US" sz="3000" i="1" dirty="0" smtClean="0"/>
              <a:t>      float </a:t>
            </a:r>
            <a:r>
              <a:rPr lang="en-US" sz="3000" dirty="0" err="1" smtClean="0"/>
              <a:t>numshowing</a:t>
            </a:r>
            <a:r>
              <a:rPr lang="en-US" sz="3000" dirty="0" smtClean="0"/>
              <a:t>() raises(</a:t>
            </a:r>
            <a:r>
              <a:rPr lang="en-US" sz="3000" dirty="0" err="1" smtClean="0"/>
              <a:t>errorCountingMovies</a:t>
            </a:r>
            <a:r>
              <a:rPr lang="en-US" sz="3000" dirty="0" smtClean="0"/>
              <a:t>);</a:t>
            </a:r>
          </a:p>
          <a:p>
            <a:r>
              <a:rPr lang="en-US" sz="3000" b="1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interface </a:t>
            </a:r>
            <a:r>
              <a:rPr lang="en-US" sz="3000" b="1" dirty="0" err="1" smtClean="0"/>
              <a:t>SpecialShow</a:t>
            </a:r>
            <a:r>
              <a:rPr lang="en-US" sz="3000" b="1" dirty="0" smtClean="0"/>
              <a:t> extends</a:t>
            </a:r>
          </a:p>
          <a:p>
            <a:r>
              <a:rPr lang="en-US" sz="3000" b="1" dirty="0" smtClean="0"/>
              <a:t>Movie</a:t>
            </a:r>
            <a:br>
              <a:rPr lang="en-US" sz="3000" b="1" dirty="0" smtClean="0"/>
            </a:br>
            <a:r>
              <a:rPr lang="en-US" sz="3000" b="1" dirty="0" smtClean="0"/>
              <a:t>(extent </a:t>
            </a:r>
            <a:r>
              <a:rPr lang="en-US" sz="3000" b="1" dirty="0" err="1" smtClean="0"/>
              <a:t>SpecialShows</a:t>
            </a:r>
            <a:r>
              <a:rPr lang="en-US" sz="3000" b="1" dirty="0" smtClean="0"/>
              <a:t>)</a:t>
            </a:r>
            <a:br>
              <a:rPr lang="en-US" sz="3000" b="1" dirty="0" smtClean="0"/>
            </a:br>
            <a:r>
              <a:rPr lang="en-US" sz="3000" b="1" dirty="0" smtClean="0"/>
              <a:t>{</a:t>
            </a:r>
            <a:br>
              <a:rPr lang="en-US" sz="3000" b="1" dirty="0" smtClean="0"/>
            </a:br>
            <a:r>
              <a:rPr lang="en-US" sz="3000" b="1" dirty="0" smtClean="0"/>
              <a:t>	attribute </a:t>
            </a:r>
            <a:r>
              <a:rPr lang="en-US" sz="3000" i="1" dirty="0" smtClean="0"/>
              <a:t>integer</a:t>
            </a:r>
          </a:p>
          <a:p>
            <a:r>
              <a:rPr lang="en-US" sz="3000" b="1" dirty="0" smtClean="0"/>
              <a:t>	</a:t>
            </a:r>
            <a:r>
              <a:rPr lang="en-US" sz="3000" dirty="0" err="1" smtClean="0"/>
              <a:t>maximumAttendees</a:t>
            </a:r>
            <a:r>
              <a:rPr lang="en-US" sz="3000" b="1" dirty="0" smtClean="0"/>
              <a:t>;</a:t>
            </a:r>
          </a:p>
          <a:p>
            <a:r>
              <a:rPr lang="en-US" sz="3000" b="1" dirty="0" smtClean="0"/>
              <a:t>	attribute </a:t>
            </a:r>
            <a:r>
              <a:rPr lang="en-US" sz="3000" i="1" dirty="0" smtClean="0"/>
              <a:t>string</a:t>
            </a:r>
            <a:r>
              <a:rPr lang="en-US" sz="3000" dirty="0" smtClean="0"/>
              <a:t> </a:t>
            </a:r>
            <a:r>
              <a:rPr lang="en-US" sz="3000" dirty="0" err="1" smtClean="0"/>
              <a:t>benefilCharity</a:t>
            </a:r>
            <a:r>
              <a:rPr lang="en-US" sz="3000" b="1" dirty="0" smtClean="0"/>
              <a:t>;</a:t>
            </a:r>
          </a:p>
          <a:p>
            <a:r>
              <a:rPr lang="en-US" sz="3000" b="1" dirty="0" smtClean="0"/>
              <a:t>}</a:t>
            </a:r>
            <a:endParaRPr lang="en-US"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 Query Language - OQL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ODMG.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C++.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	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SELECT – FROM - WHERE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</a:t>
            </a:r>
            <a:r>
              <a:rPr lang="en-US" i="1" dirty="0" err="1" smtClean="0"/>
              <a:t>mname</a:t>
            </a:r>
            <a:r>
              <a:rPr lang="en-US" dirty="0" smtClean="0"/>
              <a:t>: </a:t>
            </a:r>
            <a:r>
              <a:rPr lang="en-US" dirty="0" err="1" smtClean="0"/>
              <a:t>M.movieName</a:t>
            </a:r>
            <a:r>
              <a:rPr lang="en-US" dirty="0" smtClean="0"/>
              <a:t>, </a:t>
            </a:r>
            <a:r>
              <a:rPr lang="en-US" i="1" dirty="0" err="1" smtClean="0"/>
              <a:t>tname</a:t>
            </a:r>
            <a:r>
              <a:rPr lang="en-US" dirty="0" smtClean="0"/>
              <a:t>: </a:t>
            </a:r>
            <a:r>
              <a:rPr lang="en-US" dirty="0" err="1" smtClean="0"/>
              <a:t>T.theaterName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Movies M, </a:t>
            </a:r>
            <a:r>
              <a:rPr lang="en-US" dirty="0" err="1" smtClean="0"/>
              <a:t>M.shownAt</a:t>
            </a:r>
            <a:r>
              <a:rPr lang="en-US" dirty="0" smtClean="0"/>
              <a:t> T</a:t>
            </a:r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	</a:t>
            </a:r>
            <a:r>
              <a:rPr lang="en-US" dirty="0" err="1" smtClean="0"/>
              <a:t>T.numshowing</a:t>
            </a:r>
            <a:r>
              <a:rPr lang="en-US" dirty="0" smtClean="0"/>
              <a:t>() &gt; 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err="1" smtClean="0"/>
              <a:t>avgNum</a:t>
            </a:r>
            <a:r>
              <a:rPr lang="en-US" dirty="0" smtClean="0"/>
              <a:t>: AVG(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P.T.numshowing</a:t>
            </a:r>
            <a:r>
              <a:rPr lang="en-US" dirty="0" smtClean="0"/>
              <a:t>() 		FROM </a:t>
            </a:r>
            <a:r>
              <a:rPr lang="en-US" i="1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P)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GROUP BY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646237"/>
            <a:ext cx="92964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low, high,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err="1" smtClean="0"/>
              <a:t>avgNum</a:t>
            </a:r>
            <a:r>
              <a:rPr lang="en-US" dirty="0" smtClean="0"/>
              <a:t>: AVG(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P.T.numshowing</a:t>
            </a:r>
            <a:r>
              <a:rPr lang="en-US" dirty="0" smtClean="0"/>
              <a:t>() 		FROM </a:t>
            </a:r>
            <a:r>
              <a:rPr lang="en-US" i="1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P)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GROUP BY</a:t>
            </a:r>
            <a:r>
              <a:rPr lang="en-US" dirty="0" smtClean="0"/>
              <a:t>	</a:t>
            </a:r>
            <a:r>
              <a:rPr lang="en-US" i="1" dirty="0" smtClean="0"/>
              <a:t>low</a:t>
            </a:r>
            <a:r>
              <a:rPr lang="en-US" dirty="0" smtClean="0"/>
              <a:t>: </a:t>
            </a:r>
            <a:r>
              <a:rPr lang="en-US" dirty="0" err="1" smtClean="0"/>
              <a:t>T.ticketPrice</a:t>
            </a:r>
            <a:r>
              <a:rPr lang="en-US" dirty="0" smtClean="0"/>
              <a:t> &lt; 5, </a:t>
            </a:r>
            <a:r>
              <a:rPr lang="en-US" i="1" dirty="0" smtClean="0"/>
              <a:t>high:</a:t>
            </a:r>
            <a:r>
              <a:rPr lang="en-US" dirty="0" smtClean="0"/>
              <a:t> </a:t>
            </a:r>
            <a:r>
              <a:rPr lang="en-US" dirty="0" err="1" smtClean="0"/>
              <a:t>T.ticketPrice</a:t>
            </a:r>
            <a:r>
              <a:rPr lang="en-US" dirty="0" smtClean="0"/>
              <a:t> &gt;= 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971800" y="2514600"/>
            <a:ext cx="2819400" cy="2308086"/>
            <a:chOff x="2971800" y="2514600"/>
            <a:chExt cx="2819400" cy="23080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514600"/>
              <a:ext cx="1447800" cy="14421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71800" y="4114800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40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733800" y="685800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18288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724400"/>
            <a:ext cx="234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800600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ODL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609600" y="1905000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OQL</a:t>
            </a:r>
          </a:p>
        </p:txBody>
      </p:sp>
      <p:pic>
        <p:nvPicPr>
          <p:cNvPr id="2050" name="Picture 2" descr="http://www.androidoclock.com/wp-content/uploads/2011/09/question-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600200"/>
            <a:ext cx="1807588" cy="2438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(SELECT</a:t>
            </a:r>
            <a:r>
              <a:rPr lang="en-US" dirty="0" smtClean="0"/>
              <a:t>	</a:t>
            </a:r>
            <a:r>
              <a:rPr lang="en-US" dirty="0" err="1" smtClean="0"/>
              <a:t>T.theaterName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ORDER BY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r>
              <a:rPr lang="en-US" dirty="0" smtClean="0"/>
              <a:t> DESC) [0:4]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ORDBMS.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ADTS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collection:</a:t>
            </a:r>
          </a:p>
          <a:p>
            <a:pPr lvl="1"/>
            <a:r>
              <a:rPr lang="en-US" dirty="0" smtClean="0"/>
              <a:t>ORDBMS: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SQL.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OODBMS </a:t>
            </a:r>
            <a:r>
              <a:rPr lang="en-US" b="1" dirty="0" err="1" smtClean="0"/>
              <a:t>vào</a:t>
            </a:r>
            <a:r>
              <a:rPr lang="en-US" b="1" dirty="0" smtClean="0"/>
              <a:t>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DBMS,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ORDBMS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OODBMS,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OODBMS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HĐT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bởi</a:t>
            </a:r>
            <a:r>
              <a:rPr lang="en-US" b="1" dirty="0" smtClean="0"/>
              <a:t> </a:t>
            </a:r>
            <a:r>
              <a:rPr lang="en-US" b="1" dirty="0" err="1" smtClean="0"/>
              <a:t>hầu</a:t>
            </a:r>
            <a:r>
              <a:rPr lang="en-US" b="1" dirty="0" smtClean="0"/>
              <a:t> </a:t>
            </a:r>
            <a:r>
              <a:rPr lang="en-US" b="1" dirty="0" err="1" smtClean="0"/>
              <a:t>hết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HQTCSDL </a:t>
            </a:r>
            <a:r>
              <a:rPr lang="en-US" b="1" dirty="0" err="1" smtClean="0"/>
              <a:t>hiện</a:t>
            </a:r>
            <a:r>
              <a:rPr lang="en-US" b="1" dirty="0" smtClean="0"/>
              <a:t> nay.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057400"/>
            <a:ext cx="2667000" cy="1997680"/>
            <a:chOff x="1524000" y="2590800"/>
            <a:chExt cx="1732077" cy="14991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4000" y="3558691"/>
              <a:ext cx="1732077" cy="53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40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5184249"/>
              </p:ext>
            </p:extLst>
          </p:nvPr>
        </p:nvGraphicFramePr>
        <p:xfrm>
          <a:off x="1676400" y="990600"/>
          <a:ext cx="8153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ODMG Data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Được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tạo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bởi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ODMG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năm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1991.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Là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mô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chuẩn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các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CSDL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Định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nghĩa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qua ODL.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Truy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vấn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qua OQL.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Hỗ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trợ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nhiều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kiểu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dữ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liệu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và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hàm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dựng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kiểu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Cơ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sở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OODBMS.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 (Object):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(OID)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Lớp</a:t>
            </a:r>
            <a:r>
              <a:rPr lang="en-US" b="1" dirty="0" smtClean="0"/>
              <a:t> (Class):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352800" y="45720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4038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4343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77000" y="4343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286000" y="5410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9" name="Oval 8"/>
          <p:cNvSpPr/>
          <p:nvPr/>
        </p:nvSpPr>
        <p:spPr>
          <a:xfrm>
            <a:off x="4800600" y="5410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810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/>
              <a:t>Ví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dụ</a:t>
            </a:r>
            <a:r>
              <a:rPr lang="en-US" sz="2800" b="1" u="sng" dirty="0" smtClean="0"/>
              <a:t>:</a:t>
            </a:r>
            <a:endParaRPr lang="en-US" sz="2800" b="1" u="sn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19200" y="4724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HOC_SINH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maHS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tenHS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257800" y="4724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(HOC_SINH)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0912463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Truong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/>
      <p:bldP spid="5" grpId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b="1" dirty="0" err="1" smtClean="0"/>
              <a:t>Thuộc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(Attribute):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:</a:t>
            </a:r>
          </a:p>
          <a:p>
            <a:pPr>
              <a:buNone/>
            </a:pP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291840"/>
          <a:ext cx="3657600" cy="333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GIAO_SU</a:t>
                      </a:r>
                      <a:endParaRPr lang="en-US" sz="2200" dirty="0"/>
                    </a:p>
                  </a:txBody>
                  <a:tcPr/>
                </a:tc>
              </a:tr>
              <a:tr h="770206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MSCB</a:t>
                      </a:r>
                    </a:p>
                    <a:p>
                      <a:r>
                        <a:rPr lang="en-US" sz="2200" b="1" dirty="0" smtClean="0"/>
                        <a:t>CMND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Ten</a:t>
                      </a:r>
                      <a:r>
                        <a:rPr lang="en-US" sz="2200" baseline="0" dirty="0" smtClean="0"/>
                        <a:t> = string</a:t>
                      </a:r>
                      <a:endParaRPr lang="en-US" sz="2200" dirty="0"/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MSCB</a:t>
                      </a:r>
                      <a:r>
                        <a:rPr lang="en-US" sz="2200" baseline="0" dirty="0" smtClean="0"/>
                        <a:t> = unsigned short</a:t>
                      </a:r>
                      <a:endParaRPr lang="en-US" sz="2200" dirty="0"/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CMND</a:t>
                      </a:r>
                      <a:r>
                        <a:rPr lang="en-US" sz="2200" baseline="0" dirty="0" smtClean="0"/>
                        <a:t> = long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baseline="0" dirty="0" err="1" smtClean="0"/>
                        <a:t>Tuoi</a:t>
                      </a:r>
                      <a:r>
                        <a:rPr lang="en-US" sz="2200" baseline="0" dirty="0" smtClean="0"/>
                        <a:t> = unsigned short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baseline="0" dirty="0" err="1" smtClean="0"/>
                        <a:t>HocVi</a:t>
                      </a:r>
                      <a:r>
                        <a:rPr lang="en-US" sz="2200" baseline="0" dirty="0" smtClean="0"/>
                        <a:t> = Set(string)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b="1" dirty="0" err="1" smtClean="0"/>
              <a:t>Mối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(relationship):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Nhiều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nghịch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- inverse relationship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534104"/>
            <a:ext cx="2667000" cy="27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368122"/>
            <a:ext cx="2590800" cy="20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971800"/>
            <a:ext cx="2667000" cy="20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b="1" dirty="0" err="1" smtClean="0"/>
              <a:t>Mối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(relationship):</a:t>
            </a:r>
          </a:p>
          <a:p>
            <a:pPr>
              <a:buNone/>
            </a:pPr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: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95800"/>
            <a:ext cx="59039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895600"/>
            <a:ext cx="59039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(method):</a:t>
            </a:r>
          </a:p>
          <a:p>
            <a:pPr>
              <a:buNone/>
            </a:pPr>
            <a:r>
              <a:rPr lang="en-US" b="1" dirty="0" smtClean="0"/>
              <a:t>	-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-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giống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stored procedure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837</Words>
  <Application>Microsoft Office PowerPoint</Application>
  <PresentationFormat>On-screen Show (4:3)</PresentationFormat>
  <Paragraphs>212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ODMG Data Model</vt:lpstr>
      <vt:lpstr>Khái niệm</vt:lpstr>
      <vt:lpstr>Khái niệm</vt:lpstr>
      <vt:lpstr>Khái niệm</vt:lpstr>
      <vt:lpstr>Khái niệm</vt:lpstr>
      <vt:lpstr>Khái niệm</vt:lpstr>
      <vt:lpstr>Object Model vs Relation Model</vt:lpstr>
      <vt:lpstr>Object Data Language – ODL</vt:lpstr>
      <vt:lpstr>Ví dụ</vt:lpstr>
      <vt:lpstr>Ví dụ</vt:lpstr>
      <vt:lpstr>Ví dụ</vt:lpstr>
      <vt:lpstr>Ví dụ</vt:lpstr>
      <vt:lpstr>Object Query Language - OQL</vt:lpstr>
      <vt:lpstr>Ví dụ</vt:lpstr>
      <vt:lpstr>Ví dụ</vt:lpstr>
      <vt:lpstr>Ví dụ</vt:lpstr>
      <vt:lpstr>Ví dụ</vt:lpstr>
      <vt:lpstr>Slide 21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113</cp:revision>
  <dcterms:created xsi:type="dcterms:W3CDTF">2011-11-29T07:36:52Z</dcterms:created>
  <dcterms:modified xsi:type="dcterms:W3CDTF">2011-12-15T03:45:23Z</dcterms:modified>
</cp:coreProperties>
</file>