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xml" ContentType="application/vnd.openxmlformats-officedocument.presentationml.comments+xml"/>
  <Override PartName="/ppt/notesSlides/notesSlide3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369" r:id="rId3"/>
    <p:sldId id="370" r:id="rId4"/>
    <p:sldId id="384" r:id="rId5"/>
    <p:sldId id="381" r:id="rId6"/>
    <p:sldId id="260" r:id="rId7"/>
    <p:sldId id="460" r:id="rId8"/>
    <p:sldId id="364" r:id="rId9"/>
    <p:sldId id="375" r:id="rId10"/>
    <p:sldId id="389" r:id="rId11"/>
    <p:sldId id="387" r:id="rId12"/>
    <p:sldId id="386" r:id="rId13"/>
    <p:sldId id="400" r:id="rId14"/>
    <p:sldId id="388" r:id="rId15"/>
    <p:sldId id="377" r:id="rId16"/>
    <p:sldId id="390" r:id="rId17"/>
    <p:sldId id="461" r:id="rId18"/>
    <p:sldId id="395" r:id="rId19"/>
    <p:sldId id="396" r:id="rId20"/>
    <p:sldId id="397" r:id="rId21"/>
    <p:sldId id="398" r:id="rId22"/>
    <p:sldId id="399"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478" r:id="rId56"/>
    <p:sldId id="479" r:id="rId57"/>
    <p:sldId id="480" r:id="rId58"/>
    <p:sldId id="481" r:id="rId59"/>
    <p:sldId id="482" r:id="rId60"/>
    <p:sldId id="483" r:id="rId61"/>
    <p:sldId id="484" r:id="rId62"/>
    <p:sldId id="485" r:id="rId63"/>
    <p:sldId id="486" r:id="rId64"/>
    <p:sldId id="504" r:id="rId65"/>
    <p:sldId id="505" r:id="rId66"/>
    <p:sldId id="506" r:id="rId67"/>
    <p:sldId id="507" r:id="rId68"/>
    <p:sldId id="508" r:id="rId69"/>
    <p:sldId id="509" r:id="rId70"/>
    <p:sldId id="510" r:id="rId71"/>
    <p:sldId id="511" r:id="rId72"/>
    <p:sldId id="512" r:id="rId73"/>
    <p:sldId id="513" r:id="rId74"/>
    <p:sldId id="514" r:id="rId75"/>
    <p:sldId id="515" r:id="rId76"/>
    <p:sldId id="516" r:id="rId77"/>
    <p:sldId id="517" r:id="rId78"/>
    <p:sldId id="518" r:id="rId79"/>
    <p:sldId id="519" r:id="rId80"/>
    <p:sldId id="520" r:id="rId81"/>
    <p:sldId id="521" r:id="rId82"/>
    <p:sldId id="522" r:id="rId83"/>
    <p:sldId id="523" r:id="rId84"/>
    <p:sldId id="524" r:id="rId85"/>
    <p:sldId id="525" r:id="rId86"/>
    <p:sldId id="526" r:id="rId87"/>
    <p:sldId id="527" r:id="rId88"/>
    <p:sldId id="528" r:id="rId89"/>
    <p:sldId id="363"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74247" autoAdjust="0"/>
  </p:normalViewPr>
  <p:slideViewPr>
    <p:cSldViewPr>
      <p:cViewPr>
        <p:scale>
          <a:sx n="50" d="100"/>
          <a:sy n="50" d="100"/>
        </p:scale>
        <p:origin x="-1152" y="86"/>
      </p:cViewPr>
      <p:guideLst>
        <p:guide orient="horz" pos="2160"/>
        <p:guide pos="2880"/>
      </p:guideLst>
    </p:cSldViewPr>
  </p:slideViewPr>
  <p:outlineViewPr>
    <p:cViewPr>
      <p:scale>
        <a:sx n="33" d="100"/>
        <a:sy n="33" d="100"/>
      </p:scale>
      <p:origin x="0" y="749"/>
    </p:cViewPr>
  </p:outlineViewPr>
  <p:notesTextViewPr>
    <p:cViewPr>
      <p:scale>
        <a:sx n="100" d="100"/>
        <a:sy n="100" d="100"/>
      </p:scale>
      <p:origin x="0" y="0"/>
    </p:cViewPr>
  </p:notesTextViewPr>
  <p:sorterViewPr>
    <p:cViewPr>
      <p:scale>
        <a:sx n="100" d="100"/>
        <a:sy n="100" d="100"/>
      </p:scale>
      <p:origin x="0" y="1061"/>
    </p:cViewPr>
  </p:sorterViewPr>
  <p:notesViewPr>
    <p:cSldViewPr>
      <p:cViewPr varScale="1">
        <p:scale>
          <a:sx n="48" d="100"/>
          <a:sy n="48" d="100"/>
        </p:scale>
        <p:origin x="-198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2">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Xác</a:t>
          </a:r>
          <a:r>
            <a:rPr lang="en-US" sz="2000" dirty="0" smtClean="0">
              <a:solidFill>
                <a:srgbClr val="000099"/>
              </a:solidFill>
            </a:rPr>
            <a:t> </a:t>
          </a:r>
          <a:r>
            <a:rPr lang="en-US" sz="2000" dirty="0" err="1" smtClean="0">
              <a:solidFill>
                <a:srgbClr val="000099"/>
              </a:solidFill>
            </a:rPr>
            <a:t>định</a:t>
          </a:r>
          <a:r>
            <a:rPr lang="en-US" sz="2000" dirty="0" smtClean="0">
              <a:solidFill>
                <a:srgbClr val="000099"/>
              </a:solidFill>
            </a:rPr>
            <a:t> </a:t>
          </a:r>
          <a:r>
            <a:rPr lang="en-US" sz="2000" dirty="0" err="1" smtClean="0">
              <a:solidFill>
                <a:srgbClr val="000099"/>
              </a:solidFill>
            </a:rPr>
            <a:t>duy</a:t>
          </a:r>
          <a:r>
            <a:rPr lang="en-US" sz="2000" dirty="0" smtClean="0">
              <a:solidFill>
                <a:srgbClr val="000099"/>
              </a:solidFill>
            </a:rPr>
            <a:t> </a:t>
          </a:r>
          <a:r>
            <a:rPr lang="en-US" sz="2000" dirty="0" err="1" smtClean="0">
              <a:solidFill>
                <a:srgbClr val="000099"/>
              </a:solidFill>
            </a:rPr>
            <a:t>nhất</a:t>
          </a:r>
          <a:r>
            <a:rPr lang="en-US" sz="2000" dirty="0" smtClean="0">
              <a:solidFill>
                <a:srgbClr val="000099"/>
              </a:solidFill>
            </a:rPr>
            <a:t> </a:t>
          </a:r>
          <a:r>
            <a:rPr lang="en-US" sz="2000" dirty="0" err="1" smtClean="0">
              <a:solidFill>
                <a:srgbClr val="000099"/>
              </a:solidFill>
            </a:rPr>
            <a:t>một</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trong</a:t>
          </a:r>
          <a:r>
            <a:rPr lang="en-US" sz="2000" dirty="0" smtClean="0">
              <a:solidFill>
                <a:srgbClr val="000099"/>
              </a:solidFill>
            </a:rPr>
            <a:t> </a:t>
          </a:r>
          <a:r>
            <a:rPr lang="en-US" sz="2000" dirty="0" err="1" smtClean="0">
              <a:solidFill>
                <a:srgbClr val="000099"/>
              </a:solidFill>
            </a:rPr>
            <a:t>suốt</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r>
            <a:rPr lang="en-US" sz="2000" dirty="0" smtClean="0">
              <a:solidFill>
                <a:srgbClr val="000099"/>
              </a:solidFill>
            </a:rPr>
            <a:t> </a:t>
          </a:r>
          <a:r>
            <a:rPr lang="en-US" sz="2000" dirty="0" err="1" smtClean="0">
              <a:solidFill>
                <a:srgbClr val="000099"/>
              </a:solidFill>
            </a:rPr>
            <a:t>sống</a:t>
          </a:r>
          <a:r>
            <a:rPr lang="en-US" sz="2000" dirty="0" smtClean="0">
              <a:solidFill>
                <a:srgbClr val="000099"/>
              </a:solidFill>
            </a:rPr>
            <a:t>.</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Đơn</a:t>
          </a:r>
          <a:r>
            <a:rPr lang="en-US" sz="2000" dirty="0" smtClean="0">
              <a:solidFill>
                <a:srgbClr val="000099"/>
              </a:solidFill>
            </a:rPr>
            <a:t> </a:t>
          </a:r>
          <a:r>
            <a:rPr lang="en-US" sz="2000" dirty="0" err="1" smtClean="0">
              <a:solidFill>
                <a:srgbClr val="000099"/>
              </a:solidFill>
            </a:rPr>
            <a:t>giản</a:t>
          </a:r>
          <a:r>
            <a:rPr lang="en-US" sz="2000" dirty="0" smtClean="0">
              <a:solidFill>
                <a:srgbClr val="000099"/>
              </a:solidFill>
            </a:rPr>
            <a:t>, </a:t>
          </a:r>
          <a:r>
            <a:rPr lang="en-US" sz="2000" dirty="0" err="1" smtClean="0">
              <a:solidFill>
                <a:srgbClr val="000099"/>
              </a:solidFill>
            </a:rPr>
            <a:t>không</a:t>
          </a:r>
          <a:r>
            <a:rPr lang="en-US" sz="2000" dirty="0" smtClean="0">
              <a:solidFill>
                <a:srgbClr val="000099"/>
              </a:solidFill>
            </a:rPr>
            <a:t> </a:t>
          </a:r>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vật</a:t>
          </a:r>
          <a:r>
            <a:rPr lang="en-US" sz="2000" dirty="0" smtClean="0">
              <a:solidFill>
                <a:srgbClr val="000099"/>
              </a:solidFill>
            </a:rPr>
            <a:t> </a:t>
          </a:r>
          <a:r>
            <a:rPr lang="en-US" sz="2000" dirty="0" err="1" smtClean="0">
              <a:solidFill>
                <a:srgbClr val="000099"/>
              </a:solidFill>
            </a:rPr>
            <a:t>lý</a:t>
          </a:r>
          <a:r>
            <a:rPr lang="en-US" sz="2000" dirty="0" smtClean="0">
              <a:solidFill>
                <a:srgbClr val="000099"/>
              </a:solidFill>
            </a:rPr>
            <a:t> </a:t>
          </a:r>
          <a:r>
            <a:rPr lang="en-US" sz="2000" dirty="0" err="1" smtClean="0">
              <a:solidFill>
                <a:srgbClr val="000099"/>
              </a:solidFill>
            </a:rPr>
            <a:t>của</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mà</a:t>
          </a:r>
          <a:r>
            <a:rPr lang="en-US" sz="2000" dirty="0" smtClean="0">
              <a:solidFill>
                <a:srgbClr val="000099"/>
              </a:solidFill>
            </a:rPr>
            <a:t> </a:t>
          </a:r>
          <a:r>
            <a:rPr lang="en-US" sz="2000" dirty="0" err="1" smtClean="0">
              <a:solidFill>
                <a:srgbClr val="000099"/>
              </a:solidFill>
            </a:rPr>
            <a:t>nó</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đến</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phát</a:t>
          </a:r>
          <a:r>
            <a:rPr lang="en-US" sz="2000" dirty="0" smtClean="0">
              <a:solidFill>
                <a:srgbClr val="000099"/>
              </a:solidFill>
            </a:rPr>
            <a:t> </a:t>
          </a:r>
          <a:r>
            <a:rPr lang="en-US" sz="2000" dirty="0" err="1" smtClean="0">
              <a:solidFill>
                <a:srgbClr val="000099"/>
              </a:solidFill>
            </a:rPr>
            <a:t>sinh</a:t>
          </a:r>
          <a:r>
            <a:rPr lang="en-US" sz="2000" dirty="0" smtClean="0">
              <a:solidFill>
                <a:srgbClr val="000099"/>
              </a:solidFill>
            </a:rPr>
            <a:t> </a:t>
          </a:r>
          <a:r>
            <a:rPr lang="en-US" sz="2000" dirty="0" err="1" smtClean="0">
              <a:solidFill>
                <a:srgbClr val="000099"/>
              </a:solidFill>
            </a:rPr>
            <a:t>tự</a:t>
          </a:r>
          <a:r>
            <a:rPr lang="en-US" sz="2000" dirty="0" smtClean="0">
              <a:solidFill>
                <a:srgbClr val="000099"/>
              </a:solidFill>
            </a:rPr>
            <a:t> </a:t>
          </a:r>
          <a:r>
            <a:rPr lang="en-US" sz="2000" dirty="0" err="1" smtClean="0">
              <a:solidFill>
                <a:srgbClr val="000099"/>
              </a:solidFill>
            </a:rPr>
            <a:t>động</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DBMS	</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4F026FCE-463D-46FE-A9B3-632984500C7B}" srcId="{04B6D7FD-F9BC-4297-9E58-D25261E5D4A6}" destId="{80A5EF8D-B35D-4572-B919-E605011EB70F}" srcOrd="1" destOrd="0" parTransId="{7BE9198A-F33E-4CE2-9036-3C99EB00A15F}" sibTransId="{5E56B974-080C-48B3-8F17-EF8BD7709198}"/>
    <dgm:cxn modelId="{E88D905A-BB15-4FC9-9971-720C162C6814}" type="presOf" srcId="{F89F7E50-52F0-4B97-A375-D262EB5315FD}" destId="{D22C6C1A-ABEC-4393-BD7A-ACE3FCBD16A5}" srcOrd="1" destOrd="0" presId="urn:microsoft.com/office/officeart/2005/8/layout/list1"/>
    <dgm:cxn modelId="{27F26983-1CCF-49D8-9176-06371253E644}" type="presOf" srcId="{314F97FB-0B3E-478F-833E-E2CD425AC681}" destId="{1FBE4D1E-9C75-4F3A-8A42-6C7392034627}" srcOrd="0" destOrd="0" presId="urn:microsoft.com/office/officeart/2005/8/layout/list1"/>
    <dgm:cxn modelId="{3859A02C-3D88-4675-BF80-31FC6BF4E1B3}" type="presOf" srcId="{80A5EF8D-B35D-4572-B919-E605011EB70F}" destId="{ED3201BC-1462-44EC-90D5-BE393DFBBD93}" srcOrd="0" destOrd="0" presId="urn:microsoft.com/office/officeart/2005/8/layout/list1"/>
    <dgm:cxn modelId="{FAD46FBF-C6B4-443A-8BFE-AFB4B25F1863}" type="presOf" srcId="{80A5EF8D-B35D-4572-B919-E605011EB70F}" destId="{3CA54100-A732-413D-9CD8-4DA8F29F5F5C}" srcOrd="1" destOrd="0" presId="urn:microsoft.com/office/officeart/2005/8/layout/list1"/>
    <dgm:cxn modelId="{590C8B3C-88B0-449D-BE6D-BAA83DC5B3C4}" type="presOf" srcId="{F89F7E50-52F0-4B97-A375-D262EB5315FD}" destId="{9FC9C465-D477-4696-88E3-9DD545ABBA24}" srcOrd="0" destOrd="0" presId="urn:microsoft.com/office/officeart/2005/8/layout/list1"/>
    <dgm:cxn modelId="{4B47B6E7-38A8-4DE2-A016-372AF43CB85F}" type="presOf" srcId="{04B6D7FD-F9BC-4297-9E58-D25261E5D4A6}" destId="{F68E69CA-02F8-43DB-9B25-136A815D19BF}" srcOrd="0" destOrd="0" presId="urn:microsoft.com/office/officeart/2005/8/layout/list1"/>
    <dgm:cxn modelId="{9D599674-83C0-4363-93F3-4C9902DF8AF3}" type="presOf" srcId="{314F97FB-0B3E-478F-833E-E2CD425AC681}" destId="{E92312D5-E8E8-4A21-A1AA-8C65545399FF}"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56FA4568-8F71-4AD4-8313-144E5528C885}" type="presParOf" srcId="{F68E69CA-02F8-43DB-9B25-136A815D19BF}" destId="{9A19BB38-1479-4CEB-BDC4-2DC3F56190BD}" srcOrd="0" destOrd="0" presId="urn:microsoft.com/office/officeart/2005/8/layout/list1"/>
    <dgm:cxn modelId="{C8B25186-F5B6-4016-922D-87B0F3F5040B}" type="presParOf" srcId="{9A19BB38-1479-4CEB-BDC4-2DC3F56190BD}" destId="{9FC9C465-D477-4696-88E3-9DD545ABBA24}" srcOrd="0" destOrd="0" presId="urn:microsoft.com/office/officeart/2005/8/layout/list1"/>
    <dgm:cxn modelId="{AE073DC7-23C2-42B1-B01D-349EA5A66D46}" type="presParOf" srcId="{9A19BB38-1479-4CEB-BDC4-2DC3F56190BD}" destId="{D22C6C1A-ABEC-4393-BD7A-ACE3FCBD16A5}" srcOrd="1" destOrd="0" presId="urn:microsoft.com/office/officeart/2005/8/layout/list1"/>
    <dgm:cxn modelId="{856EE410-B749-46DB-A1F7-E7BF58DC8795}" type="presParOf" srcId="{F68E69CA-02F8-43DB-9B25-136A815D19BF}" destId="{FE525E46-E596-4292-9422-F17102E2DAD4}" srcOrd="1" destOrd="0" presId="urn:microsoft.com/office/officeart/2005/8/layout/list1"/>
    <dgm:cxn modelId="{0AC94890-C965-4769-BB5A-481EE7E15736}" type="presParOf" srcId="{F68E69CA-02F8-43DB-9B25-136A815D19BF}" destId="{1ECDB639-F38F-4F62-9734-3839B5E913DB}" srcOrd="2" destOrd="0" presId="urn:microsoft.com/office/officeart/2005/8/layout/list1"/>
    <dgm:cxn modelId="{3A9866F6-3A7B-4235-8089-1E4DCBB6206E}" type="presParOf" srcId="{F68E69CA-02F8-43DB-9B25-136A815D19BF}" destId="{BA95A024-1FC7-4515-8D5A-420261F4A181}" srcOrd="3" destOrd="0" presId="urn:microsoft.com/office/officeart/2005/8/layout/list1"/>
    <dgm:cxn modelId="{F505657C-F998-4930-BDCE-C7F12C036738}" type="presParOf" srcId="{F68E69CA-02F8-43DB-9B25-136A815D19BF}" destId="{5A3CC89E-094F-4E92-9F19-383E8D5DD6A4}" srcOrd="4" destOrd="0" presId="urn:microsoft.com/office/officeart/2005/8/layout/list1"/>
    <dgm:cxn modelId="{EBC97041-12D2-4124-A6F8-AEB0480373AF}" type="presParOf" srcId="{5A3CC89E-094F-4E92-9F19-383E8D5DD6A4}" destId="{ED3201BC-1462-44EC-90D5-BE393DFBBD93}" srcOrd="0" destOrd="0" presId="urn:microsoft.com/office/officeart/2005/8/layout/list1"/>
    <dgm:cxn modelId="{80E15B2F-D09E-4087-B45B-D6D6C77E2828}" type="presParOf" srcId="{5A3CC89E-094F-4E92-9F19-383E8D5DD6A4}" destId="{3CA54100-A732-413D-9CD8-4DA8F29F5F5C}" srcOrd="1" destOrd="0" presId="urn:microsoft.com/office/officeart/2005/8/layout/list1"/>
    <dgm:cxn modelId="{A3321947-FF8F-48A3-A983-FFD35B4C0F1D}" type="presParOf" srcId="{F68E69CA-02F8-43DB-9B25-136A815D19BF}" destId="{C1857CC0-1DA1-466A-8BF1-6CD3D7258404}" srcOrd="5" destOrd="0" presId="urn:microsoft.com/office/officeart/2005/8/layout/list1"/>
    <dgm:cxn modelId="{F79829AD-7DBB-4372-A5F1-AE83AF041A18}" type="presParOf" srcId="{F68E69CA-02F8-43DB-9B25-136A815D19BF}" destId="{DEC1A22D-780C-4184-B1AB-122565D5DD72}" srcOrd="6" destOrd="0" presId="urn:microsoft.com/office/officeart/2005/8/layout/list1"/>
    <dgm:cxn modelId="{5E1D44CB-36D2-4CA9-A732-C287403C5847}" type="presParOf" srcId="{F68E69CA-02F8-43DB-9B25-136A815D19BF}" destId="{4EE0B167-6464-4B2F-8167-E7D14A74199C}" srcOrd="7" destOrd="0" presId="urn:microsoft.com/office/officeart/2005/8/layout/list1"/>
    <dgm:cxn modelId="{30D93214-F527-4BBF-B4D8-107D195BE398}" type="presParOf" srcId="{F68E69CA-02F8-43DB-9B25-136A815D19BF}" destId="{656EEE8A-4C39-40B9-8A29-E824C57A491E}" srcOrd="8" destOrd="0" presId="urn:microsoft.com/office/officeart/2005/8/layout/list1"/>
    <dgm:cxn modelId="{6D850FB5-A6DB-42BD-8F02-224E97B7BB35}" type="presParOf" srcId="{656EEE8A-4C39-40B9-8A29-E824C57A491E}" destId="{1FBE4D1E-9C75-4F3A-8A42-6C7392034627}" srcOrd="0" destOrd="0" presId="urn:microsoft.com/office/officeart/2005/8/layout/list1"/>
    <dgm:cxn modelId="{EB3EB9A9-BA31-409B-9F46-11C21751CD0F}" type="presParOf" srcId="{656EEE8A-4C39-40B9-8A29-E824C57A491E}" destId="{E92312D5-E8E8-4A21-A1AA-8C65545399FF}" srcOrd="1" destOrd="0" presId="urn:microsoft.com/office/officeart/2005/8/layout/list1"/>
    <dgm:cxn modelId="{AECAEDF3-D948-4BFD-8E67-1AFAFCE67708}" type="presParOf" srcId="{F68E69CA-02F8-43DB-9B25-136A815D19BF}" destId="{DC16AFEC-C973-45F4-B5E3-D7C02A1BA727}" srcOrd="9" destOrd="0" presId="urn:microsoft.com/office/officeart/2005/8/layout/list1"/>
    <dgm:cxn modelId="{7349E21D-4245-44F1-8F8D-0BDBDDCD3848}"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custT="1"/>
      <dgm:spPr/>
      <dgm:t>
        <a:bodyPr/>
        <a:lstStyle/>
        <a:p>
          <a:r>
            <a:rPr lang="en-US" sz="2000" b="1" dirty="0" smtClean="0"/>
            <a:t>Object Data Management Group Data Model </a:t>
          </a:r>
          <a:endParaRPr lang="en-US" sz="2000"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custT="1"/>
      <dgm:spPr/>
      <dgm:t>
        <a:bodyPr/>
        <a:lstStyle/>
        <a:p>
          <a:r>
            <a:rPr lang="en-US" sz="2000" b="1" dirty="0" smtClean="0"/>
            <a:t>Object Data Language - ODL</a:t>
          </a:r>
          <a:endParaRPr lang="en-US" sz="2000"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custT="1"/>
      <dgm:spPr/>
      <dgm:t>
        <a:bodyPr/>
        <a:lstStyle/>
        <a:p>
          <a:r>
            <a:rPr lang="en-US" sz="2000" b="1" dirty="0" smtClean="0"/>
            <a:t>Object Query Language - OQL</a:t>
          </a:r>
          <a:endParaRPr lang="en-US" sz="2000"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3C10FE01-8EF3-4D35-B7D0-CF11DD3823D1}" srcId="{06700677-8467-444D-B83C-BBB3CE6DA6A1}" destId="{9696EDD5-0963-428C-96EF-EC838BB4B621}" srcOrd="2" destOrd="0" parTransId="{FB72A208-6F08-4F85-8F2B-A0BEBABC3450}" sibTransId="{C2B2D4C5-A6EE-430F-B4D6-0B51751DF624}"/>
    <dgm:cxn modelId="{D6D2A271-5E45-49F7-B9B1-1578908B6D58}" type="presOf" srcId="{00A2DF72-4D9F-44E0-B04D-20CC84154341}" destId="{22ED65FD-8A58-4698-988C-DF25306A778B}" srcOrd="0" destOrd="0" presId="urn:microsoft.com/office/officeart/2008/layout/VerticalAccentList"/>
    <dgm:cxn modelId="{063EF68A-1E83-43C7-9626-10BFEF9550B8}" srcId="{06700677-8467-444D-B83C-BBB3CE6DA6A1}" destId="{61EE414D-91FD-41B5-B95A-4F5E2A7DDF27}" srcOrd="1" destOrd="0" parTransId="{24823ACE-5A63-4438-ADC0-48A19140AFB9}" sibTransId="{F9AADD38-32EC-4D03-9DFF-329C048B8F8C}"/>
    <dgm:cxn modelId="{5B6BB5A2-9010-42A1-85B2-5B5FF761D52F}" srcId="{E1C2D8D1-31AF-4E24-ABD8-CC836BA4F680}" destId="{0320981F-ED14-42D2-AC24-5668917FE826}" srcOrd="0" destOrd="0" parTransId="{5A780259-C71C-4FF5-BBA5-45456C3DDC9B}" sibTransId="{969AECAB-433F-4526-A2C2-E47996DAE819}"/>
    <dgm:cxn modelId="{B83BE952-B63F-4ED0-90BA-1C04D2C851BC}" type="presOf" srcId="{E1C2D8D1-31AF-4E24-ABD8-CC836BA4F680}" destId="{4B8FDB14-76FE-4973-92CA-9085D02FDBC5}" srcOrd="0" destOrd="0" presId="urn:microsoft.com/office/officeart/2008/layout/VerticalAccentList"/>
    <dgm:cxn modelId="{A9B02F30-3AF7-420C-925D-7D170E3289D8}" type="presOf" srcId="{61EE414D-91FD-41B5-B95A-4F5E2A7DDF27}" destId="{DDF23676-541F-4135-A8C5-976BFB244FEC}"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B1743B9A-223D-4309-8DD6-8803A74E7CA2}" srcId="{61EE414D-91FD-41B5-B95A-4F5E2A7DDF27}" destId="{54A6753A-A7AD-423F-8A57-91A0F854DC66}" srcOrd="0" destOrd="0" parTransId="{48302992-3915-44F6-94E4-71151C0F4138}" sibTransId="{C80AC8B3-673C-45E8-8B28-2C875A43E193}"/>
    <dgm:cxn modelId="{579CAEB5-BD21-4454-8F31-696EA75D3553}" type="presOf" srcId="{06700677-8467-444D-B83C-BBB3CE6DA6A1}" destId="{DA294993-85BA-4516-9974-6D06F960EC47}" srcOrd="0" destOrd="0" presId="urn:microsoft.com/office/officeart/2008/layout/VerticalAccentList"/>
    <dgm:cxn modelId="{B406B719-B371-4BC6-9580-CA9A44EC4062}" type="presOf" srcId="{54A6753A-A7AD-423F-8A57-91A0F854DC66}" destId="{AC7518D1-350D-4F53-AA5E-011EF70E32AE}" srcOrd="0" destOrd="0" presId="urn:microsoft.com/office/officeart/2008/layout/VerticalAccentList"/>
    <dgm:cxn modelId="{8F627DDD-492A-43D7-9512-6F3DB9A4BCF7}" type="presOf" srcId="{9696EDD5-0963-428C-96EF-EC838BB4B621}" destId="{EE8FBCF8-54EF-42B8-9CF6-895D6FCF4A22}" srcOrd="0" destOrd="0" presId="urn:microsoft.com/office/officeart/2008/layout/VerticalAccentList"/>
    <dgm:cxn modelId="{C6D3AAFD-FFA0-4099-8239-A96535CA992E}" type="presOf" srcId="{0320981F-ED14-42D2-AC24-5668917FE826}" destId="{92CE87D2-C89E-4946-B42F-8580F6D80643}"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D9B7F720-3D17-4DE0-AE46-9926EE7E18C3}" type="presParOf" srcId="{DA294993-85BA-4516-9974-6D06F960EC47}" destId="{B9179050-434E-4DE4-8691-7E48E1A8417E}" srcOrd="0" destOrd="0" presId="urn:microsoft.com/office/officeart/2008/layout/VerticalAccentList"/>
    <dgm:cxn modelId="{8FA8CCDF-F81A-4FFE-B5D5-A35CC130C653}" type="presParOf" srcId="{B9179050-434E-4DE4-8691-7E48E1A8417E}" destId="{4B8FDB14-76FE-4973-92CA-9085D02FDBC5}" srcOrd="0" destOrd="0" presId="urn:microsoft.com/office/officeart/2008/layout/VerticalAccentList"/>
    <dgm:cxn modelId="{9C153448-A786-48A3-8D3B-71BD8D736358}" type="presParOf" srcId="{DA294993-85BA-4516-9974-6D06F960EC47}" destId="{1B318F87-ECD8-4BF6-82F1-E0B4067E55CA}" srcOrd="1" destOrd="0" presId="urn:microsoft.com/office/officeart/2008/layout/VerticalAccentList"/>
    <dgm:cxn modelId="{C494DB47-9F19-425E-B533-629FE98B3542}" type="presParOf" srcId="{1B318F87-ECD8-4BF6-82F1-E0B4067E55CA}" destId="{79C68C4B-A103-4D26-874C-2632B4AF2B85}" srcOrd="0" destOrd="0" presId="urn:microsoft.com/office/officeart/2008/layout/VerticalAccentList"/>
    <dgm:cxn modelId="{1E477B49-FD5B-48D8-8481-D6AE38FE7A40}" type="presParOf" srcId="{1B318F87-ECD8-4BF6-82F1-E0B4067E55CA}" destId="{9DF7FF83-E32F-49BC-A3F2-6D971B9F181A}" srcOrd="1" destOrd="0" presId="urn:microsoft.com/office/officeart/2008/layout/VerticalAccentList"/>
    <dgm:cxn modelId="{9C5FBD4F-43C0-4207-B1A3-DFFA99B576A9}" type="presParOf" srcId="{1B318F87-ECD8-4BF6-82F1-E0B4067E55CA}" destId="{034B6A29-FC67-495F-93A7-69D569928219}" srcOrd="2" destOrd="0" presId="urn:microsoft.com/office/officeart/2008/layout/VerticalAccentList"/>
    <dgm:cxn modelId="{F0D18EC8-09A4-44D8-AE4D-78B37BD4CF41}" type="presParOf" srcId="{1B318F87-ECD8-4BF6-82F1-E0B4067E55CA}" destId="{B870A4FE-1EE2-4229-832E-A264F2049C85}" srcOrd="3" destOrd="0" presId="urn:microsoft.com/office/officeart/2008/layout/VerticalAccentList"/>
    <dgm:cxn modelId="{9EB5D51D-AB70-4C11-8A7A-63615E29D248}" type="presParOf" srcId="{1B318F87-ECD8-4BF6-82F1-E0B4067E55CA}" destId="{279B5B79-EAF6-40E9-A908-6B01F236D5AD}" srcOrd="4" destOrd="0" presId="urn:microsoft.com/office/officeart/2008/layout/VerticalAccentList"/>
    <dgm:cxn modelId="{27670278-1F9E-45B1-85BB-10223095EE55}" type="presParOf" srcId="{1B318F87-ECD8-4BF6-82F1-E0B4067E55CA}" destId="{9B09A066-09FD-4FE6-8FDC-E20818D2311A}" srcOrd="5" destOrd="0" presId="urn:microsoft.com/office/officeart/2008/layout/VerticalAccentList"/>
    <dgm:cxn modelId="{2A6C49E2-284D-4069-B641-E80B6C97B698}" type="presParOf" srcId="{1B318F87-ECD8-4BF6-82F1-E0B4067E55CA}" destId="{D5C4491F-479F-4DD0-846D-56FCDBAD3857}" srcOrd="6" destOrd="0" presId="urn:microsoft.com/office/officeart/2008/layout/VerticalAccentList"/>
    <dgm:cxn modelId="{129FBE24-B37B-4185-A113-2BD2BB28C3D7}" type="presParOf" srcId="{1B318F87-ECD8-4BF6-82F1-E0B4067E55CA}" destId="{92CE87D2-C89E-4946-B42F-8580F6D80643}" srcOrd="7" destOrd="0" presId="urn:microsoft.com/office/officeart/2008/layout/VerticalAccentList"/>
    <dgm:cxn modelId="{D4073EB6-A7EA-47D8-B233-79404277EA7B}" type="presParOf" srcId="{DA294993-85BA-4516-9974-6D06F960EC47}" destId="{4A656AFD-9557-4ECB-83A8-F9173C0BF24A}" srcOrd="2" destOrd="0" presId="urn:microsoft.com/office/officeart/2008/layout/VerticalAccentList"/>
    <dgm:cxn modelId="{553CB4B4-C54D-4D93-A8C6-8F40DDAE1977}" type="presParOf" srcId="{DA294993-85BA-4516-9974-6D06F960EC47}" destId="{6A0F27EE-42EF-4623-B92C-4ED768FEFB77}" srcOrd="3" destOrd="0" presId="urn:microsoft.com/office/officeart/2008/layout/VerticalAccentList"/>
    <dgm:cxn modelId="{D9570562-A523-4203-A936-E88FD84C1E8C}" type="presParOf" srcId="{6A0F27EE-42EF-4623-B92C-4ED768FEFB77}" destId="{DDF23676-541F-4135-A8C5-976BFB244FEC}" srcOrd="0" destOrd="0" presId="urn:microsoft.com/office/officeart/2008/layout/VerticalAccentList"/>
    <dgm:cxn modelId="{B4CA2128-B12A-436A-994C-81F0E2B2BAEC}" type="presParOf" srcId="{DA294993-85BA-4516-9974-6D06F960EC47}" destId="{196849F3-BCEE-4080-A0B7-B76CADF859ED}" srcOrd="4" destOrd="0" presId="urn:microsoft.com/office/officeart/2008/layout/VerticalAccentList"/>
    <dgm:cxn modelId="{FB421178-1790-47DE-8C1A-64E87B45B7A6}" type="presParOf" srcId="{196849F3-BCEE-4080-A0B7-B76CADF859ED}" destId="{5EC7396F-1A3E-4C82-92C3-41A09D82144B}" srcOrd="0" destOrd="0" presId="urn:microsoft.com/office/officeart/2008/layout/VerticalAccentList"/>
    <dgm:cxn modelId="{268EA426-FE5F-491E-A2F8-BE5D30B926EE}" type="presParOf" srcId="{196849F3-BCEE-4080-A0B7-B76CADF859ED}" destId="{A33F8EB4-9F11-423D-B749-87B82406F1BE}" srcOrd="1" destOrd="0" presId="urn:microsoft.com/office/officeart/2008/layout/VerticalAccentList"/>
    <dgm:cxn modelId="{162EAFD2-4027-4B1C-9939-3EA31420BFB5}" type="presParOf" srcId="{196849F3-BCEE-4080-A0B7-B76CADF859ED}" destId="{2D1D0D10-9750-45CF-8A21-E4E9DECBF392}" srcOrd="2" destOrd="0" presId="urn:microsoft.com/office/officeart/2008/layout/VerticalAccentList"/>
    <dgm:cxn modelId="{5308B6C9-88F2-4422-9BCA-E0FDF72EDD36}" type="presParOf" srcId="{196849F3-BCEE-4080-A0B7-B76CADF859ED}" destId="{06B07E63-6B88-43E9-B95F-2EBF9A4D00D9}" srcOrd="3" destOrd="0" presId="urn:microsoft.com/office/officeart/2008/layout/VerticalAccentList"/>
    <dgm:cxn modelId="{A275E4CA-479B-4370-AC0A-8D7DB54A534D}" type="presParOf" srcId="{196849F3-BCEE-4080-A0B7-B76CADF859ED}" destId="{FBAF24C7-6276-4439-BB50-84A9BB6ACB2E}" srcOrd="4" destOrd="0" presId="urn:microsoft.com/office/officeart/2008/layout/VerticalAccentList"/>
    <dgm:cxn modelId="{78FAAFD9-588A-451B-83C5-A6E5E06611D0}" type="presParOf" srcId="{196849F3-BCEE-4080-A0B7-B76CADF859ED}" destId="{BAB169C6-AC29-4CE5-A45F-A54D7C4FE4E6}" srcOrd="5" destOrd="0" presId="urn:microsoft.com/office/officeart/2008/layout/VerticalAccentList"/>
    <dgm:cxn modelId="{BBEFD5B0-D280-4939-981F-CDB94624FBC9}" type="presParOf" srcId="{196849F3-BCEE-4080-A0B7-B76CADF859ED}" destId="{B2F48945-8477-492B-8099-4FAE4A4D6303}" srcOrd="6" destOrd="0" presId="urn:microsoft.com/office/officeart/2008/layout/VerticalAccentList"/>
    <dgm:cxn modelId="{87CAA671-DF36-49A8-BC15-23A06E046F8F}" type="presParOf" srcId="{196849F3-BCEE-4080-A0B7-B76CADF859ED}" destId="{AC7518D1-350D-4F53-AA5E-011EF70E32AE}" srcOrd="7" destOrd="0" presId="urn:microsoft.com/office/officeart/2008/layout/VerticalAccentList"/>
    <dgm:cxn modelId="{8DA7DD01-4BE9-4AC0-9B4A-0864036D6682}" type="presParOf" srcId="{DA294993-85BA-4516-9974-6D06F960EC47}" destId="{DB0A7BA5-2857-4294-AC66-4D14E20ECD31}" srcOrd="5" destOrd="0" presId="urn:microsoft.com/office/officeart/2008/layout/VerticalAccentList"/>
    <dgm:cxn modelId="{622C62F5-099A-42DB-BE08-D9B667B22586}" type="presParOf" srcId="{DA294993-85BA-4516-9974-6D06F960EC47}" destId="{0D20175D-6D38-414F-976D-973AA2D35069}" srcOrd="6" destOrd="0" presId="urn:microsoft.com/office/officeart/2008/layout/VerticalAccentList"/>
    <dgm:cxn modelId="{D85F9033-47C4-448F-A193-6223CA0F688D}" type="presParOf" srcId="{0D20175D-6D38-414F-976D-973AA2D35069}" destId="{EE8FBCF8-54EF-42B8-9CF6-895D6FCF4A22}" srcOrd="0" destOrd="0" presId="urn:microsoft.com/office/officeart/2008/layout/VerticalAccentList"/>
    <dgm:cxn modelId="{306B2B42-4724-4E95-9B35-477F99A47F5C}" type="presParOf" srcId="{DA294993-85BA-4516-9974-6D06F960EC47}" destId="{0CBD645E-3C12-4D23-8FD8-D60EE31D458D}" srcOrd="7" destOrd="0" presId="urn:microsoft.com/office/officeart/2008/layout/VerticalAccentList"/>
    <dgm:cxn modelId="{19865E4E-ADE7-4BAE-987C-D9B3FEBDDFD6}" type="presParOf" srcId="{0CBD645E-3C12-4D23-8FD8-D60EE31D458D}" destId="{2654C94A-221E-42E4-AB50-2CCB8C9C7873}" srcOrd="0" destOrd="0" presId="urn:microsoft.com/office/officeart/2008/layout/VerticalAccentList"/>
    <dgm:cxn modelId="{0F060287-8575-47B6-A0E1-C35A2B621CB4}" type="presParOf" srcId="{0CBD645E-3C12-4D23-8FD8-D60EE31D458D}" destId="{C03CA887-2C2C-499B-A1DB-7F645D87A489}" srcOrd="1" destOrd="0" presId="urn:microsoft.com/office/officeart/2008/layout/VerticalAccentList"/>
    <dgm:cxn modelId="{DF7C69C6-63BA-40B9-8784-4E287089B85D}" type="presParOf" srcId="{0CBD645E-3C12-4D23-8FD8-D60EE31D458D}" destId="{9FD84CD2-F7CF-442B-AA9B-2B0806F2D241}" srcOrd="2" destOrd="0" presId="urn:microsoft.com/office/officeart/2008/layout/VerticalAccentList"/>
    <dgm:cxn modelId="{EB4D3257-78DB-475D-A0B4-775090980BB5}" type="presParOf" srcId="{0CBD645E-3C12-4D23-8FD8-D60EE31D458D}" destId="{AC46A95A-B09C-4257-B7B7-4D0F1FE9795B}" srcOrd="3" destOrd="0" presId="urn:microsoft.com/office/officeart/2008/layout/VerticalAccentList"/>
    <dgm:cxn modelId="{49128D3C-737C-41BA-87ED-EE0DF03EC001}" type="presParOf" srcId="{0CBD645E-3C12-4D23-8FD8-D60EE31D458D}" destId="{1C654149-02CE-4AEA-BA07-2181C523281E}" srcOrd="4" destOrd="0" presId="urn:microsoft.com/office/officeart/2008/layout/VerticalAccentList"/>
    <dgm:cxn modelId="{57E38F09-747A-4AD6-9604-31471DBEC051}" type="presParOf" srcId="{0CBD645E-3C12-4D23-8FD8-D60EE31D458D}" destId="{699C3D7C-8D4C-4AF1-92DA-1D4A1915125E}" srcOrd="5" destOrd="0" presId="urn:microsoft.com/office/officeart/2008/layout/VerticalAccentList"/>
    <dgm:cxn modelId="{B744DA43-B4A8-4B94-B6C1-77D7D9FD2414}" type="presParOf" srcId="{0CBD645E-3C12-4D23-8FD8-D60EE31D458D}" destId="{F98EA4E7-2A35-4F7E-B5CE-7AE2208CA172}" srcOrd="6" destOrd="0" presId="urn:microsoft.com/office/officeart/2008/layout/VerticalAccentList"/>
    <dgm:cxn modelId="{1103118B-C5A6-4F95-9FDA-6F74BD06A382}"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Tài</a:t>
          </a:r>
          <a:r>
            <a:rPr lang="en-US" sz="2000" dirty="0" smtClean="0">
              <a:solidFill>
                <a:srgbClr val="000099"/>
              </a:solidFill>
            </a:rPr>
            <a:t> </a:t>
          </a:r>
          <a:r>
            <a:rPr lang="en-US" sz="2000" dirty="0" err="1" smtClean="0">
              <a:solidFill>
                <a:srgbClr val="000099"/>
              </a:solidFill>
            </a:rPr>
            <a:t>nguyên</a:t>
          </a:r>
          <a:r>
            <a:rPr lang="en-US" sz="2000" dirty="0" smtClean="0">
              <a:solidFill>
                <a:srgbClr val="000099"/>
              </a:solidFill>
            </a:rPr>
            <a:t> web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1 URL </a:t>
          </a:r>
          <a:r>
            <a:rPr lang="en-US" sz="2000" dirty="0" err="1" smtClean="0">
              <a:solidFill>
                <a:srgbClr val="000099"/>
              </a:solidFill>
            </a:rPr>
            <a:t>có</a:t>
          </a:r>
          <a:r>
            <a:rPr lang="en-US" sz="2000" dirty="0" smtClean="0">
              <a:solidFill>
                <a:srgbClr val="000099"/>
              </a:solidFill>
            </a:rPr>
            <a:t> </a:t>
          </a:r>
          <a:r>
            <a:rPr lang="en-US" sz="2000" dirty="0" err="1" smtClean="0">
              <a:solidFill>
                <a:srgbClr val="000099"/>
              </a:solidFill>
            </a:rPr>
            <a:t>thể</a:t>
          </a:r>
          <a:r>
            <a:rPr lang="en-US" sz="2000" dirty="0" smtClean="0">
              <a:solidFill>
                <a:srgbClr val="000099"/>
              </a:solidFill>
            </a:rPr>
            <a:t>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thay</a:t>
          </a:r>
          <a:r>
            <a:rPr lang="en-US" sz="2000" dirty="0" smtClean="0">
              <a:solidFill>
                <a:srgbClr val="000099"/>
              </a:solidFill>
            </a:rPr>
            <a:t> </a:t>
          </a:r>
          <a:r>
            <a:rPr lang="en-US" sz="2000" dirty="0" err="1" smtClean="0">
              <a:solidFill>
                <a:srgbClr val="000099"/>
              </a:solidFill>
            </a:rPr>
            <a:t>đổi</a:t>
          </a:r>
          <a:r>
            <a:rPr lang="en-US" sz="2000" dirty="0" smtClean="0">
              <a:solidFill>
                <a:srgbClr val="000099"/>
              </a:solidFill>
            </a:rPr>
            <a:t> </a:t>
          </a:r>
          <a:r>
            <a:rPr lang="en-US" sz="2000" dirty="0" err="1" smtClean="0">
              <a:solidFill>
                <a:srgbClr val="000099"/>
              </a:solidFill>
            </a:rPr>
            <a:t>theo</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cả</a:t>
          </a:r>
          <a:r>
            <a:rPr lang="en-US" sz="2000" dirty="0" smtClean="0">
              <a:solidFill>
                <a:srgbClr val="000099"/>
              </a:solidFill>
            </a:rPr>
            <a:t> </a:t>
          </a:r>
          <a:r>
            <a:rPr lang="en-US" sz="2000" dirty="0" err="1" smtClean="0">
              <a:solidFill>
                <a:srgbClr val="000099"/>
              </a:solidFill>
            </a:rPr>
            <a:t>địa</a:t>
          </a:r>
          <a:r>
            <a:rPr lang="en-US" sz="2000" dirty="0" smtClean="0">
              <a:solidFill>
                <a:srgbClr val="000099"/>
              </a:solidFill>
            </a:rPr>
            <a:t> </a:t>
          </a:r>
          <a:r>
            <a:rPr lang="en-US" sz="2000" dirty="0" err="1" smtClean="0">
              <a:solidFill>
                <a:srgbClr val="000099"/>
              </a:solidFill>
            </a:rPr>
            <a:t>chỉ</a:t>
          </a:r>
          <a:r>
            <a:rPr lang="en-US" sz="2000" dirty="0" smtClean="0">
              <a:solidFill>
                <a:srgbClr val="000099"/>
              </a:solidFill>
            </a:rPr>
            <a:t> network </a:t>
          </a:r>
          <a:r>
            <a:rPr lang="en-US" sz="2000" dirty="0" err="1" smtClean="0">
              <a:solidFill>
                <a:srgbClr val="000099"/>
              </a:solidFill>
            </a:rPr>
            <a:t>và</a:t>
          </a:r>
          <a:r>
            <a:rPr lang="en-US" sz="2000" dirty="0" smtClean="0">
              <a:solidFill>
                <a:srgbClr val="000099"/>
              </a:solidFill>
            </a:rPr>
            <a:t> </a:t>
          </a:r>
          <a:r>
            <a:rPr lang="en-US" sz="2000" dirty="0" err="1" smtClean="0">
              <a:solidFill>
                <a:srgbClr val="000099"/>
              </a:solidFill>
            </a:rPr>
            <a:t>tên</a:t>
          </a:r>
          <a:r>
            <a:rPr lang="en-US" sz="2000" dirty="0" smtClean="0">
              <a:solidFill>
                <a:srgbClr val="000099"/>
              </a:solidFill>
            </a:rPr>
            <a:t> file system.</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Người</a:t>
          </a:r>
          <a:r>
            <a:rPr lang="en-US" sz="2000" dirty="0" smtClean="0">
              <a:solidFill>
                <a:srgbClr val="000099"/>
              </a:solidFill>
            </a:rPr>
            <a:t> </a:t>
          </a:r>
          <a:r>
            <a:rPr lang="en-US" sz="2000" dirty="0" err="1" smtClean="0">
              <a:solidFill>
                <a:srgbClr val="000099"/>
              </a:solidFill>
            </a:rPr>
            <a:t>dùng</a:t>
          </a:r>
          <a:r>
            <a:rPr lang="en-US" sz="2000" dirty="0" smtClean="0">
              <a:solidFill>
                <a:srgbClr val="000099"/>
              </a:solidFill>
            </a:rPr>
            <a:t> </a:t>
          </a:r>
          <a:r>
            <a:rPr lang="en-US" sz="2000" dirty="0" err="1" smtClean="0">
              <a:solidFill>
                <a:srgbClr val="000099"/>
              </a:solidFill>
            </a:rPr>
            <a:t>tạo</a:t>
          </a:r>
          <a:r>
            <a:rPr lang="en-US" sz="2000" dirty="0" smtClean="0">
              <a:solidFill>
                <a:srgbClr val="000099"/>
              </a:solidFill>
            </a:rPr>
            <a:t> </a:t>
          </a:r>
          <a:r>
            <a:rPr lang="en-US" sz="2000" dirty="0" err="1" smtClean="0">
              <a:solidFill>
                <a:srgbClr val="000099"/>
              </a:solidFill>
            </a:rPr>
            <a:t>ra</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4F026FCE-463D-46FE-A9B3-632984500C7B}" srcId="{04B6D7FD-F9BC-4297-9E58-D25261E5D4A6}" destId="{80A5EF8D-B35D-4572-B919-E605011EB70F}" srcOrd="1" destOrd="0" parTransId="{7BE9198A-F33E-4CE2-9036-3C99EB00A15F}" sibTransId="{5E56B974-080C-48B3-8F17-EF8BD7709198}"/>
    <dgm:cxn modelId="{0E4CD5F1-DA1E-40B4-8CC0-00C73DE9F212}" type="presOf" srcId="{314F97FB-0B3E-478F-833E-E2CD425AC681}" destId="{1FBE4D1E-9C75-4F3A-8A42-6C7392034627}" srcOrd="0" destOrd="0" presId="urn:microsoft.com/office/officeart/2005/8/layout/list1"/>
    <dgm:cxn modelId="{C5B575C1-8E1F-42A7-BB0A-DC5F83949AEF}" type="presOf" srcId="{F89F7E50-52F0-4B97-A375-D262EB5315FD}" destId="{9FC9C465-D477-4696-88E3-9DD545ABBA24}" srcOrd="0" destOrd="0" presId="urn:microsoft.com/office/officeart/2005/8/layout/list1"/>
    <dgm:cxn modelId="{0F30546F-B05C-4E10-9543-20DE46E1E801}" type="presOf" srcId="{80A5EF8D-B35D-4572-B919-E605011EB70F}" destId="{ED3201BC-1462-44EC-90D5-BE393DFBBD93}" srcOrd="0" destOrd="0" presId="urn:microsoft.com/office/officeart/2005/8/layout/list1"/>
    <dgm:cxn modelId="{1D21597F-9988-471C-A813-C6895027E622}" type="presOf" srcId="{04B6D7FD-F9BC-4297-9E58-D25261E5D4A6}" destId="{F68E69CA-02F8-43DB-9B25-136A815D19BF}" srcOrd="0" destOrd="0" presId="urn:microsoft.com/office/officeart/2005/8/layout/list1"/>
    <dgm:cxn modelId="{66A7DF0E-B427-474F-947E-844F0B23D4D8}" type="presOf" srcId="{314F97FB-0B3E-478F-833E-E2CD425AC681}" destId="{E92312D5-E8E8-4A21-A1AA-8C65545399FF}" srcOrd="1" destOrd="0" presId="urn:microsoft.com/office/officeart/2005/8/layout/list1"/>
    <dgm:cxn modelId="{37258AA5-CFE1-40D0-9106-1B10C5DE9563}" type="presOf" srcId="{80A5EF8D-B35D-4572-B919-E605011EB70F}" destId="{3CA54100-A732-413D-9CD8-4DA8F29F5F5C}"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8E92BFF2-6D13-4D25-A309-2B291333BA78}" type="presOf" srcId="{F89F7E50-52F0-4B97-A375-D262EB5315FD}" destId="{D22C6C1A-ABEC-4393-BD7A-ACE3FCBD16A5}" srcOrd="1" destOrd="0" presId="urn:microsoft.com/office/officeart/2005/8/layout/list1"/>
    <dgm:cxn modelId="{0DF1EB1B-3726-4037-AB46-8057A26C1BC3}" type="presParOf" srcId="{F68E69CA-02F8-43DB-9B25-136A815D19BF}" destId="{9A19BB38-1479-4CEB-BDC4-2DC3F56190BD}" srcOrd="0" destOrd="0" presId="urn:microsoft.com/office/officeart/2005/8/layout/list1"/>
    <dgm:cxn modelId="{284F40EE-D1EC-4D61-9EE0-B5A05C9AB3C3}" type="presParOf" srcId="{9A19BB38-1479-4CEB-BDC4-2DC3F56190BD}" destId="{9FC9C465-D477-4696-88E3-9DD545ABBA24}" srcOrd="0" destOrd="0" presId="urn:microsoft.com/office/officeart/2005/8/layout/list1"/>
    <dgm:cxn modelId="{757FC9F2-60D1-460F-9FEE-893DBBD60028}" type="presParOf" srcId="{9A19BB38-1479-4CEB-BDC4-2DC3F56190BD}" destId="{D22C6C1A-ABEC-4393-BD7A-ACE3FCBD16A5}" srcOrd="1" destOrd="0" presId="urn:microsoft.com/office/officeart/2005/8/layout/list1"/>
    <dgm:cxn modelId="{580E0D0A-735A-48A0-A287-C1AD4BAD650F}" type="presParOf" srcId="{F68E69CA-02F8-43DB-9B25-136A815D19BF}" destId="{FE525E46-E596-4292-9422-F17102E2DAD4}" srcOrd="1" destOrd="0" presId="urn:microsoft.com/office/officeart/2005/8/layout/list1"/>
    <dgm:cxn modelId="{5AAA99C8-6FB1-4ADB-B8F2-A06C4A658001}" type="presParOf" srcId="{F68E69CA-02F8-43DB-9B25-136A815D19BF}" destId="{1ECDB639-F38F-4F62-9734-3839B5E913DB}" srcOrd="2" destOrd="0" presId="urn:microsoft.com/office/officeart/2005/8/layout/list1"/>
    <dgm:cxn modelId="{DE24D68E-53E1-4090-8574-A126A9DB5DE8}" type="presParOf" srcId="{F68E69CA-02F8-43DB-9B25-136A815D19BF}" destId="{BA95A024-1FC7-4515-8D5A-420261F4A181}" srcOrd="3" destOrd="0" presId="urn:microsoft.com/office/officeart/2005/8/layout/list1"/>
    <dgm:cxn modelId="{B15A4B78-D02A-40AD-87EA-4618E28C7BDE}" type="presParOf" srcId="{F68E69CA-02F8-43DB-9B25-136A815D19BF}" destId="{5A3CC89E-094F-4E92-9F19-383E8D5DD6A4}" srcOrd="4" destOrd="0" presId="urn:microsoft.com/office/officeart/2005/8/layout/list1"/>
    <dgm:cxn modelId="{45AA22A3-5FF3-4A7D-B965-B58CFD1E98A1}" type="presParOf" srcId="{5A3CC89E-094F-4E92-9F19-383E8D5DD6A4}" destId="{ED3201BC-1462-44EC-90D5-BE393DFBBD93}" srcOrd="0" destOrd="0" presId="urn:microsoft.com/office/officeart/2005/8/layout/list1"/>
    <dgm:cxn modelId="{A56B941B-52C1-4252-8577-87A1BA02BC78}" type="presParOf" srcId="{5A3CC89E-094F-4E92-9F19-383E8D5DD6A4}" destId="{3CA54100-A732-413D-9CD8-4DA8F29F5F5C}" srcOrd="1" destOrd="0" presId="urn:microsoft.com/office/officeart/2005/8/layout/list1"/>
    <dgm:cxn modelId="{4AB9E580-9D87-422B-A376-82A0430D207E}" type="presParOf" srcId="{F68E69CA-02F8-43DB-9B25-136A815D19BF}" destId="{C1857CC0-1DA1-466A-8BF1-6CD3D7258404}" srcOrd="5" destOrd="0" presId="urn:microsoft.com/office/officeart/2005/8/layout/list1"/>
    <dgm:cxn modelId="{A1A771D7-BD1B-4BEE-AFC4-B932FD982B8F}" type="presParOf" srcId="{F68E69CA-02F8-43DB-9B25-136A815D19BF}" destId="{DEC1A22D-780C-4184-B1AB-122565D5DD72}" srcOrd="6" destOrd="0" presId="urn:microsoft.com/office/officeart/2005/8/layout/list1"/>
    <dgm:cxn modelId="{844C8ACA-7ABA-4B9B-815F-3D3930B1540D}" type="presParOf" srcId="{F68E69CA-02F8-43DB-9B25-136A815D19BF}" destId="{4EE0B167-6464-4B2F-8167-E7D14A74199C}" srcOrd="7" destOrd="0" presId="urn:microsoft.com/office/officeart/2005/8/layout/list1"/>
    <dgm:cxn modelId="{A996309A-D7A6-4DBE-91BE-9CF237774B75}" type="presParOf" srcId="{F68E69CA-02F8-43DB-9B25-136A815D19BF}" destId="{656EEE8A-4C39-40B9-8A29-E824C57A491E}" srcOrd="8" destOrd="0" presId="urn:microsoft.com/office/officeart/2005/8/layout/list1"/>
    <dgm:cxn modelId="{E863F906-BAEA-4E9E-AA22-EA92BC9A2EB5}" type="presParOf" srcId="{656EEE8A-4C39-40B9-8A29-E824C57A491E}" destId="{1FBE4D1E-9C75-4F3A-8A42-6C7392034627}" srcOrd="0" destOrd="0" presId="urn:microsoft.com/office/officeart/2005/8/layout/list1"/>
    <dgm:cxn modelId="{AFE7998A-5FE3-4640-8E8B-DB5092B8C97C}" type="presParOf" srcId="{656EEE8A-4C39-40B9-8A29-E824C57A491E}" destId="{E92312D5-E8E8-4A21-A1AA-8C65545399FF}" srcOrd="1" destOrd="0" presId="urn:microsoft.com/office/officeart/2005/8/layout/list1"/>
    <dgm:cxn modelId="{EAA38B47-0064-4105-8DDA-F4132A509635}" type="presParOf" srcId="{F68E69CA-02F8-43DB-9B25-136A815D19BF}" destId="{DC16AFEC-C973-45F4-B5E3-D7C02A1BA727}" srcOrd="9" destOrd="0" presId="urn:microsoft.com/office/officeart/2005/8/layout/list1"/>
    <dgm:cxn modelId="{526E8D70-648B-4E3F-AC71-DA2F55978EDC}"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tố</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cùng</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hoặc</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2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r>
            <a:rPr lang="en-US" sz="2200" dirty="0" err="1" smtClean="0">
              <a:solidFill>
                <a:srgbClr val="000099"/>
              </a:solidFill>
            </a:rPr>
            <a:t>hoặc</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cấu</a:t>
          </a:r>
          <a:r>
            <a:rPr lang="en-US" sz="2200" dirty="0" smtClean="0">
              <a:solidFill>
                <a:srgbClr val="000099"/>
              </a:solidFill>
            </a:rPr>
            <a:t> </a:t>
          </a:r>
          <a:r>
            <a:rPr lang="en-US" sz="2200" dirty="0" err="1" smtClean="0">
              <a:solidFill>
                <a:srgbClr val="000099"/>
              </a:solidFill>
            </a:rPr>
            <a:t>trúc</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phần</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2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custLinFactNeighborY="23112">
        <dgm:presLayoutVars>
          <dgm:chMax val="0"/>
          <dgm:bulletEnabled val="1"/>
        </dgm:presLayoutVars>
      </dgm:prSet>
      <dgm:spPr/>
      <dgm:t>
        <a:bodyPr/>
        <a:lstStyle/>
        <a:p>
          <a:endParaRPr lang="en-US"/>
        </a:p>
      </dgm:t>
    </dgm:pt>
  </dgm:ptLst>
  <dgm:cxnLst>
    <dgm:cxn modelId="{DAE8264C-FB7A-4DCF-9A85-B5BBAA1C4951}" srcId="{7B809C52-A93B-4325-9068-19BD5320ECEE}" destId="{2887C6BB-87EE-497F-93BA-63ECB911ACC7}" srcOrd="2" destOrd="0" parTransId="{76FE88DA-5CE3-42A9-9D51-D981F211C73D}" sibTransId="{C52FF57E-ADBB-417E-8ABF-48BB22AF5271}"/>
    <dgm:cxn modelId="{B6C901C5-0A7A-4862-835D-366D44898009}" type="presOf" srcId="{CC6D582C-A62D-4C0E-880A-A019D5B97CFE}" destId="{190354AD-B053-457B-A4AA-29EA6AC1DAE9}" srcOrd="0" destOrd="0" presId="urn:microsoft.com/office/officeart/2005/8/layout/vList2"/>
    <dgm:cxn modelId="{19D6ADC2-0BA9-4BB3-8DBB-16B6EE915163}" type="presOf" srcId="{0DF87736-7CB0-48EE-9CC9-3EE3BFE2A5D0}" destId="{CA3EFCC6-EE43-446E-B342-475A7B579CB2}" srcOrd="0" destOrd="0" presId="urn:microsoft.com/office/officeart/2005/8/layout/vList2"/>
    <dgm:cxn modelId="{AAD19A8A-D80D-4FB1-B0FC-03D45FEA954B}" srcId="{7B809C52-A93B-4325-9068-19BD5320ECEE}" destId="{CC6D582C-A62D-4C0E-880A-A019D5B97CFE}" srcOrd="1" destOrd="0" parTransId="{49765640-CD29-43F5-95BD-2D7E4FD55634}" sibTransId="{9B1D4CE0-B00B-4611-99A0-FD1F75F2A903}"/>
    <dgm:cxn modelId="{F5DB57B1-14A8-4B77-979A-CE5F3B7ABC8C}" srcId="{7B809C52-A93B-4325-9068-19BD5320ECEE}" destId="{0DF87736-7CB0-48EE-9CC9-3EE3BFE2A5D0}" srcOrd="0" destOrd="0" parTransId="{221AB4BB-BEDC-48A4-9906-B147D0A099F0}" sibTransId="{38D07F35-8E24-4B5D-9E9E-4380B3EA28DE}"/>
    <dgm:cxn modelId="{43452B4B-231B-4467-A32D-E8DD78AD85C6}" type="presOf" srcId="{2887C6BB-87EE-497F-93BA-63ECB911ACC7}" destId="{F265203F-626D-4F35-8C44-9FA6B6691113}" srcOrd="0" destOrd="0" presId="urn:microsoft.com/office/officeart/2005/8/layout/vList2"/>
    <dgm:cxn modelId="{15FACEBB-EFCA-443A-9F27-949548D2F55E}" type="presOf" srcId="{7B809C52-A93B-4325-9068-19BD5320ECEE}" destId="{830C89E8-86E1-4A9D-9373-C6DBEE160317}" srcOrd="0" destOrd="0" presId="urn:microsoft.com/office/officeart/2005/8/layout/vList2"/>
    <dgm:cxn modelId="{437071D9-3BA5-4D93-AC1F-D4ED6B7BEFA2}" type="presParOf" srcId="{830C89E8-86E1-4A9D-9373-C6DBEE160317}" destId="{CA3EFCC6-EE43-446E-B342-475A7B579CB2}" srcOrd="0" destOrd="0" presId="urn:microsoft.com/office/officeart/2005/8/layout/vList2"/>
    <dgm:cxn modelId="{36CBEBAD-7175-4A2A-8F06-63B1AA03BE71}" type="presParOf" srcId="{830C89E8-86E1-4A9D-9373-C6DBEE160317}" destId="{17A4F4C3-7333-4BFB-85A4-C7AC1ED6B8AF}" srcOrd="1" destOrd="0" presId="urn:microsoft.com/office/officeart/2005/8/layout/vList2"/>
    <dgm:cxn modelId="{E6161F96-CAA6-4466-AF47-6FC8F4B9523B}" type="presParOf" srcId="{830C89E8-86E1-4A9D-9373-C6DBEE160317}" destId="{190354AD-B053-457B-A4AA-29EA6AC1DAE9}" srcOrd="2" destOrd="0" presId="urn:microsoft.com/office/officeart/2005/8/layout/vList2"/>
    <dgm:cxn modelId="{4BF004BD-3575-42E1-BADF-7382F0224EBA}" type="presParOf" srcId="{830C89E8-86E1-4A9D-9373-C6DBEE160317}" destId="{7D5674DF-5830-44F3-899E-F3A5C71F7DC4}" srcOrd="3" destOrd="0" presId="urn:microsoft.com/office/officeart/2005/8/layout/vList2"/>
    <dgm:cxn modelId="{D0A58E6E-A0E6-480C-A5E9-124EE980050F}"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72F40B7-8A3E-490B-AB11-31BBB24C2B39}">
      <dgm:prSet phldrT="[Text]" custT="1"/>
      <dgm:spPr/>
      <dgm:t>
        <a:bodyPr/>
        <a:lstStyle/>
        <a:p>
          <a:r>
            <a:rPr lang="en-US" sz="2400" dirty="0" err="1" smtClean="0">
              <a:solidFill>
                <a:schemeClr val="tx2"/>
              </a:solidFill>
              <a:latin typeface="Arial" pitchFamily="34" charset="0"/>
              <a:cs typeface="Arial" pitchFamily="34" charset="0"/>
            </a:rPr>
            <a:t>Xóa</a:t>
          </a:r>
          <a:endParaRPr lang="en-US" sz="2400" dirty="0">
            <a:solidFill>
              <a:schemeClr val="tx2"/>
            </a:solidFill>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dirty="0" err="1" smtClean="0">
              <a:solidFill>
                <a:schemeClr val="tx2"/>
              </a:solidFill>
              <a:latin typeface="Arial" pitchFamily="34" charset="0"/>
              <a:cs typeface="Arial" pitchFamily="34" charset="0"/>
            </a:rPr>
            <a:t>Cập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nhật</a:t>
          </a:r>
          <a:endParaRPr lang="en-US" sz="2400" dirty="0">
            <a:solidFill>
              <a:schemeClr val="tx2"/>
            </a:solidFill>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dirty="0" smtClean="0">
              <a:solidFill>
                <a:schemeClr val="tx2"/>
              </a:solidFill>
              <a:latin typeface="Arial" pitchFamily="34" charset="0"/>
              <a:cs typeface="Arial" pitchFamily="34" charset="0"/>
            </a:rPr>
            <a:t>Chia </a:t>
          </a:r>
          <a:r>
            <a:rPr lang="en-US" sz="2400" dirty="0" err="1" smtClean="0">
              <a:solidFill>
                <a:schemeClr val="tx2"/>
              </a:solidFill>
              <a:latin typeface="Arial" pitchFamily="34" charset="0"/>
              <a:cs typeface="Arial" pitchFamily="34" charset="0"/>
            </a:rPr>
            <a:t>sẻ</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copy</a:t>
          </a:r>
          <a:endParaRPr lang="en-US" sz="2400" dirty="0">
            <a:solidFill>
              <a:schemeClr val="tx2"/>
            </a:solidFill>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dirty="0" smtClean="0">
              <a:solidFill>
                <a:schemeClr val="tx2"/>
              </a:solidFill>
              <a:latin typeface="Arial" pitchFamily="34" charset="0"/>
              <a:cs typeface="Arial" pitchFamily="34" charset="0"/>
            </a:rPr>
            <a:t>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lưu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trữ</a:t>
          </a:r>
          <a:endParaRPr lang="en-US" sz="2400" dirty="0">
            <a:solidFill>
              <a:schemeClr val="tx2"/>
            </a:solidFill>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nhóm</a:t>
          </a:r>
          <a:endParaRPr lang="en-US" sz="2400" dirty="0">
            <a:solidFill>
              <a:schemeClr val="tx2"/>
            </a:solidFill>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pt>
    <dgm:pt modelId="{161F36ED-43EE-4886-882A-81E23B0B8C8C}" type="pres">
      <dgm:prSet presAssocID="{38AEFDBF-5DDA-4E3F-A5CF-3E981034A73D}" presName="chevron1" presStyleLbl="alignNode1" presStyleIdx="0" presStyleCnt="35"/>
      <dgm:spPr/>
    </dgm:pt>
    <dgm:pt modelId="{57047FAB-2E7D-411E-888C-359663919D49}" type="pres">
      <dgm:prSet presAssocID="{38AEFDBF-5DDA-4E3F-A5CF-3E981034A73D}" presName="chevron2" presStyleLbl="alignNode1" presStyleIdx="1" presStyleCnt="35"/>
      <dgm:spPr/>
    </dgm:pt>
    <dgm:pt modelId="{A69DB7E8-B0D3-44EC-B652-72E294D5533F}" type="pres">
      <dgm:prSet presAssocID="{38AEFDBF-5DDA-4E3F-A5CF-3E981034A73D}" presName="chevron3" presStyleLbl="alignNode1" presStyleIdx="2" presStyleCnt="35"/>
      <dgm:spPr/>
    </dgm:pt>
    <dgm:pt modelId="{9E6285C4-A273-49E9-9BDC-D83D1A6C39AE}" type="pres">
      <dgm:prSet presAssocID="{38AEFDBF-5DDA-4E3F-A5CF-3E981034A73D}" presName="chevron4" presStyleLbl="alignNode1" presStyleIdx="3" presStyleCnt="35"/>
      <dgm:spPr/>
    </dgm:pt>
    <dgm:pt modelId="{E253299F-C98E-4FEE-B1CB-9762C0803F77}" type="pres">
      <dgm:prSet presAssocID="{38AEFDBF-5DDA-4E3F-A5CF-3E981034A73D}" presName="chevron5" presStyleLbl="alignNode1" presStyleIdx="4" presStyleCnt="35"/>
      <dgm:spPr/>
    </dgm:pt>
    <dgm:pt modelId="{24431B1F-18A8-49AD-BE0B-4093F5DB2307}" type="pres">
      <dgm:prSet presAssocID="{38AEFDBF-5DDA-4E3F-A5CF-3E981034A73D}" presName="chevron6" presStyleLbl="alignNode1" presStyleIdx="5" presStyleCnt="35"/>
      <dgm:spPr/>
    </dgm:pt>
    <dgm:pt modelId="{9E68CCA3-6EE6-4477-AF9D-54D0B2C62BD3}" type="pres">
      <dgm:prSet presAssocID="{38AEFDBF-5DDA-4E3F-A5CF-3E981034A73D}" presName="chevron7" presStyleLbl="alignNode1" presStyleIdx="6" presStyleCnt="35"/>
      <dgm:spPr/>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pt>
    <dgm:pt modelId="{F7861900-260C-4C3D-8BBA-1C1878AFD02C}" type="pres">
      <dgm:prSet presAssocID="{D6E0781B-6860-4F8D-80C7-ECF1792DDA65}" presName="parenttextcomposite" presStyleCnt="0"/>
      <dgm:spPr/>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pt>
    <dgm:pt modelId="{67947D1D-22FD-4D69-82F4-E517D8319485}" type="pres">
      <dgm:prSet presAssocID="{D6E0781B-6860-4F8D-80C7-ECF1792DDA65}" presName="chevron1" presStyleLbl="alignNode1" presStyleIdx="7" presStyleCnt="35"/>
      <dgm:spPr/>
    </dgm:pt>
    <dgm:pt modelId="{E7C63EEF-AB48-44E7-80CA-63B5045EED5E}" type="pres">
      <dgm:prSet presAssocID="{D6E0781B-6860-4F8D-80C7-ECF1792DDA65}" presName="chevron2" presStyleLbl="alignNode1" presStyleIdx="8" presStyleCnt="35"/>
      <dgm:spPr/>
    </dgm:pt>
    <dgm:pt modelId="{400981C4-064F-4F86-B818-82A6B938791F}" type="pres">
      <dgm:prSet presAssocID="{D6E0781B-6860-4F8D-80C7-ECF1792DDA65}" presName="chevron3" presStyleLbl="alignNode1" presStyleIdx="9" presStyleCnt="35"/>
      <dgm:spPr/>
    </dgm:pt>
    <dgm:pt modelId="{3ECFD713-D44B-4000-B7E9-8283C2EAA5AD}" type="pres">
      <dgm:prSet presAssocID="{D6E0781B-6860-4F8D-80C7-ECF1792DDA65}" presName="chevron4" presStyleLbl="alignNode1" presStyleIdx="10" presStyleCnt="35"/>
      <dgm:spPr/>
    </dgm:pt>
    <dgm:pt modelId="{6C8E5314-A9CA-4660-9703-950EC3935274}" type="pres">
      <dgm:prSet presAssocID="{D6E0781B-6860-4F8D-80C7-ECF1792DDA65}" presName="chevron5" presStyleLbl="alignNode1" presStyleIdx="11" presStyleCnt="35"/>
      <dgm:spPr/>
    </dgm:pt>
    <dgm:pt modelId="{E57A2DA1-7429-4623-9CAB-8CDF6ED550AB}" type="pres">
      <dgm:prSet presAssocID="{D6E0781B-6860-4F8D-80C7-ECF1792DDA65}" presName="chevron6" presStyleLbl="alignNode1" presStyleIdx="12" presStyleCnt="35"/>
      <dgm:spPr/>
    </dgm:pt>
    <dgm:pt modelId="{13827D61-7C6E-49C0-B9CA-31D9233ACF42}" type="pres">
      <dgm:prSet presAssocID="{D6E0781B-6860-4F8D-80C7-ECF1792DDA65}" presName="chevron7" presStyleLbl="alignNode1" presStyleIdx="13" presStyleCnt="35"/>
      <dgm:spPr/>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pt>
    <dgm:pt modelId="{74852523-7B1A-4E65-B480-BA7E70D91DA3}" type="pres">
      <dgm:prSet presAssocID="{04FCA10F-0750-4D1F-8845-16E0593CAC86}" presName="parenttextcomposite" presStyleCnt="0"/>
      <dgm:spPr/>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pt>
    <dgm:pt modelId="{A15F8ACF-40DD-4F9E-9622-3FC72CCF5B56}" type="pres">
      <dgm:prSet presAssocID="{04FCA10F-0750-4D1F-8845-16E0593CAC86}" presName="chevron1" presStyleLbl="alignNode1" presStyleIdx="14" presStyleCnt="35"/>
      <dgm:spPr/>
    </dgm:pt>
    <dgm:pt modelId="{4EC0375D-E66D-4A91-8DB2-4417CD121D66}" type="pres">
      <dgm:prSet presAssocID="{04FCA10F-0750-4D1F-8845-16E0593CAC86}" presName="chevron2" presStyleLbl="alignNode1" presStyleIdx="15" presStyleCnt="35"/>
      <dgm:spPr/>
    </dgm:pt>
    <dgm:pt modelId="{6D5C77C8-896D-4765-AEE1-E5424070BD00}" type="pres">
      <dgm:prSet presAssocID="{04FCA10F-0750-4D1F-8845-16E0593CAC86}" presName="chevron3" presStyleLbl="alignNode1" presStyleIdx="16" presStyleCnt="35"/>
      <dgm:spPr/>
    </dgm:pt>
    <dgm:pt modelId="{E4E2FCB5-9858-4CDD-A483-C51022B48D88}" type="pres">
      <dgm:prSet presAssocID="{04FCA10F-0750-4D1F-8845-16E0593CAC86}" presName="chevron4" presStyleLbl="alignNode1" presStyleIdx="17" presStyleCnt="35"/>
      <dgm:spPr/>
    </dgm:pt>
    <dgm:pt modelId="{B98E0CB5-FA71-4111-BE56-AC7C04130BD6}" type="pres">
      <dgm:prSet presAssocID="{04FCA10F-0750-4D1F-8845-16E0593CAC86}" presName="chevron5" presStyleLbl="alignNode1" presStyleIdx="18" presStyleCnt="35"/>
      <dgm:spPr/>
    </dgm:pt>
    <dgm:pt modelId="{A5A2C846-301B-4139-866B-4C3729ABBA69}" type="pres">
      <dgm:prSet presAssocID="{04FCA10F-0750-4D1F-8845-16E0593CAC86}" presName="chevron6" presStyleLbl="alignNode1" presStyleIdx="19" presStyleCnt="35"/>
      <dgm:spPr/>
    </dgm:pt>
    <dgm:pt modelId="{8B103015-2704-47D1-9FC5-A4C18512F90A}" type="pres">
      <dgm:prSet presAssocID="{04FCA10F-0750-4D1F-8845-16E0593CAC86}" presName="chevron7" presStyleLbl="alignNode1" presStyleIdx="20" presStyleCnt="35"/>
      <dgm:spPr/>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pt>
    <dgm:pt modelId="{E666A68F-47A7-4643-8949-5CAD9907C508}" type="pres">
      <dgm:prSet presAssocID="{7FBD4AE3-1AAD-476F-9F40-08A3C6EAEDF6}" presName="parenttextcomposite" presStyleCnt="0"/>
      <dgm:spPr/>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pt>
    <dgm:pt modelId="{1AE54046-603F-4E1B-813A-5BA727F00F40}" type="pres">
      <dgm:prSet presAssocID="{7FBD4AE3-1AAD-476F-9F40-08A3C6EAEDF6}" presName="chevron1" presStyleLbl="alignNode1" presStyleIdx="21" presStyleCnt="35"/>
      <dgm:spPr/>
    </dgm:pt>
    <dgm:pt modelId="{A0EFD23A-B666-4F30-8713-A8E33DFB6578}" type="pres">
      <dgm:prSet presAssocID="{7FBD4AE3-1AAD-476F-9F40-08A3C6EAEDF6}" presName="chevron2" presStyleLbl="alignNode1" presStyleIdx="22" presStyleCnt="35"/>
      <dgm:spPr/>
    </dgm:pt>
    <dgm:pt modelId="{A7EE94EC-DA77-4C52-8615-29EFB4709B07}" type="pres">
      <dgm:prSet presAssocID="{7FBD4AE3-1AAD-476F-9F40-08A3C6EAEDF6}" presName="chevron3" presStyleLbl="alignNode1" presStyleIdx="23" presStyleCnt="35"/>
      <dgm:spPr/>
    </dgm:pt>
    <dgm:pt modelId="{39AD4D40-BA22-4EC0-A494-586BF2EC97E7}" type="pres">
      <dgm:prSet presAssocID="{7FBD4AE3-1AAD-476F-9F40-08A3C6EAEDF6}" presName="chevron4" presStyleLbl="alignNode1" presStyleIdx="24" presStyleCnt="35"/>
      <dgm:spPr/>
    </dgm:pt>
    <dgm:pt modelId="{F191A46F-39B9-4B45-A589-F632BDC13997}" type="pres">
      <dgm:prSet presAssocID="{7FBD4AE3-1AAD-476F-9F40-08A3C6EAEDF6}" presName="chevron5" presStyleLbl="alignNode1" presStyleIdx="25" presStyleCnt="35"/>
      <dgm:spPr/>
    </dgm:pt>
    <dgm:pt modelId="{F1139160-A552-4E11-9C55-818D3BEF26F7}" type="pres">
      <dgm:prSet presAssocID="{7FBD4AE3-1AAD-476F-9F40-08A3C6EAEDF6}" presName="chevron6" presStyleLbl="alignNode1" presStyleIdx="26" presStyleCnt="35"/>
      <dgm:spPr/>
    </dgm:pt>
    <dgm:pt modelId="{C3C822D5-6291-409A-B080-370F24919FF6}" type="pres">
      <dgm:prSet presAssocID="{7FBD4AE3-1AAD-476F-9F40-08A3C6EAEDF6}" presName="chevron7" presStyleLbl="alignNode1" presStyleIdx="27" presStyleCnt="35"/>
      <dgm:spPr/>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pt>
    <dgm:pt modelId="{F195A597-C119-4930-B216-BA3E7ADD607B}" type="pres">
      <dgm:prSet presAssocID="{D248268D-C275-445C-9461-D6B8B9971588}" presName="parenttextcomposite" presStyleCnt="0"/>
      <dgm:spPr/>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pt>
    <dgm:pt modelId="{98E7F0F6-4B77-42F9-A5AE-6A17102C136A}" type="pres">
      <dgm:prSet presAssocID="{D248268D-C275-445C-9461-D6B8B9971588}" presName="chevron1" presStyleLbl="alignNode1" presStyleIdx="28" presStyleCnt="35"/>
      <dgm:spPr/>
    </dgm:pt>
    <dgm:pt modelId="{053EABC0-010F-4709-9373-B41ED6727431}" type="pres">
      <dgm:prSet presAssocID="{D248268D-C275-445C-9461-D6B8B9971588}" presName="chevron2" presStyleLbl="alignNode1" presStyleIdx="29" presStyleCnt="35"/>
      <dgm:spPr/>
    </dgm:pt>
    <dgm:pt modelId="{644D4B43-D73C-4CAA-9174-3CE78A2E67D9}" type="pres">
      <dgm:prSet presAssocID="{D248268D-C275-445C-9461-D6B8B9971588}" presName="chevron3" presStyleLbl="alignNode1" presStyleIdx="30" presStyleCnt="35"/>
      <dgm:spPr/>
    </dgm:pt>
    <dgm:pt modelId="{9FA35C6F-3056-4385-A746-F5D338649528}" type="pres">
      <dgm:prSet presAssocID="{D248268D-C275-445C-9461-D6B8B9971588}" presName="chevron4" presStyleLbl="alignNode1" presStyleIdx="31" presStyleCnt="35"/>
      <dgm:spPr/>
    </dgm:pt>
    <dgm:pt modelId="{19294069-9E38-4694-87F4-34D72D13313A}" type="pres">
      <dgm:prSet presAssocID="{D248268D-C275-445C-9461-D6B8B9971588}" presName="chevron5" presStyleLbl="alignNode1" presStyleIdx="32" presStyleCnt="35"/>
      <dgm:spPr/>
    </dgm:pt>
    <dgm:pt modelId="{B38F7037-FB9E-43EF-9147-C5F5F260BA70}" type="pres">
      <dgm:prSet presAssocID="{D248268D-C275-445C-9461-D6B8B9971588}" presName="chevron6" presStyleLbl="alignNode1" presStyleIdx="33" presStyleCnt="35"/>
      <dgm:spPr/>
    </dgm:pt>
    <dgm:pt modelId="{75035CF4-4D85-450C-9C94-E3EFFE220471}" type="pres">
      <dgm:prSet presAssocID="{D248268D-C275-445C-9461-D6B8B9971588}" presName="chevron7" presStyleLbl="alignNode1" presStyleIdx="34" presStyleCnt="35"/>
      <dgm:spPr/>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B76D5A9B-92AD-43A8-9737-3A70A361173F}" type="presOf" srcId="{7FBD4AE3-1AAD-476F-9F40-08A3C6EAEDF6}" destId="{780B94F5-62F0-41FA-88C3-220512C9CABB}"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BCF3D574-788F-4AE0-B844-41DBE1C2087E}" type="presOf" srcId="{3D58340A-CD12-4EAD-A866-367781E3D5BF}" destId="{2E0098EA-26BF-490F-B630-81F5C0B01750}" srcOrd="0" destOrd="0" presId="urn:microsoft.com/office/officeart/2008/layout/VerticalAccentList"/>
    <dgm:cxn modelId="{63FBE176-2CEA-413B-8FB6-16B467917881}" type="presOf" srcId="{68E99CE4-9F98-4F79-BE02-2085EC724519}" destId="{D67D353F-806C-477D-B5E8-5D1011C8AE2A}" srcOrd="0" destOrd="0" presId="urn:microsoft.com/office/officeart/2008/layout/VerticalAccentList"/>
    <dgm:cxn modelId="{496C0E80-320E-4D2B-9FAF-1C01B2CD0528}" type="presOf" srcId="{2FC13544-0515-466D-874D-BC6561CB6679}" destId="{FEF9CF1D-6BDA-4A12-B608-78BAC27B21F4}" srcOrd="0" destOrd="0" presId="urn:microsoft.com/office/officeart/2008/layout/VerticalAccentList"/>
    <dgm:cxn modelId="{63D59470-4F77-4742-AABA-710DBA71758A}" type="presOf" srcId="{F1724CFA-EA14-4EE9-BD22-ECA36D138BA0}" destId="{5907B47F-9109-4C9A-B67E-F2361141D7EC}" srcOrd="0" destOrd="0" presId="urn:microsoft.com/office/officeart/2008/layout/VerticalAccentList"/>
    <dgm:cxn modelId="{8CAC5206-39AC-4CF7-B014-2E0CCE4254E8}" type="presOf" srcId="{393CD46D-3A0E-4E72-81C5-7403AD79BEBF}" destId="{D744B14A-873F-4329-8813-9281FD3C8D6E}" srcOrd="0" destOrd="0" presId="urn:microsoft.com/office/officeart/2008/layout/VerticalAccentList"/>
    <dgm:cxn modelId="{99056323-2D56-45C5-99C6-4B77CD7A3E16}" type="presOf" srcId="{D248268D-C275-445C-9461-D6B8B9971588}" destId="{9A2B7F3F-4ACD-40AD-A3F2-787D06945353}" srcOrd="0" destOrd="0" presId="urn:microsoft.com/office/officeart/2008/layout/VerticalAccentList"/>
    <dgm:cxn modelId="{F2C454C7-C9C7-4121-AFC3-8696FDB11366}" srcId="{7FBD4AE3-1AAD-476F-9F40-08A3C6EAEDF6}" destId="{F1724CFA-EA14-4EE9-BD22-ECA36D138BA0}" srcOrd="0" destOrd="0" parTransId="{7D5E5C12-8E3C-4782-A3A1-BF3CF7A6606E}" sibTransId="{6C38B1E7-EDCD-4A88-90A1-A17857DB0E8A}"/>
    <dgm:cxn modelId="{1CDB05B5-A7BA-42F1-8F6D-8ADE03338FF5}" srcId="{D248268D-C275-445C-9461-D6B8B9971588}" destId="{3D58340A-CD12-4EAD-A866-367781E3D5BF}" srcOrd="0" destOrd="0" parTransId="{4B1B4178-9A4D-43F3-8FB4-965D609EB644}" sibTransId="{A79786B8-20EB-472F-ABE1-48B4EDCA3251}"/>
    <dgm:cxn modelId="{A0B5A1B1-AA00-480A-AB21-06191D019FB4}" type="presOf" srcId="{D6E0781B-6860-4F8D-80C7-ECF1792DDA65}" destId="{4C125C06-E9DB-45F7-87BD-31A697111836}" srcOrd="0" destOrd="0" presId="urn:microsoft.com/office/officeart/2008/layout/VerticalAccentList"/>
    <dgm:cxn modelId="{CD7B8028-6A2F-4CF7-BBE6-316552DA951F}" srcId="{04FCA10F-0750-4D1F-8845-16E0593CAC86}" destId="{2FC13544-0515-466D-874D-BC6561CB6679}" srcOrd="0" destOrd="0" parTransId="{D9946D06-6DED-473C-9C9D-FF25577E6FDF}" sibTransId="{F32B6090-D2C4-43B1-A82B-DE80EA8354BF}"/>
    <dgm:cxn modelId="{E79485AC-FF4F-481C-AC39-74587E1C9731}" type="presOf" srcId="{172F40B7-8A3E-490B-AB11-31BBB24C2B39}" destId="{D6F9CD8E-3011-4155-B622-26CB284C9BE1}" srcOrd="0" destOrd="0" presId="urn:microsoft.com/office/officeart/2008/layout/VerticalAccentList"/>
    <dgm:cxn modelId="{311FAD42-E979-42D7-A1AA-EA6770A983BA}" type="presOf" srcId="{38AEFDBF-5DDA-4E3F-A5CF-3E981034A73D}" destId="{D0CBBF78-54E0-43E2-8CDA-12DC8A57FF78}"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5831F115-B01C-460E-AA68-E61132DC9CCC}" srcId="{68E99CE4-9F98-4F79-BE02-2085EC724519}" destId="{7FBD4AE3-1AAD-476F-9F40-08A3C6EAEDF6}" srcOrd="3" destOrd="0" parTransId="{2D8AB68F-308D-4CB9-B881-375D0B44FEB8}" sibTransId="{986F6E20-0406-4081-8D82-64DACDD3CAE0}"/>
    <dgm:cxn modelId="{B3FDDB95-A39D-4BEC-AF35-BDA4CEA39E9B}" srcId="{D6E0781B-6860-4F8D-80C7-ECF1792DDA65}" destId="{393CD46D-3A0E-4E72-81C5-7403AD79BEBF}" srcOrd="0" destOrd="0" parTransId="{80B28EC1-F06D-4301-BE61-0F687DD91A0B}" sibTransId="{5C87B353-2FB4-481A-9F5B-18B71C22D63F}"/>
    <dgm:cxn modelId="{D0014845-78CC-4125-9869-DECB51A7C3C6}" srcId="{68E99CE4-9F98-4F79-BE02-2085EC724519}" destId="{04FCA10F-0750-4D1F-8845-16E0593CAC86}" srcOrd="2" destOrd="0" parTransId="{6D07F65F-B7F2-43F9-A0A6-6A9701927715}" sibTransId="{C63BB0A4-C143-45E9-93C2-3552AB77508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83081066-4BB6-49F7-ADC3-84BBCAA5F9EB}" type="presOf" srcId="{04FCA10F-0750-4D1F-8845-16E0593CAC86}" destId="{2ACCA400-0390-4B80-A6E0-B2C67B3BD276}" srcOrd="0" destOrd="0" presId="urn:microsoft.com/office/officeart/2008/layout/VerticalAccentList"/>
    <dgm:cxn modelId="{C521698C-E53D-490A-A99F-6327366024BC}" type="presParOf" srcId="{D67D353F-806C-477D-B5E8-5D1011C8AE2A}" destId="{2673EF24-664D-4AE3-B169-BACB4F786CD7}" srcOrd="0" destOrd="0" presId="urn:microsoft.com/office/officeart/2008/layout/VerticalAccentList"/>
    <dgm:cxn modelId="{687CF3FB-C7F0-4232-A339-E2D8DEF1F660}" type="presParOf" srcId="{2673EF24-664D-4AE3-B169-BACB4F786CD7}" destId="{D0CBBF78-54E0-43E2-8CDA-12DC8A57FF78}" srcOrd="0" destOrd="0" presId="urn:microsoft.com/office/officeart/2008/layout/VerticalAccentList"/>
    <dgm:cxn modelId="{A5730EFD-BE3C-494B-B1F8-E1AABB819CD2}" type="presParOf" srcId="{D67D353F-806C-477D-B5E8-5D1011C8AE2A}" destId="{66D9089B-F279-4C60-BE83-6E228BDBA24B}" srcOrd="1" destOrd="0" presId="urn:microsoft.com/office/officeart/2008/layout/VerticalAccentList"/>
    <dgm:cxn modelId="{E999B8F9-98C4-4080-B884-3CD1A2BD84CB}" type="presParOf" srcId="{66D9089B-F279-4C60-BE83-6E228BDBA24B}" destId="{161F36ED-43EE-4886-882A-81E23B0B8C8C}" srcOrd="0" destOrd="0" presId="urn:microsoft.com/office/officeart/2008/layout/VerticalAccentList"/>
    <dgm:cxn modelId="{BADFDE3D-ED40-4263-8E0A-EFCF062AD5C1}" type="presParOf" srcId="{66D9089B-F279-4C60-BE83-6E228BDBA24B}" destId="{57047FAB-2E7D-411E-888C-359663919D49}" srcOrd="1" destOrd="0" presId="urn:microsoft.com/office/officeart/2008/layout/VerticalAccentList"/>
    <dgm:cxn modelId="{2D2C070F-48B7-4054-B7E1-8B77C5366232}" type="presParOf" srcId="{66D9089B-F279-4C60-BE83-6E228BDBA24B}" destId="{A69DB7E8-B0D3-44EC-B652-72E294D5533F}" srcOrd="2" destOrd="0" presId="urn:microsoft.com/office/officeart/2008/layout/VerticalAccentList"/>
    <dgm:cxn modelId="{52B3F1BC-ECFC-4325-8AAF-8D5758D2AB31}" type="presParOf" srcId="{66D9089B-F279-4C60-BE83-6E228BDBA24B}" destId="{9E6285C4-A273-49E9-9BDC-D83D1A6C39AE}" srcOrd="3" destOrd="0" presId="urn:microsoft.com/office/officeart/2008/layout/VerticalAccentList"/>
    <dgm:cxn modelId="{15D29EB7-F5D0-4077-98E0-A10D35D3EF72}" type="presParOf" srcId="{66D9089B-F279-4C60-BE83-6E228BDBA24B}" destId="{E253299F-C98E-4FEE-B1CB-9762C0803F77}" srcOrd="4" destOrd="0" presId="urn:microsoft.com/office/officeart/2008/layout/VerticalAccentList"/>
    <dgm:cxn modelId="{74AF9201-F2A6-4C68-A1D2-F4CF6B1F58B9}" type="presParOf" srcId="{66D9089B-F279-4C60-BE83-6E228BDBA24B}" destId="{24431B1F-18A8-49AD-BE0B-4093F5DB2307}" srcOrd="5" destOrd="0" presId="urn:microsoft.com/office/officeart/2008/layout/VerticalAccentList"/>
    <dgm:cxn modelId="{C871C477-3344-47F9-9E7D-1D02816F80BE}" type="presParOf" srcId="{66D9089B-F279-4C60-BE83-6E228BDBA24B}" destId="{9E68CCA3-6EE6-4477-AF9D-54D0B2C62BD3}" srcOrd="6" destOrd="0" presId="urn:microsoft.com/office/officeart/2008/layout/VerticalAccentList"/>
    <dgm:cxn modelId="{4A4842BD-8561-4F9B-AE3E-1540326E74B6}" type="presParOf" srcId="{66D9089B-F279-4C60-BE83-6E228BDBA24B}" destId="{D6F9CD8E-3011-4155-B622-26CB284C9BE1}" srcOrd="7" destOrd="0" presId="urn:microsoft.com/office/officeart/2008/layout/VerticalAccentList"/>
    <dgm:cxn modelId="{D2901BD4-4590-43C1-9165-89146EB27D24}" type="presParOf" srcId="{D67D353F-806C-477D-B5E8-5D1011C8AE2A}" destId="{0AB30A1A-4FF8-4BE6-9270-3F7791FBFCAD}" srcOrd="2" destOrd="0" presId="urn:microsoft.com/office/officeart/2008/layout/VerticalAccentList"/>
    <dgm:cxn modelId="{02314834-2DB7-4650-AFA0-B5A6A61DF699}" type="presParOf" srcId="{D67D353F-806C-477D-B5E8-5D1011C8AE2A}" destId="{F7861900-260C-4C3D-8BBA-1C1878AFD02C}" srcOrd="3" destOrd="0" presId="urn:microsoft.com/office/officeart/2008/layout/VerticalAccentList"/>
    <dgm:cxn modelId="{608029D2-D8E9-461A-A650-E0E6AB32B275}" type="presParOf" srcId="{F7861900-260C-4C3D-8BBA-1C1878AFD02C}" destId="{4C125C06-E9DB-45F7-87BD-31A697111836}" srcOrd="0" destOrd="0" presId="urn:microsoft.com/office/officeart/2008/layout/VerticalAccentList"/>
    <dgm:cxn modelId="{C2DE05B4-E086-4A96-9C50-BE0D4AFEC0EA}" type="presParOf" srcId="{D67D353F-806C-477D-B5E8-5D1011C8AE2A}" destId="{F4C0C789-3AF1-4E95-91A6-6F7A89390596}" srcOrd="4" destOrd="0" presId="urn:microsoft.com/office/officeart/2008/layout/VerticalAccentList"/>
    <dgm:cxn modelId="{BDE1B31D-304C-4022-BF8D-C1C4F4008B59}" type="presParOf" srcId="{F4C0C789-3AF1-4E95-91A6-6F7A89390596}" destId="{67947D1D-22FD-4D69-82F4-E517D8319485}" srcOrd="0" destOrd="0" presId="urn:microsoft.com/office/officeart/2008/layout/VerticalAccentList"/>
    <dgm:cxn modelId="{680C1F89-FD68-4D56-8F31-51B2CBDCC41E}" type="presParOf" srcId="{F4C0C789-3AF1-4E95-91A6-6F7A89390596}" destId="{E7C63EEF-AB48-44E7-80CA-63B5045EED5E}" srcOrd="1" destOrd="0" presId="urn:microsoft.com/office/officeart/2008/layout/VerticalAccentList"/>
    <dgm:cxn modelId="{4E366499-049F-4B93-8C02-CB5A7A6C4128}" type="presParOf" srcId="{F4C0C789-3AF1-4E95-91A6-6F7A89390596}" destId="{400981C4-064F-4F86-B818-82A6B938791F}" srcOrd="2" destOrd="0" presId="urn:microsoft.com/office/officeart/2008/layout/VerticalAccentList"/>
    <dgm:cxn modelId="{2DD3E945-27EF-4B71-BA61-C9A87C5538C0}" type="presParOf" srcId="{F4C0C789-3AF1-4E95-91A6-6F7A89390596}" destId="{3ECFD713-D44B-4000-B7E9-8283C2EAA5AD}" srcOrd="3" destOrd="0" presId="urn:microsoft.com/office/officeart/2008/layout/VerticalAccentList"/>
    <dgm:cxn modelId="{3D98E5C4-6AE5-4B54-8E36-0DA134AA59FA}" type="presParOf" srcId="{F4C0C789-3AF1-4E95-91A6-6F7A89390596}" destId="{6C8E5314-A9CA-4660-9703-950EC3935274}" srcOrd="4" destOrd="0" presId="urn:microsoft.com/office/officeart/2008/layout/VerticalAccentList"/>
    <dgm:cxn modelId="{22A63C63-C611-4404-9D3D-FEE320AEF9E2}" type="presParOf" srcId="{F4C0C789-3AF1-4E95-91A6-6F7A89390596}" destId="{E57A2DA1-7429-4623-9CAB-8CDF6ED550AB}" srcOrd="5" destOrd="0" presId="urn:microsoft.com/office/officeart/2008/layout/VerticalAccentList"/>
    <dgm:cxn modelId="{96FD51F5-B06B-4A17-B7EF-DDAEA9326487}" type="presParOf" srcId="{F4C0C789-3AF1-4E95-91A6-6F7A89390596}" destId="{13827D61-7C6E-49C0-B9CA-31D9233ACF42}" srcOrd="6" destOrd="0" presId="urn:microsoft.com/office/officeart/2008/layout/VerticalAccentList"/>
    <dgm:cxn modelId="{A43B722E-E9F1-450F-9C16-E95F4F3115F9}" type="presParOf" srcId="{F4C0C789-3AF1-4E95-91A6-6F7A89390596}" destId="{D744B14A-873F-4329-8813-9281FD3C8D6E}" srcOrd="7" destOrd="0" presId="urn:microsoft.com/office/officeart/2008/layout/VerticalAccentList"/>
    <dgm:cxn modelId="{CDD5AA22-1514-4C6D-86BD-041992C3EC5C}" type="presParOf" srcId="{D67D353F-806C-477D-B5E8-5D1011C8AE2A}" destId="{81F4E278-B178-49D3-A01E-3898F2315951}" srcOrd="5" destOrd="0" presId="urn:microsoft.com/office/officeart/2008/layout/VerticalAccentList"/>
    <dgm:cxn modelId="{C3EC4CB3-6E1E-4B61-A502-56675DA997CE}" type="presParOf" srcId="{D67D353F-806C-477D-B5E8-5D1011C8AE2A}" destId="{74852523-7B1A-4E65-B480-BA7E70D91DA3}" srcOrd="6" destOrd="0" presId="urn:microsoft.com/office/officeart/2008/layout/VerticalAccentList"/>
    <dgm:cxn modelId="{D7789068-52C5-4CDF-A1B4-6B63C6AC6D84}" type="presParOf" srcId="{74852523-7B1A-4E65-B480-BA7E70D91DA3}" destId="{2ACCA400-0390-4B80-A6E0-B2C67B3BD276}" srcOrd="0" destOrd="0" presId="urn:microsoft.com/office/officeart/2008/layout/VerticalAccentList"/>
    <dgm:cxn modelId="{EAD1FD06-22EC-4B70-B5CD-FA22904083F1}" type="presParOf" srcId="{D67D353F-806C-477D-B5E8-5D1011C8AE2A}" destId="{6AD2FC50-18E0-4916-8487-02340D6B3AA8}" srcOrd="7" destOrd="0" presId="urn:microsoft.com/office/officeart/2008/layout/VerticalAccentList"/>
    <dgm:cxn modelId="{624AB849-BAB0-4C1C-821D-43654DB616B0}" type="presParOf" srcId="{6AD2FC50-18E0-4916-8487-02340D6B3AA8}" destId="{A15F8ACF-40DD-4F9E-9622-3FC72CCF5B56}" srcOrd="0" destOrd="0" presId="urn:microsoft.com/office/officeart/2008/layout/VerticalAccentList"/>
    <dgm:cxn modelId="{EF28DBE2-8E3D-45F1-9430-DF02AA73D250}" type="presParOf" srcId="{6AD2FC50-18E0-4916-8487-02340D6B3AA8}" destId="{4EC0375D-E66D-4A91-8DB2-4417CD121D66}" srcOrd="1" destOrd="0" presId="urn:microsoft.com/office/officeart/2008/layout/VerticalAccentList"/>
    <dgm:cxn modelId="{4E56A92C-4F50-4EE7-9D7F-03E7AB60497B}" type="presParOf" srcId="{6AD2FC50-18E0-4916-8487-02340D6B3AA8}" destId="{6D5C77C8-896D-4765-AEE1-E5424070BD00}" srcOrd="2" destOrd="0" presId="urn:microsoft.com/office/officeart/2008/layout/VerticalAccentList"/>
    <dgm:cxn modelId="{53621C86-4762-4FE8-BA6D-324BA91C320C}" type="presParOf" srcId="{6AD2FC50-18E0-4916-8487-02340D6B3AA8}" destId="{E4E2FCB5-9858-4CDD-A483-C51022B48D88}" srcOrd="3" destOrd="0" presId="urn:microsoft.com/office/officeart/2008/layout/VerticalAccentList"/>
    <dgm:cxn modelId="{1EC57B91-9458-4663-A185-5447DDAF1FE9}" type="presParOf" srcId="{6AD2FC50-18E0-4916-8487-02340D6B3AA8}" destId="{B98E0CB5-FA71-4111-BE56-AC7C04130BD6}" srcOrd="4" destOrd="0" presId="urn:microsoft.com/office/officeart/2008/layout/VerticalAccentList"/>
    <dgm:cxn modelId="{D3638E55-310C-429A-9FD8-39D9D9EB5DC5}" type="presParOf" srcId="{6AD2FC50-18E0-4916-8487-02340D6B3AA8}" destId="{A5A2C846-301B-4139-866B-4C3729ABBA69}" srcOrd="5" destOrd="0" presId="urn:microsoft.com/office/officeart/2008/layout/VerticalAccentList"/>
    <dgm:cxn modelId="{2173FBA9-9CAB-4995-92BB-0D7AB996683D}" type="presParOf" srcId="{6AD2FC50-18E0-4916-8487-02340D6B3AA8}" destId="{8B103015-2704-47D1-9FC5-A4C18512F90A}" srcOrd="6" destOrd="0" presId="urn:microsoft.com/office/officeart/2008/layout/VerticalAccentList"/>
    <dgm:cxn modelId="{FE28E7A0-5BF5-4BAC-BC67-A6725F3FBB7C}" type="presParOf" srcId="{6AD2FC50-18E0-4916-8487-02340D6B3AA8}" destId="{FEF9CF1D-6BDA-4A12-B608-78BAC27B21F4}" srcOrd="7" destOrd="0" presId="urn:microsoft.com/office/officeart/2008/layout/VerticalAccentList"/>
    <dgm:cxn modelId="{A2438C6F-8AA1-4666-89B9-F17AA23B28D5}" type="presParOf" srcId="{D67D353F-806C-477D-B5E8-5D1011C8AE2A}" destId="{22833B37-8F98-4FC9-81C9-F24AC1A5B0C6}" srcOrd="8" destOrd="0" presId="urn:microsoft.com/office/officeart/2008/layout/VerticalAccentList"/>
    <dgm:cxn modelId="{E9D0D567-2D63-4A3B-92F2-81C14310E0E3}" type="presParOf" srcId="{D67D353F-806C-477D-B5E8-5D1011C8AE2A}" destId="{E666A68F-47A7-4643-8949-5CAD9907C508}" srcOrd="9" destOrd="0" presId="urn:microsoft.com/office/officeart/2008/layout/VerticalAccentList"/>
    <dgm:cxn modelId="{F46D3425-1653-4C1F-BF06-C33FFB1C730E}" type="presParOf" srcId="{E666A68F-47A7-4643-8949-5CAD9907C508}" destId="{780B94F5-62F0-41FA-88C3-220512C9CABB}" srcOrd="0" destOrd="0" presId="urn:microsoft.com/office/officeart/2008/layout/VerticalAccentList"/>
    <dgm:cxn modelId="{30DCC6B3-FC70-4862-9B26-7D71DD9CC62C}" type="presParOf" srcId="{D67D353F-806C-477D-B5E8-5D1011C8AE2A}" destId="{70C51C63-C77C-465F-BC37-F0019B7446A9}" srcOrd="10" destOrd="0" presId="urn:microsoft.com/office/officeart/2008/layout/VerticalAccentList"/>
    <dgm:cxn modelId="{544F6BAA-52C8-4336-B9DA-C10BCC4DA9FC}" type="presParOf" srcId="{70C51C63-C77C-465F-BC37-F0019B7446A9}" destId="{1AE54046-603F-4E1B-813A-5BA727F00F40}" srcOrd="0" destOrd="0" presId="urn:microsoft.com/office/officeart/2008/layout/VerticalAccentList"/>
    <dgm:cxn modelId="{5641FB88-F871-4C7E-AB52-1E15D9F912E4}" type="presParOf" srcId="{70C51C63-C77C-465F-BC37-F0019B7446A9}" destId="{A0EFD23A-B666-4F30-8713-A8E33DFB6578}" srcOrd="1" destOrd="0" presId="urn:microsoft.com/office/officeart/2008/layout/VerticalAccentList"/>
    <dgm:cxn modelId="{49118549-B612-47D0-9563-CAFCE1A4769E}" type="presParOf" srcId="{70C51C63-C77C-465F-BC37-F0019B7446A9}" destId="{A7EE94EC-DA77-4C52-8615-29EFB4709B07}" srcOrd="2" destOrd="0" presId="urn:microsoft.com/office/officeart/2008/layout/VerticalAccentList"/>
    <dgm:cxn modelId="{8D1D20B7-6B1E-4E52-9F83-4EAA0ED58381}" type="presParOf" srcId="{70C51C63-C77C-465F-BC37-F0019B7446A9}" destId="{39AD4D40-BA22-4EC0-A494-586BF2EC97E7}" srcOrd="3" destOrd="0" presId="urn:microsoft.com/office/officeart/2008/layout/VerticalAccentList"/>
    <dgm:cxn modelId="{1D376DC2-07A6-48DA-A0B3-D9D928CE826E}" type="presParOf" srcId="{70C51C63-C77C-465F-BC37-F0019B7446A9}" destId="{F191A46F-39B9-4B45-A589-F632BDC13997}" srcOrd="4" destOrd="0" presId="urn:microsoft.com/office/officeart/2008/layout/VerticalAccentList"/>
    <dgm:cxn modelId="{5C117E73-C291-4545-B0F1-716E21743B3A}" type="presParOf" srcId="{70C51C63-C77C-465F-BC37-F0019B7446A9}" destId="{F1139160-A552-4E11-9C55-818D3BEF26F7}" srcOrd="5" destOrd="0" presId="urn:microsoft.com/office/officeart/2008/layout/VerticalAccentList"/>
    <dgm:cxn modelId="{E80C5672-C7EC-4531-8D43-CAA912B3E67D}" type="presParOf" srcId="{70C51C63-C77C-465F-BC37-F0019B7446A9}" destId="{C3C822D5-6291-409A-B080-370F24919FF6}" srcOrd="6" destOrd="0" presId="urn:microsoft.com/office/officeart/2008/layout/VerticalAccentList"/>
    <dgm:cxn modelId="{A4782D89-053A-4D1D-A26A-A45AF8C025FC}" type="presParOf" srcId="{70C51C63-C77C-465F-BC37-F0019B7446A9}" destId="{5907B47F-9109-4C9A-B67E-F2361141D7EC}" srcOrd="7" destOrd="0" presId="urn:microsoft.com/office/officeart/2008/layout/VerticalAccentList"/>
    <dgm:cxn modelId="{4FD58B68-DC6C-44F4-A0C5-243880DEACFC}" type="presParOf" srcId="{D67D353F-806C-477D-B5E8-5D1011C8AE2A}" destId="{F6E819F3-DFA8-438C-B37F-4A0F442418EC}" srcOrd="11" destOrd="0" presId="urn:microsoft.com/office/officeart/2008/layout/VerticalAccentList"/>
    <dgm:cxn modelId="{E104B376-708F-4E55-8482-974770ABD31A}" type="presParOf" srcId="{D67D353F-806C-477D-B5E8-5D1011C8AE2A}" destId="{F195A597-C119-4930-B216-BA3E7ADD607B}" srcOrd="12" destOrd="0" presId="urn:microsoft.com/office/officeart/2008/layout/VerticalAccentList"/>
    <dgm:cxn modelId="{25A26D78-47DD-400C-9518-3E07EEF0B33B}" type="presParOf" srcId="{F195A597-C119-4930-B216-BA3E7ADD607B}" destId="{9A2B7F3F-4ACD-40AD-A3F2-787D06945353}" srcOrd="0" destOrd="0" presId="urn:microsoft.com/office/officeart/2008/layout/VerticalAccentList"/>
    <dgm:cxn modelId="{A415C4C9-6F90-4918-9454-8D2C4C93AFF2}" type="presParOf" srcId="{D67D353F-806C-477D-B5E8-5D1011C8AE2A}" destId="{A7A6B257-EDBB-4FA7-871A-9ADC0C45EC4A}" srcOrd="13" destOrd="0" presId="urn:microsoft.com/office/officeart/2008/layout/VerticalAccentList"/>
    <dgm:cxn modelId="{917CCA70-2EA6-45EA-90A9-336E693F2608}" type="presParOf" srcId="{A7A6B257-EDBB-4FA7-871A-9ADC0C45EC4A}" destId="{98E7F0F6-4B77-42F9-A5AE-6A17102C136A}" srcOrd="0" destOrd="0" presId="urn:microsoft.com/office/officeart/2008/layout/VerticalAccentList"/>
    <dgm:cxn modelId="{E6D28C70-F988-4789-AC02-CCC8987B2E75}" type="presParOf" srcId="{A7A6B257-EDBB-4FA7-871A-9ADC0C45EC4A}" destId="{053EABC0-010F-4709-9373-B41ED6727431}" srcOrd="1" destOrd="0" presId="urn:microsoft.com/office/officeart/2008/layout/VerticalAccentList"/>
    <dgm:cxn modelId="{740181E7-4594-4CF4-8203-2A7B18B9259F}" type="presParOf" srcId="{A7A6B257-EDBB-4FA7-871A-9ADC0C45EC4A}" destId="{644D4B43-D73C-4CAA-9174-3CE78A2E67D9}" srcOrd="2" destOrd="0" presId="urn:microsoft.com/office/officeart/2008/layout/VerticalAccentList"/>
    <dgm:cxn modelId="{6896308F-5A0B-4630-AA85-BF1E1BC9094B}" type="presParOf" srcId="{A7A6B257-EDBB-4FA7-871A-9ADC0C45EC4A}" destId="{9FA35C6F-3056-4385-A746-F5D338649528}" srcOrd="3" destOrd="0" presId="urn:microsoft.com/office/officeart/2008/layout/VerticalAccentList"/>
    <dgm:cxn modelId="{4A7DF800-4518-4354-88E4-B08E6B8D89AA}" type="presParOf" srcId="{A7A6B257-EDBB-4FA7-871A-9ADC0C45EC4A}" destId="{19294069-9E38-4694-87F4-34D72D13313A}" srcOrd="4" destOrd="0" presId="urn:microsoft.com/office/officeart/2008/layout/VerticalAccentList"/>
    <dgm:cxn modelId="{44F8BA00-EF20-44D0-958E-6AA08E7A51D9}" type="presParOf" srcId="{A7A6B257-EDBB-4FA7-871A-9ADC0C45EC4A}" destId="{B38F7037-FB9E-43EF-9147-C5F5F260BA70}" srcOrd="5" destOrd="0" presId="urn:microsoft.com/office/officeart/2008/layout/VerticalAccentList"/>
    <dgm:cxn modelId="{364CC442-B944-40E0-BD61-0BBC911441B3}" type="presParOf" srcId="{A7A6B257-EDBB-4FA7-871A-9ADC0C45EC4A}" destId="{75035CF4-4D85-450C-9C94-E3EFFE220471}" srcOrd="6" destOrd="0" presId="urn:microsoft.com/office/officeart/2008/layout/VerticalAccentList"/>
    <dgm:cxn modelId="{2528D7DC-3E52-4112-9047-7A084AC47050}"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AB871E6C-9D57-4F79-905B-ABF11A3ECA89}" type="presOf" srcId="{9696EDD5-0963-428C-96EF-EC838BB4B621}" destId="{EE8FBCF8-54EF-42B8-9CF6-895D6FCF4A22}" srcOrd="0" destOrd="0" presId="urn:microsoft.com/office/officeart/2008/layout/VerticalAccentList"/>
    <dgm:cxn modelId="{F19DD840-B097-4006-A19C-76B41836AF69}" type="presOf" srcId="{61EE414D-91FD-41B5-B95A-4F5E2A7DDF27}" destId="{DDF23676-541F-4135-A8C5-976BFB244FEC}" srcOrd="0" destOrd="0" presId="urn:microsoft.com/office/officeart/2008/layout/VerticalAccentList"/>
    <dgm:cxn modelId="{801B356D-0F2A-4397-9001-A45EB5E22F55}" type="presOf" srcId="{0320981F-ED14-42D2-AC24-5668917FE826}" destId="{92CE87D2-C89E-4946-B42F-8580F6D80643}"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7664D582-1F8F-452B-845E-1506085EAE3E}" type="presOf" srcId="{E1C2D8D1-31AF-4E24-ABD8-CC836BA4F680}" destId="{4B8FDB14-76FE-4973-92CA-9085D02FDBC5}" srcOrd="0" destOrd="0" presId="urn:microsoft.com/office/officeart/2008/layout/VerticalAccentList"/>
    <dgm:cxn modelId="{669DC12D-EBF0-49D8-A99F-1C242A8C54E5}" type="presOf" srcId="{06700677-8467-444D-B83C-BBB3CE6DA6A1}" destId="{DA294993-85BA-4516-9974-6D06F960EC47}" srcOrd="0" destOrd="0" presId="urn:microsoft.com/office/officeart/2008/layout/VerticalAccentList"/>
    <dgm:cxn modelId="{3C10FE01-8EF3-4D35-B7D0-CF11DD3823D1}" srcId="{06700677-8467-444D-B83C-BBB3CE6DA6A1}" destId="{9696EDD5-0963-428C-96EF-EC838BB4B621}" srcOrd="2" destOrd="0" parTransId="{FB72A208-6F08-4F85-8F2B-A0BEBABC3450}" sibTransId="{C2B2D4C5-A6EE-430F-B4D6-0B51751DF624}"/>
    <dgm:cxn modelId="{D47C45EE-AC1D-4250-B748-D7EF8697C8B4}" type="presOf" srcId="{00A2DF72-4D9F-44E0-B04D-20CC84154341}" destId="{22ED65FD-8A58-4698-988C-DF25306A778B}"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5B6BB5A2-9010-42A1-85B2-5B5FF761D52F}" srcId="{E1C2D8D1-31AF-4E24-ABD8-CC836BA4F680}" destId="{0320981F-ED14-42D2-AC24-5668917FE826}" srcOrd="0" destOrd="0" parTransId="{5A780259-C71C-4FF5-BBA5-45456C3DDC9B}" sibTransId="{969AECAB-433F-4526-A2C2-E47996DAE819}"/>
    <dgm:cxn modelId="{78BADF8B-C435-4891-A83A-E91ED9EFE578}" srcId="{06700677-8467-444D-B83C-BBB3CE6DA6A1}" destId="{E1C2D8D1-31AF-4E24-ABD8-CC836BA4F680}" srcOrd="0" destOrd="0" parTransId="{6E8721E0-D930-438B-8DDB-AB4B759AE01E}" sibTransId="{EDC48399-DC4F-4A6B-8A3B-B7811B75B743}"/>
    <dgm:cxn modelId="{EBBB99AA-5A23-4A55-8480-944AB3BC7D82}" type="presOf" srcId="{54A6753A-A7AD-423F-8A57-91A0F854DC66}" destId="{AC7518D1-350D-4F53-AA5E-011EF70E32AE}" srcOrd="0" destOrd="0" presId="urn:microsoft.com/office/officeart/2008/layout/VerticalAccentList"/>
    <dgm:cxn modelId="{4BF66F03-A679-4261-97F5-6C8B6AB61E32}" type="presParOf" srcId="{DA294993-85BA-4516-9974-6D06F960EC47}" destId="{B9179050-434E-4DE4-8691-7E48E1A8417E}" srcOrd="0" destOrd="0" presId="urn:microsoft.com/office/officeart/2008/layout/VerticalAccentList"/>
    <dgm:cxn modelId="{5DC4FC31-D152-4301-964C-2A19A5C78B6E}" type="presParOf" srcId="{B9179050-434E-4DE4-8691-7E48E1A8417E}" destId="{4B8FDB14-76FE-4973-92CA-9085D02FDBC5}" srcOrd="0" destOrd="0" presId="urn:microsoft.com/office/officeart/2008/layout/VerticalAccentList"/>
    <dgm:cxn modelId="{2D1D5381-4C7F-4E5F-8BD3-5CB7B1675506}" type="presParOf" srcId="{DA294993-85BA-4516-9974-6D06F960EC47}" destId="{1B318F87-ECD8-4BF6-82F1-E0B4067E55CA}" srcOrd="1" destOrd="0" presId="urn:microsoft.com/office/officeart/2008/layout/VerticalAccentList"/>
    <dgm:cxn modelId="{5227CE60-DC83-44E1-B998-E843F5E17C99}" type="presParOf" srcId="{1B318F87-ECD8-4BF6-82F1-E0B4067E55CA}" destId="{79C68C4B-A103-4D26-874C-2632B4AF2B85}" srcOrd="0" destOrd="0" presId="urn:microsoft.com/office/officeart/2008/layout/VerticalAccentList"/>
    <dgm:cxn modelId="{2D622AC0-534A-4FC4-8C28-CC9E6CA0339D}" type="presParOf" srcId="{1B318F87-ECD8-4BF6-82F1-E0B4067E55CA}" destId="{9DF7FF83-E32F-49BC-A3F2-6D971B9F181A}" srcOrd="1" destOrd="0" presId="urn:microsoft.com/office/officeart/2008/layout/VerticalAccentList"/>
    <dgm:cxn modelId="{0739A34E-4154-4510-B545-576EB1845B8E}" type="presParOf" srcId="{1B318F87-ECD8-4BF6-82F1-E0B4067E55CA}" destId="{034B6A29-FC67-495F-93A7-69D569928219}" srcOrd="2" destOrd="0" presId="urn:microsoft.com/office/officeart/2008/layout/VerticalAccentList"/>
    <dgm:cxn modelId="{F498D4E2-875C-4D5B-8693-DBB9C78C7693}" type="presParOf" srcId="{1B318F87-ECD8-4BF6-82F1-E0B4067E55CA}" destId="{B870A4FE-1EE2-4229-832E-A264F2049C85}" srcOrd="3" destOrd="0" presId="urn:microsoft.com/office/officeart/2008/layout/VerticalAccentList"/>
    <dgm:cxn modelId="{85BB109C-852E-4BBD-9A0F-0031754694F9}" type="presParOf" srcId="{1B318F87-ECD8-4BF6-82F1-E0B4067E55CA}" destId="{279B5B79-EAF6-40E9-A908-6B01F236D5AD}" srcOrd="4" destOrd="0" presId="urn:microsoft.com/office/officeart/2008/layout/VerticalAccentList"/>
    <dgm:cxn modelId="{D8B8F3A7-DCB2-4AEA-8CCA-4F255476AC39}" type="presParOf" srcId="{1B318F87-ECD8-4BF6-82F1-E0B4067E55CA}" destId="{9B09A066-09FD-4FE6-8FDC-E20818D2311A}" srcOrd="5" destOrd="0" presId="urn:microsoft.com/office/officeart/2008/layout/VerticalAccentList"/>
    <dgm:cxn modelId="{7D769683-AEE2-4DA4-8BB1-0F140EAF38A1}" type="presParOf" srcId="{1B318F87-ECD8-4BF6-82F1-E0B4067E55CA}" destId="{D5C4491F-479F-4DD0-846D-56FCDBAD3857}" srcOrd="6" destOrd="0" presId="urn:microsoft.com/office/officeart/2008/layout/VerticalAccentList"/>
    <dgm:cxn modelId="{E144105B-2374-46B2-9DD8-6ED63E250CA9}" type="presParOf" srcId="{1B318F87-ECD8-4BF6-82F1-E0B4067E55CA}" destId="{92CE87D2-C89E-4946-B42F-8580F6D80643}" srcOrd="7" destOrd="0" presId="urn:microsoft.com/office/officeart/2008/layout/VerticalAccentList"/>
    <dgm:cxn modelId="{D46B32C6-2DCF-4C0C-B770-F4635C226C4A}" type="presParOf" srcId="{DA294993-85BA-4516-9974-6D06F960EC47}" destId="{4A656AFD-9557-4ECB-83A8-F9173C0BF24A}" srcOrd="2" destOrd="0" presId="urn:microsoft.com/office/officeart/2008/layout/VerticalAccentList"/>
    <dgm:cxn modelId="{D433183E-9EFC-43DA-9C7C-24EDBE6E3326}" type="presParOf" srcId="{DA294993-85BA-4516-9974-6D06F960EC47}" destId="{6A0F27EE-42EF-4623-B92C-4ED768FEFB77}" srcOrd="3" destOrd="0" presId="urn:microsoft.com/office/officeart/2008/layout/VerticalAccentList"/>
    <dgm:cxn modelId="{2A7342E5-CFCF-4491-B610-C528E059657C}" type="presParOf" srcId="{6A0F27EE-42EF-4623-B92C-4ED768FEFB77}" destId="{DDF23676-541F-4135-A8C5-976BFB244FEC}" srcOrd="0" destOrd="0" presId="urn:microsoft.com/office/officeart/2008/layout/VerticalAccentList"/>
    <dgm:cxn modelId="{ACEB6D36-BAF9-4C97-81DC-F5F812574C91}" type="presParOf" srcId="{DA294993-85BA-4516-9974-6D06F960EC47}" destId="{196849F3-BCEE-4080-A0B7-B76CADF859ED}" srcOrd="4" destOrd="0" presId="urn:microsoft.com/office/officeart/2008/layout/VerticalAccentList"/>
    <dgm:cxn modelId="{EF24552F-B7D2-4484-83C9-3E5CBE48F8B8}" type="presParOf" srcId="{196849F3-BCEE-4080-A0B7-B76CADF859ED}" destId="{5EC7396F-1A3E-4C82-92C3-41A09D82144B}" srcOrd="0" destOrd="0" presId="urn:microsoft.com/office/officeart/2008/layout/VerticalAccentList"/>
    <dgm:cxn modelId="{D33C6BFF-EBCC-4D11-A143-43C70D5F8E8F}" type="presParOf" srcId="{196849F3-BCEE-4080-A0B7-B76CADF859ED}" destId="{A33F8EB4-9F11-423D-B749-87B82406F1BE}" srcOrd="1" destOrd="0" presId="urn:microsoft.com/office/officeart/2008/layout/VerticalAccentList"/>
    <dgm:cxn modelId="{3EA114F0-716D-443B-AC1A-934C46A3BA1E}" type="presParOf" srcId="{196849F3-BCEE-4080-A0B7-B76CADF859ED}" destId="{2D1D0D10-9750-45CF-8A21-E4E9DECBF392}" srcOrd="2" destOrd="0" presId="urn:microsoft.com/office/officeart/2008/layout/VerticalAccentList"/>
    <dgm:cxn modelId="{68E5A86E-58BF-4452-B1F8-ADE19F2D1875}" type="presParOf" srcId="{196849F3-BCEE-4080-A0B7-B76CADF859ED}" destId="{06B07E63-6B88-43E9-B95F-2EBF9A4D00D9}" srcOrd="3" destOrd="0" presId="urn:microsoft.com/office/officeart/2008/layout/VerticalAccentList"/>
    <dgm:cxn modelId="{9D27A0FA-6623-435A-B65E-96EC523E0860}" type="presParOf" srcId="{196849F3-BCEE-4080-A0B7-B76CADF859ED}" destId="{FBAF24C7-6276-4439-BB50-84A9BB6ACB2E}" srcOrd="4" destOrd="0" presId="urn:microsoft.com/office/officeart/2008/layout/VerticalAccentList"/>
    <dgm:cxn modelId="{D4C9299A-71E9-452C-A83C-5A780AFD37EC}" type="presParOf" srcId="{196849F3-BCEE-4080-A0B7-B76CADF859ED}" destId="{BAB169C6-AC29-4CE5-A45F-A54D7C4FE4E6}" srcOrd="5" destOrd="0" presId="urn:microsoft.com/office/officeart/2008/layout/VerticalAccentList"/>
    <dgm:cxn modelId="{4675A1DF-6041-49E1-A7F6-F3DA4B12B766}" type="presParOf" srcId="{196849F3-BCEE-4080-A0B7-B76CADF859ED}" destId="{B2F48945-8477-492B-8099-4FAE4A4D6303}" srcOrd="6" destOrd="0" presId="urn:microsoft.com/office/officeart/2008/layout/VerticalAccentList"/>
    <dgm:cxn modelId="{F51EEE35-C697-4EAD-B9DE-F3231F6A7FF2}" type="presParOf" srcId="{196849F3-BCEE-4080-A0B7-B76CADF859ED}" destId="{AC7518D1-350D-4F53-AA5E-011EF70E32AE}" srcOrd="7" destOrd="0" presId="urn:microsoft.com/office/officeart/2008/layout/VerticalAccentList"/>
    <dgm:cxn modelId="{2EB2CB5C-1C76-4601-9296-552FE42E1E3A}" type="presParOf" srcId="{DA294993-85BA-4516-9974-6D06F960EC47}" destId="{DB0A7BA5-2857-4294-AC66-4D14E20ECD31}" srcOrd="5" destOrd="0" presId="urn:microsoft.com/office/officeart/2008/layout/VerticalAccentList"/>
    <dgm:cxn modelId="{53C4D6EE-5DF2-4654-AC26-2FC523029B78}" type="presParOf" srcId="{DA294993-85BA-4516-9974-6D06F960EC47}" destId="{0D20175D-6D38-414F-976D-973AA2D35069}" srcOrd="6" destOrd="0" presId="urn:microsoft.com/office/officeart/2008/layout/VerticalAccentList"/>
    <dgm:cxn modelId="{97268354-2F14-457A-86DD-D59AECC423E9}" type="presParOf" srcId="{0D20175D-6D38-414F-976D-973AA2D35069}" destId="{EE8FBCF8-54EF-42B8-9CF6-895D6FCF4A22}" srcOrd="0" destOrd="0" presId="urn:microsoft.com/office/officeart/2008/layout/VerticalAccentList"/>
    <dgm:cxn modelId="{92481877-15C5-418E-8274-EF602959EA6D}" type="presParOf" srcId="{DA294993-85BA-4516-9974-6D06F960EC47}" destId="{0CBD645E-3C12-4D23-8FD8-D60EE31D458D}" srcOrd="7" destOrd="0" presId="urn:microsoft.com/office/officeart/2008/layout/VerticalAccentList"/>
    <dgm:cxn modelId="{580248D3-6EAC-4E4C-8EBE-5CB22AD1F243}" type="presParOf" srcId="{0CBD645E-3C12-4D23-8FD8-D60EE31D458D}" destId="{2654C94A-221E-42E4-AB50-2CCB8C9C7873}" srcOrd="0" destOrd="0" presId="urn:microsoft.com/office/officeart/2008/layout/VerticalAccentList"/>
    <dgm:cxn modelId="{68A0D6B5-C2E9-4731-9DF9-60519C7159ED}" type="presParOf" srcId="{0CBD645E-3C12-4D23-8FD8-D60EE31D458D}" destId="{C03CA887-2C2C-499B-A1DB-7F645D87A489}" srcOrd="1" destOrd="0" presId="urn:microsoft.com/office/officeart/2008/layout/VerticalAccentList"/>
    <dgm:cxn modelId="{D20D0848-1F1A-4D93-B686-0416DE918F62}" type="presParOf" srcId="{0CBD645E-3C12-4D23-8FD8-D60EE31D458D}" destId="{9FD84CD2-F7CF-442B-AA9B-2B0806F2D241}" srcOrd="2" destOrd="0" presId="urn:microsoft.com/office/officeart/2008/layout/VerticalAccentList"/>
    <dgm:cxn modelId="{DC6C8CAC-1926-4F39-872A-CC8DA590295E}" type="presParOf" srcId="{0CBD645E-3C12-4D23-8FD8-D60EE31D458D}" destId="{AC46A95A-B09C-4257-B7B7-4D0F1FE9795B}" srcOrd="3" destOrd="0" presId="urn:microsoft.com/office/officeart/2008/layout/VerticalAccentList"/>
    <dgm:cxn modelId="{246FD9FA-1B1D-433E-A39E-D8298BA1A578}" type="presParOf" srcId="{0CBD645E-3C12-4D23-8FD8-D60EE31D458D}" destId="{1C654149-02CE-4AEA-BA07-2181C523281E}" srcOrd="4" destOrd="0" presId="urn:microsoft.com/office/officeart/2008/layout/VerticalAccentList"/>
    <dgm:cxn modelId="{6BF8D1B9-4348-49F0-8670-D85B442FD652}" type="presParOf" srcId="{0CBD645E-3C12-4D23-8FD8-D60EE31D458D}" destId="{699C3D7C-8D4C-4AF1-92DA-1D4A1915125E}" srcOrd="5" destOrd="0" presId="urn:microsoft.com/office/officeart/2008/layout/VerticalAccentList"/>
    <dgm:cxn modelId="{A5B0D1FE-3338-4034-B950-9533B0D54E70}" type="presParOf" srcId="{0CBD645E-3C12-4D23-8FD8-D60EE31D458D}" destId="{F98EA4E7-2A35-4F7E-B5CE-7AE2208CA172}" srcOrd="6" destOrd="0" presId="urn:microsoft.com/office/officeart/2008/layout/VerticalAccentList"/>
    <dgm:cxn modelId="{C86BAFD1-121D-4CB1-A67E-80958D41EE8D}"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err="1" smtClean="0">
              <a:solidFill>
                <a:schemeClr val="tx2"/>
              </a:solidFill>
              <a:latin typeface="Arial" pitchFamily="34" charset="0"/>
              <a:cs typeface="Arial" pitchFamily="34" charset="0"/>
            </a:rPr>
            <a:t>Sử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dụng</a:t>
          </a:r>
          <a:r>
            <a:rPr lang="en-US" dirty="0" smtClean="0">
              <a:solidFill>
                <a:schemeClr val="tx2"/>
              </a:solidFill>
              <a:latin typeface="Arial" pitchFamily="34" charset="0"/>
              <a:cs typeface="Arial" pitchFamily="34" charset="0"/>
            </a:rPr>
            <a:t> 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76234884-4987-4880-AAD2-2BF8704C0632}" type="presOf" srcId="{F287D989-860A-4EA2-8128-A60453C899A3}" destId="{13E38B2F-9FFB-4EF7-9CF6-F87E56143216}" srcOrd="0" destOrd="0" presId="urn:microsoft.com/office/officeart/2005/8/layout/vList6"/>
    <dgm:cxn modelId="{7EC103C9-4D87-4ED0-BA59-7FF485444FEE}" srcId="{F287D989-860A-4EA2-8128-A60453C899A3}" destId="{F8601F29-1C71-4021-B7AA-666EC2F4AC97}" srcOrd="2" destOrd="0" parTransId="{0809F062-8693-48A1-AD60-BCC8E57CAE6C}" sibTransId="{203DB633-8DC5-4655-9DA6-5C0B69CE59D1}"/>
    <dgm:cxn modelId="{0238B26D-AECC-425C-8DDE-1E78A67936B8}" srcId="{3BF98897-7495-4135-B2A6-67CA2B940DD8}" destId="{4F881C8E-019B-4A58-AC2C-FDC10E6D2E71}" srcOrd="2" destOrd="0" parTransId="{28CB6C99-5217-4E7C-8516-24481FAC9D68}" sibTransId="{FFE425AE-D6AF-41E1-89C5-674F7756EBD9}"/>
    <dgm:cxn modelId="{D1752BDC-4745-4C79-878E-83D65F726D9D}" type="presOf" srcId="{3F14A7B5-F500-4D62-AAF9-ED74E716FCA5}" destId="{641E1D94-F9CC-4DF6-A461-36926100D9D9}" srcOrd="0" destOrd="0" presId="urn:microsoft.com/office/officeart/2005/8/layout/vList6"/>
    <dgm:cxn modelId="{B116937A-345B-4031-B6BD-CDC284D7135E}" type="presOf" srcId="{4F881C8E-019B-4A58-AC2C-FDC10E6D2E71}" destId="{641E1D94-F9CC-4DF6-A461-36926100D9D9}" srcOrd="0" destOrd="2" presId="urn:microsoft.com/office/officeart/2005/8/layout/vList6"/>
    <dgm:cxn modelId="{BC8B12AD-4EFC-4E86-97BB-DB5FA8A2A57A}" srcId="{95975E39-4E15-4D1A-8C42-22CB1493F074}" destId="{1105C792-7992-4A6C-94B5-D08BD84C3A36}" srcOrd="0" destOrd="0" parTransId="{5E8BC819-8E2E-455F-9E81-D1F5EB928765}" sibTransId="{9FB2C4B7-8CCA-4255-8CBB-AE313FFF0221}"/>
    <dgm:cxn modelId="{3D1ABAA1-E7C8-4C9E-A24E-37CE9FB6835E}" srcId="{1105C792-7992-4A6C-94B5-D08BD84C3A36}" destId="{8319EF1D-82BF-4646-86D7-3F8A469D9A71}" srcOrd="2" destOrd="0" parTransId="{D0A1F54E-235E-447A-98FD-DC370146C7A7}" sibTransId="{34DC27F7-45E5-4888-8B18-7C66AAF99E11}"/>
    <dgm:cxn modelId="{3CAB5CCB-6190-4234-8320-7DED873E4D56}" type="presOf" srcId="{1DBDC2AE-9FBE-4182-A519-9F36AB3202A8}" destId="{AADA4DF3-1B1B-48D8-8E00-C4D1B7A08533}" srcOrd="0" destOrd="1" presId="urn:microsoft.com/office/officeart/2005/8/layout/vList6"/>
    <dgm:cxn modelId="{2E5838B4-CC5D-44C2-A815-82F1E015FCB3}" srcId="{1105C792-7992-4A6C-94B5-D08BD84C3A36}" destId="{BEE9DEDA-98A9-482F-82EF-E7D8F8B880B9}" srcOrd="1" destOrd="0" parTransId="{FA0C4036-DEF7-48FF-ACB2-C28BD6BD0ADC}" sibTransId="{BA8FC88C-E71F-4D31-AD08-B7ACD4CBE556}"/>
    <dgm:cxn modelId="{3E171AA4-AC78-44D6-B0F8-D2DCF2338959}" srcId="{95975E39-4E15-4D1A-8C42-22CB1493F074}" destId="{3BF98897-7495-4135-B2A6-67CA2B940DD8}" srcOrd="1" destOrd="0" parTransId="{C02A941F-8260-42A1-B187-FA4ABCB1A78D}" sibTransId="{A5823369-5970-4990-AFA6-55EB106EF90B}"/>
    <dgm:cxn modelId="{27F3D6D0-0974-4FE8-AEF8-8E8E000D9933}" type="presOf" srcId="{1105C792-7992-4A6C-94B5-D08BD84C3A36}" destId="{53E97D11-CD5B-4376-8816-4FD55DA3F195}" srcOrd="0" destOrd="0" presId="urn:microsoft.com/office/officeart/2005/8/layout/vList6"/>
    <dgm:cxn modelId="{30C0510C-35AA-420D-8F48-1ABBC3921C8A}" type="presOf" srcId="{F8601F29-1C71-4021-B7AA-666EC2F4AC97}" destId="{AADA4DF3-1B1B-48D8-8E00-C4D1B7A08533}" srcOrd="0" destOrd="2"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2964521E-C4FE-4F9D-864C-9DD90177C7B1}" type="presOf" srcId="{D0D389CD-3474-4F2E-A3A2-C3D12977A9D2}" destId="{C5F8A51C-7C67-4B32-9152-6380256F6D9A}" srcOrd="0" destOrd="0" presId="urn:microsoft.com/office/officeart/2005/8/layout/vList6"/>
    <dgm:cxn modelId="{88233402-2758-4A73-9126-D38AF76C3761}" srcId="{3BF98897-7495-4135-B2A6-67CA2B940DD8}" destId="{3F14A7B5-F500-4D62-AAF9-ED74E716FCA5}" srcOrd="0" destOrd="0" parTransId="{E292FFE2-9E5D-44C2-9A57-94C17FD54633}" sibTransId="{D2E9CEE2-6EDB-4CE2-9CE5-142E5D964157}"/>
    <dgm:cxn modelId="{3C7F7919-4233-4EEB-9F12-36B291341E4F}" type="presOf" srcId="{BEE9DEDA-98A9-482F-82EF-E7D8F8B880B9}" destId="{C5F8A51C-7C67-4B32-9152-6380256F6D9A}" srcOrd="0" destOrd="1" presId="urn:microsoft.com/office/officeart/2005/8/layout/vList6"/>
    <dgm:cxn modelId="{F4E00CF7-B7C3-48A0-9359-BE2014A820A0}" type="presOf" srcId="{95975E39-4E15-4D1A-8C42-22CB1493F074}" destId="{E797E5D3-2067-4CFF-A467-E000371C4D60}" srcOrd="0" destOrd="0" presId="urn:microsoft.com/office/officeart/2005/8/layout/vList6"/>
    <dgm:cxn modelId="{DB0E532A-1CEA-4D4B-8538-069AC93ADD4C}" srcId="{3BF98897-7495-4135-B2A6-67CA2B940DD8}" destId="{4D9420AB-E62D-40DE-8913-D03805D1E859}" srcOrd="1" destOrd="0" parTransId="{DE8270F9-1410-493C-89BD-CBF98C74C0BB}" sibTransId="{5C2C6120-F619-4A4B-B3E9-4615806CFFEF}"/>
    <dgm:cxn modelId="{5292CE53-665D-4292-8199-EEE48FDF5B2C}" srcId="{95975E39-4E15-4D1A-8C42-22CB1493F074}" destId="{F287D989-860A-4EA2-8128-A60453C899A3}" srcOrd="2" destOrd="0" parTransId="{5960E3F1-134A-4571-8889-68FC5B0DF602}" sibTransId="{6C3B1821-234B-4B81-8853-414D659D907E}"/>
    <dgm:cxn modelId="{2D905091-B9FF-4220-9FE9-C5DA63A5BAA5}" srcId="{1105C792-7992-4A6C-94B5-D08BD84C3A36}" destId="{D0D389CD-3474-4F2E-A3A2-C3D12977A9D2}" srcOrd="0" destOrd="0" parTransId="{D1A1E3B6-1296-463A-BE98-313BD6C97095}" sibTransId="{EDCF391F-872E-47DD-AA6B-0B319CF26448}"/>
    <dgm:cxn modelId="{A30C318B-6064-402E-8D61-80EA1864F4D2}" type="presOf" srcId="{3BF98897-7495-4135-B2A6-67CA2B940DD8}" destId="{D25FFEE4-714F-451F-BE28-8335DF416E67}" srcOrd="0" destOrd="0" presId="urn:microsoft.com/office/officeart/2005/8/layout/vList6"/>
    <dgm:cxn modelId="{FE964F75-EAF3-4376-87B9-71609D575269}" type="presOf" srcId="{A48DE7C5-7E16-455C-BC7E-E00F1CC0B44D}" destId="{AADA4DF3-1B1B-48D8-8E00-C4D1B7A08533}" srcOrd="0" destOrd="0" presId="urn:microsoft.com/office/officeart/2005/8/layout/vList6"/>
    <dgm:cxn modelId="{2A19B4C8-2C91-431E-BC05-F70BC1DA92B5}" type="presOf" srcId="{8319EF1D-82BF-4646-86D7-3F8A469D9A71}" destId="{C5F8A51C-7C67-4B32-9152-6380256F6D9A}" srcOrd="0" destOrd="2" presId="urn:microsoft.com/office/officeart/2005/8/layout/vList6"/>
    <dgm:cxn modelId="{1555C830-A896-4A33-9A24-16A3807A69DF}" type="presOf" srcId="{4D9420AB-E62D-40DE-8913-D03805D1E859}" destId="{641E1D94-F9CC-4DF6-A461-36926100D9D9}" srcOrd="0" destOrd="1"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8D8843C0-B5CF-4A6D-9834-3CC915DE9918}" type="presParOf" srcId="{E797E5D3-2067-4CFF-A467-E000371C4D60}" destId="{33CA24AA-ECB4-4907-A05A-42BA7B1A7858}" srcOrd="0" destOrd="0" presId="urn:microsoft.com/office/officeart/2005/8/layout/vList6"/>
    <dgm:cxn modelId="{A6A19413-C095-44F9-BD1C-3113F7B426A9}" type="presParOf" srcId="{33CA24AA-ECB4-4907-A05A-42BA7B1A7858}" destId="{53E97D11-CD5B-4376-8816-4FD55DA3F195}" srcOrd="0" destOrd="0" presId="urn:microsoft.com/office/officeart/2005/8/layout/vList6"/>
    <dgm:cxn modelId="{ED32EF00-D018-4D76-9BBB-769927440500}" type="presParOf" srcId="{33CA24AA-ECB4-4907-A05A-42BA7B1A7858}" destId="{C5F8A51C-7C67-4B32-9152-6380256F6D9A}" srcOrd="1" destOrd="0" presId="urn:microsoft.com/office/officeart/2005/8/layout/vList6"/>
    <dgm:cxn modelId="{D24CD072-AE0D-4336-B04A-3C6A6E397C1A}" type="presParOf" srcId="{E797E5D3-2067-4CFF-A467-E000371C4D60}" destId="{35F5F448-F999-42DA-BED4-6DE361F3083F}" srcOrd="1" destOrd="0" presId="urn:microsoft.com/office/officeart/2005/8/layout/vList6"/>
    <dgm:cxn modelId="{26AF9188-4474-4945-A8B7-F2D51B951B72}" type="presParOf" srcId="{E797E5D3-2067-4CFF-A467-E000371C4D60}" destId="{4A88EE50-034A-4AF6-A484-93FCBA904C0F}" srcOrd="2" destOrd="0" presId="urn:microsoft.com/office/officeart/2005/8/layout/vList6"/>
    <dgm:cxn modelId="{0356D082-9B0E-4050-AC9B-215B6D951CE7}" type="presParOf" srcId="{4A88EE50-034A-4AF6-A484-93FCBA904C0F}" destId="{D25FFEE4-714F-451F-BE28-8335DF416E67}" srcOrd="0" destOrd="0" presId="urn:microsoft.com/office/officeart/2005/8/layout/vList6"/>
    <dgm:cxn modelId="{08FAC5C1-AFEB-4DD1-ABE2-8595A9F4E527}" type="presParOf" srcId="{4A88EE50-034A-4AF6-A484-93FCBA904C0F}" destId="{641E1D94-F9CC-4DF6-A461-36926100D9D9}" srcOrd="1" destOrd="0" presId="urn:microsoft.com/office/officeart/2005/8/layout/vList6"/>
    <dgm:cxn modelId="{F1FE7C24-695D-4371-8376-4DCD527FD5EA}" type="presParOf" srcId="{E797E5D3-2067-4CFF-A467-E000371C4D60}" destId="{E06497E2-ECFA-43BF-B0CA-800258746A58}" srcOrd="3" destOrd="0" presId="urn:microsoft.com/office/officeart/2005/8/layout/vList6"/>
    <dgm:cxn modelId="{516E25A6-8413-46BA-B791-EA2F966D2D95}" type="presParOf" srcId="{E797E5D3-2067-4CFF-A467-E000371C4D60}" destId="{6C6BF14E-3EA1-4092-B27E-F37AD2CE9262}" srcOrd="4" destOrd="0" presId="urn:microsoft.com/office/officeart/2005/8/layout/vList6"/>
    <dgm:cxn modelId="{45D45F4A-E75A-42F2-AFB2-8C3E78E5B96E}" type="presParOf" srcId="{6C6BF14E-3EA1-4092-B27E-F37AD2CE9262}" destId="{13E38B2F-9FFB-4EF7-9CF6-F87E56143216}" srcOrd="0" destOrd="0" presId="urn:microsoft.com/office/officeart/2005/8/layout/vList6"/>
    <dgm:cxn modelId="{F594AEF7-5181-4EBA-B21E-9C554E6B9BFB}"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D29F9C61-DD1A-40EF-827E-96C36C443A29}" type="presOf" srcId="{2DC86C15-2275-4165-8795-193ED2B4078B}" destId="{E85FD32C-11E9-40BA-8B6E-2767FF717370}" srcOrd="0" destOrd="0" presId="urn:microsoft.com/office/officeart/2008/layout/VerticalAccentList"/>
    <dgm:cxn modelId="{A7DD3258-B6D2-41CE-B340-0B7C9331AE65}" srcId="{FAD4158A-2CB9-498C-8F34-11415D21E410}" destId="{9DA28D67-F37B-4BDD-A382-CCA878E90DCA}" srcOrd="0" destOrd="0" parTransId="{FBC84FFF-83A4-42D4-8183-4E07EB53D01B}" sibTransId="{FE71023C-6362-4C83-A25C-6028C0D4417C}"/>
    <dgm:cxn modelId="{5D45752B-8FC8-413B-BA4D-DFAD3D3133C4}" srcId="{6FC86631-13B0-489D-9A75-68538E9A2263}" destId="{4EE6552A-6EE4-4EC7-8B4D-6B2B2729FCE9}" srcOrd="1" destOrd="0" parTransId="{3163F1B0-62F7-44FA-80AD-4B9E5AEA302D}" sibTransId="{87251747-3D03-4C89-8205-1A5C44547DAD}"/>
    <dgm:cxn modelId="{796AE32B-39B2-4D90-A1CA-4F6D2D8B4B62}" type="presOf" srcId="{6FC86631-13B0-489D-9A75-68538E9A2263}" destId="{14908C15-BB66-4F30-AC12-C61477DBFBB0}" srcOrd="0" destOrd="0" presId="urn:microsoft.com/office/officeart/2008/layout/VerticalAccentList"/>
    <dgm:cxn modelId="{E8FF90D6-69B2-4E8C-BFED-F6BB5C8E6BB1}" type="presOf" srcId="{FAD4158A-2CB9-498C-8F34-11415D21E410}" destId="{509C8892-4549-4398-92E9-AD3178937A0C}" srcOrd="0" destOrd="0" presId="urn:microsoft.com/office/officeart/2008/layout/VerticalAccentList"/>
    <dgm:cxn modelId="{73DE59A4-A3E1-4CFB-B693-340BCB70DA28}" type="presOf" srcId="{8DF59E8F-EDA8-4869-B36C-580CDF323BA9}" destId="{5638B43C-6177-415D-8FDB-07521CDDDC81}"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F151C9B6-CFE0-4590-B5ED-098BB2312A9E}" type="presOf" srcId="{4EE6552A-6EE4-4EC7-8B4D-6B2B2729FCE9}" destId="{5751F05C-8934-4B63-8A91-70A894961F8E}" srcOrd="0" destOrd="0" presId="urn:microsoft.com/office/officeart/2008/layout/VerticalAccentList"/>
    <dgm:cxn modelId="{CC38757E-A0E9-461E-A923-10766A632FFC}" type="presOf" srcId="{34A0F790-01FE-4F57-9564-D6ED85F1B2AC}" destId="{F5BDFD82-408E-44D2-A32C-F7F7579D6868}"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E2CB30AE-2EEC-4756-802B-CD0FAE70F9F4}" srcId="{6F532942-7504-4520-8DEF-D465771CE48A}" destId="{34A0F790-01FE-4F57-9564-D6ED85F1B2AC}" srcOrd="0" destOrd="0" parTransId="{623C3FCB-68FC-4221-8374-F220D23955C8}" sibTransId="{595EDF12-9401-4494-B335-6722195DAA70}"/>
    <dgm:cxn modelId="{FB526B1E-F27A-4900-9A75-4836051B1C0E}" srcId="{8DF59E8F-EDA8-4869-B36C-580CDF323BA9}" destId="{0A09AA11-2869-4BE8-90DA-303A4B1819F4}" srcOrd="0" destOrd="0" parTransId="{EA030558-C08D-45D8-94D8-16AA74768426}" sibTransId="{02B789C2-5045-4B6E-A3D5-4DD643A51F15}"/>
    <dgm:cxn modelId="{4110AFD4-A1E7-483A-94A0-0EAAF7A65252}" type="presOf" srcId="{0A09AA11-2869-4BE8-90DA-303A4B1819F4}" destId="{09255157-DB59-4402-9C80-FB4E9C48E2BF}" srcOrd="0" destOrd="0" presId="urn:microsoft.com/office/officeart/2008/layout/VerticalAccentList"/>
    <dgm:cxn modelId="{4DC7718F-2E6C-4E0A-9A30-EDD48765B51D}" srcId="{6FC86631-13B0-489D-9A75-68538E9A2263}" destId="{8DF59E8F-EDA8-4869-B36C-580CDF323BA9}" srcOrd="0" destOrd="0" parTransId="{21F74D0E-D3D1-4F02-B169-1C6C8CCF89EF}" sibTransId="{21AB40C3-5782-44F3-80D5-0FC26E63524B}"/>
    <dgm:cxn modelId="{A5B1491E-6E2E-488C-8058-21C9B8A8583F}" type="presOf" srcId="{9DA28D67-F37B-4BDD-A382-CCA878E90DCA}" destId="{3358EE15-321A-47F2-9991-FC4A86737132}"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7204BB1D-E7CB-4336-8B7A-24C171AF2877}" type="presOf" srcId="{6F532942-7504-4520-8DEF-D465771CE48A}" destId="{FA8889BA-70C9-496E-B414-D67793E21E50}" srcOrd="0" destOrd="0" presId="urn:microsoft.com/office/officeart/2008/layout/VerticalAccentList"/>
    <dgm:cxn modelId="{C373A320-899E-493D-A275-1A9962519559}" type="presParOf" srcId="{14908C15-BB66-4F30-AC12-C61477DBFBB0}" destId="{193C279B-9ACD-40EC-ACD9-97538EE91CE4}" srcOrd="0" destOrd="0" presId="urn:microsoft.com/office/officeart/2008/layout/VerticalAccentList"/>
    <dgm:cxn modelId="{815F4FCC-5704-4321-88BA-B4FD8B4152F9}" type="presParOf" srcId="{193C279B-9ACD-40EC-ACD9-97538EE91CE4}" destId="{5638B43C-6177-415D-8FDB-07521CDDDC81}" srcOrd="0" destOrd="0" presId="urn:microsoft.com/office/officeart/2008/layout/VerticalAccentList"/>
    <dgm:cxn modelId="{CD2742C6-881B-4E0B-8462-0C95EA40D2DE}" type="presParOf" srcId="{14908C15-BB66-4F30-AC12-C61477DBFBB0}" destId="{4B7361A8-2CB6-4EE7-835B-4B578019709F}" srcOrd="1" destOrd="0" presId="urn:microsoft.com/office/officeart/2008/layout/VerticalAccentList"/>
    <dgm:cxn modelId="{FEC06D47-BE7B-4B60-85EA-175E2BB08BDB}" type="presParOf" srcId="{4B7361A8-2CB6-4EE7-835B-4B578019709F}" destId="{B5F8DBFA-91EC-450D-84E4-96AF7AC090FD}" srcOrd="0" destOrd="0" presId="urn:microsoft.com/office/officeart/2008/layout/VerticalAccentList"/>
    <dgm:cxn modelId="{69A90221-884E-4D6D-8400-B9658DFAF9C0}" type="presParOf" srcId="{4B7361A8-2CB6-4EE7-835B-4B578019709F}" destId="{FFD9EDBA-5A59-4AA8-9FEC-9968024EAFE0}" srcOrd="1" destOrd="0" presId="urn:microsoft.com/office/officeart/2008/layout/VerticalAccentList"/>
    <dgm:cxn modelId="{98401B77-6DF5-43E5-B2B3-82FDCE0D4CC8}" type="presParOf" srcId="{4B7361A8-2CB6-4EE7-835B-4B578019709F}" destId="{7E5F389D-EDCD-417F-B3FF-4F3E4372ECA4}" srcOrd="2" destOrd="0" presId="urn:microsoft.com/office/officeart/2008/layout/VerticalAccentList"/>
    <dgm:cxn modelId="{98511144-B771-490B-B55A-2C3B2A306FBA}" type="presParOf" srcId="{4B7361A8-2CB6-4EE7-835B-4B578019709F}" destId="{69D053B2-2EE9-42C3-9403-061979950B00}" srcOrd="3" destOrd="0" presId="urn:microsoft.com/office/officeart/2008/layout/VerticalAccentList"/>
    <dgm:cxn modelId="{EB3B00FD-9DFE-4CFE-9074-F961EA3B986E}" type="presParOf" srcId="{4B7361A8-2CB6-4EE7-835B-4B578019709F}" destId="{05C0FDC6-70FF-4A8F-BB7B-3DA5C7EBE899}" srcOrd="4" destOrd="0" presId="urn:microsoft.com/office/officeart/2008/layout/VerticalAccentList"/>
    <dgm:cxn modelId="{A3CF14C5-5449-423D-AC6C-8D300C2F7BBA}" type="presParOf" srcId="{4B7361A8-2CB6-4EE7-835B-4B578019709F}" destId="{5135A3E0-8548-4366-B847-387F3ECB83FB}" srcOrd="5" destOrd="0" presId="urn:microsoft.com/office/officeart/2008/layout/VerticalAccentList"/>
    <dgm:cxn modelId="{43B15C81-DE6E-4F4A-8871-AEA539D04151}" type="presParOf" srcId="{4B7361A8-2CB6-4EE7-835B-4B578019709F}" destId="{00B7CE26-755C-479D-8DDA-522DBCFAFEC1}" srcOrd="6" destOrd="0" presId="urn:microsoft.com/office/officeart/2008/layout/VerticalAccentList"/>
    <dgm:cxn modelId="{FF913605-82E4-45B3-8AC4-9E201B0950A6}" type="presParOf" srcId="{4B7361A8-2CB6-4EE7-835B-4B578019709F}" destId="{09255157-DB59-4402-9C80-FB4E9C48E2BF}" srcOrd="7" destOrd="0" presId="urn:microsoft.com/office/officeart/2008/layout/VerticalAccentList"/>
    <dgm:cxn modelId="{A192D655-7426-4A0C-BE86-875115E7351E}" type="presParOf" srcId="{14908C15-BB66-4F30-AC12-C61477DBFBB0}" destId="{4AA75C29-7C6A-4201-88B0-B839F137BD18}" srcOrd="2" destOrd="0" presId="urn:microsoft.com/office/officeart/2008/layout/VerticalAccentList"/>
    <dgm:cxn modelId="{2E342D57-DED8-4331-9AEE-18EC0F810B48}" type="presParOf" srcId="{14908C15-BB66-4F30-AC12-C61477DBFBB0}" destId="{238508F2-C2B3-41F9-B475-3B8081F28959}" srcOrd="3" destOrd="0" presId="urn:microsoft.com/office/officeart/2008/layout/VerticalAccentList"/>
    <dgm:cxn modelId="{DE5F5D72-D9CD-4424-A825-5B4DA036DEE3}" type="presParOf" srcId="{238508F2-C2B3-41F9-B475-3B8081F28959}" destId="{5751F05C-8934-4B63-8A91-70A894961F8E}" srcOrd="0" destOrd="0" presId="urn:microsoft.com/office/officeart/2008/layout/VerticalAccentList"/>
    <dgm:cxn modelId="{5FE07EEB-CCA7-4552-8001-1A5C916AE797}" type="presParOf" srcId="{14908C15-BB66-4F30-AC12-C61477DBFBB0}" destId="{90B9263B-41E8-42C0-93B8-7D9FAEFAC445}" srcOrd="4" destOrd="0" presId="urn:microsoft.com/office/officeart/2008/layout/VerticalAccentList"/>
    <dgm:cxn modelId="{873F61D4-A7BF-47CB-8907-976E8B05EA2A}" type="presParOf" srcId="{90B9263B-41E8-42C0-93B8-7D9FAEFAC445}" destId="{A4418148-ABBA-4FEF-BF41-3A9D6490BCF2}" srcOrd="0" destOrd="0" presId="urn:microsoft.com/office/officeart/2008/layout/VerticalAccentList"/>
    <dgm:cxn modelId="{EA5DB5D7-7592-4BE4-8004-C0ACCC26ED54}" type="presParOf" srcId="{90B9263B-41E8-42C0-93B8-7D9FAEFAC445}" destId="{24D3D04B-4CE6-4F55-A172-4A3AD95BA03F}" srcOrd="1" destOrd="0" presId="urn:microsoft.com/office/officeart/2008/layout/VerticalAccentList"/>
    <dgm:cxn modelId="{66F6B33D-ED11-432E-88F3-3599BE473259}" type="presParOf" srcId="{90B9263B-41E8-42C0-93B8-7D9FAEFAC445}" destId="{3DBA1E73-65A2-402F-B1A0-DCC96CA627D4}" srcOrd="2" destOrd="0" presId="urn:microsoft.com/office/officeart/2008/layout/VerticalAccentList"/>
    <dgm:cxn modelId="{7045A23F-CF48-47F4-A2CF-DD68FF0029C9}" type="presParOf" srcId="{90B9263B-41E8-42C0-93B8-7D9FAEFAC445}" destId="{D435DC5A-1AD8-4823-828D-4A35AA6A1104}" srcOrd="3" destOrd="0" presId="urn:microsoft.com/office/officeart/2008/layout/VerticalAccentList"/>
    <dgm:cxn modelId="{B7CBD441-1441-4787-8BF3-BCB5E16C627D}" type="presParOf" srcId="{90B9263B-41E8-42C0-93B8-7D9FAEFAC445}" destId="{BCFCA2C2-79C3-426E-B223-6C3143AAB758}" srcOrd="4" destOrd="0" presId="urn:microsoft.com/office/officeart/2008/layout/VerticalAccentList"/>
    <dgm:cxn modelId="{58A93C31-D349-43FE-9B59-D4A2C1A35B32}" type="presParOf" srcId="{90B9263B-41E8-42C0-93B8-7D9FAEFAC445}" destId="{A3D57AF1-D3FB-46CD-99D6-C827A285548D}" srcOrd="5" destOrd="0" presId="urn:microsoft.com/office/officeart/2008/layout/VerticalAccentList"/>
    <dgm:cxn modelId="{AEF84167-4A62-40D1-A50A-A676C5E24A9A}" type="presParOf" srcId="{90B9263B-41E8-42C0-93B8-7D9FAEFAC445}" destId="{06352EBF-9A10-4A02-9256-92B3B03730E2}" srcOrd="6" destOrd="0" presId="urn:microsoft.com/office/officeart/2008/layout/VerticalAccentList"/>
    <dgm:cxn modelId="{C07735D6-41B8-4DAE-A26C-A310D79FBEF2}" type="presParOf" srcId="{90B9263B-41E8-42C0-93B8-7D9FAEFAC445}" destId="{E85FD32C-11E9-40BA-8B6E-2767FF717370}" srcOrd="7" destOrd="0" presId="urn:microsoft.com/office/officeart/2008/layout/VerticalAccentList"/>
    <dgm:cxn modelId="{42833DDB-8C55-4B69-AE8A-B473EF98C37F}" type="presParOf" srcId="{14908C15-BB66-4F30-AC12-C61477DBFBB0}" destId="{DA32C040-4A47-4E11-84B5-8788EC05713B}" srcOrd="5" destOrd="0" presId="urn:microsoft.com/office/officeart/2008/layout/VerticalAccentList"/>
    <dgm:cxn modelId="{6FD440B3-36CE-49B2-9EF0-F356F9CA6ED3}" type="presParOf" srcId="{14908C15-BB66-4F30-AC12-C61477DBFBB0}" destId="{7D614B85-3E30-45E7-ADD5-35CF96E10578}" srcOrd="6" destOrd="0" presId="urn:microsoft.com/office/officeart/2008/layout/VerticalAccentList"/>
    <dgm:cxn modelId="{8C5A0DB1-A976-4FEA-B815-A07CC5EB8F12}" type="presParOf" srcId="{7D614B85-3E30-45E7-ADD5-35CF96E10578}" destId="{FA8889BA-70C9-496E-B414-D67793E21E50}" srcOrd="0" destOrd="0" presId="urn:microsoft.com/office/officeart/2008/layout/VerticalAccentList"/>
    <dgm:cxn modelId="{9A6B0A65-0FD2-4051-9CC2-5E91FEB592A9}" type="presParOf" srcId="{14908C15-BB66-4F30-AC12-C61477DBFBB0}" destId="{AB61F6C5-46BD-4ACC-A19B-65E14A0AB187}" srcOrd="7" destOrd="0" presId="urn:microsoft.com/office/officeart/2008/layout/VerticalAccentList"/>
    <dgm:cxn modelId="{EFCAF5FB-C0FA-423E-8E23-7438AF3E6E18}" type="presParOf" srcId="{AB61F6C5-46BD-4ACC-A19B-65E14A0AB187}" destId="{71F4059C-67EE-4059-AC2E-08523F91AAE9}" srcOrd="0" destOrd="0" presId="urn:microsoft.com/office/officeart/2008/layout/VerticalAccentList"/>
    <dgm:cxn modelId="{03FAFA5A-C750-4703-BFE8-83DA521D8F60}" type="presParOf" srcId="{AB61F6C5-46BD-4ACC-A19B-65E14A0AB187}" destId="{997224F0-71DF-45AB-8215-403DFD8DFE08}" srcOrd="1" destOrd="0" presId="urn:microsoft.com/office/officeart/2008/layout/VerticalAccentList"/>
    <dgm:cxn modelId="{E66925B2-1BEF-4FF7-B8AC-CE37FDAF3AFE}" type="presParOf" srcId="{AB61F6C5-46BD-4ACC-A19B-65E14A0AB187}" destId="{FC800AB5-F4DF-446D-9399-568ABF98A7A4}" srcOrd="2" destOrd="0" presId="urn:microsoft.com/office/officeart/2008/layout/VerticalAccentList"/>
    <dgm:cxn modelId="{1A2A63FB-BBB5-4E5C-8FF4-9EC77A899AD8}" type="presParOf" srcId="{AB61F6C5-46BD-4ACC-A19B-65E14A0AB187}" destId="{BD579199-F84B-454F-B4D8-02F0DB6F1340}" srcOrd="3" destOrd="0" presId="urn:microsoft.com/office/officeart/2008/layout/VerticalAccentList"/>
    <dgm:cxn modelId="{7F000FDB-CD1E-47BD-8519-113EEC53E4B8}" type="presParOf" srcId="{AB61F6C5-46BD-4ACC-A19B-65E14A0AB187}" destId="{D12A5006-BE3C-4EA7-A483-FDFBE196CF5C}" srcOrd="4" destOrd="0" presId="urn:microsoft.com/office/officeart/2008/layout/VerticalAccentList"/>
    <dgm:cxn modelId="{BC4F55D4-D44F-489F-8880-3D0E5F1474CB}" type="presParOf" srcId="{AB61F6C5-46BD-4ACC-A19B-65E14A0AB187}" destId="{BF896072-6310-4EA1-86C4-80B410754E9D}" srcOrd="5" destOrd="0" presId="urn:microsoft.com/office/officeart/2008/layout/VerticalAccentList"/>
    <dgm:cxn modelId="{CEB5DBC9-2B5E-4929-B0BF-5A2E3659B6E0}" type="presParOf" srcId="{AB61F6C5-46BD-4ACC-A19B-65E14A0AB187}" destId="{3155D537-02F2-4558-932E-16BF4A31EE2F}" srcOrd="6" destOrd="0" presId="urn:microsoft.com/office/officeart/2008/layout/VerticalAccentList"/>
    <dgm:cxn modelId="{1E26EBBA-46CA-4A36-8658-2F665FD836B4}" type="presParOf" srcId="{AB61F6C5-46BD-4ACC-A19B-65E14A0AB187}" destId="{F5BDFD82-408E-44D2-A32C-F7F7579D6868}" srcOrd="7" destOrd="0" presId="urn:microsoft.com/office/officeart/2008/layout/VerticalAccentList"/>
    <dgm:cxn modelId="{34A8275E-5353-4847-AA05-EEF7CD1FA8B8}" type="presParOf" srcId="{14908C15-BB66-4F30-AC12-C61477DBFBB0}" destId="{FC9EE82C-DED0-414F-A64A-246755A68B29}" srcOrd="8" destOrd="0" presId="urn:microsoft.com/office/officeart/2008/layout/VerticalAccentList"/>
    <dgm:cxn modelId="{030FEE04-99DE-421B-8834-5155B8DF70C8}" type="presParOf" srcId="{14908C15-BB66-4F30-AC12-C61477DBFBB0}" destId="{B052E3F2-69C6-4843-B5D7-3B65B5D3F2CE}" srcOrd="9" destOrd="0" presId="urn:microsoft.com/office/officeart/2008/layout/VerticalAccentList"/>
    <dgm:cxn modelId="{C6C46356-1B82-46C2-BCAC-28EF50787164}" type="presParOf" srcId="{B052E3F2-69C6-4843-B5D7-3B65B5D3F2CE}" destId="{509C8892-4549-4398-92E9-AD3178937A0C}" srcOrd="0" destOrd="0" presId="urn:microsoft.com/office/officeart/2008/layout/VerticalAccentList"/>
    <dgm:cxn modelId="{CAE360EC-16F7-48BD-A5D6-2CCB546E2EC7}" type="presParOf" srcId="{14908C15-BB66-4F30-AC12-C61477DBFBB0}" destId="{846E35EE-B69D-4865-92C2-0120E5D4DEF1}" srcOrd="10" destOrd="0" presId="urn:microsoft.com/office/officeart/2008/layout/VerticalAccentList"/>
    <dgm:cxn modelId="{63CE0457-70FD-4BE7-A6B0-2D3C1910A8EB}" type="presParOf" srcId="{846E35EE-B69D-4865-92C2-0120E5D4DEF1}" destId="{5B2D5EE1-133C-45E9-BC1F-CBBC9139E1C1}" srcOrd="0" destOrd="0" presId="urn:microsoft.com/office/officeart/2008/layout/VerticalAccentList"/>
    <dgm:cxn modelId="{0DD552EB-B432-440B-88A0-7426F0687326}" type="presParOf" srcId="{846E35EE-B69D-4865-92C2-0120E5D4DEF1}" destId="{FB733D37-5FF1-4320-884B-11B3C573964B}" srcOrd="1" destOrd="0" presId="urn:microsoft.com/office/officeart/2008/layout/VerticalAccentList"/>
    <dgm:cxn modelId="{43E31E41-78BF-4F22-8A33-E5FDC329AF8B}" type="presParOf" srcId="{846E35EE-B69D-4865-92C2-0120E5D4DEF1}" destId="{6417A947-E315-40BD-9FC1-A027671BB3ED}" srcOrd="2" destOrd="0" presId="urn:microsoft.com/office/officeart/2008/layout/VerticalAccentList"/>
    <dgm:cxn modelId="{35E6E90F-6C9A-4934-B12E-5A0DE0C960EF}" type="presParOf" srcId="{846E35EE-B69D-4865-92C2-0120E5D4DEF1}" destId="{EBAE7E98-4055-49D8-A19B-226540C50A04}" srcOrd="3" destOrd="0" presId="urn:microsoft.com/office/officeart/2008/layout/VerticalAccentList"/>
    <dgm:cxn modelId="{7029EB6B-CA85-43A9-A401-4CCC6413E7E9}" type="presParOf" srcId="{846E35EE-B69D-4865-92C2-0120E5D4DEF1}" destId="{11836409-3F67-4961-8155-4149A1DEFAE8}" srcOrd="4" destOrd="0" presId="urn:microsoft.com/office/officeart/2008/layout/VerticalAccentList"/>
    <dgm:cxn modelId="{EDDE8DC4-BBEF-4EA5-AA07-5D01FAB9E705}" type="presParOf" srcId="{846E35EE-B69D-4865-92C2-0120E5D4DEF1}" destId="{86256CEB-A33F-4EC6-A386-A11C224E7B4C}" srcOrd="5" destOrd="0" presId="urn:microsoft.com/office/officeart/2008/layout/VerticalAccentList"/>
    <dgm:cxn modelId="{74110CE0-5E58-4971-A624-77FAAF5701F4}" type="presParOf" srcId="{846E35EE-B69D-4865-92C2-0120E5D4DEF1}" destId="{25098B54-8076-46C7-A518-7A4C5370A0AE}" srcOrd="6" destOrd="0" presId="urn:microsoft.com/office/officeart/2008/layout/VerticalAccentList"/>
    <dgm:cxn modelId="{367B840E-90ED-4388-ADBF-CEA8EC437F34}"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46F5D9-081D-464F-90E0-ECDCF27E5E0A}" type="doc">
      <dgm:prSet loTypeId="urn:microsoft.com/office/officeart/2005/8/layout/equation1" loCatId="process" qsTypeId="urn:microsoft.com/office/officeart/2005/8/quickstyle/simple1" qsCatId="simple" csTypeId="urn:microsoft.com/office/officeart/2005/8/colors/accent1_2" csCatId="accent1" phldr="1"/>
      <dgm:spPr/>
    </dgm:pt>
    <dgm:pt modelId="{F52648C9-4259-4718-BD1C-01741F5B5D18}">
      <dgm:prSet phldrT="[Text]" custT="1"/>
      <dgm:spPr/>
      <dgm:t>
        <a:bodyPr/>
        <a:lstStyle/>
        <a:p>
          <a:r>
            <a:rPr lang="en-US" sz="2000" b="1" dirty="0" smtClean="0">
              <a:latin typeface="Arial" pitchFamily="34" charset="0"/>
              <a:cs typeface="Arial" pitchFamily="34" charset="0"/>
            </a:rPr>
            <a:t>Initialize</a:t>
          </a:r>
          <a:endParaRPr lang="en-US" sz="2000" b="1" dirty="0">
            <a:latin typeface="Arial" pitchFamily="34" charset="0"/>
            <a:cs typeface="Arial" pitchFamily="34" charset="0"/>
          </a:endParaRPr>
        </a:p>
      </dgm:t>
    </dgm:pt>
    <dgm:pt modelId="{401226A0-2B8D-47FD-AC14-1485820E411F}" type="parTrans" cxnId="{947EF290-B316-47E7-812B-618812C79CC8}">
      <dgm:prSet/>
      <dgm:spPr/>
      <dgm:t>
        <a:bodyPr/>
        <a:lstStyle/>
        <a:p>
          <a:endParaRPr lang="en-US"/>
        </a:p>
      </dgm:t>
    </dgm:pt>
    <dgm:pt modelId="{CF545D50-5BFE-4D66-9CF1-5A04712D98DF}" type="sibTrans" cxnId="{947EF290-B316-47E7-812B-618812C79CC8}">
      <dgm:prSet custT="1"/>
      <dgm:spPr/>
      <dgm:t>
        <a:bodyPr/>
        <a:lstStyle/>
        <a:p>
          <a:endParaRPr lang="en-US" sz="2000"/>
        </a:p>
      </dgm:t>
    </dgm:pt>
    <dgm:pt modelId="{41A9DAFB-D7B5-4F2A-BC46-A686A7EDD735}">
      <dgm:prSet phldrT="[Text]" custT="1"/>
      <dgm:spPr/>
      <dgm:t>
        <a:bodyPr/>
        <a:lstStyle/>
        <a:p>
          <a:r>
            <a:rPr lang="en-US" sz="2000" b="1" dirty="0" smtClean="0"/>
            <a:t>Iterate</a:t>
          </a:r>
          <a:endParaRPr lang="en-US" sz="2000" b="1" dirty="0"/>
        </a:p>
      </dgm:t>
    </dgm:pt>
    <dgm:pt modelId="{EA72CEAF-9BAA-4A69-9E56-9544A3519AFF}" type="parTrans" cxnId="{6DF1D514-A3ED-44B5-9DB4-40A4A7D14E1A}">
      <dgm:prSet/>
      <dgm:spPr/>
      <dgm:t>
        <a:bodyPr/>
        <a:lstStyle/>
        <a:p>
          <a:endParaRPr lang="en-US"/>
        </a:p>
      </dgm:t>
    </dgm:pt>
    <dgm:pt modelId="{6A5808C8-22CE-4EC6-9E7E-9CF5C101FB64}" type="sibTrans" cxnId="{6DF1D514-A3ED-44B5-9DB4-40A4A7D14E1A}">
      <dgm:prSet custT="1"/>
      <dgm:spPr/>
      <dgm:t>
        <a:bodyPr/>
        <a:lstStyle/>
        <a:p>
          <a:endParaRPr lang="en-US" sz="2000"/>
        </a:p>
      </dgm:t>
    </dgm:pt>
    <dgm:pt modelId="{8FC379A0-6356-4C1C-982B-A5D309F8E77A}">
      <dgm:prSet phldrT="[Text]" custT="1"/>
      <dgm:spPr/>
      <dgm:t>
        <a:bodyPr/>
        <a:lstStyle/>
        <a:p>
          <a:r>
            <a:rPr lang="en-US" sz="2000" b="1" dirty="0" smtClean="0"/>
            <a:t>Terminate</a:t>
          </a:r>
          <a:endParaRPr lang="en-US" sz="2000" b="1" dirty="0"/>
        </a:p>
      </dgm:t>
    </dgm:pt>
    <dgm:pt modelId="{C9719B9A-A1A4-438A-9428-973A1AECC930}" type="parTrans" cxnId="{B8BA1BBA-A3B4-4320-AFAD-6C29074C12BD}">
      <dgm:prSet/>
      <dgm:spPr/>
      <dgm:t>
        <a:bodyPr/>
        <a:lstStyle/>
        <a:p>
          <a:endParaRPr lang="en-US"/>
        </a:p>
      </dgm:t>
    </dgm:pt>
    <dgm:pt modelId="{5AB95317-D29D-4784-BE1D-5B0C26C7D75F}" type="sibTrans" cxnId="{B8BA1BBA-A3B4-4320-AFAD-6C29074C12BD}">
      <dgm:prSet custT="1"/>
      <dgm:spPr/>
      <dgm:t>
        <a:bodyPr/>
        <a:lstStyle/>
        <a:p>
          <a:endParaRPr lang="en-US" sz="2000"/>
        </a:p>
      </dgm:t>
    </dgm:pt>
    <dgm:pt modelId="{51B1E7C9-438A-402E-99B8-FFB99598C38C}">
      <dgm:prSet phldrT="[Text]" custT="1"/>
      <dgm:spPr/>
      <dgm:t>
        <a:bodyPr/>
        <a:lstStyle/>
        <a:p>
          <a:r>
            <a:rPr lang="en-US" sz="2000" b="1" dirty="0" smtClean="0"/>
            <a:t>User-defined aggregation Function</a:t>
          </a:r>
          <a:endParaRPr lang="en-US" sz="2000" b="1" dirty="0"/>
        </a:p>
      </dgm:t>
    </dgm:pt>
    <dgm:pt modelId="{1528F317-F30D-4505-9E36-C344C46638D4}" type="parTrans" cxnId="{F780BAD1-913A-4162-B075-BE969D1B523A}">
      <dgm:prSet/>
      <dgm:spPr/>
      <dgm:t>
        <a:bodyPr/>
        <a:lstStyle/>
        <a:p>
          <a:endParaRPr lang="en-US"/>
        </a:p>
      </dgm:t>
    </dgm:pt>
    <dgm:pt modelId="{84648427-29C1-4C4C-A40C-78674EA434E4}" type="sibTrans" cxnId="{F780BAD1-913A-4162-B075-BE969D1B523A}">
      <dgm:prSet/>
      <dgm:spPr/>
      <dgm:t>
        <a:bodyPr/>
        <a:lstStyle/>
        <a:p>
          <a:endParaRPr lang="en-US"/>
        </a:p>
      </dgm:t>
    </dgm:pt>
    <dgm:pt modelId="{7253FD18-4C2F-4852-9B74-946AB0DA1FB3}" type="pres">
      <dgm:prSet presAssocID="{7046F5D9-081D-464F-90E0-ECDCF27E5E0A}" presName="linearFlow" presStyleCnt="0">
        <dgm:presLayoutVars>
          <dgm:dir/>
          <dgm:resizeHandles val="exact"/>
        </dgm:presLayoutVars>
      </dgm:prSet>
      <dgm:spPr/>
    </dgm:pt>
    <dgm:pt modelId="{EC68E6B4-D892-41AC-A71A-FEF97AE6836F}" type="pres">
      <dgm:prSet presAssocID="{F52648C9-4259-4718-BD1C-01741F5B5D18}" presName="node" presStyleLbl="node1" presStyleIdx="0" presStyleCnt="4" custScaleX="191970" custScaleY="191876" custLinFactX="1054" custLinFactNeighborX="100000" custLinFactNeighborY="-2417">
        <dgm:presLayoutVars>
          <dgm:bulletEnabled val="1"/>
        </dgm:presLayoutVars>
      </dgm:prSet>
      <dgm:spPr/>
      <dgm:t>
        <a:bodyPr/>
        <a:lstStyle/>
        <a:p>
          <a:endParaRPr lang="en-US"/>
        </a:p>
      </dgm:t>
    </dgm:pt>
    <dgm:pt modelId="{345FE423-3F94-4968-A8B1-6C6C619CB1DB}" type="pres">
      <dgm:prSet presAssocID="{CF545D50-5BFE-4D66-9CF1-5A04712D98DF}" presName="spacerL" presStyleCnt="0"/>
      <dgm:spPr/>
    </dgm:pt>
    <dgm:pt modelId="{96A2C2DB-2D52-4E8C-ABCF-0B7DCF349B4A}" type="pres">
      <dgm:prSet presAssocID="{CF545D50-5BFE-4D66-9CF1-5A04712D98DF}" presName="sibTrans" presStyleLbl="sibTrans2D1" presStyleIdx="0" presStyleCnt="3" custScaleX="82471" custScaleY="82471" custLinFactNeighborX="28211"/>
      <dgm:spPr/>
      <dgm:t>
        <a:bodyPr/>
        <a:lstStyle/>
        <a:p>
          <a:endParaRPr lang="en-US"/>
        </a:p>
      </dgm:t>
    </dgm:pt>
    <dgm:pt modelId="{9B6A2E5D-6785-44B3-B5E9-2DAAF0F097F7}" type="pres">
      <dgm:prSet presAssocID="{CF545D50-5BFE-4D66-9CF1-5A04712D98DF}" presName="spacerR" presStyleCnt="0"/>
      <dgm:spPr/>
    </dgm:pt>
    <dgm:pt modelId="{B33F1FC7-624D-4195-96BB-7FD19D11B713}" type="pres">
      <dgm:prSet presAssocID="{41A9DAFB-D7B5-4F2A-BC46-A686A7EDD735}" presName="node" presStyleLbl="node1" presStyleIdx="1" presStyleCnt="4" custScaleX="190461" custScaleY="190461" custLinFactNeighborX="-72732" custLinFactNeighborY="2872">
        <dgm:presLayoutVars>
          <dgm:bulletEnabled val="1"/>
        </dgm:presLayoutVars>
      </dgm:prSet>
      <dgm:spPr/>
      <dgm:t>
        <a:bodyPr/>
        <a:lstStyle/>
        <a:p>
          <a:endParaRPr lang="en-US"/>
        </a:p>
      </dgm:t>
    </dgm:pt>
    <dgm:pt modelId="{417DC57F-1432-4C18-B6E9-E1AFC637D549}" type="pres">
      <dgm:prSet presAssocID="{6A5808C8-22CE-4EC6-9E7E-9CF5C101FB64}" presName="spacerL" presStyleCnt="0"/>
      <dgm:spPr/>
    </dgm:pt>
    <dgm:pt modelId="{A6F6D2B2-F9EA-4EC7-80BE-C2EA0FE61013}" type="pres">
      <dgm:prSet presAssocID="{6A5808C8-22CE-4EC6-9E7E-9CF5C101FB64}" presName="sibTrans" presStyleLbl="sibTrans2D1" presStyleIdx="1" presStyleCnt="3" custScaleX="74085" custScaleY="74085" custLinFactNeighborX="-45597" custLinFactNeighborY="5500"/>
      <dgm:spPr/>
      <dgm:t>
        <a:bodyPr/>
        <a:lstStyle/>
        <a:p>
          <a:endParaRPr lang="en-US"/>
        </a:p>
      </dgm:t>
    </dgm:pt>
    <dgm:pt modelId="{AF0CFE38-AE33-4356-9471-A395C5AB5796}" type="pres">
      <dgm:prSet presAssocID="{6A5808C8-22CE-4EC6-9E7E-9CF5C101FB64}" presName="spacerR" presStyleCnt="0"/>
      <dgm:spPr/>
    </dgm:pt>
    <dgm:pt modelId="{18308F16-5697-4DF8-85E3-826A17A3A6C7}" type="pres">
      <dgm:prSet presAssocID="{8FC379A0-6356-4C1C-982B-A5D309F8E77A}" presName="node" presStyleLbl="node1" presStyleIdx="2" presStyleCnt="4" custScaleX="277624" custScaleY="277624" custLinFactX="-8427" custLinFactNeighborX="-100000" custLinFactNeighborY="1477">
        <dgm:presLayoutVars>
          <dgm:bulletEnabled val="1"/>
        </dgm:presLayoutVars>
      </dgm:prSet>
      <dgm:spPr/>
      <dgm:t>
        <a:bodyPr/>
        <a:lstStyle/>
        <a:p>
          <a:endParaRPr lang="en-US"/>
        </a:p>
      </dgm:t>
    </dgm:pt>
    <dgm:pt modelId="{E3EAC087-9CFC-47F0-96B3-B8784A3F5DCF}" type="pres">
      <dgm:prSet presAssocID="{5AB95317-D29D-4784-BE1D-5B0C26C7D75F}" presName="spacerL" presStyleCnt="0"/>
      <dgm:spPr/>
    </dgm:pt>
    <dgm:pt modelId="{64C221EF-208B-4309-A71C-A95802B3B97E}" type="pres">
      <dgm:prSet presAssocID="{5AB95317-D29D-4784-BE1D-5B0C26C7D75F}" presName="sibTrans" presStyleLbl="sibTrans2D1" presStyleIdx="2" presStyleCnt="3" custScaleX="65795" custScaleY="65795" custLinFactX="-12649" custLinFactNeighborX="-100000" custLinFactNeighborY="685"/>
      <dgm:spPr/>
      <dgm:t>
        <a:bodyPr/>
        <a:lstStyle/>
        <a:p>
          <a:endParaRPr lang="en-US"/>
        </a:p>
      </dgm:t>
    </dgm:pt>
    <dgm:pt modelId="{C159DC5E-6F67-4EFA-8461-A4700952AD40}" type="pres">
      <dgm:prSet presAssocID="{5AB95317-D29D-4784-BE1D-5B0C26C7D75F}" presName="spacerR" presStyleCnt="0"/>
      <dgm:spPr/>
    </dgm:pt>
    <dgm:pt modelId="{8A1020B5-855A-4699-94B9-05228CFACC64}" type="pres">
      <dgm:prSet presAssocID="{51B1E7C9-438A-402E-99B8-FFB99598C38C}" presName="node" presStyleLbl="node1" presStyleIdx="3" presStyleCnt="4" custScaleX="320177" custScaleY="320177" custLinFactX="-909" custLinFactNeighborX="-100000">
        <dgm:presLayoutVars>
          <dgm:bulletEnabled val="1"/>
        </dgm:presLayoutVars>
      </dgm:prSet>
      <dgm:spPr/>
      <dgm:t>
        <a:bodyPr/>
        <a:lstStyle/>
        <a:p>
          <a:endParaRPr lang="en-US"/>
        </a:p>
      </dgm:t>
    </dgm:pt>
  </dgm:ptLst>
  <dgm:cxnLst>
    <dgm:cxn modelId="{CFBDDCB4-C2AB-41C7-9448-B52E69418542}" type="presOf" srcId="{F52648C9-4259-4718-BD1C-01741F5B5D18}" destId="{EC68E6B4-D892-41AC-A71A-FEF97AE6836F}" srcOrd="0" destOrd="0" presId="urn:microsoft.com/office/officeart/2005/8/layout/equation1"/>
    <dgm:cxn modelId="{3E89A99F-B346-4092-97B8-B308C8975B36}" type="presOf" srcId="{5AB95317-D29D-4784-BE1D-5B0C26C7D75F}" destId="{64C221EF-208B-4309-A71C-A95802B3B97E}" srcOrd="0" destOrd="0" presId="urn:microsoft.com/office/officeart/2005/8/layout/equation1"/>
    <dgm:cxn modelId="{B8BA1BBA-A3B4-4320-AFAD-6C29074C12BD}" srcId="{7046F5D9-081D-464F-90E0-ECDCF27E5E0A}" destId="{8FC379A0-6356-4C1C-982B-A5D309F8E77A}" srcOrd="2" destOrd="0" parTransId="{C9719B9A-A1A4-438A-9428-973A1AECC930}" sibTransId="{5AB95317-D29D-4784-BE1D-5B0C26C7D75F}"/>
    <dgm:cxn modelId="{F780BAD1-913A-4162-B075-BE969D1B523A}" srcId="{7046F5D9-081D-464F-90E0-ECDCF27E5E0A}" destId="{51B1E7C9-438A-402E-99B8-FFB99598C38C}" srcOrd="3" destOrd="0" parTransId="{1528F317-F30D-4505-9E36-C344C46638D4}" sibTransId="{84648427-29C1-4C4C-A40C-78674EA434E4}"/>
    <dgm:cxn modelId="{947EF290-B316-47E7-812B-618812C79CC8}" srcId="{7046F5D9-081D-464F-90E0-ECDCF27E5E0A}" destId="{F52648C9-4259-4718-BD1C-01741F5B5D18}" srcOrd="0" destOrd="0" parTransId="{401226A0-2B8D-47FD-AC14-1485820E411F}" sibTransId="{CF545D50-5BFE-4D66-9CF1-5A04712D98DF}"/>
    <dgm:cxn modelId="{DBC57562-4B36-4E81-961C-017F025CF9EE}" type="presOf" srcId="{CF545D50-5BFE-4D66-9CF1-5A04712D98DF}" destId="{96A2C2DB-2D52-4E8C-ABCF-0B7DCF349B4A}" srcOrd="0" destOrd="0" presId="urn:microsoft.com/office/officeart/2005/8/layout/equation1"/>
    <dgm:cxn modelId="{163D9D0D-F9E5-4F29-BA53-5C6F773C3886}" type="presOf" srcId="{7046F5D9-081D-464F-90E0-ECDCF27E5E0A}" destId="{7253FD18-4C2F-4852-9B74-946AB0DA1FB3}" srcOrd="0" destOrd="0" presId="urn:microsoft.com/office/officeart/2005/8/layout/equation1"/>
    <dgm:cxn modelId="{6DF1D514-A3ED-44B5-9DB4-40A4A7D14E1A}" srcId="{7046F5D9-081D-464F-90E0-ECDCF27E5E0A}" destId="{41A9DAFB-D7B5-4F2A-BC46-A686A7EDD735}" srcOrd="1" destOrd="0" parTransId="{EA72CEAF-9BAA-4A69-9E56-9544A3519AFF}" sibTransId="{6A5808C8-22CE-4EC6-9E7E-9CF5C101FB64}"/>
    <dgm:cxn modelId="{0EF7EB36-C76D-4CD9-A061-743EB4FA8212}" type="presOf" srcId="{6A5808C8-22CE-4EC6-9E7E-9CF5C101FB64}" destId="{A6F6D2B2-F9EA-4EC7-80BE-C2EA0FE61013}" srcOrd="0" destOrd="0" presId="urn:microsoft.com/office/officeart/2005/8/layout/equation1"/>
    <dgm:cxn modelId="{D9BB8E8F-E987-4BE3-8796-BF09E26174B6}" type="presOf" srcId="{8FC379A0-6356-4C1C-982B-A5D309F8E77A}" destId="{18308F16-5697-4DF8-85E3-826A17A3A6C7}" srcOrd="0" destOrd="0" presId="urn:microsoft.com/office/officeart/2005/8/layout/equation1"/>
    <dgm:cxn modelId="{4AE667D8-211D-4A7E-A131-26C68333478A}" type="presOf" srcId="{51B1E7C9-438A-402E-99B8-FFB99598C38C}" destId="{8A1020B5-855A-4699-94B9-05228CFACC64}" srcOrd="0" destOrd="0" presId="urn:microsoft.com/office/officeart/2005/8/layout/equation1"/>
    <dgm:cxn modelId="{BCB85CAF-CFA2-4CD6-ABBF-B91D7BBDCE5B}" type="presOf" srcId="{41A9DAFB-D7B5-4F2A-BC46-A686A7EDD735}" destId="{B33F1FC7-624D-4195-96BB-7FD19D11B713}" srcOrd="0" destOrd="0" presId="urn:microsoft.com/office/officeart/2005/8/layout/equation1"/>
    <dgm:cxn modelId="{F86C94B4-9019-4E0F-ABB8-2AB6B1940C06}" type="presParOf" srcId="{7253FD18-4C2F-4852-9B74-946AB0DA1FB3}" destId="{EC68E6B4-D892-41AC-A71A-FEF97AE6836F}" srcOrd="0" destOrd="0" presId="urn:microsoft.com/office/officeart/2005/8/layout/equation1"/>
    <dgm:cxn modelId="{8C75F73E-3F88-4402-AA48-C99C2BCFC225}" type="presParOf" srcId="{7253FD18-4C2F-4852-9B74-946AB0DA1FB3}" destId="{345FE423-3F94-4968-A8B1-6C6C619CB1DB}" srcOrd="1" destOrd="0" presId="urn:microsoft.com/office/officeart/2005/8/layout/equation1"/>
    <dgm:cxn modelId="{E9A61D44-4191-4F09-BB06-32D68DB28B55}" type="presParOf" srcId="{7253FD18-4C2F-4852-9B74-946AB0DA1FB3}" destId="{96A2C2DB-2D52-4E8C-ABCF-0B7DCF349B4A}" srcOrd="2" destOrd="0" presId="urn:microsoft.com/office/officeart/2005/8/layout/equation1"/>
    <dgm:cxn modelId="{ECE8D782-9A82-4E8E-A1D2-7D3B76A9D4F4}" type="presParOf" srcId="{7253FD18-4C2F-4852-9B74-946AB0DA1FB3}" destId="{9B6A2E5D-6785-44B3-B5E9-2DAAF0F097F7}" srcOrd="3" destOrd="0" presId="urn:microsoft.com/office/officeart/2005/8/layout/equation1"/>
    <dgm:cxn modelId="{D4F67D16-5E48-45F6-AC9D-F9469A2E0D23}" type="presParOf" srcId="{7253FD18-4C2F-4852-9B74-946AB0DA1FB3}" destId="{B33F1FC7-624D-4195-96BB-7FD19D11B713}" srcOrd="4" destOrd="0" presId="urn:microsoft.com/office/officeart/2005/8/layout/equation1"/>
    <dgm:cxn modelId="{27CF3214-794A-492D-8824-901FDE8AB67A}" type="presParOf" srcId="{7253FD18-4C2F-4852-9B74-946AB0DA1FB3}" destId="{417DC57F-1432-4C18-B6E9-E1AFC637D549}" srcOrd="5" destOrd="0" presId="urn:microsoft.com/office/officeart/2005/8/layout/equation1"/>
    <dgm:cxn modelId="{F96F9AF3-8315-46B9-A032-DD72D9CED731}" type="presParOf" srcId="{7253FD18-4C2F-4852-9B74-946AB0DA1FB3}" destId="{A6F6D2B2-F9EA-4EC7-80BE-C2EA0FE61013}" srcOrd="6" destOrd="0" presId="urn:microsoft.com/office/officeart/2005/8/layout/equation1"/>
    <dgm:cxn modelId="{548906E1-EE47-4F48-B814-05BBEAA3DFD2}" type="presParOf" srcId="{7253FD18-4C2F-4852-9B74-946AB0DA1FB3}" destId="{AF0CFE38-AE33-4356-9471-A395C5AB5796}" srcOrd="7" destOrd="0" presId="urn:microsoft.com/office/officeart/2005/8/layout/equation1"/>
    <dgm:cxn modelId="{44E83216-8F15-405C-91CC-7A6FE5FED926}" type="presParOf" srcId="{7253FD18-4C2F-4852-9B74-946AB0DA1FB3}" destId="{18308F16-5697-4DF8-85E3-826A17A3A6C7}" srcOrd="8" destOrd="0" presId="urn:microsoft.com/office/officeart/2005/8/layout/equation1"/>
    <dgm:cxn modelId="{6948CAB2-EDA4-4E7E-83BE-52CBAF7CAC79}" type="presParOf" srcId="{7253FD18-4C2F-4852-9B74-946AB0DA1FB3}" destId="{E3EAC087-9CFC-47F0-96B3-B8784A3F5DCF}" srcOrd="9" destOrd="0" presId="urn:microsoft.com/office/officeart/2005/8/layout/equation1"/>
    <dgm:cxn modelId="{6C017DA1-1AC0-46CC-B012-76170B65E40F}" type="presParOf" srcId="{7253FD18-4C2F-4852-9B74-946AB0DA1FB3}" destId="{64C221EF-208B-4309-A71C-A95802B3B97E}" srcOrd="10" destOrd="0" presId="urn:microsoft.com/office/officeart/2005/8/layout/equation1"/>
    <dgm:cxn modelId="{0E22C1B8-CAEC-44C6-BA62-ED25C3231E69}" type="presParOf" srcId="{7253FD18-4C2F-4852-9B74-946AB0DA1FB3}" destId="{C159DC5E-6F67-4EFA-8461-A4700952AD40}" srcOrd="11" destOrd="0" presId="urn:microsoft.com/office/officeart/2005/8/layout/equation1"/>
    <dgm:cxn modelId="{754DB352-A6AB-4320-96BF-8B56927A2E39}" type="presParOf" srcId="{7253FD18-4C2F-4852-9B74-946AB0DA1FB3}" destId="{8A1020B5-855A-4699-94B9-05228CFACC6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custLinFactNeighborY="-14291">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245557F1-90C3-46DC-A578-BE86395566CB}" srcId="{5678A001-CD7B-4726-93AB-0A230AE43D81}" destId="{60C5C136-493D-438D-9E14-86FDAD7D00FF}" srcOrd="0" destOrd="0" parTransId="{D670BDC4-5D45-42D2-9078-C9DCEF9EBF04}" sibTransId="{817B888A-06A5-4163-AD94-58760146B6D2}"/>
    <dgm:cxn modelId="{7AE524D3-F4CC-4540-8CE8-E861ADCC8BC1}" type="presOf" srcId="{D5E626F8-64A3-4AE8-88C6-305AF28BCF0B}" destId="{C5CF1469-192B-42A9-9A5B-0C8C20204911}" srcOrd="0" destOrd="0" presId="urn:microsoft.com/office/officeart/2008/layout/VerticalAccentList"/>
    <dgm:cxn modelId="{69ECE88D-815B-4961-A238-BF664F15F8C1}" srcId="{E8D1F294-E5CA-420D-ABBD-D05B6ADEB693}" destId="{C612C8BF-3B9E-42EF-9ADF-5DBB6125F9A5}" srcOrd="2" destOrd="0" parTransId="{BF2F5222-E48D-4212-B1F4-14E011B4CB2A}" sibTransId="{3F5625E1-5BF0-46DF-B2D1-5D77ACA78E5E}"/>
    <dgm:cxn modelId="{1A372ECD-9ED9-40B0-8385-B90CE5C44B46}" srcId="{E8D1F294-E5CA-420D-ABBD-D05B6ADEB693}" destId="{5678A001-CD7B-4726-93AB-0A230AE43D81}" srcOrd="1" destOrd="0" parTransId="{48F17E7A-30CD-45FF-BA66-D3331BF35ACD}" sibTransId="{9A3C2436-EA12-47A2-ACAE-DF22AC023FAF}"/>
    <dgm:cxn modelId="{B3EC6D4F-875D-41BD-998E-0D9932415EF6}" type="presOf" srcId="{BA2753EF-E6C7-41E2-BC12-08A22AFAF5CD}" destId="{7B8888AD-9EB3-4431-8311-9968F05D6D3C}" srcOrd="0" destOrd="0" presId="urn:microsoft.com/office/officeart/2008/layout/VerticalAccentList"/>
    <dgm:cxn modelId="{F24F08F6-17D3-49B3-8884-735D7AE00EE3}" type="presOf" srcId="{C612C8BF-3B9E-42EF-9ADF-5DBB6125F9A5}" destId="{CEA7449F-1D7E-490D-9405-D74DAD181135}" srcOrd="0" destOrd="0" presId="urn:microsoft.com/office/officeart/2008/layout/VerticalAccentList"/>
    <dgm:cxn modelId="{236B5A83-07C6-450C-A55E-21FDA8BCC77D}" type="presOf" srcId="{60C5C136-493D-438D-9E14-86FDAD7D00FF}" destId="{EB96FAAF-6D7A-484F-975A-15E003117CF6}" srcOrd="0" destOrd="0" presId="urn:microsoft.com/office/officeart/2008/layout/VerticalAccentList"/>
    <dgm:cxn modelId="{3E368280-4DA8-4DB4-9A6A-F3AC35D5EC21}" srcId="{E8D1F294-E5CA-420D-ABBD-D05B6ADEB693}" destId="{D5E626F8-64A3-4AE8-88C6-305AF28BCF0B}" srcOrd="0" destOrd="0" parTransId="{3172BF94-79F3-4B9A-B4D6-4648C441F4B9}" sibTransId="{9DFEDE8E-70E0-4092-B607-E48891FCAFE7}"/>
    <dgm:cxn modelId="{1F167403-9B6E-4DC6-B7D4-9C24E2783135}" type="presOf" srcId="{5678A001-CD7B-4726-93AB-0A230AE43D81}" destId="{99E1BE03-E583-4B01-9F24-F1F144B30486}" srcOrd="0" destOrd="0" presId="urn:microsoft.com/office/officeart/2008/layout/VerticalAccentList"/>
    <dgm:cxn modelId="{D5DCC39B-D802-4158-8596-BAF401140363}" type="presOf" srcId="{6CF1AB4E-E4C1-4185-B4B3-405C76FA2DD5}" destId="{4BB7BA04-58FF-4333-97A8-47C1454422C6}" srcOrd="0" destOrd="0" presId="urn:microsoft.com/office/officeart/2008/layout/VerticalAccentList"/>
    <dgm:cxn modelId="{15931AF8-70DF-41D1-98BC-34F097D73E3D}" srcId="{D5E626F8-64A3-4AE8-88C6-305AF28BCF0B}" destId="{BA2753EF-E6C7-41E2-BC12-08A22AFAF5CD}" srcOrd="0" destOrd="0" parTransId="{9B7A6592-F79C-4680-A13F-4F8F32EE581F}" sibTransId="{79C764B8-3AF1-461B-B5F0-2A81FD805F82}"/>
    <dgm:cxn modelId="{56FE6DC7-B9A6-4767-8212-001D9E3EED21}" type="presOf" srcId="{E8D1F294-E5CA-420D-ABBD-D05B6ADEB693}" destId="{82F454E1-0C12-4FEE-8B90-E7DCA02A2FB8}" srcOrd="0" destOrd="0" presId="urn:microsoft.com/office/officeart/2008/layout/VerticalAccentList"/>
    <dgm:cxn modelId="{D7AC36E4-4B2E-4B2E-ADF9-E718E2F59526}" srcId="{C612C8BF-3B9E-42EF-9ADF-5DBB6125F9A5}" destId="{6CF1AB4E-E4C1-4185-B4B3-405C76FA2DD5}" srcOrd="0" destOrd="0" parTransId="{CB0BF9E9-12F0-4179-B622-B4686A817904}" sibTransId="{4E8B7B3B-ABD9-48C7-B5DD-2220FD4E9238}"/>
    <dgm:cxn modelId="{E1E54ECC-D99A-4150-A8E0-D056EF9005DA}" type="presParOf" srcId="{82F454E1-0C12-4FEE-8B90-E7DCA02A2FB8}" destId="{429BFAFA-E5AC-4098-9706-36F2BF392C40}" srcOrd="0" destOrd="0" presId="urn:microsoft.com/office/officeart/2008/layout/VerticalAccentList"/>
    <dgm:cxn modelId="{5D4C73B6-A51B-4DF7-BB42-E2821E657719}" type="presParOf" srcId="{429BFAFA-E5AC-4098-9706-36F2BF392C40}" destId="{C5CF1469-192B-42A9-9A5B-0C8C20204911}" srcOrd="0" destOrd="0" presId="urn:microsoft.com/office/officeart/2008/layout/VerticalAccentList"/>
    <dgm:cxn modelId="{03DDB2D1-1F01-45D1-AA35-5B2577E9E495}" type="presParOf" srcId="{82F454E1-0C12-4FEE-8B90-E7DCA02A2FB8}" destId="{0A733062-8273-4873-9E9B-4D3BD56295A6}" srcOrd="1" destOrd="0" presId="urn:microsoft.com/office/officeart/2008/layout/VerticalAccentList"/>
    <dgm:cxn modelId="{DAE808BB-2207-4382-9659-16E6ED97269E}" type="presParOf" srcId="{0A733062-8273-4873-9E9B-4D3BD56295A6}" destId="{D180D456-61E2-4116-BC49-BDE4803D70F4}" srcOrd="0" destOrd="0" presId="urn:microsoft.com/office/officeart/2008/layout/VerticalAccentList"/>
    <dgm:cxn modelId="{96CB0D20-CD98-4BAD-B72A-787177AE3691}" type="presParOf" srcId="{0A733062-8273-4873-9E9B-4D3BD56295A6}" destId="{CFF87982-7B70-4E63-A710-1AD8F29DF7CB}" srcOrd="1" destOrd="0" presId="urn:microsoft.com/office/officeart/2008/layout/VerticalAccentList"/>
    <dgm:cxn modelId="{FEDC5CFD-BD09-4C0A-8A7D-308730FA2916}" type="presParOf" srcId="{0A733062-8273-4873-9E9B-4D3BD56295A6}" destId="{05DAF625-0871-4B0A-8930-8736B0E12B75}" srcOrd="2" destOrd="0" presId="urn:microsoft.com/office/officeart/2008/layout/VerticalAccentList"/>
    <dgm:cxn modelId="{192FCD87-2025-4DD3-A30A-618A85D0E49C}" type="presParOf" srcId="{0A733062-8273-4873-9E9B-4D3BD56295A6}" destId="{D9447DD7-6F62-49A9-87D4-D4EC87F1F405}" srcOrd="3" destOrd="0" presId="urn:microsoft.com/office/officeart/2008/layout/VerticalAccentList"/>
    <dgm:cxn modelId="{CF28F743-0161-4A85-AB47-1BBE670FEF43}" type="presParOf" srcId="{0A733062-8273-4873-9E9B-4D3BD56295A6}" destId="{C20B0933-E2E8-4730-8176-60C49B3CA742}" srcOrd="4" destOrd="0" presId="urn:microsoft.com/office/officeart/2008/layout/VerticalAccentList"/>
    <dgm:cxn modelId="{483BC2DB-03D3-4072-AB9E-A056693E059E}" type="presParOf" srcId="{0A733062-8273-4873-9E9B-4D3BD56295A6}" destId="{30931C92-E831-475C-B618-73ECFDE5C465}" srcOrd="5" destOrd="0" presId="urn:microsoft.com/office/officeart/2008/layout/VerticalAccentList"/>
    <dgm:cxn modelId="{86C17744-7B2F-4EB4-872F-599EADB57DEA}" type="presParOf" srcId="{0A733062-8273-4873-9E9B-4D3BD56295A6}" destId="{564D7197-3620-4671-8F43-160EB959DCE4}" srcOrd="6" destOrd="0" presId="urn:microsoft.com/office/officeart/2008/layout/VerticalAccentList"/>
    <dgm:cxn modelId="{083B4419-CE24-4BE3-90B2-72D895878714}" type="presParOf" srcId="{0A733062-8273-4873-9E9B-4D3BD56295A6}" destId="{7B8888AD-9EB3-4431-8311-9968F05D6D3C}" srcOrd="7" destOrd="0" presId="urn:microsoft.com/office/officeart/2008/layout/VerticalAccentList"/>
    <dgm:cxn modelId="{4C69C0BB-291A-482D-A864-BF2079F1837F}" type="presParOf" srcId="{82F454E1-0C12-4FEE-8B90-E7DCA02A2FB8}" destId="{3911DB43-5F19-4F8A-8E69-38C3828CAA84}" srcOrd="2" destOrd="0" presId="urn:microsoft.com/office/officeart/2008/layout/VerticalAccentList"/>
    <dgm:cxn modelId="{6B50CAA3-14E7-452F-AB3A-49D5B534FFE1}" type="presParOf" srcId="{82F454E1-0C12-4FEE-8B90-E7DCA02A2FB8}" destId="{C48F84E2-A8C5-48CD-87D8-FFBA14134760}" srcOrd="3" destOrd="0" presId="urn:microsoft.com/office/officeart/2008/layout/VerticalAccentList"/>
    <dgm:cxn modelId="{21991A57-3841-48F7-865A-6E51B250AD86}" type="presParOf" srcId="{C48F84E2-A8C5-48CD-87D8-FFBA14134760}" destId="{99E1BE03-E583-4B01-9F24-F1F144B30486}" srcOrd="0" destOrd="0" presId="urn:microsoft.com/office/officeart/2008/layout/VerticalAccentList"/>
    <dgm:cxn modelId="{2FAF56C6-DC54-4CDA-8ED1-6433CE743AFF}" type="presParOf" srcId="{82F454E1-0C12-4FEE-8B90-E7DCA02A2FB8}" destId="{D6736C6E-46D0-44A3-8615-A50AA70B6EB2}" srcOrd="4" destOrd="0" presId="urn:microsoft.com/office/officeart/2008/layout/VerticalAccentList"/>
    <dgm:cxn modelId="{32004C68-F6A5-4FC4-AE93-FBDBC584ED39}" type="presParOf" srcId="{D6736C6E-46D0-44A3-8615-A50AA70B6EB2}" destId="{49882D7D-4B39-4D6D-987C-827213754B5B}" srcOrd="0" destOrd="0" presId="urn:microsoft.com/office/officeart/2008/layout/VerticalAccentList"/>
    <dgm:cxn modelId="{6984EBB5-40DB-409B-A9D0-1ED2A8D826BA}" type="presParOf" srcId="{D6736C6E-46D0-44A3-8615-A50AA70B6EB2}" destId="{3AA8F7FA-55D2-47DF-A39E-C90480C324ED}" srcOrd="1" destOrd="0" presId="urn:microsoft.com/office/officeart/2008/layout/VerticalAccentList"/>
    <dgm:cxn modelId="{F422839D-CAF6-4DC1-8D05-CCCF38F9EAB6}" type="presParOf" srcId="{D6736C6E-46D0-44A3-8615-A50AA70B6EB2}" destId="{07696254-F073-47E7-A3AE-924598E6865C}" srcOrd="2" destOrd="0" presId="urn:microsoft.com/office/officeart/2008/layout/VerticalAccentList"/>
    <dgm:cxn modelId="{BD0E02E5-005C-4D3B-9B0F-DA9B430AE48C}" type="presParOf" srcId="{D6736C6E-46D0-44A3-8615-A50AA70B6EB2}" destId="{35C6A694-28FB-4D29-A0B4-0D5DF407C4DC}" srcOrd="3" destOrd="0" presId="urn:microsoft.com/office/officeart/2008/layout/VerticalAccentList"/>
    <dgm:cxn modelId="{25A002C9-9705-4BFB-8191-40923671027D}" type="presParOf" srcId="{D6736C6E-46D0-44A3-8615-A50AA70B6EB2}" destId="{9C64CA26-2623-47DD-AB36-282058C55F56}" srcOrd="4" destOrd="0" presId="urn:microsoft.com/office/officeart/2008/layout/VerticalAccentList"/>
    <dgm:cxn modelId="{27142E56-4658-4DEB-8E80-5A11697E1FD7}" type="presParOf" srcId="{D6736C6E-46D0-44A3-8615-A50AA70B6EB2}" destId="{3E3F6C5B-7CAD-49C2-A19C-F8A46C6B3784}" srcOrd="5" destOrd="0" presId="urn:microsoft.com/office/officeart/2008/layout/VerticalAccentList"/>
    <dgm:cxn modelId="{C8BC7CDD-4708-4733-8356-B3B66ACB3F81}" type="presParOf" srcId="{D6736C6E-46D0-44A3-8615-A50AA70B6EB2}" destId="{FA78E228-41FB-4E7A-8637-1E7444B9F271}" srcOrd="6" destOrd="0" presId="urn:microsoft.com/office/officeart/2008/layout/VerticalAccentList"/>
    <dgm:cxn modelId="{1796EA2B-4439-4B1A-A972-2BCBC2B83462}" type="presParOf" srcId="{D6736C6E-46D0-44A3-8615-A50AA70B6EB2}" destId="{EB96FAAF-6D7A-484F-975A-15E003117CF6}" srcOrd="7" destOrd="0" presId="urn:microsoft.com/office/officeart/2008/layout/VerticalAccentList"/>
    <dgm:cxn modelId="{A6FEA7DE-50E2-4F46-8A93-AEA955FC6FE8}" type="presParOf" srcId="{82F454E1-0C12-4FEE-8B90-E7DCA02A2FB8}" destId="{A89EC1F5-A545-4E9B-99E3-641E70CD75CC}" srcOrd="5" destOrd="0" presId="urn:microsoft.com/office/officeart/2008/layout/VerticalAccentList"/>
    <dgm:cxn modelId="{C939F539-4E63-45AB-B085-C428936CBE2C}" type="presParOf" srcId="{82F454E1-0C12-4FEE-8B90-E7DCA02A2FB8}" destId="{4BA18570-BD2A-4694-AD92-9EFDB86F6203}" srcOrd="6" destOrd="0" presId="urn:microsoft.com/office/officeart/2008/layout/VerticalAccentList"/>
    <dgm:cxn modelId="{BD3E8342-E754-4C9B-9B4F-459853CA4C5D}" type="presParOf" srcId="{4BA18570-BD2A-4694-AD92-9EFDB86F6203}" destId="{CEA7449F-1D7E-490D-9405-D74DAD181135}" srcOrd="0" destOrd="0" presId="urn:microsoft.com/office/officeart/2008/layout/VerticalAccentList"/>
    <dgm:cxn modelId="{45A0D410-A26D-4598-B602-6A87B3F4A20D}" type="presParOf" srcId="{82F454E1-0C12-4FEE-8B90-E7DCA02A2FB8}" destId="{79BD8E45-36AA-4F49-8EA7-72F281A37515}" srcOrd="7" destOrd="0" presId="urn:microsoft.com/office/officeart/2008/layout/VerticalAccentList"/>
    <dgm:cxn modelId="{B7035C0A-7244-41E4-9611-C5471B327ADB}" type="presParOf" srcId="{79BD8E45-36AA-4F49-8EA7-72F281A37515}" destId="{A0B26B7E-ECB8-4766-B5F3-D9B77A7AAA79}" srcOrd="0" destOrd="0" presId="urn:microsoft.com/office/officeart/2008/layout/VerticalAccentList"/>
    <dgm:cxn modelId="{0F341412-294C-440B-B5A1-57BE72741707}" type="presParOf" srcId="{79BD8E45-36AA-4F49-8EA7-72F281A37515}" destId="{9134331B-10E1-4CF4-A1AC-F93ADDC97E13}" srcOrd="1" destOrd="0" presId="urn:microsoft.com/office/officeart/2008/layout/VerticalAccentList"/>
    <dgm:cxn modelId="{4FBDDBDB-0242-447D-89D5-CFE60EA64CB5}" type="presParOf" srcId="{79BD8E45-36AA-4F49-8EA7-72F281A37515}" destId="{B57268EE-DA4F-4A1F-AEFB-0F41445C69D7}" srcOrd="2" destOrd="0" presId="urn:microsoft.com/office/officeart/2008/layout/VerticalAccentList"/>
    <dgm:cxn modelId="{65BE32FA-E1B5-4074-BB21-25E45C622B6C}" type="presParOf" srcId="{79BD8E45-36AA-4F49-8EA7-72F281A37515}" destId="{C60D9454-3199-497E-84F6-8A2961188FFB}" srcOrd="3" destOrd="0" presId="urn:microsoft.com/office/officeart/2008/layout/VerticalAccentList"/>
    <dgm:cxn modelId="{29495CD0-06BB-4432-8B09-4877C16863B5}" type="presParOf" srcId="{79BD8E45-36AA-4F49-8EA7-72F281A37515}" destId="{AAC3C052-CDE4-4AF9-9555-114A6BDAE01F}" srcOrd="4" destOrd="0" presId="urn:microsoft.com/office/officeart/2008/layout/VerticalAccentList"/>
    <dgm:cxn modelId="{25F1430D-2975-4455-8127-A04FBA04E0A7}" type="presParOf" srcId="{79BD8E45-36AA-4F49-8EA7-72F281A37515}" destId="{D4504C30-E456-4346-9065-BAB38CF3C60E}" srcOrd="5" destOrd="0" presId="urn:microsoft.com/office/officeart/2008/layout/VerticalAccentList"/>
    <dgm:cxn modelId="{4DA176AB-9B61-47C7-B801-3E880293D402}" type="presParOf" srcId="{79BD8E45-36AA-4F49-8EA7-72F281A37515}" destId="{923F4346-6FE7-4EC2-959E-2964D7053876}" srcOrd="6" destOrd="0" presId="urn:microsoft.com/office/officeart/2008/layout/VerticalAccentList"/>
    <dgm:cxn modelId="{A097C11B-844B-42BF-ABB5-CFA3DC7ED8B5}"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137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Xác</a:t>
          </a:r>
          <a:r>
            <a:rPr lang="en-US" sz="2000" kern="1200" dirty="0" smtClean="0">
              <a:solidFill>
                <a:srgbClr val="000099"/>
              </a:solidFill>
            </a:rPr>
            <a:t> </a:t>
          </a:r>
          <a:r>
            <a:rPr lang="en-US" sz="2000" kern="1200" dirty="0" err="1" smtClean="0">
              <a:solidFill>
                <a:srgbClr val="000099"/>
              </a:solidFill>
            </a:rPr>
            <a:t>định</a:t>
          </a:r>
          <a:r>
            <a:rPr lang="en-US" sz="2000" kern="1200" dirty="0" smtClean="0">
              <a:solidFill>
                <a:srgbClr val="000099"/>
              </a:solidFill>
            </a:rPr>
            <a:t> </a:t>
          </a:r>
          <a:r>
            <a:rPr lang="en-US" sz="2000" kern="1200" dirty="0" err="1" smtClean="0">
              <a:solidFill>
                <a:srgbClr val="000099"/>
              </a:solidFill>
            </a:rPr>
            <a:t>duy</a:t>
          </a:r>
          <a:r>
            <a:rPr lang="en-US" sz="2000" kern="1200" dirty="0" smtClean="0">
              <a:solidFill>
                <a:srgbClr val="000099"/>
              </a:solidFill>
            </a:rPr>
            <a:t> </a:t>
          </a:r>
          <a:r>
            <a:rPr lang="en-US" sz="2000" kern="1200" dirty="0" err="1" smtClean="0">
              <a:solidFill>
                <a:srgbClr val="000099"/>
              </a:solidFill>
            </a:rPr>
            <a:t>nhất</a:t>
          </a:r>
          <a:r>
            <a:rPr lang="en-US" sz="2000" kern="1200" dirty="0" smtClean="0">
              <a:solidFill>
                <a:srgbClr val="000099"/>
              </a:solidFill>
            </a:rPr>
            <a:t> </a:t>
          </a:r>
          <a:r>
            <a:rPr lang="en-US" sz="2000" kern="1200" dirty="0" err="1" smtClean="0">
              <a:solidFill>
                <a:srgbClr val="000099"/>
              </a:solidFill>
            </a:rPr>
            <a:t>một</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trong</a:t>
          </a:r>
          <a:r>
            <a:rPr lang="en-US" sz="2000" kern="1200" dirty="0" smtClean="0">
              <a:solidFill>
                <a:srgbClr val="000099"/>
              </a:solidFill>
            </a:rPr>
            <a:t> </a:t>
          </a:r>
          <a:r>
            <a:rPr lang="en-US" sz="2000" kern="1200" dirty="0" err="1" smtClean="0">
              <a:solidFill>
                <a:srgbClr val="000099"/>
              </a:solidFill>
            </a:rPr>
            <a:t>suốt</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r>
            <a:rPr lang="en-US" sz="2000" kern="1200" dirty="0" smtClean="0">
              <a:solidFill>
                <a:srgbClr val="000099"/>
              </a:solidFill>
            </a:rPr>
            <a:t> </a:t>
          </a:r>
          <a:r>
            <a:rPr lang="en-US" sz="2000" kern="1200" dirty="0" err="1" smtClean="0">
              <a:solidFill>
                <a:srgbClr val="000099"/>
              </a:solidFill>
            </a:rPr>
            <a:t>sống</a:t>
          </a:r>
          <a:r>
            <a:rPr lang="en-US" sz="2000" kern="1200" dirty="0" smtClean="0">
              <a:solidFill>
                <a:srgbClr val="000099"/>
              </a:solidFill>
            </a:rPr>
            <a:t>.</a:t>
          </a:r>
          <a:endParaRPr lang="en-US" sz="2000" kern="1200" dirty="0">
            <a:solidFill>
              <a:srgbClr val="000099"/>
            </a:solidFill>
          </a:endParaRPr>
        </a:p>
      </dsp:txBody>
      <dsp:txXfrm>
        <a:off x="228296" y="59899"/>
        <a:ext cx="3551419" cy="852412"/>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Đơn</a:t>
          </a:r>
          <a:r>
            <a:rPr lang="en-US" sz="2000" kern="1200" dirty="0" smtClean="0">
              <a:solidFill>
                <a:srgbClr val="000099"/>
              </a:solidFill>
            </a:rPr>
            <a:t> </a:t>
          </a:r>
          <a:r>
            <a:rPr lang="en-US" sz="2000" kern="1200" dirty="0" err="1" smtClean="0">
              <a:solidFill>
                <a:srgbClr val="000099"/>
              </a:solidFill>
            </a:rPr>
            <a:t>giản</a:t>
          </a:r>
          <a:r>
            <a:rPr lang="en-US" sz="2000" kern="1200" dirty="0" smtClean="0">
              <a:solidFill>
                <a:srgbClr val="000099"/>
              </a:solidFill>
            </a:rPr>
            <a:t>, </a:t>
          </a:r>
          <a:r>
            <a:rPr lang="en-US" sz="2000" kern="1200" dirty="0" err="1" smtClean="0">
              <a:solidFill>
                <a:srgbClr val="000099"/>
              </a:solidFill>
            </a:rPr>
            <a:t>không</a:t>
          </a:r>
          <a:r>
            <a:rPr lang="en-US" sz="2000" kern="1200" dirty="0" smtClean="0">
              <a:solidFill>
                <a:srgbClr val="000099"/>
              </a:solidFill>
            </a:rPr>
            <a:t> </a:t>
          </a: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thông</a:t>
          </a:r>
          <a:r>
            <a:rPr lang="en-US" sz="2000" kern="1200" dirty="0" smtClean="0">
              <a:solidFill>
                <a:srgbClr val="000099"/>
              </a:solidFill>
            </a:rPr>
            <a:t> tin </a:t>
          </a:r>
          <a:r>
            <a:rPr lang="en-US" sz="2000" kern="1200" dirty="0" err="1" smtClean="0">
              <a:solidFill>
                <a:srgbClr val="000099"/>
              </a:solidFill>
            </a:rPr>
            <a:t>vật</a:t>
          </a:r>
          <a:r>
            <a:rPr lang="en-US" sz="2000" kern="1200" dirty="0" smtClean="0">
              <a:solidFill>
                <a:srgbClr val="000099"/>
              </a:solidFill>
            </a:rPr>
            <a:t> </a:t>
          </a:r>
          <a:r>
            <a:rPr lang="en-US" sz="2000" kern="1200" dirty="0" err="1" smtClean="0">
              <a:solidFill>
                <a:srgbClr val="000099"/>
              </a:solidFill>
            </a:rPr>
            <a:t>lý</a:t>
          </a:r>
          <a:r>
            <a:rPr lang="en-US" sz="2000" kern="1200" dirty="0" smtClean="0">
              <a:solidFill>
                <a:srgbClr val="000099"/>
              </a:solidFill>
            </a:rPr>
            <a:t> </a:t>
          </a:r>
          <a:r>
            <a:rPr lang="en-US" sz="2000" kern="1200" dirty="0" err="1" smtClean="0">
              <a:solidFill>
                <a:srgbClr val="000099"/>
              </a:solidFill>
            </a:rPr>
            <a:t>của</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mà</a:t>
          </a:r>
          <a:r>
            <a:rPr lang="en-US" sz="2000" kern="1200" dirty="0" smtClean="0">
              <a:solidFill>
                <a:srgbClr val="000099"/>
              </a:solidFill>
            </a:rPr>
            <a:t> </a:t>
          </a:r>
          <a:r>
            <a:rPr lang="en-US" sz="2000" kern="1200" dirty="0" err="1" smtClean="0">
              <a:solidFill>
                <a:srgbClr val="000099"/>
              </a:solidFill>
            </a:rPr>
            <a:t>nó</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đến</a:t>
          </a:r>
          <a:endParaRPr lang="en-US" sz="2000" kern="1200" dirty="0">
            <a:solidFill>
              <a:srgbClr val="000099"/>
            </a:solidFill>
          </a:endParaRPr>
        </a:p>
      </dsp:txBody>
      <dsp:txXfrm>
        <a:off x="228296" y="1511419"/>
        <a:ext cx="3551419" cy="852412"/>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phát</a:t>
          </a:r>
          <a:r>
            <a:rPr lang="en-US" sz="2000" kern="1200" dirty="0" smtClean="0">
              <a:solidFill>
                <a:srgbClr val="000099"/>
              </a:solidFill>
            </a:rPr>
            <a:t> </a:t>
          </a:r>
          <a:r>
            <a:rPr lang="en-US" sz="2000" kern="1200" dirty="0" err="1" smtClean="0">
              <a:solidFill>
                <a:srgbClr val="000099"/>
              </a:solidFill>
            </a:rPr>
            <a:t>sinh</a:t>
          </a:r>
          <a:r>
            <a:rPr lang="en-US" sz="2000" kern="1200" dirty="0" smtClean="0">
              <a:solidFill>
                <a:srgbClr val="000099"/>
              </a:solidFill>
            </a:rPr>
            <a:t> </a:t>
          </a:r>
          <a:r>
            <a:rPr lang="en-US" sz="2000" kern="1200" dirty="0" err="1" smtClean="0">
              <a:solidFill>
                <a:srgbClr val="000099"/>
              </a:solidFill>
            </a:rPr>
            <a:t>tự</a:t>
          </a:r>
          <a:r>
            <a:rPr lang="en-US" sz="2000" kern="1200" dirty="0" smtClean="0">
              <a:solidFill>
                <a:srgbClr val="000099"/>
              </a:solidFill>
            </a:rPr>
            <a:t> </a:t>
          </a:r>
          <a:r>
            <a:rPr lang="en-US" sz="2000" kern="1200" dirty="0" err="1" smtClean="0">
              <a:solidFill>
                <a:srgbClr val="000099"/>
              </a:solidFill>
            </a:rPr>
            <a:t>động</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DBMS	</a:t>
          </a:r>
          <a:endParaRPr lang="en-US" sz="2000" kern="1200" dirty="0">
            <a:solidFill>
              <a:srgbClr val="000099"/>
            </a:solidFill>
          </a:endParaRPr>
        </a:p>
      </dsp:txBody>
      <dsp:txXfrm>
        <a:off x="228296" y="2962939"/>
        <a:ext cx="3551419" cy="8524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Management Group Data Model </a:t>
          </a:r>
          <a:endParaRPr lang="en-US" sz="20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Language - ODL</a:t>
          </a:r>
          <a:endParaRPr lang="en-US" sz="20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Query Language - OQL</a:t>
          </a:r>
          <a:endParaRPr lang="en-US" sz="20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550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Tài</a:t>
          </a:r>
          <a:r>
            <a:rPr lang="en-US" sz="2000" kern="1200" dirty="0" smtClean="0">
              <a:solidFill>
                <a:srgbClr val="000099"/>
              </a:solidFill>
            </a:rPr>
            <a:t> </a:t>
          </a:r>
          <a:r>
            <a:rPr lang="en-US" sz="2000" kern="1200" dirty="0" err="1" smtClean="0">
              <a:solidFill>
                <a:srgbClr val="000099"/>
              </a:solidFill>
            </a:rPr>
            <a:t>nguyên</a:t>
          </a:r>
          <a:r>
            <a:rPr lang="en-US" sz="2000" kern="1200" dirty="0" smtClean="0">
              <a:solidFill>
                <a:srgbClr val="000099"/>
              </a:solidFill>
            </a:rPr>
            <a:t> web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1 URL </a:t>
          </a:r>
          <a:r>
            <a:rPr lang="en-US" sz="2000" kern="1200" dirty="0" err="1" smtClean="0">
              <a:solidFill>
                <a:srgbClr val="000099"/>
              </a:solidFill>
            </a:rPr>
            <a:t>có</a:t>
          </a:r>
          <a:r>
            <a:rPr lang="en-US" sz="2000" kern="1200" dirty="0" smtClean="0">
              <a:solidFill>
                <a:srgbClr val="000099"/>
              </a:solidFill>
            </a:rPr>
            <a:t> </a:t>
          </a:r>
          <a:r>
            <a:rPr lang="en-US" sz="2000" kern="1200" dirty="0" err="1" smtClean="0">
              <a:solidFill>
                <a:srgbClr val="000099"/>
              </a:solidFill>
            </a:rPr>
            <a:t>thể</a:t>
          </a:r>
          <a:r>
            <a:rPr lang="en-US" sz="2000" kern="1200" dirty="0" smtClean="0">
              <a:solidFill>
                <a:srgbClr val="000099"/>
              </a:solidFill>
            </a:rPr>
            <a:t>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thay</a:t>
          </a:r>
          <a:r>
            <a:rPr lang="en-US" sz="2000" kern="1200" dirty="0" smtClean="0">
              <a:solidFill>
                <a:srgbClr val="000099"/>
              </a:solidFill>
            </a:rPr>
            <a:t> </a:t>
          </a:r>
          <a:r>
            <a:rPr lang="en-US" sz="2000" kern="1200" dirty="0" err="1" smtClean="0">
              <a:solidFill>
                <a:srgbClr val="000099"/>
              </a:solidFill>
            </a:rPr>
            <a:t>đổi</a:t>
          </a:r>
          <a:r>
            <a:rPr lang="en-US" sz="2000" kern="1200" dirty="0" smtClean="0">
              <a:solidFill>
                <a:srgbClr val="000099"/>
              </a:solidFill>
            </a:rPr>
            <a:t> </a:t>
          </a:r>
          <a:r>
            <a:rPr lang="en-US" sz="2000" kern="1200" dirty="0" err="1" smtClean="0">
              <a:solidFill>
                <a:srgbClr val="000099"/>
              </a:solidFill>
            </a:rPr>
            <a:t>theo</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endParaRPr lang="en-US" sz="2000" kern="1200" dirty="0">
            <a:solidFill>
              <a:srgbClr val="000099"/>
            </a:solidFill>
          </a:endParaRPr>
        </a:p>
      </dsp:txBody>
      <dsp:txXfrm>
        <a:off x="228296" y="101199"/>
        <a:ext cx="3551419" cy="852412"/>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cả</a:t>
          </a:r>
          <a:r>
            <a:rPr lang="en-US" sz="2000" kern="1200" dirty="0" smtClean="0">
              <a:solidFill>
                <a:srgbClr val="000099"/>
              </a:solidFill>
            </a:rPr>
            <a:t> </a:t>
          </a:r>
          <a:r>
            <a:rPr lang="en-US" sz="2000" kern="1200" dirty="0" err="1" smtClean="0">
              <a:solidFill>
                <a:srgbClr val="000099"/>
              </a:solidFill>
            </a:rPr>
            <a:t>địa</a:t>
          </a:r>
          <a:r>
            <a:rPr lang="en-US" sz="2000" kern="1200" dirty="0" smtClean="0">
              <a:solidFill>
                <a:srgbClr val="000099"/>
              </a:solidFill>
            </a:rPr>
            <a:t> </a:t>
          </a:r>
          <a:r>
            <a:rPr lang="en-US" sz="2000" kern="1200" dirty="0" err="1" smtClean="0">
              <a:solidFill>
                <a:srgbClr val="000099"/>
              </a:solidFill>
            </a:rPr>
            <a:t>chỉ</a:t>
          </a:r>
          <a:r>
            <a:rPr lang="en-US" sz="2000" kern="1200" dirty="0" smtClean="0">
              <a:solidFill>
                <a:srgbClr val="000099"/>
              </a:solidFill>
            </a:rPr>
            <a:t> network </a:t>
          </a:r>
          <a:r>
            <a:rPr lang="en-US" sz="2000" kern="1200" dirty="0" err="1" smtClean="0">
              <a:solidFill>
                <a:srgbClr val="000099"/>
              </a:solidFill>
            </a:rPr>
            <a:t>và</a:t>
          </a:r>
          <a:r>
            <a:rPr lang="en-US" sz="2000" kern="1200" dirty="0" smtClean="0">
              <a:solidFill>
                <a:srgbClr val="000099"/>
              </a:solidFill>
            </a:rPr>
            <a:t> </a:t>
          </a:r>
          <a:r>
            <a:rPr lang="en-US" sz="2000" kern="1200" dirty="0" err="1" smtClean="0">
              <a:solidFill>
                <a:srgbClr val="000099"/>
              </a:solidFill>
            </a:rPr>
            <a:t>tên</a:t>
          </a:r>
          <a:r>
            <a:rPr lang="en-US" sz="2000" kern="1200" dirty="0" smtClean="0">
              <a:solidFill>
                <a:srgbClr val="000099"/>
              </a:solidFill>
            </a:rPr>
            <a:t> file system.</a:t>
          </a:r>
          <a:endParaRPr lang="en-US" sz="2000" kern="1200" dirty="0">
            <a:solidFill>
              <a:srgbClr val="000099"/>
            </a:solidFill>
          </a:endParaRPr>
        </a:p>
      </dsp:txBody>
      <dsp:txXfrm>
        <a:off x="228296" y="1511419"/>
        <a:ext cx="3551419" cy="852412"/>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Người</a:t>
          </a:r>
          <a:r>
            <a:rPr lang="en-US" sz="2000" kern="1200" dirty="0" smtClean="0">
              <a:solidFill>
                <a:srgbClr val="000099"/>
              </a:solidFill>
            </a:rPr>
            <a:t> </a:t>
          </a:r>
          <a:r>
            <a:rPr lang="en-US" sz="2000" kern="1200" dirty="0" err="1" smtClean="0">
              <a:solidFill>
                <a:srgbClr val="000099"/>
              </a:solidFill>
            </a:rPr>
            <a:t>dùng</a:t>
          </a:r>
          <a:r>
            <a:rPr lang="en-US" sz="2000" kern="1200" dirty="0" smtClean="0">
              <a:solidFill>
                <a:srgbClr val="000099"/>
              </a:solidFill>
            </a:rPr>
            <a:t> </a:t>
          </a:r>
          <a:r>
            <a:rPr lang="en-US" sz="2000" kern="1200" dirty="0" err="1" smtClean="0">
              <a:solidFill>
                <a:srgbClr val="000099"/>
              </a:solidFill>
            </a:rPr>
            <a:t>tạo</a:t>
          </a:r>
          <a:r>
            <a:rPr lang="en-US" sz="2000" kern="1200" dirty="0" smtClean="0">
              <a:solidFill>
                <a:srgbClr val="000099"/>
              </a:solidFill>
            </a:rPr>
            <a:t> </a:t>
          </a:r>
          <a:r>
            <a:rPr lang="en-US" sz="2000" kern="1200" dirty="0" err="1" smtClean="0">
              <a:solidFill>
                <a:srgbClr val="000099"/>
              </a:solidFill>
            </a:rPr>
            <a:t>ra</a:t>
          </a:r>
          <a:endParaRPr lang="en-US" sz="2000" kern="1200" dirty="0">
            <a:solidFill>
              <a:srgbClr val="000099"/>
            </a:solidFill>
          </a:endParaRPr>
        </a:p>
      </dsp:txBody>
      <dsp:txXfrm>
        <a:off x="228296" y="2962939"/>
        <a:ext cx="3551419"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EFCC6-EE43-446E-B342-475A7B579CB2}">
      <dsp:nvSpPr>
        <dsp:cNvPr id="0" name=""/>
        <dsp:cNvSpPr/>
      </dsp:nvSpPr>
      <dsp:spPr>
        <a:xfrm>
          <a:off x="0" y="195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nguyên</a:t>
          </a:r>
          <a:r>
            <a:rPr lang="en-US" sz="2200" kern="1200" dirty="0" smtClean="0">
              <a:solidFill>
                <a:srgbClr val="000099"/>
              </a:solidFill>
            </a:rPr>
            <a:t> </a:t>
          </a:r>
          <a:r>
            <a:rPr lang="en-US" sz="2200" kern="1200" dirty="0" err="1" smtClean="0">
              <a:solidFill>
                <a:srgbClr val="000099"/>
              </a:solidFill>
            </a:rPr>
            <a:t>tố</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có</a:t>
          </a:r>
          <a:r>
            <a:rPr lang="en-US" sz="2200" kern="1200" dirty="0" smtClean="0">
              <a:solidFill>
                <a:srgbClr val="000099"/>
              </a:solidFill>
            </a:rPr>
            <a:t> </a:t>
          </a:r>
          <a:r>
            <a:rPr lang="en-US" sz="2200" kern="1200" dirty="0" err="1" smtClean="0">
              <a:solidFill>
                <a:srgbClr val="000099"/>
              </a:solidFill>
            </a:rPr>
            <a:t>cùng</a:t>
          </a:r>
          <a:r>
            <a:rPr lang="en-US" sz="2200" kern="1200" dirty="0" smtClean="0">
              <a:solidFill>
                <a:srgbClr val="000099"/>
              </a:solidFill>
            </a:rPr>
            <a:t> </a:t>
          </a:r>
          <a:r>
            <a:rPr lang="en-US" sz="2200" kern="1200" dirty="0" err="1" smtClean="0">
              <a:solidFill>
                <a:srgbClr val="000099"/>
              </a:solidFill>
            </a:rPr>
            <a:t>giá</a:t>
          </a:r>
          <a:r>
            <a:rPr lang="en-US" sz="2200" kern="1200" dirty="0" smtClean="0">
              <a:solidFill>
                <a:srgbClr val="000099"/>
              </a:solidFill>
            </a:rPr>
            <a:t> </a:t>
          </a:r>
          <a:r>
            <a:rPr lang="en-US" sz="2200" kern="1200" dirty="0" err="1" smtClean="0">
              <a:solidFill>
                <a:srgbClr val="000099"/>
              </a:solidFill>
            </a:rPr>
            <a:t>trị</a:t>
          </a:r>
          <a:r>
            <a:rPr lang="en-US" sz="2200" kern="1200" dirty="0" smtClean="0">
              <a:solidFill>
                <a:srgbClr val="000099"/>
              </a:solidFill>
            </a:rPr>
            <a:t>, </a:t>
          </a:r>
          <a:r>
            <a:rPr lang="en-US" sz="2200" kern="1200" dirty="0" err="1" smtClean="0">
              <a:solidFill>
                <a:srgbClr val="000099"/>
              </a:solidFill>
            </a:rPr>
            <a:t>hoặc</a:t>
          </a:r>
          <a:endParaRPr lang="en-US" sz="2200" kern="1200" dirty="0">
            <a:solidFill>
              <a:srgbClr val="000099"/>
            </a:solidFill>
          </a:endParaRPr>
        </a:p>
      </dsp:txBody>
      <dsp:txXfrm>
        <a:off x="59399" y="78998"/>
        <a:ext cx="5977202" cy="1098002"/>
      </dsp:txXfrm>
    </dsp:sp>
    <dsp:sp modelId="{190354AD-B053-457B-A4AA-29EA6AC1DAE9}">
      <dsp:nvSpPr>
        <dsp:cNvPr id="0" name=""/>
        <dsp:cNvSpPr/>
      </dsp:nvSpPr>
      <dsp:spPr>
        <a:xfrm>
          <a:off x="0" y="1423600"/>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2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được</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r>
            <a:rPr lang="en-US" sz="2200" kern="1200" dirty="0" err="1" smtClean="0">
              <a:solidFill>
                <a:srgbClr val="000099"/>
              </a:solidFill>
            </a:rPr>
            <a:t>hoặc</a:t>
          </a:r>
          <a:endParaRPr lang="en-US" sz="2200" kern="1200" dirty="0">
            <a:solidFill>
              <a:srgbClr val="000099"/>
            </a:solidFill>
          </a:endParaRPr>
        </a:p>
      </dsp:txBody>
      <dsp:txXfrm>
        <a:off x="59399" y="1482999"/>
        <a:ext cx="5977202" cy="1098002"/>
      </dsp:txXfrm>
    </dsp:sp>
    <dsp:sp modelId="{F265203F-626D-4F35-8C44-9FA6B6691113}">
      <dsp:nvSpPr>
        <dsp:cNvPr id="0" name=""/>
        <dsp:cNvSpPr/>
      </dsp:nvSpPr>
      <dsp:spPr>
        <a:xfrm>
          <a:off x="0" y="28471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cấu</a:t>
          </a:r>
          <a:r>
            <a:rPr lang="en-US" sz="2200" kern="1200" dirty="0" smtClean="0">
              <a:solidFill>
                <a:srgbClr val="000099"/>
              </a:solidFill>
            </a:rPr>
            <a:t> </a:t>
          </a:r>
          <a:r>
            <a:rPr lang="en-US" sz="2200" kern="1200" dirty="0" err="1" smtClean="0">
              <a:solidFill>
                <a:srgbClr val="000099"/>
              </a:solidFill>
            </a:rPr>
            <a:t>trúc</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thành</a:t>
          </a:r>
          <a:r>
            <a:rPr lang="en-US" sz="2200" kern="1200" dirty="0" smtClean="0">
              <a:solidFill>
                <a:srgbClr val="000099"/>
              </a:solidFill>
            </a:rPr>
            <a:t> </a:t>
          </a:r>
          <a:r>
            <a:rPr lang="en-US" sz="2200" kern="1200" dirty="0" err="1" smtClean="0">
              <a:solidFill>
                <a:srgbClr val="000099"/>
              </a:solidFill>
            </a:rPr>
            <a:t>phần</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thuộc</a:t>
          </a:r>
          <a:r>
            <a:rPr lang="en-US" sz="2200" kern="1200" dirty="0" smtClean="0">
              <a:solidFill>
                <a:srgbClr val="000099"/>
              </a:solidFill>
            </a:rPr>
            <a:t> </a:t>
          </a:r>
          <a:r>
            <a:rPr lang="en-US" sz="2200" kern="1200" dirty="0" err="1" smtClean="0">
              <a:solidFill>
                <a:srgbClr val="000099"/>
              </a:solidFill>
            </a:rPr>
            <a:t>tính</a:t>
          </a:r>
          <a:r>
            <a:rPr lang="en-US" sz="2200" kern="1200" dirty="0" smtClean="0">
              <a:solidFill>
                <a:srgbClr val="000099"/>
              </a:solidFill>
            </a:rPr>
            <a:t> </a:t>
          </a:r>
          <a:r>
            <a:rPr lang="en-US" sz="2200" kern="1200" dirty="0" err="1" smtClean="0">
              <a:solidFill>
                <a:srgbClr val="000099"/>
              </a:solidFill>
            </a:rPr>
            <a:t>của</a:t>
          </a:r>
          <a:r>
            <a:rPr lang="en-US" sz="2200" kern="1200" dirty="0" smtClean="0">
              <a:solidFill>
                <a:srgbClr val="000099"/>
              </a:solidFill>
            </a:rPr>
            <a:t> 2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endParaRPr lang="en-US" sz="2200" kern="1200" dirty="0">
            <a:solidFill>
              <a:srgbClr val="000099"/>
            </a:solidFill>
          </a:endParaRPr>
        </a:p>
      </dsp:txBody>
      <dsp:txXfrm>
        <a:off x="59399" y="2906598"/>
        <a:ext cx="59772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BF78-54E0-43E2-8CDA-12DC8A57FF78}">
      <dsp:nvSpPr>
        <dsp:cNvPr id="0" name=""/>
        <dsp:cNvSpPr/>
      </dsp:nvSpPr>
      <dsp:spPr>
        <a:xfrm>
          <a:off x="407682" y="1436"/>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436"/>
        <a:ext cx="3344480" cy="304043"/>
      </dsp:txXfrm>
    </dsp:sp>
    <dsp:sp modelId="{161F36ED-43EE-4886-882A-81E23B0B8C8C}">
      <dsp:nvSpPr>
        <dsp:cNvPr id="0" name=""/>
        <dsp:cNvSpPr/>
      </dsp:nvSpPr>
      <dsp:spPr>
        <a:xfrm>
          <a:off x="407682"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47FAB-2E7D-411E-888C-359663919D49}">
      <dsp:nvSpPr>
        <dsp:cNvPr id="0" name=""/>
        <dsp:cNvSpPr/>
      </dsp:nvSpPr>
      <dsp:spPr>
        <a:xfrm>
          <a:off x="877767"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9DB7E8-B0D3-44EC-B652-72E294D5533F}">
      <dsp:nvSpPr>
        <dsp:cNvPr id="0" name=""/>
        <dsp:cNvSpPr/>
      </dsp:nvSpPr>
      <dsp:spPr>
        <a:xfrm>
          <a:off x="1348224"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285C4-A273-49E9-9BDC-D83D1A6C39AE}">
      <dsp:nvSpPr>
        <dsp:cNvPr id="0" name=""/>
        <dsp:cNvSpPr/>
      </dsp:nvSpPr>
      <dsp:spPr>
        <a:xfrm>
          <a:off x="1818309"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3299F-C98E-4FEE-B1CB-9762C0803F77}">
      <dsp:nvSpPr>
        <dsp:cNvPr id="0" name=""/>
        <dsp:cNvSpPr/>
      </dsp:nvSpPr>
      <dsp:spPr>
        <a:xfrm>
          <a:off x="2288766"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31B1F-18A8-49AD-BE0B-4093F5DB2307}">
      <dsp:nvSpPr>
        <dsp:cNvPr id="0" name=""/>
        <dsp:cNvSpPr/>
      </dsp:nvSpPr>
      <dsp:spPr>
        <a:xfrm>
          <a:off x="2758852"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8CCA3-6EE6-4477-AF9D-54D0B2C62BD3}">
      <dsp:nvSpPr>
        <dsp:cNvPr id="0" name=""/>
        <dsp:cNvSpPr/>
      </dsp:nvSpPr>
      <dsp:spPr>
        <a:xfrm>
          <a:off x="3229309" y="305480"/>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9CD8E-3011-4155-B622-26CB284C9BE1}">
      <dsp:nvSpPr>
        <dsp:cNvPr id="0" name=""/>
        <dsp:cNvSpPr/>
      </dsp:nvSpPr>
      <dsp:spPr>
        <a:xfrm>
          <a:off x="407682" y="367415"/>
          <a:ext cx="3387958" cy="4954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Xóa</a:t>
          </a:r>
          <a:endParaRPr lang="en-US" sz="2400" kern="1200" dirty="0">
            <a:solidFill>
              <a:schemeClr val="tx2"/>
            </a:solidFill>
            <a:latin typeface="Arial" pitchFamily="34" charset="0"/>
            <a:cs typeface="Arial" pitchFamily="34" charset="0"/>
          </a:endParaRPr>
        </a:p>
      </dsp:txBody>
      <dsp:txXfrm>
        <a:off x="407682" y="367415"/>
        <a:ext cx="3387958" cy="495478"/>
      </dsp:txXfrm>
    </dsp:sp>
    <dsp:sp modelId="{4C125C06-E9DB-45F7-87BD-31A697111836}">
      <dsp:nvSpPr>
        <dsp:cNvPr id="0" name=""/>
        <dsp:cNvSpPr/>
      </dsp:nvSpPr>
      <dsp:spPr>
        <a:xfrm>
          <a:off x="407682" y="1008120"/>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008120"/>
        <a:ext cx="3344480" cy="304043"/>
      </dsp:txXfrm>
    </dsp:sp>
    <dsp:sp modelId="{67947D1D-22FD-4D69-82F4-E517D8319485}">
      <dsp:nvSpPr>
        <dsp:cNvPr id="0" name=""/>
        <dsp:cNvSpPr/>
      </dsp:nvSpPr>
      <dsp:spPr>
        <a:xfrm>
          <a:off x="407682"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63EEF-AB48-44E7-80CA-63B5045EED5E}">
      <dsp:nvSpPr>
        <dsp:cNvPr id="0" name=""/>
        <dsp:cNvSpPr/>
      </dsp:nvSpPr>
      <dsp:spPr>
        <a:xfrm>
          <a:off x="877767"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981C4-064F-4F86-B818-82A6B938791F}">
      <dsp:nvSpPr>
        <dsp:cNvPr id="0" name=""/>
        <dsp:cNvSpPr/>
      </dsp:nvSpPr>
      <dsp:spPr>
        <a:xfrm>
          <a:off x="1348224"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FD713-D44B-4000-B7E9-8283C2EAA5AD}">
      <dsp:nvSpPr>
        <dsp:cNvPr id="0" name=""/>
        <dsp:cNvSpPr/>
      </dsp:nvSpPr>
      <dsp:spPr>
        <a:xfrm>
          <a:off x="1818309"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E5314-A9CA-4660-9703-950EC3935274}">
      <dsp:nvSpPr>
        <dsp:cNvPr id="0" name=""/>
        <dsp:cNvSpPr/>
      </dsp:nvSpPr>
      <dsp:spPr>
        <a:xfrm>
          <a:off x="2288766"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7A2DA1-7429-4623-9CAB-8CDF6ED550AB}">
      <dsp:nvSpPr>
        <dsp:cNvPr id="0" name=""/>
        <dsp:cNvSpPr/>
      </dsp:nvSpPr>
      <dsp:spPr>
        <a:xfrm>
          <a:off x="2758852"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27D61-7C6E-49C0-B9CA-31D9233ACF42}">
      <dsp:nvSpPr>
        <dsp:cNvPr id="0" name=""/>
        <dsp:cNvSpPr/>
      </dsp:nvSpPr>
      <dsp:spPr>
        <a:xfrm>
          <a:off x="3229309" y="131216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4B14A-873F-4329-8813-9281FD3C8D6E}">
      <dsp:nvSpPr>
        <dsp:cNvPr id="0" name=""/>
        <dsp:cNvSpPr/>
      </dsp:nvSpPr>
      <dsp:spPr>
        <a:xfrm>
          <a:off x="407682" y="1374098"/>
          <a:ext cx="3387958" cy="4954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Cập</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nhật</a:t>
          </a:r>
          <a:endParaRPr lang="en-US" sz="2400" kern="1200" dirty="0">
            <a:solidFill>
              <a:schemeClr val="tx2"/>
            </a:solidFill>
            <a:latin typeface="Arial" pitchFamily="34" charset="0"/>
            <a:cs typeface="Arial" pitchFamily="34" charset="0"/>
          </a:endParaRPr>
        </a:p>
      </dsp:txBody>
      <dsp:txXfrm>
        <a:off x="407682" y="1374098"/>
        <a:ext cx="3387958" cy="495478"/>
      </dsp:txXfrm>
    </dsp:sp>
    <dsp:sp modelId="{2ACCA400-0390-4B80-A6E0-B2C67B3BD276}">
      <dsp:nvSpPr>
        <dsp:cNvPr id="0" name=""/>
        <dsp:cNvSpPr/>
      </dsp:nvSpPr>
      <dsp:spPr>
        <a:xfrm>
          <a:off x="407682" y="2014804"/>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2014804"/>
        <a:ext cx="3344480" cy="304043"/>
      </dsp:txXfrm>
    </dsp:sp>
    <dsp:sp modelId="{A15F8ACF-40DD-4F9E-9622-3FC72CCF5B56}">
      <dsp:nvSpPr>
        <dsp:cNvPr id="0" name=""/>
        <dsp:cNvSpPr/>
      </dsp:nvSpPr>
      <dsp:spPr>
        <a:xfrm>
          <a:off x="407682"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0375D-E66D-4A91-8DB2-4417CD121D66}">
      <dsp:nvSpPr>
        <dsp:cNvPr id="0" name=""/>
        <dsp:cNvSpPr/>
      </dsp:nvSpPr>
      <dsp:spPr>
        <a:xfrm>
          <a:off x="877767"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C77C8-896D-4765-AEE1-E5424070BD00}">
      <dsp:nvSpPr>
        <dsp:cNvPr id="0" name=""/>
        <dsp:cNvSpPr/>
      </dsp:nvSpPr>
      <dsp:spPr>
        <a:xfrm>
          <a:off x="1348224"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2FCB5-9858-4CDD-A483-C51022B48D88}">
      <dsp:nvSpPr>
        <dsp:cNvPr id="0" name=""/>
        <dsp:cNvSpPr/>
      </dsp:nvSpPr>
      <dsp:spPr>
        <a:xfrm>
          <a:off x="1818309"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E0CB5-FA71-4111-BE56-AC7C04130BD6}">
      <dsp:nvSpPr>
        <dsp:cNvPr id="0" name=""/>
        <dsp:cNvSpPr/>
      </dsp:nvSpPr>
      <dsp:spPr>
        <a:xfrm>
          <a:off x="2288766"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2C846-301B-4139-866B-4C3729ABBA69}">
      <dsp:nvSpPr>
        <dsp:cNvPr id="0" name=""/>
        <dsp:cNvSpPr/>
      </dsp:nvSpPr>
      <dsp:spPr>
        <a:xfrm>
          <a:off x="2758852"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03015-2704-47D1-9FC5-A4C18512F90A}">
      <dsp:nvSpPr>
        <dsp:cNvPr id="0" name=""/>
        <dsp:cNvSpPr/>
      </dsp:nvSpPr>
      <dsp:spPr>
        <a:xfrm>
          <a:off x="3229309" y="2318847"/>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9CF1D-6BDA-4A12-B608-78BAC27B21F4}">
      <dsp:nvSpPr>
        <dsp:cNvPr id="0" name=""/>
        <dsp:cNvSpPr/>
      </dsp:nvSpPr>
      <dsp:spPr>
        <a:xfrm>
          <a:off x="407682" y="2380782"/>
          <a:ext cx="3387958" cy="4954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latin typeface="Arial" pitchFamily="34" charset="0"/>
              <a:cs typeface="Arial" pitchFamily="34" charset="0"/>
            </a:rPr>
            <a:t>Chia </a:t>
          </a:r>
          <a:r>
            <a:rPr lang="en-US" sz="2400" kern="1200" dirty="0" err="1" smtClean="0">
              <a:solidFill>
                <a:schemeClr val="tx2"/>
              </a:solidFill>
              <a:latin typeface="Arial" pitchFamily="34" charset="0"/>
              <a:cs typeface="Arial" pitchFamily="34" charset="0"/>
            </a:rPr>
            <a:t>sẻ</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và</a:t>
          </a:r>
          <a:r>
            <a:rPr lang="en-US" sz="2400" kern="1200" dirty="0" smtClean="0">
              <a:solidFill>
                <a:schemeClr val="tx2"/>
              </a:solidFill>
              <a:latin typeface="Arial" pitchFamily="34" charset="0"/>
              <a:cs typeface="Arial" pitchFamily="34" charset="0"/>
            </a:rPr>
            <a:t> copy</a:t>
          </a:r>
          <a:endParaRPr lang="en-US" sz="2400" kern="1200" dirty="0">
            <a:solidFill>
              <a:schemeClr val="tx2"/>
            </a:solidFill>
            <a:latin typeface="Arial" pitchFamily="34" charset="0"/>
            <a:cs typeface="Arial" pitchFamily="34" charset="0"/>
          </a:endParaRPr>
        </a:p>
      </dsp:txBody>
      <dsp:txXfrm>
        <a:off x="407682" y="2380782"/>
        <a:ext cx="3387958" cy="495478"/>
      </dsp:txXfrm>
    </dsp:sp>
    <dsp:sp modelId="{780B94F5-62F0-41FA-88C3-220512C9CABB}">
      <dsp:nvSpPr>
        <dsp:cNvPr id="0" name=""/>
        <dsp:cNvSpPr/>
      </dsp:nvSpPr>
      <dsp:spPr>
        <a:xfrm>
          <a:off x="407682" y="3021487"/>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3021487"/>
        <a:ext cx="3344480" cy="304043"/>
      </dsp:txXfrm>
    </dsp:sp>
    <dsp:sp modelId="{1AE54046-603F-4E1B-813A-5BA727F00F40}">
      <dsp:nvSpPr>
        <dsp:cNvPr id="0" name=""/>
        <dsp:cNvSpPr/>
      </dsp:nvSpPr>
      <dsp:spPr>
        <a:xfrm>
          <a:off x="407682"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FD23A-B666-4F30-8713-A8E33DFB6578}">
      <dsp:nvSpPr>
        <dsp:cNvPr id="0" name=""/>
        <dsp:cNvSpPr/>
      </dsp:nvSpPr>
      <dsp:spPr>
        <a:xfrm>
          <a:off x="877767"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E94EC-DA77-4C52-8615-29EFB4709B07}">
      <dsp:nvSpPr>
        <dsp:cNvPr id="0" name=""/>
        <dsp:cNvSpPr/>
      </dsp:nvSpPr>
      <dsp:spPr>
        <a:xfrm>
          <a:off x="1348224"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D4D40-BA22-4EC0-A494-586BF2EC97E7}">
      <dsp:nvSpPr>
        <dsp:cNvPr id="0" name=""/>
        <dsp:cNvSpPr/>
      </dsp:nvSpPr>
      <dsp:spPr>
        <a:xfrm>
          <a:off x="1818309"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1A46F-39B9-4B45-A589-F632BDC13997}">
      <dsp:nvSpPr>
        <dsp:cNvPr id="0" name=""/>
        <dsp:cNvSpPr/>
      </dsp:nvSpPr>
      <dsp:spPr>
        <a:xfrm>
          <a:off x="2288766"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39160-A552-4E11-9C55-818D3BEF26F7}">
      <dsp:nvSpPr>
        <dsp:cNvPr id="0" name=""/>
        <dsp:cNvSpPr/>
      </dsp:nvSpPr>
      <dsp:spPr>
        <a:xfrm>
          <a:off x="2758852"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822D5-6291-409A-B080-370F24919FF6}">
      <dsp:nvSpPr>
        <dsp:cNvPr id="0" name=""/>
        <dsp:cNvSpPr/>
      </dsp:nvSpPr>
      <dsp:spPr>
        <a:xfrm>
          <a:off x="3229309" y="3325531"/>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7B47F-9109-4C9A-B67E-F2361141D7EC}">
      <dsp:nvSpPr>
        <dsp:cNvPr id="0" name=""/>
        <dsp:cNvSpPr/>
      </dsp:nvSpPr>
      <dsp:spPr>
        <a:xfrm>
          <a:off x="407682" y="3387466"/>
          <a:ext cx="3387958" cy="4954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latin typeface="Arial" pitchFamily="34" charset="0"/>
              <a:cs typeface="Arial" pitchFamily="34" charset="0"/>
            </a:rPr>
            <a:t>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lưu</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trữ</a:t>
          </a:r>
          <a:endParaRPr lang="en-US" sz="2400" kern="1200" dirty="0">
            <a:solidFill>
              <a:schemeClr val="tx2"/>
            </a:solidFill>
            <a:latin typeface="Arial" pitchFamily="34" charset="0"/>
            <a:cs typeface="Arial" pitchFamily="34" charset="0"/>
          </a:endParaRPr>
        </a:p>
      </dsp:txBody>
      <dsp:txXfrm>
        <a:off x="407682" y="3387466"/>
        <a:ext cx="3387958" cy="495478"/>
      </dsp:txXfrm>
    </dsp:sp>
    <dsp:sp modelId="{9A2B7F3F-4ACD-40AD-A3F2-787D06945353}">
      <dsp:nvSpPr>
        <dsp:cNvPr id="0" name=""/>
        <dsp:cNvSpPr/>
      </dsp:nvSpPr>
      <dsp:spPr>
        <a:xfrm>
          <a:off x="407682" y="4028171"/>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4028171"/>
        <a:ext cx="3344480" cy="304043"/>
      </dsp:txXfrm>
    </dsp:sp>
    <dsp:sp modelId="{98E7F0F6-4B77-42F9-A5AE-6A17102C136A}">
      <dsp:nvSpPr>
        <dsp:cNvPr id="0" name=""/>
        <dsp:cNvSpPr/>
      </dsp:nvSpPr>
      <dsp:spPr>
        <a:xfrm>
          <a:off x="407682"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EABC0-010F-4709-9373-B41ED6727431}">
      <dsp:nvSpPr>
        <dsp:cNvPr id="0" name=""/>
        <dsp:cNvSpPr/>
      </dsp:nvSpPr>
      <dsp:spPr>
        <a:xfrm>
          <a:off x="877767"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D4B43-D73C-4CAA-9174-3CE78A2E67D9}">
      <dsp:nvSpPr>
        <dsp:cNvPr id="0" name=""/>
        <dsp:cNvSpPr/>
      </dsp:nvSpPr>
      <dsp:spPr>
        <a:xfrm>
          <a:off x="1348224"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35C6F-3056-4385-A746-F5D338649528}">
      <dsp:nvSpPr>
        <dsp:cNvPr id="0" name=""/>
        <dsp:cNvSpPr/>
      </dsp:nvSpPr>
      <dsp:spPr>
        <a:xfrm>
          <a:off x="1818309"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94069-9E38-4694-87F4-34D72D13313A}">
      <dsp:nvSpPr>
        <dsp:cNvPr id="0" name=""/>
        <dsp:cNvSpPr/>
      </dsp:nvSpPr>
      <dsp:spPr>
        <a:xfrm>
          <a:off x="2288766"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F7037-FB9E-43EF-9147-C5F5F260BA70}">
      <dsp:nvSpPr>
        <dsp:cNvPr id="0" name=""/>
        <dsp:cNvSpPr/>
      </dsp:nvSpPr>
      <dsp:spPr>
        <a:xfrm>
          <a:off x="2758852"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35CF4-4D85-450C-9C94-E3EFFE220471}">
      <dsp:nvSpPr>
        <dsp:cNvPr id="0" name=""/>
        <dsp:cNvSpPr/>
      </dsp:nvSpPr>
      <dsp:spPr>
        <a:xfrm>
          <a:off x="3229309" y="4332214"/>
          <a:ext cx="782608" cy="61934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098EA-26BF-490F-B630-81F5C0B01750}">
      <dsp:nvSpPr>
        <dsp:cNvPr id="0" name=""/>
        <dsp:cNvSpPr/>
      </dsp:nvSpPr>
      <dsp:spPr>
        <a:xfrm>
          <a:off x="407682" y="4394149"/>
          <a:ext cx="3387958" cy="4954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Phân</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nhóm</a:t>
          </a:r>
          <a:endParaRPr lang="en-US" sz="2400" kern="1200" dirty="0">
            <a:solidFill>
              <a:schemeClr val="tx2"/>
            </a:solidFill>
            <a:latin typeface="Arial" pitchFamily="34" charset="0"/>
            <a:cs typeface="Arial" pitchFamily="34" charset="0"/>
          </a:endParaRPr>
        </a:p>
      </dsp:txBody>
      <dsp:txXfrm>
        <a:off x="407682" y="4394149"/>
        <a:ext cx="3387958" cy="495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Lưu</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trữ</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và</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phương</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thức</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xuất</a:t>
          </a:r>
          <a:endParaRPr lang="en-US" sz="21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Xử</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lý</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Tinh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chỉnh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8A51C-7C67-4B32-9152-6380256F6D9A}">
      <dsp:nvSpPr>
        <dsp:cNvPr id="0" name=""/>
        <dsp:cNvSpPr/>
      </dsp:nvSpPr>
      <dsp:spPr>
        <a:xfrm>
          <a:off x="2176349" y="4529"/>
          <a:ext cx="5590481" cy="1760638"/>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Khi</a:t>
          </a:r>
          <a:r>
            <a:rPr lang="en-US" sz="1900" kern="1200" dirty="0" smtClean="0">
              <a:solidFill>
                <a:schemeClr val="tx2"/>
              </a:solidFill>
              <a:latin typeface="Arial" pitchFamily="34" charset="0"/>
              <a:cs typeface="Arial" pitchFamily="34" charset="0"/>
            </a:rPr>
            <a:t> ADT </a:t>
          </a:r>
          <a:r>
            <a:rPr lang="en-US" sz="1900" kern="1200" dirty="0" err="1" smtClean="0">
              <a:solidFill>
                <a:schemeClr val="tx2"/>
              </a:solidFill>
              <a:latin typeface="Arial" pitchFamily="34" charset="0"/>
              <a:cs typeface="Arial" pitchFamily="34" charset="0"/>
            </a:rPr>
            <a:t>lớn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hơn</a:t>
          </a:r>
          <a:r>
            <a:rPr lang="en-US" sz="1900" kern="1200" dirty="0" smtClean="0">
              <a:solidFill>
                <a:schemeClr val="tx2"/>
              </a:solidFill>
              <a:latin typeface="Arial" pitchFamily="34" charset="0"/>
              <a:cs typeface="Arial" pitchFamily="34" charset="0"/>
            </a:rPr>
            <a:t> page </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Sử</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dụng</a:t>
          </a:r>
          <a:r>
            <a:rPr lang="en-US" sz="1900" kern="1200" dirty="0" smtClean="0">
              <a:solidFill>
                <a:schemeClr val="tx2"/>
              </a:solidFill>
              <a:latin typeface="Arial" pitchFamily="34" charset="0"/>
              <a:cs typeface="Arial" pitchFamily="34" charset="0"/>
            </a:rPr>
            <a:t> disk-based pointer </a:t>
          </a:r>
          <a:r>
            <a:rPr lang="en-US" sz="1900" kern="1200" dirty="0" err="1" smtClean="0">
              <a:solidFill>
                <a:schemeClr val="tx2"/>
              </a:solidFill>
              <a:latin typeface="Arial" pitchFamily="34" charset="0"/>
              <a:cs typeface="Arial" pitchFamily="34" charset="0"/>
            </a:rPr>
            <a:t>được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duy</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trì</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bộ</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tượng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mà</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nó</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chứa</a:t>
          </a:r>
          <a:endParaRPr lang="en-US" sz="1900" kern="1200" dirty="0">
            <a:solidFill>
              <a:schemeClr val="tx2"/>
            </a:solidFill>
            <a:latin typeface="Arial" pitchFamily="34" charset="0"/>
            <a:cs typeface="Arial" pitchFamily="34" charset="0"/>
          </a:endParaRPr>
        </a:p>
      </dsp:txBody>
      <dsp:txXfrm>
        <a:off x="2176349" y="224609"/>
        <a:ext cx="4930242" cy="1320478"/>
      </dsp:txXfrm>
    </dsp:sp>
    <dsp:sp modelId="{53E97D11-CD5B-4376-8816-4FD55DA3F195}">
      <dsp:nvSpPr>
        <dsp:cNvPr id="0" name=""/>
        <dsp:cNvSpPr/>
      </dsp:nvSpPr>
      <dsp:spPr>
        <a:xfrm>
          <a:off x="18" y="165964"/>
          <a:ext cx="2170779"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ADT</a:t>
          </a:r>
          <a:endParaRPr lang="en-US" sz="2900" kern="1200" dirty="0">
            <a:solidFill>
              <a:schemeClr val="tx2"/>
            </a:solidFill>
            <a:latin typeface="Arial" pitchFamily="34" charset="0"/>
            <a:cs typeface="Arial" pitchFamily="34" charset="0"/>
          </a:endParaRPr>
        </a:p>
      </dsp:txBody>
      <dsp:txXfrm>
        <a:off x="71159" y="237105"/>
        <a:ext cx="2028497" cy="1315042"/>
      </dsp:txXfrm>
    </dsp:sp>
    <dsp:sp modelId="{641E1D94-F9CC-4DF6-A461-36926100D9D9}">
      <dsp:nvSpPr>
        <dsp:cNvPr id="0" name=""/>
        <dsp:cNvSpPr/>
      </dsp:nvSpPr>
      <dsp:spPr>
        <a:xfrm>
          <a:off x="2191121" y="1910899"/>
          <a:ext cx="5573413" cy="162427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Kích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thước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biến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thiên</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Đòi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hỏi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cơ</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chế</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sắp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xếp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hoạt</a:t>
          </a:r>
          <a:endParaRPr lang="en-US" sz="1900" kern="1200" dirty="0">
            <a:solidFill>
              <a:schemeClr val="tx2"/>
            </a:solidFill>
            <a:latin typeface="Arial" pitchFamily="34" charset="0"/>
            <a:cs typeface="Arial" pitchFamily="34" charset="0"/>
          </a:endParaRPr>
        </a:p>
      </dsp:txBody>
      <dsp:txXfrm>
        <a:off x="2191121" y="2113934"/>
        <a:ext cx="4964310" cy="1218207"/>
      </dsp:txXfrm>
    </dsp:sp>
    <dsp:sp modelId="{D25FFEE4-714F-451F-BE28-8335DF416E67}">
      <dsp:nvSpPr>
        <dsp:cNvPr id="0" name=""/>
        <dsp:cNvSpPr/>
      </dsp:nvSpPr>
      <dsp:spPr>
        <a:xfrm>
          <a:off x="7864" y="1994375"/>
          <a:ext cx="2183256"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Structured object</a:t>
          </a:r>
          <a:endParaRPr lang="en-US" sz="2900" kern="1200" dirty="0">
            <a:solidFill>
              <a:schemeClr val="tx2"/>
            </a:solidFill>
            <a:latin typeface="Arial" pitchFamily="34" charset="0"/>
            <a:cs typeface="Arial" pitchFamily="34" charset="0"/>
          </a:endParaRPr>
        </a:p>
      </dsp:txBody>
      <dsp:txXfrm>
        <a:off x="79005" y="2065516"/>
        <a:ext cx="2040974" cy="1315042"/>
      </dsp:txXfrm>
    </dsp:sp>
    <dsp:sp modelId="{AADA4DF3-1B1B-48D8-8E00-C4D1B7A08533}">
      <dsp:nvSpPr>
        <dsp:cNvPr id="0" name=""/>
        <dsp:cNvSpPr/>
      </dsp:nvSpPr>
      <dsp:spPr>
        <a:xfrm>
          <a:off x="2169035" y="3680908"/>
          <a:ext cx="5596949" cy="1800962"/>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Theo </a:t>
          </a:r>
          <a:r>
            <a:rPr lang="en-US" sz="1900" kern="1200" dirty="0" err="1" smtClean="0">
              <a:solidFill>
                <a:schemeClr val="tx2"/>
              </a:solidFill>
              <a:latin typeface="Arial" pitchFamily="34" charset="0"/>
              <a:cs typeface="Arial" pitchFamily="34" charset="0"/>
            </a:rPr>
            <a:t>truyền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thống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lưu</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trữ</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tiếp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theo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dòng</a:t>
          </a:r>
          <a:r>
            <a:rPr lang="en-US" sz="1900" kern="1200" dirty="0" smtClean="0">
              <a:solidFill>
                <a:schemeClr val="tx2"/>
              </a:solidFill>
              <a:latin typeface="Arial" pitchFamily="34" charset="0"/>
              <a:cs typeface="Arial" pitchFamily="34" charset="0"/>
            </a:rPr>
            <a:t> </a:t>
          </a:r>
          <a:r>
            <a:rPr lang="en-US" sz="1900" kern="1200" dirty="0" smtClean="0">
              <a:solidFill>
                <a:schemeClr val="tx2"/>
              </a:solidFill>
              <a:latin typeface="Arial" pitchFamily="34" charset="0"/>
              <a:cs typeface="Arial" pitchFamily="34" charset="0"/>
              <a:sym typeface="Wingdings" pitchFamily="2" charset="2"/>
            </a:rPr>
            <a:t> I/O </a:t>
          </a:r>
          <a:r>
            <a:rPr lang="en-US" sz="1900" kern="1200" dirty="0" err="1" smtClean="0">
              <a:solidFill>
                <a:schemeClr val="tx2"/>
              </a:solidFill>
              <a:latin typeface="Arial" pitchFamily="34" charset="0"/>
              <a:cs typeface="Arial" pitchFamily="34" charset="0"/>
              <a:sym typeface="Wingdings" pitchFamily="2" charset="2"/>
            </a:rPr>
            <a:t>cao</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Chia </a:t>
          </a:r>
          <a:r>
            <a:rPr lang="en-US" sz="1900" kern="1200" dirty="0" err="1" smtClean="0">
              <a:solidFill>
                <a:schemeClr val="tx2"/>
              </a:solidFill>
              <a:latin typeface="Arial" pitchFamily="34" charset="0"/>
              <a:cs typeface="Arial" pitchFamily="34" charset="0"/>
            </a:rPr>
            <a:t>nhỏ</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thành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khối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gọi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là</a:t>
          </a:r>
          <a:r>
            <a:rPr lang="en-US" sz="1900" kern="1200" dirty="0" smtClean="0">
              <a:solidFill>
                <a:schemeClr val="tx2"/>
              </a:solidFill>
              <a:latin typeface="Arial" pitchFamily="34" charset="0"/>
              <a:cs typeface="Arial" pitchFamily="34" charset="0"/>
            </a:rPr>
            <a:t> chunk</a:t>
          </a:r>
          <a:endParaRPr lang="en-US" sz="1900" kern="1200" dirty="0">
            <a:solidFill>
              <a:schemeClr val="tx2"/>
            </a:solidFill>
            <a:latin typeface="Arial" pitchFamily="34" charset="0"/>
            <a:cs typeface="Arial" pitchFamily="34" charset="0"/>
          </a:endParaRPr>
        </a:p>
      </dsp:txBody>
      <dsp:txXfrm>
        <a:off x="2169035" y="3906028"/>
        <a:ext cx="4921588" cy="1350722"/>
      </dsp:txXfrm>
    </dsp:sp>
    <dsp:sp modelId="{13E38B2F-9FFB-4EF7-9CF6-F87E56143216}">
      <dsp:nvSpPr>
        <dsp:cNvPr id="0" name=""/>
        <dsp:cNvSpPr/>
      </dsp:nvSpPr>
      <dsp:spPr>
        <a:xfrm>
          <a:off x="6414" y="3852727"/>
          <a:ext cx="2162620"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Array</a:t>
          </a:r>
          <a:endParaRPr lang="en-US" sz="2900" kern="1200" dirty="0">
            <a:solidFill>
              <a:schemeClr val="tx2"/>
            </a:solidFill>
            <a:latin typeface="Arial" pitchFamily="34" charset="0"/>
            <a:cs typeface="Arial" pitchFamily="34" charset="0"/>
          </a:endParaRPr>
        </a:p>
      </dsp:txBody>
      <dsp:txXfrm>
        <a:off x="77555" y="3923868"/>
        <a:ext cx="2020338" cy="13150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8B43C-6177-415D-8FDB-07521CDDDC81}">
      <dsp:nvSpPr>
        <dsp:cNvPr id="0" name=""/>
        <dsp:cNvSpPr/>
      </dsp:nvSpPr>
      <dsp:spPr>
        <a:xfrm>
          <a:off x="1580395" y="1814"/>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814"/>
        <a:ext cx="4774212" cy="434019"/>
      </dsp:txXfrm>
    </dsp:sp>
    <dsp:sp modelId="{B5F8DBFA-91EC-450D-84E4-96AF7AC090FD}">
      <dsp:nvSpPr>
        <dsp:cNvPr id="0" name=""/>
        <dsp:cNvSpPr/>
      </dsp:nvSpPr>
      <dsp:spPr>
        <a:xfrm>
          <a:off x="1580395"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9EDBA-5A59-4AA8-9FEC-9968024EAFE0}">
      <dsp:nvSpPr>
        <dsp:cNvPr id="0" name=""/>
        <dsp:cNvSpPr/>
      </dsp:nvSpPr>
      <dsp:spPr>
        <a:xfrm>
          <a:off x="2251437"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F389D-EDCD-417F-B3FF-4F3E4372ECA4}">
      <dsp:nvSpPr>
        <dsp:cNvPr id="0" name=""/>
        <dsp:cNvSpPr/>
      </dsp:nvSpPr>
      <dsp:spPr>
        <a:xfrm>
          <a:off x="292300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053B2-2EE9-42C3-9403-061979950B00}">
      <dsp:nvSpPr>
        <dsp:cNvPr id="0" name=""/>
        <dsp:cNvSpPr/>
      </dsp:nvSpPr>
      <dsp:spPr>
        <a:xfrm>
          <a:off x="3594051"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0FDC6-70FF-4A8F-BB7B-3DA5C7EBE899}">
      <dsp:nvSpPr>
        <dsp:cNvPr id="0" name=""/>
        <dsp:cNvSpPr/>
      </dsp:nvSpPr>
      <dsp:spPr>
        <a:xfrm>
          <a:off x="4265624"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5A3E0-8548-4366-B847-387F3ECB83FB}">
      <dsp:nvSpPr>
        <dsp:cNvPr id="0" name=""/>
        <dsp:cNvSpPr/>
      </dsp:nvSpPr>
      <dsp:spPr>
        <a:xfrm>
          <a:off x="4936666"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7CE26-755C-479D-8DDA-522DBCFAFEC1}">
      <dsp:nvSpPr>
        <dsp:cNvPr id="0" name=""/>
        <dsp:cNvSpPr/>
      </dsp:nvSpPr>
      <dsp:spPr>
        <a:xfrm>
          <a:off x="560823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55157-DB59-4402-9C80-FB4E9C48E2BF}">
      <dsp:nvSpPr>
        <dsp:cNvPr id="0" name=""/>
        <dsp:cNvSpPr/>
      </dsp:nvSpPr>
      <dsp:spPr>
        <a:xfrm>
          <a:off x="1580395" y="524244"/>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Hàm</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kết</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hợp</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người</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dùng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định</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nghĩa</a:t>
          </a:r>
          <a:endParaRPr lang="en-US" sz="2200" kern="1200" dirty="0">
            <a:solidFill>
              <a:schemeClr val="tx2"/>
            </a:solidFill>
            <a:latin typeface="Arial" pitchFamily="34" charset="0"/>
            <a:cs typeface="Arial" pitchFamily="34" charset="0"/>
          </a:endParaRPr>
        </a:p>
      </dsp:txBody>
      <dsp:txXfrm>
        <a:off x="1580395" y="524244"/>
        <a:ext cx="4836277" cy="707290"/>
      </dsp:txXfrm>
    </dsp:sp>
    <dsp:sp modelId="{5751F05C-8934-4B63-8A91-70A894961F8E}">
      <dsp:nvSpPr>
        <dsp:cNvPr id="0" name=""/>
        <dsp:cNvSpPr/>
      </dsp:nvSpPr>
      <dsp:spPr>
        <a:xfrm>
          <a:off x="1580395" y="1390027"/>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390027"/>
        <a:ext cx="4774212" cy="434019"/>
      </dsp:txXfrm>
    </dsp:sp>
    <dsp:sp modelId="{A4418148-ABBA-4FEF-BF41-3A9D6490BCF2}">
      <dsp:nvSpPr>
        <dsp:cNvPr id="0" name=""/>
        <dsp:cNvSpPr/>
      </dsp:nvSpPr>
      <dsp:spPr>
        <a:xfrm>
          <a:off x="1580395"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3D04B-4CE6-4F55-A172-4A3AD95BA03F}">
      <dsp:nvSpPr>
        <dsp:cNvPr id="0" name=""/>
        <dsp:cNvSpPr/>
      </dsp:nvSpPr>
      <dsp:spPr>
        <a:xfrm>
          <a:off x="2251437"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A1E73-65A2-402F-B1A0-DCC96CA627D4}">
      <dsp:nvSpPr>
        <dsp:cNvPr id="0" name=""/>
        <dsp:cNvSpPr/>
      </dsp:nvSpPr>
      <dsp:spPr>
        <a:xfrm>
          <a:off x="292300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DC5A-1AD8-4823-828D-4A35AA6A1104}">
      <dsp:nvSpPr>
        <dsp:cNvPr id="0" name=""/>
        <dsp:cNvSpPr/>
      </dsp:nvSpPr>
      <dsp:spPr>
        <a:xfrm>
          <a:off x="3594051"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CA2C2-79C3-426E-B223-6C3143AAB758}">
      <dsp:nvSpPr>
        <dsp:cNvPr id="0" name=""/>
        <dsp:cNvSpPr/>
      </dsp:nvSpPr>
      <dsp:spPr>
        <a:xfrm>
          <a:off x="4265624"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57AF1-D3FB-46CD-99D6-C827A285548D}">
      <dsp:nvSpPr>
        <dsp:cNvPr id="0" name=""/>
        <dsp:cNvSpPr/>
      </dsp:nvSpPr>
      <dsp:spPr>
        <a:xfrm>
          <a:off x="4936666"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52EBF-9A10-4A02-9256-92B3B03730E2}">
      <dsp:nvSpPr>
        <dsp:cNvPr id="0" name=""/>
        <dsp:cNvSpPr/>
      </dsp:nvSpPr>
      <dsp:spPr>
        <a:xfrm>
          <a:off x="560823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FD32C-11E9-40BA-8B6E-2767FF717370}">
      <dsp:nvSpPr>
        <dsp:cNvPr id="0" name=""/>
        <dsp:cNvSpPr/>
      </dsp:nvSpPr>
      <dsp:spPr>
        <a:xfrm>
          <a:off x="1580395" y="1912457"/>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Độ</a:t>
          </a:r>
          <a:r>
            <a:rPr lang="en-US" sz="2200" kern="1200" dirty="0" smtClean="0">
              <a:solidFill>
                <a:schemeClr val="tx2"/>
              </a:solidFill>
              <a:latin typeface="Arial" pitchFamily="34" charset="0"/>
              <a:cs typeface="Arial" pitchFamily="34" charset="0"/>
            </a:rPr>
            <a:t> tin </a:t>
          </a:r>
          <a:r>
            <a:rPr lang="en-US" sz="2200" kern="1200" dirty="0" err="1" smtClean="0">
              <a:solidFill>
                <a:schemeClr val="tx2"/>
              </a:solidFill>
              <a:latin typeface="Arial" pitchFamily="34" charset="0"/>
              <a:cs typeface="Arial" pitchFamily="34" charset="0"/>
            </a:rPr>
            <a:t>cậy</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của</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phương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thức</a:t>
          </a:r>
          <a:endParaRPr lang="en-US" sz="2200" kern="1200" dirty="0">
            <a:solidFill>
              <a:schemeClr val="tx2"/>
            </a:solidFill>
            <a:latin typeface="Arial" pitchFamily="34" charset="0"/>
            <a:cs typeface="Arial" pitchFamily="34" charset="0"/>
          </a:endParaRPr>
        </a:p>
      </dsp:txBody>
      <dsp:txXfrm>
        <a:off x="1580395" y="1912457"/>
        <a:ext cx="4836277" cy="707290"/>
      </dsp:txXfrm>
    </dsp:sp>
    <dsp:sp modelId="{FA8889BA-70C9-496E-B414-D67793E21E50}">
      <dsp:nvSpPr>
        <dsp:cNvPr id="0" name=""/>
        <dsp:cNvSpPr/>
      </dsp:nvSpPr>
      <dsp:spPr>
        <a:xfrm>
          <a:off x="1580395" y="2778240"/>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2778240"/>
        <a:ext cx="4774212" cy="434019"/>
      </dsp:txXfrm>
    </dsp:sp>
    <dsp:sp modelId="{71F4059C-67EE-4059-AC2E-08523F91AAE9}">
      <dsp:nvSpPr>
        <dsp:cNvPr id="0" name=""/>
        <dsp:cNvSpPr/>
      </dsp:nvSpPr>
      <dsp:spPr>
        <a:xfrm>
          <a:off x="1580395"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224F0-71DF-45AB-8215-403DFD8DFE08}">
      <dsp:nvSpPr>
        <dsp:cNvPr id="0" name=""/>
        <dsp:cNvSpPr/>
      </dsp:nvSpPr>
      <dsp:spPr>
        <a:xfrm>
          <a:off x="2251437"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00AB5-F4DF-446D-9399-568ABF98A7A4}">
      <dsp:nvSpPr>
        <dsp:cNvPr id="0" name=""/>
        <dsp:cNvSpPr/>
      </dsp:nvSpPr>
      <dsp:spPr>
        <a:xfrm>
          <a:off x="292300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79199-F84B-454F-B4D8-02F0DB6F1340}">
      <dsp:nvSpPr>
        <dsp:cNvPr id="0" name=""/>
        <dsp:cNvSpPr/>
      </dsp:nvSpPr>
      <dsp:spPr>
        <a:xfrm>
          <a:off x="3594051"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A5006-BE3C-4EA7-A483-FDFBE196CF5C}">
      <dsp:nvSpPr>
        <dsp:cNvPr id="0" name=""/>
        <dsp:cNvSpPr/>
      </dsp:nvSpPr>
      <dsp:spPr>
        <a:xfrm>
          <a:off x="4265624"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96072-6310-4EA1-86C4-80B410754E9D}">
      <dsp:nvSpPr>
        <dsp:cNvPr id="0" name=""/>
        <dsp:cNvSpPr/>
      </dsp:nvSpPr>
      <dsp:spPr>
        <a:xfrm>
          <a:off x="4936666"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5D537-02F2-4558-932E-16BF4A31EE2F}">
      <dsp:nvSpPr>
        <dsp:cNvPr id="0" name=""/>
        <dsp:cNvSpPr/>
      </dsp:nvSpPr>
      <dsp:spPr>
        <a:xfrm>
          <a:off x="560823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FD82-408E-44D2-A32C-F7F7579D6868}">
      <dsp:nvSpPr>
        <dsp:cNvPr id="0" name=""/>
        <dsp:cNvSpPr/>
      </dsp:nvSpPr>
      <dsp:spPr>
        <a:xfrm>
          <a:off x="1580395" y="3300670"/>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latin typeface="Arial" pitchFamily="34" charset="0"/>
              <a:cs typeface="Arial" pitchFamily="34" charset="0"/>
            </a:rPr>
            <a:t>Method Caching</a:t>
          </a:r>
          <a:endParaRPr lang="en-US" sz="2200" kern="1200" dirty="0">
            <a:solidFill>
              <a:schemeClr val="tx2"/>
            </a:solidFill>
            <a:latin typeface="Arial" pitchFamily="34" charset="0"/>
            <a:cs typeface="Arial" pitchFamily="34" charset="0"/>
          </a:endParaRPr>
        </a:p>
      </dsp:txBody>
      <dsp:txXfrm>
        <a:off x="1580395" y="3300670"/>
        <a:ext cx="4836277" cy="707290"/>
      </dsp:txXfrm>
    </dsp:sp>
    <dsp:sp modelId="{509C8892-4549-4398-92E9-AD3178937A0C}">
      <dsp:nvSpPr>
        <dsp:cNvPr id="0" name=""/>
        <dsp:cNvSpPr/>
      </dsp:nvSpPr>
      <dsp:spPr>
        <a:xfrm>
          <a:off x="1580395" y="4166453"/>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dirty="0">
            <a:solidFill>
              <a:schemeClr val="tx2"/>
            </a:solidFill>
            <a:latin typeface="Arial" pitchFamily="34" charset="0"/>
            <a:cs typeface="Arial" pitchFamily="34" charset="0"/>
          </a:endParaRPr>
        </a:p>
      </dsp:txBody>
      <dsp:txXfrm>
        <a:off x="1580395" y="4166453"/>
        <a:ext cx="4774212" cy="434019"/>
      </dsp:txXfrm>
    </dsp:sp>
    <dsp:sp modelId="{5B2D5EE1-133C-45E9-BC1F-CBBC9139E1C1}">
      <dsp:nvSpPr>
        <dsp:cNvPr id="0" name=""/>
        <dsp:cNvSpPr/>
      </dsp:nvSpPr>
      <dsp:spPr>
        <a:xfrm>
          <a:off x="1580395"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33D37-5FF1-4320-884B-11B3C573964B}">
      <dsp:nvSpPr>
        <dsp:cNvPr id="0" name=""/>
        <dsp:cNvSpPr/>
      </dsp:nvSpPr>
      <dsp:spPr>
        <a:xfrm>
          <a:off x="2251437"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7A947-E315-40BD-9FC1-A027671BB3ED}">
      <dsp:nvSpPr>
        <dsp:cNvPr id="0" name=""/>
        <dsp:cNvSpPr/>
      </dsp:nvSpPr>
      <dsp:spPr>
        <a:xfrm>
          <a:off x="292300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E7E98-4055-49D8-A19B-226540C50A04}">
      <dsp:nvSpPr>
        <dsp:cNvPr id="0" name=""/>
        <dsp:cNvSpPr/>
      </dsp:nvSpPr>
      <dsp:spPr>
        <a:xfrm>
          <a:off x="3594051"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36409-3F67-4961-8155-4149A1DEFAE8}">
      <dsp:nvSpPr>
        <dsp:cNvPr id="0" name=""/>
        <dsp:cNvSpPr/>
      </dsp:nvSpPr>
      <dsp:spPr>
        <a:xfrm>
          <a:off x="4265624"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56CEB-A33F-4EC6-A386-A11C224E7B4C}">
      <dsp:nvSpPr>
        <dsp:cNvPr id="0" name=""/>
        <dsp:cNvSpPr/>
      </dsp:nvSpPr>
      <dsp:spPr>
        <a:xfrm>
          <a:off x="4936666"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98B54-8076-46C7-A518-7A4C5370A0AE}">
      <dsp:nvSpPr>
        <dsp:cNvPr id="0" name=""/>
        <dsp:cNvSpPr/>
      </dsp:nvSpPr>
      <dsp:spPr>
        <a:xfrm>
          <a:off x="560823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8EE15-321A-47F2-9991-FC4A86737132}">
      <dsp:nvSpPr>
        <dsp:cNvPr id="0" name=""/>
        <dsp:cNvSpPr/>
      </dsp:nvSpPr>
      <dsp:spPr>
        <a:xfrm>
          <a:off x="1580395" y="4688883"/>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rPr>
            <a:t>Pointer </a:t>
          </a:r>
          <a:r>
            <a:rPr lang="en-US" sz="2200" kern="1200" dirty="0" err="1" smtClean="0">
              <a:solidFill>
                <a:schemeClr val="tx2"/>
              </a:solidFill>
            </a:rPr>
            <a:t>Swizzling</a:t>
          </a:r>
          <a:endParaRPr lang="en-US" sz="2200" kern="1200" dirty="0">
            <a:solidFill>
              <a:schemeClr val="tx2"/>
            </a:solidFill>
          </a:endParaRPr>
        </a:p>
      </dsp:txBody>
      <dsp:txXfrm>
        <a:off x="1580395" y="4688883"/>
        <a:ext cx="4836277" cy="7072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8E6B4-D892-41AC-A71A-FEF97AE6836F}">
      <dsp:nvSpPr>
        <dsp:cNvPr id="0" name=""/>
        <dsp:cNvSpPr/>
      </dsp:nvSpPr>
      <dsp:spPr>
        <a:xfrm>
          <a:off x="75487" y="1381660"/>
          <a:ext cx="1514952" cy="15142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Initialize</a:t>
          </a:r>
          <a:endParaRPr lang="en-US" sz="2000" b="1" kern="1200" dirty="0">
            <a:latin typeface="Arial" pitchFamily="34" charset="0"/>
            <a:cs typeface="Arial" pitchFamily="34" charset="0"/>
          </a:endParaRPr>
        </a:p>
      </dsp:txBody>
      <dsp:txXfrm>
        <a:off x="297347" y="1603411"/>
        <a:ext cx="1071232" cy="1070708"/>
      </dsp:txXfrm>
    </dsp:sp>
    <dsp:sp modelId="{96A2C2DB-2D52-4E8C-ABCF-0B7DCF349B4A}">
      <dsp:nvSpPr>
        <dsp:cNvPr id="0" name=""/>
        <dsp:cNvSpPr/>
      </dsp:nvSpPr>
      <dsp:spPr>
        <a:xfrm>
          <a:off x="1600200" y="1969099"/>
          <a:ext cx="377480" cy="3774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1650235" y="2113447"/>
        <a:ext cx="277410" cy="88784"/>
      </dsp:txXfrm>
    </dsp:sp>
    <dsp:sp modelId="{B33F1FC7-624D-4195-96BB-7FD19D11B713}">
      <dsp:nvSpPr>
        <dsp:cNvPr id="0" name=""/>
        <dsp:cNvSpPr/>
      </dsp:nvSpPr>
      <dsp:spPr>
        <a:xfrm>
          <a:off x="1977076" y="1428982"/>
          <a:ext cx="1503044" cy="150304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Iterate</a:t>
          </a:r>
          <a:endParaRPr lang="en-US" sz="2000" b="1" kern="1200" dirty="0"/>
        </a:p>
      </dsp:txBody>
      <dsp:txXfrm>
        <a:off x="2197192" y="1649098"/>
        <a:ext cx="1062812" cy="1062812"/>
      </dsp:txXfrm>
    </dsp:sp>
    <dsp:sp modelId="{A6F6D2B2-F9EA-4EC7-80BE-C2EA0FE61013}">
      <dsp:nvSpPr>
        <dsp:cNvPr id="0" name=""/>
        <dsp:cNvSpPr/>
      </dsp:nvSpPr>
      <dsp:spPr>
        <a:xfrm>
          <a:off x="3561588" y="2013465"/>
          <a:ext cx="339097" cy="33909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606535" y="2143136"/>
        <a:ext cx="249203" cy="79755"/>
      </dsp:txXfrm>
    </dsp:sp>
    <dsp:sp modelId="{18308F16-5697-4DF8-85E3-826A17A3A6C7}">
      <dsp:nvSpPr>
        <dsp:cNvPr id="0" name=""/>
        <dsp:cNvSpPr/>
      </dsp:nvSpPr>
      <dsp:spPr>
        <a:xfrm>
          <a:off x="3863401" y="1074045"/>
          <a:ext cx="2190900" cy="21909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Terminate</a:t>
          </a:r>
          <a:endParaRPr lang="en-US" sz="2000" b="1" kern="1200" dirty="0"/>
        </a:p>
      </dsp:txBody>
      <dsp:txXfrm>
        <a:off x="4184251" y="1394895"/>
        <a:ext cx="1549200" cy="1549200"/>
      </dsp:txXfrm>
    </dsp:sp>
    <dsp:sp modelId="{64C221EF-208B-4309-A71C-A95802B3B97E}">
      <dsp:nvSpPr>
        <dsp:cNvPr id="0" name=""/>
        <dsp:cNvSpPr/>
      </dsp:nvSpPr>
      <dsp:spPr>
        <a:xfrm>
          <a:off x="6126988" y="2010398"/>
          <a:ext cx="301152" cy="301152"/>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6166906" y="2072435"/>
        <a:ext cx="221316" cy="177078"/>
      </dsp:txXfrm>
    </dsp:sp>
    <dsp:sp modelId="{8A1020B5-855A-4699-94B9-05228CFACC64}">
      <dsp:nvSpPr>
        <dsp:cNvPr id="0" name=""/>
        <dsp:cNvSpPr/>
      </dsp:nvSpPr>
      <dsp:spPr>
        <a:xfrm>
          <a:off x="6542944" y="894483"/>
          <a:ext cx="2526712" cy="25267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User-defined aggregation Function</a:t>
          </a:r>
          <a:endParaRPr lang="en-US" sz="2000" b="1" kern="1200" dirty="0"/>
        </a:p>
      </dsp:txBody>
      <dsp:txXfrm>
        <a:off x="6912972" y="1264511"/>
        <a:ext cx="1786656" cy="1786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1469-192B-42A9-9A5B-0C8C20204911}">
      <dsp:nvSpPr>
        <dsp:cNvPr id="0" name=""/>
        <dsp:cNvSpPr/>
      </dsp:nvSpPr>
      <dsp:spPr>
        <a:xfrm>
          <a:off x="724320" y="0"/>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0"/>
        <a:ext cx="5868010" cy="533455"/>
      </dsp:txXfrm>
    </dsp:sp>
    <dsp:sp modelId="{D180D456-61E2-4116-BC49-BDE4803D70F4}">
      <dsp:nvSpPr>
        <dsp:cNvPr id="0" name=""/>
        <dsp:cNvSpPr/>
      </dsp:nvSpPr>
      <dsp:spPr>
        <a:xfrm>
          <a:off x="72432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87982-7B70-4E63-A710-1AD8F29DF7CB}">
      <dsp:nvSpPr>
        <dsp:cNvPr id="0" name=""/>
        <dsp:cNvSpPr/>
      </dsp:nvSpPr>
      <dsp:spPr>
        <a:xfrm>
          <a:off x="154910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AF625-0871-4B0A-8930-8736B0E12B75}">
      <dsp:nvSpPr>
        <dsp:cNvPr id="0" name=""/>
        <dsp:cNvSpPr/>
      </dsp:nvSpPr>
      <dsp:spPr>
        <a:xfrm>
          <a:off x="237453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47DD7-6F62-49A9-87D4-D4EC87F1F405}">
      <dsp:nvSpPr>
        <dsp:cNvPr id="0" name=""/>
        <dsp:cNvSpPr/>
      </dsp:nvSpPr>
      <dsp:spPr>
        <a:xfrm>
          <a:off x="3199316"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B0933-E2E8-4730-8176-60C49B3CA742}">
      <dsp:nvSpPr>
        <dsp:cNvPr id="0" name=""/>
        <dsp:cNvSpPr/>
      </dsp:nvSpPr>
      <dsp:spPr>
        <a:xfrm>
          <a:off x="402475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31C92-E831-475C-B618-73ECFDE5C465}">
      <dsp:nvSpPr>
        <dsp:cNvPr id="0" name=""/>
        <dsp:cNvSpPr/>
      </dsp:nvSpPr>
      <dsp:spPr>
        <a:xfrm>
          <a:off x="484953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D7197-3620-4671-8F43-160EB959DCE4}">
      <dsp:nvSpPr>
        <dsp:cNvPr id="0" name=""/>
        <dsp:cNvSpPr/>
      </dsp:nvSpPr>
      <dsp:spPr>
        <a:xfrm>
          <a:off x="567496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888AD-9EB3-4431-8311-9968F05D6D3C}">
      <dsp:nvSpPr>
        <dsp:cNvPr id="0" name=""/>
        <dsp:cNvSpPr/>
      </dsp:nvSpPr>
      <dsp:spPr>
        <a:xfrm>
          <a:off x="724320" y="642159"/>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Đăng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ký</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mục</a:t>
          </a:r>
          <a:endParaRPr lang="en-US" sz="2400" kern="1200" dirty="0">
            <a:solidFill>
              <a:schemeClr val="tx2"/>
            </a:solidFill>
            <a:latin typeface="Arial" pitchFamily="34" charset="0"/>
            <a:cs typeface="Arial" pitchFamily="34" charset="0"/>
          </a:endParaRPr>
        </a:p>
      </dsp:txBody>
      <dsp:txXfrm>
        <a:off x="724320" y="642159"/>
        <a:ext cx="5944294" cy="869334"/>
      </dsp:txXfrm>
    </dsp:sp>
    <dsp:sp modelId="{99E1BE03-E583-4B01-9F24-F1F144B30486}">
      <dsp:nvSpPr>
        <dsp:cNvPr id="0" name=""/>
        <dsp:cNvSpPr/>
      </dsp:nvSpPr>
      <dsp:spPr>
        <a:xfrm>
          <a:off x="724320" y="1704537"/>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1704537"/>
        <a:ext cx="5868010" cy="533455"/>
      </dsp:txXfrm>
    </dsp:sp>
    <dsp:sp modelId="{49882D7D-4B39-4D6D-987C-827213754B5B}">
      <dsp:nvSpPr>
        <dsp:cNvPr id="0" name=""/>
        <dsp:cNvSpPr/>
      </dsp:nvSpPr>
      <dsp:spPr>
        <a:xfrm>
          <a:off x="72432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A8F7FA-55D2-47DF-A39E-C90480C324ED}">
      <dsp:nvSpPr>
        <dsp:cNvPr id="0" name=""/>
        <dsp:cNvSpPr/>
      </dsp:nvSpPr>
      <dsp:spPr>
        <a:xfrm>
          <a:off x="154910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96254-F073-47E7-A3AE-924598E6865C}">
      <dsp:nvSpPr>
        <dsp:cNvPr id="0" name=""/>
        <dsp:cNvSpPr/>
      </dsp:nvSpPr>
      <dsp:spPr>
        <a:xfrm>
          <a:off x="237453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6A694-28FB-4D29-A0B4-0D5DF407C4DC}">
      <dsp:nvSpPr>
        <dsp:cNvPr id="0" name=""/>
        <dsp:cNvSpPr/>
      </dsp:nvSpPr>
      <dsp:spPr>
        <a:xfrm>
          <a:off x="3199316"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4CA26-2623-47DD-AB36-282058C55F56}">
      <dsp:nvSpPr>
        <dsp:cNvPr id="0" name=""/>
        <dsp:cNvSpPr/>
      </dsp:nvSpPr>
      <dsp:spPr>
        <a:xfrm>
          <a:off x="402475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F6C5B-7CAD-49C2-A19C-F8A46C6B3784}">
      <dsp:nvSpPr>
        <dsp:cNvPr id="0" name=""/>
        <dsp:cNvSpPr/>
      </dsp:nvSpPr>
      <dsp:spPr>
        <a:xfrm>
          <a:off x="484953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8E228-41FB-4E7A-8637-1E7444B9F271}">
      <dsp:nvSpPr>
        <dsp:cNvPr id="0" name=""/>
        <dsp:cNvSpPr/>
      </dsp:nvSpPr>
      <dsp:spPr>
        <a:xfrm>
          <a:off x="567496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6FAAF-6D7A-484F-975A-15E003117CF6}">
      <dsp:nvSpPr>
        <dsp:cNvPr id="0" name=""/>
        <dsp:cNvSpPr/>
      </dsp:nvSpPr>
      <dsp:spPr>
        <a:xfrm>
          <a:off x="724320" y="23466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Hệ</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số</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giảm</a:t>
          </a:r>
          <a:r>
            <a:rPr lang="en-US" sz="2400" kern="1200" dirty="0" smtClean="0">
              <a:solidFill>
                <a:schemeClr val="tx2"/>
              </a:solidFill>
              <a:latin typeface="Arial" pitchFamily="34" charset="0"/>
              <a:cs typeface="Arial" pitchFamily="34" charset="0"/>
            </a:rPr>
            <a:t> </a:t>
          </a:r>
        </a:p>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và</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tính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toán</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cho</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phương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thức</a:t>
          </a:r>
          <a:r>
            <a:rPr lang="en-US" sz="2400" kern="1200" dirty="0" smtClean="0">
              <a:solidFill>
                <a:schemeClr val="tx2"/>
              </a:solidFill>
              <a:latin typeface="Arial" pitchFamily="34" charset="0"/>
              <a:cs typeface="Arial" pitchFamily="34" charset="0"/>
            </a:rPr>
            <a:t> ADT</a:t>
          </a:r>
          <a:endParaRPr lang="en-US" sz="2400" kern="1200" dirty="0">
            <a:solidFill>
              <a:schemeClr val="tx2"/>
            </a:solidFill>
            <a:latin typeface="Arial" pitchFamily="34" charset="0"/>
            <a:cs typeface="Arial" pitchFamily="34" charset="0"/>
          </a:endParaRPr>
        </a:p>
      </dsp:txBody>
      <dsp:txXfrm>
        <a:off x="724320" y="2346660"/>
        <a:ext cx="5944294" cy="869334"/>
      </dsp:txXfrm>
    </dsp:sp>
    <dsp:sp modelId="{CEA7449F-1D7E-490D-9405-D74DAD181135}">
      <dsp:nvSpPr>
        <dsp:cNvPr id="0" name=""/>
        <dsp:cNvSpPr/>
      </dsp:nvSpPr>
      <dsp:spPr>
        <a:xfrm>
          <a:off x="724320" y="3409038"/>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3409038"/>
        <a:ext cx="5868010" cy="533455"/>
      </dsp:txXfrm>
    </dsp:sp>
    <dsp:sp modelId="{A0B26B7E-ECB8-4766-B5F3-D9B77A7AAA79}">
      <dsp:nvSpPr>
        <dsp:cNvPr id="0" name=""/>
        <dsp:cNvSpPr/>
      </dsp:nvSpPr>
      <dsp:spPr>
        <a:xfrm>
          <a:off x="72432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34331B-10E1-4CF4-A1AC-F93ADDC97E13}">
      <dsp:nvSpPr>
        <dsp:cNvPr id="0" name=""/>
        <dsp:cNvSpPr/>
      </dsp:nvSpPr>
      <dsp:spPr>
        <a:xfrm>
          <a:off x="154910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268EE-DA4F-4A1F-AEFB-0F41445C69D7}">
      <dsp:nvSpPr>
        <dsp:cNvPr id="0" name=""/>
        <dsp:cNvSpPr/>
      </dsp:nvSpPr>
      <dsp:spPr>
        <a:xfrm>
          <a:off x="237453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D9454-3199-497E-84F6-8A2961188FFB}">
      <dsp:nvSpPr>
        <dsp:cNvPr id="0" name=""/>
        <dsp:cNvSpPr/>
      </dsp:nvSpPr>
      <dsp:spPr>
        <a:xfrm>
          <a:off x="3199316"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C3C052-CDE4-4AF9-9555-114A6BDAE01F}">
      <dsp:nvSpPr>
        <dsp:cNvPr id="0" name=""/>
        <dsp:cNvSpPr/>
      </dsp:nvSpPr>
      <dsp:spPr>
        <a:xfrm>
          <a:off x="402475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04C30-E456-4346-9065-BAB38CF3C60E}">
      <dsp:nvSpPr>
        <dsp:cNvPr id="0" name=""/>
        <dsp:cNvSpPr/>
      </dsp:nvSpPr>
      <dsp:spPr>
        <a:xfrm>
          <a:off x="484953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F4346-6FE7-4EC2-959E-2964D7053876}">
      <dsp:nvSpPr>
        <dsp:cNvPr id="0" name=""/>
        <dsp:cNvSpPr/>
      </dsp:nvSpPr>
      <dsp:spPr>
        <a:xfrm>
          <a:off x="567496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7BA04-58FF-4333-97A8-47C1454422C6}">
      <dsp:nvSpPr>
        <dsp:cNvPr id="0" name=""/>
        <dsp:cNvSpPr/>
      </dsp:nvSpPr>
      <dsp:spPr>
        <a:xfrm>
          <a:off x="724320" y="40511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Tinh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phép</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chọn</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cao</a:t>
          </a:r>
          <a:endParaRPr lang="en-US" sz="2400" kern="1200" dirty="0">
            <a:solidFill>
              <a:schemeClr val="tx2"/>
            </a:solidFill>
            <a:latin typeface="Arial" pitchFamily="34" charset="0"/>
            <a:cs typeface="Arial" pitchFamily="34" charset="0"/>
          </a:endParaRPr>
        </a:p>
      </dsp:txBody>
      <dsp:txXfrm>
        <a:off x="724320" y="4051160"/>
        <a:ext cx="5944294" cy="8693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t>12/15/2011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t>‹#›</a:t>
            </a:fld>
            <a:endParaRPr lang="en-US"/>
          </a:p>
        </p:txBody>
      </p:sp>
    </p:spTree>
    <p:extLst>
      <p:ext uri="{BB962C8B-B14F-4D97-AF65-F5344CB8AC3E}">
        <p14:creationId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12/15/2011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p14="http://schemas.microsoft.com/office/powerpoint/2010/main" val="124986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p14="http://schemas.microsoft.com/office/powerpoint/2010/main" val="8429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p14="http://schemas.microsoft.com/office/powerpoint/2010/main" val="311506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Hai câu truy vấn trên tương tự như truy vấn SQL-92 nhưng có một số tính năng không bình thường:</a:t>
            </a:r>
          </a:p>
          <a:p>
            <a:pPr lvl="1"/>
            <a:r>
              <a:rPr lang="en-US" sz="1200" kern="1200" smtClean="0">
                <a:solidFill>
                  <a:schemeClr val="tx1"/>
                </a:solidFill>
                <a:effectLst/>
                <a:latin typeface="Calibri" pitchFamily="34" charset="0"/>
                <a:ea typeface="+mn-ea"/>
                <a:cs typeface="+mn-cs"/>
              </a:rPr>
              <a:t>Phương thức do người dùng định nghĩa: Người dùng tự định nghĩa các kiểu dữ liệu trừu tượng để thực thi cho các phương thức của họ ví dụ is_heabert.</a:t>
            </a:r>
          </a:p>
          <a:p>
            <a:pPr lvl="1"/>
            <a:r>
              <a:rPr lang="en-US" sz="1200" kern="1200" smtClean="0">
                <a:solidFill>
                  <a:schemeClr val="tx1"/>
                </a:solidFill>
                <a:effectLst/>
                <a:latin typeface="Calibri" pitchFamily="34" charset="0"/>
                <a:ea typeface="+mn-ea"/>
                <a:cs typeface="+mn-cs"/>
              </a:rPr>
              <a:t>Các toán tử có cầu trúc: Cùng với các loại cấu trúc có sẵn trong mô hình dữ liệu, ORDBMSs cung cấp việc phương pháp tự nhiên cho các loại dữ liệu đó. Ví dụ, các thiết lập của chuẩn của các loại…</a:t>
            </a:r>
          </a:p>
          <a:p>
            <a:pPr lvl="1"/>
            <a:r>
              <a:rPr lang="en-US" sz="1200" kern="1200" smtClean="0">
                <a:solidFill>
                  <a:schemeClr val="tx1"/>
                </a:solidFill>
                <a:effectLst/>
                <a:latin typeface="Calibri" pitchFamily="34" charset="0"/>
                <a:ea typeface="+mn-ea"/>
                <a:cs typeface="+mn-cs"/>
              </a:rPr>
              <a:t>Toán tử liên kết: tính tham chiếu trong loại được thế hiện bằng toán tử -&gt; (arrow).</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val="389415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val="911653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val="13403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p14="http://schemas.microsoft.com/office/powerpoint/2010/main" val="18592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Vừa</a:t>
            </a:r>
            <a:r>
              <a:rPr lang="en-US" dirty="0" smtClean="0"/>
              <a:t> </a:t>
            </a:r>
            <a:r>
              <a:rPr lang="en-US" dirty="0" err="1" smtClean="0"/>
              <a:t>rồi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vừa</a:t>
            </a:r>
            <a:r>
              <a:rPr lang="en-US" baseline="0" dirty="0" smtClean="0"/>
              <a:t> </a:t>
            </a:r>
            <a:r>
              <a:rPr lang="en-US" baseline="0" dirty="0" err="1" smtClean="0"/>
              <a:t>cùng</a:t>
            </a:r>
            <a:r>
              <a:rPr lang="en-US" baseline="0" dirty="0" smtClean="0"/>
              <a:t> </a:t>
            </a:r>
            <a:r>
              <a:rPr lang="en-US" baseline="0" dirty="0" err="1" smtClean="0"/>
              <a:t>bạn</a:t>
            </a:r>
            <a:r>
              <a:rPr lang="en-US" baseline="0" dirty="0" smtClean="0"/>
              <a:t> </a:t>
            </a:r>
            <a:r>
              <a:rPr lang="en-US" baseline="0" dirty="0" err="1" smtClean="0"/>
              <a:t>Tiến</a:t>
            </a:r>
            <a:r>
              <a:rPr lang="en-US" baseline="0" dirty="0" smtClean="0"/>
              <a:t> </a:t>
            </a:r>
            <a:r>
              <a:rPr lang="en-US" baseline="0" dirty="0" err="1" smtClean="0"/>
              <a:t>tìm</a:t>
            </a:r>
            <a:r>
              <a:rPr lang="en-US" baseline="0" dirty="0" smtClean="0"/>
              <a:t> </a:t>
            </a:r>
            <a:r>
              <a:rPr lang="en-US" baseline="0" dirty="0" err="1" smtClean="0"/>
              <a:t>hiều</a:t>
            </a:r>
            <a:r>
              <a:rPr lang="en-US" baseline="0" dirty="0" smtClean="0"/>
              <a:t> 2 </a:t>
            </a:r>
            <a:r>
              <a:rPr lang="en-US" baseline="0" dirty="0" err="1" smtClean="0"/>
              <a:t>vấn</a:t>
            </a:r>
            <a:r>
              <a:rPr lang="en-US" baseline="0" dirty="0" smtClean="0"/>
              <a:t> </a:t>
            </a:r>
            <a:r>
              <a:rPr lang="en-US" baseline="0" dirty="0" err="1" smtClean="0"/>
              <a:t>đế</a:t>
            </a:r>
            <a:r>
              <a:rPr lang="en-US" baseline="0" dirty="0" smtClean="0"/>
              <a:t> </a:t>
            </a:r>
            <a:r>
              <a:rPr lang="en-US" baseline="0" dirty="0" err="1" smtClean="0"/>
              <a:t>là</a:t>
            </a:r>
            <a:r>
              <a:rPr lang="en-US" baseline="0" dirty="0" smtClean="0"/>
              <a:t> extend </a:t>
            </a:r>
            <a:r>
              <a:rPr lang="en-US" baseline="0" dirty="0" err="1" smtClean="0"/>
              <a:t>và</a:t>
            </a:r>
            <a:r>
              <a:rPr lang="en-US" baseline="0" dirty="0" smtClean="0"/>
              <a:t> New data. </a:t>
            </a:r>
            <a:r>
              <a:rPr lang="en-US" baseline="0" dirty="0" err="1" smtClean="0"/>
              <a:t>Giờ</a:t>
            </a:r>
            <a:r>
              <a:rPr lang="en-US" baseline="0" dirty="0" smtClean="0"/>
              <a:t> </a:t>
            </a:r>
            <a:r>
              <a:rPr lang="en-US" baseline="0" dirty="0" err="1" smtClean="0"/>
              <a:t>mình</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đói</a:t>
            </a:r>
            <a:r>
              <a:rPr lang="en-US" baseline="0" dirty="0" smtClean="0"/>
              <a:t> </a:t>
            </a:r>
            <a:r>
              <a:rPr lang="en-US" baseline="0" dirty="0" err="1" smtClean="0"/>
              <a:t>tượng</a:t>
            </a:r>
            <a:r>
              <a:rPr lang="en-US" baseline="0" dirty="0" smtClean="0"/>
              <a:t> qua 2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kề</a:t>
            </a:r>
            <a:r>
              <a:rPr lang="en-US" baseline="0" dirty="0" smtClean="0"/>
              <a:t> </a:t>
            </a:r>
            <a:r>
              <a:rPr lang="en-US" baseline="0" dirty="0" err="1" smtClean="0"/>
              <a:t>thừa</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cúng</a:t>
            </a:r>
            <a:r>
              <a:rPr lang="en-US" baseline="0" dirty="0" smtClean="0"/>
              <a:t> </a:t>
            </a:r>
            <a:r>
              <a:rPr lang="en-US" baseline="0" dirty="0" err="1" smtClean="0"/>
              <a:t>ta</a:t>
            </a:r>
            <a:r>
              <a:rPr lang="en-US" baseline="0" dirty="0" smtClean="0"/>
              <a:t> </a:t>
            </a:r>
            <a:r>
              <a:rPr lang="en-US" baseline="0" dirty="0" err="1" smtClean="0"/>
              <a:t>đi</a:t>
            </a:r>
            <a:r>
              <a:rPr lang="en-US" baseline="0" dirty="0" smtClean="0"/>
              <a:t> </a:t>
            </a:r>
            <a:r>
              <a:rPr lang="en-US" baseline="0" dirty="0" err="1" smtClean="0"/>
              <a:t>vao</a:t>
            </a:r>
            <a:r>
              <a:rPr lang="en-US" baseline="0" dirty="0" smtClean="0"/>
              <a:t> </a:t>
            </a:r>
            <a:r>
              <a:rPr lang="en-US" baseline="0" dirty="0" err="1" smtClean="0"/>
              <a:t>nội</a:t>
            </a:r>
            <a:r>
              <a:rPr lang="en-US" baseline="0" dirty="0" smtClean="0"/>
              <a:t> dung </a:t>
            </a:r>
            <a:r>
              <a:rPr lang="en-US" baseline="0" dirty="0" err="1" smtClean="0"/>
              <a:t>đối</a:t>
            </a:r>
            <a:r>
              <a:rPr lang="en-US" baseline="0" dirty="0" smtClean="0"/>
              <a:t> </a:t>
            </a:r>
            <a:r>
              <a:rPr lang="en-US" baseline="0" dirty="0" err="1" smtClean="0"/>
              <a:t>tượng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Dereferencing reference type </a:t>
            </a:r>
            <a:r>
              <a:rPr lang="en-US" dirty="0" err="1" smtClean="0"/>
              <a:t>thực</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của</a:t>
            </a:r>
            <a:r>
              <a:rPr lang="en-US" baseline="0" dirty="0" smtClean="0"/>
              <a:t> con </a:t>
            </a:r>
            <a:r>
              <a:rPr lang="en-US" baseline="0" dirty="0" err="1" smtClean="0"/>
              <a:t>trỏ</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24</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hqt</a:t>
            </a:r>
            <a:r>
              <a:rPr lang="en-US" baseline="0" dirty="0" smtClean="0"/>
              <a:t> </a:t>
            </a:r>
            <a:r>
              <a:rPr lang="en-US" baseline="0" dirty="0" err="1" smtClean="0"/>
              <a:t>csdl</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1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mới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oid</a:t>
            </a:r>
            <a:r>
              <a:rPr lang="en-US" baseline="0" dirty="0" smtClean="0"/>
              <a:t>, </a:t>
            </a:r>
          </a:p>
          <a:p>
            <a:r>
              <a:rPr lang="en-US" baseline="0" dirty="0" err="1" smtClean="0"/>
              <a:t>Oid</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1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1 </a:t>
            </a:r>
            <a:r>
              <a:rPr lang="en-US" baseline="0" dirty="0" err="1" smtClean="0"/>
              <a:t>đối</a:t>
            </a:r>
            <a:r>
              <a:rPr lang="en-US" baseline="0" dirty="0" smtClean="0"/>
              <a:t> </a:t>
            </a:r>
            <a:r>
              <a:rPr lang="en-US" baseline="0" dirty="0" err="1" smtClean="0"/>
              <a:t>tượng</a:t>
            </a:r>
            <a:endParaRPr lang="en-US" baseline="0" dirty="0" smtClean="0"/>
          </a:p>
          <a:p>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l1y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luôn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oid</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Gần</a:t>
            </a:r>
            <a:r>
              <a:rPr lang="en-US" sz="1200" dirty="0" smtClean="0">
                <a:solidFill>
                  <a:srgbClr val="000099"/>
                </a:solidFill>
              </a:rPr>
              <a:t> </a:t>
            </a:r>
            <a:r>
              <a:rPr lang="en-US" sz="1200" dirty="0" err="1" smtClean="0">
                <a:solidFill>
                  <a:srgbClr val="000099"/>
                </a:solidFill>
              </a:rPr>
              <a:t>giống</a:t>
            </a:r>
            <a:r>
              <a:rPr lang="en-US" sz="1200" dirty="0" smtClean="0">
                <a:solidFill>
                  <a:srgbClr val="000099"/>
                </a:solidFill>
              </a:rPr>
              <a:t> </a:t>
            </a:r>
            <a:r>
              <a:rPr lang="en-US" sz="1200" dirty="0" err="1" smtClean="0">
                <a:solidFill>
                  <a:srgbClr val="000099"/>
                </a:solidFill>
              </a:rPr>
              <a:t>như</a:t>
            </a:r>
            <a:r>
              <a:rPr lang="en-US" sz="1200" dirty="0" smtClean="0">
                <a:solidFill>
                  <a:srgbClr val="000099"/>
                </a:solidFill>
              </a:rPr>
              <a:t> con </a:t>
            </a:r>
            <a:r>
              <a:rPr lang="en-US" sz="1200" dirty="0" err="1" smtClean="0">
                <a:solidFill>
                  <a:srgbClr val="000099"/>
                </a:solidFill>
              </a:rPr>
              <a:t>trỏ</a:t>
            </a:r>
            <a:r>
              <a:rPr lang="en-US" sz="1200" dirty="0" smtClean="0">
                <a:solidFill>
                  <a:srgbClr val="000099"/>
                </a:solidFill>
              </a:rPr>
              <a:t> </a:t>
            </a: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ngôn</a:t>
            </a:r>
            <a:r>
              <a:rPr lang="en-US" sz="1200" dirty="0" smtClean="0">
                <a:solidFill>
                  <a:srgbClr val="000099"/>
                </a:solidFill>
              </a:rPr>
              <a:t> </a:t>
            </a:r>
            <a:r>
              <a:rPr lang="en-US" sz="1200" dirty="0" err="1" smtClean="0">
                <a:solidFill>
                  <a:srgbClr val="000099"/>
                </a:solidFill>
              </a:rPr>
              <a:t>ngữ</a:t>
            </a:r>
            <a:r>
              <a:rPr lang="en-US" sz="1200" dirty="0" smtClean="0">
                <a:solidFill>
                  <a:srgbClr val="000099"/>
                </a:solidFill>
              </a:rPr>
              <a:t> </a:t>
            </a:r>
            <a:r>
              <a:rPr lang="en-US" sz="1200" dirty="0" err="1" smtClean="0">
                <a:solidFill>
                  <a:srgbClr val="000099"/>
                </a:solidFill>
              </a:rPr>
              <a:t>lập</a:t>
            </a:r>
            <a:r>
              <a:rPr lang="en-US" sz="1200" dirty="0" smtClean="0">
                <a:solidFill>
                  <a:srgbClr val="000099"/>
                </a:solidFill>
              </a:rPr>
              <a:t> </a:t>
            </a:r>
            <a:r>
              <a:rPr lang="en-US" sz="1200" dirty="0" err="1" smtClean="0">
                <a:solidFill>
                  <a:srgbClr val="000099"/>
                </a:solidFill>
              </a:rPr>
              <a:t>trình</a:t>
            </a:r>
            <a:r>
              <a:rPr lang="en-US" sz="1200" dirty="0" smtClean="0">
                <a:solidFill>
                  <a:srgbClr val="000099"/>
                </a:solidFill>
              </a:rPr>
              <a:t> HDT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chuẩn</a:t>
            </a:r>
            <a:r>
              <a:rPr lang="en-US" sz="1200" baseline="0" dirty="0" smtClean="0">
                <a:solidFill>
                  <a:srgbClr val="000099"/>
                </a:solidFill>
              </a:rPr>
              <a:t> sql1999: </a:t>
            </a:r>
            <a:r>
              <a:rPr lang="en-US" sz="1200" baseline="0" dirty="0" err="1" smtClean="0">
                <a:solidFill>
                  <a:srgbClr val="000099"/>
                </a:solidFill>
              </a:rPr>
              <a:t>mỗi</a:t>
            </a:r>
            <a:r>
              <a:rPr lang="en-US" sz="1200" baseline="0" dirty="0" smtClean="0">
                <a:solidFill>
                  <a:srgbClr val="000099"/>
                </a:solidFill>
              </a:rPr>
              <a:t> </a:t>
            </a:r>
            <a:r>
              <a:rPr lang="en-US" sz="1200" baseline="0" dirty="0" err="1" smtClean="0">
                <a:solidFill>
                  <a:srgbClr val="000099"/>
                </a:solidFill>
              </a:rPr>
              <a:t>bộ</a:t>
            </a:r>
            <a:r>
              <a:rPr lang="en-US" sz="1200" baseline="0" dirty="0" smtClean="0">
                <a:solidFill>
                  <a:srgbClr val="000099"/>
                </a:solidFill>
              </a:rPr>
              <a:t> </a:t>
            </a:r>
            <a:r>
              <a:rPr lang="en-US" sz="1200" baseline="0" dirty="0" err="1" smtClean="0">
                <a:solidFill>
                  <a:srgbClr val="000099"/>
                </a:solidFill>
              </a:rPr>
              <a:t>trong</a:t>
            </a:r>
            <a:r>
              <a:rPr lang="en-US" sz="1200" baseline="0" dirty="0" smtClean="0">
                <a:solidFill>
                  <a:srgbClr val="000099"/>
                </a:solidFill>
              </a:rPr>
              <a:t> 1 </a:t>
            </a:r>
            <a:r>
              <a:rPr lang="en-US" sz="1200" baseline="0" dirty="0" err="1" smtClean="0">
                <a:solidFill>
                  <a:srgbClr val="000099"/>
                </a:solidFill>
              </a:rPr>
              <a:t>bảng</a:t>
            </a:r>
            <a:r>
              <a:rPr lang="en-US" sz="1200" baseline="0" dirty="0" smtClean="0">
                <a:solidFill>
                  <a:srgbClr val="000099"/>
                </a:solidFill>
              </a:rPr>
              <a:t> dc </a:t>
            </a:r>
            <a:r>
              <a:rPr lang="en-US" sz="1200" baseline="0" dirty="0" err="1" smtClean="0">
                <a:solidFill>
                  <a:srgbClr val="000099"/>
                </a:solidFill>
              </a:rPr>
              <a:t>gắn</a:t>
            </a:r>
            <a:r>
              <a:rPr lang="en-US" sz="1200" baseline="0" dirty="0" smtClean="0">
                <a:solidFill>
                  <a:srgbClr val="000099"/>
                </a:solidFill>
              </a:rPr>
              <a:t> 1 </a:t>
            </a:r>
            <a:r>
              <a:rPr lang="en-US" sz="1200" baseline="0" dirty="0" err="1" smtClean="0">
                <a:solidFill>
                  <a:srgbClr val="000099"/>
                </a:solidFill>
              </a:rPr>
              <a:t>giá</a:t>
            </a:r>
            <a:r>
              <a:rPr lang="en-US" sz="1200" baseline="0" dirty="0" smtClean="0">
                <a:solidFill>
                  <a:srgbClr val="000099"/>
                </a:solidFill>
              </a:rPr>
              <a:t> </a:t>
            </a:r>
            <a:r>
              <a:rPr lang="en-US" sz="1200" baseline="0" dirty="0" err="1" smtClean="0">
                <a:solidFill>
                  <a:srgbClr val="000099"/>
                </a:solidFill>
              </a:rPr>
              <a:t>trị</a:t>
            </a:r>
            <a:r>
              <a:rPr lang="en-US" sz="1200" baseline="0" dirty="0" smtClean="0">
                <a:solidFill>
                  <a:srgbClr val="000099"/>
                </a:solidFill>
              </a:rPr>
              <a:t> </a:t>
            </a:r>
            <a:r>
              <a:rPr lang="en-US" sz="1200" baseline="0" dirty="0" err="1" smtClean="0">
                <a:solidFill>
                  <a:srgbClr val="000099"/>
                </a:solidFill>
              </a:rPr>
              <a:t>oid</a:t>
            </a:r>
            <a:r>
              <a:rPr lang="en-US" sz="1200" baseline="0" dirty="0" smtClean="0">
                <a:solidFill>
                  <a:srgbClr val="000099"/>
                </a:solidFill>
              </a:rPr>
              <a:t> </a:t>
            </a:r>
            <a:r>
              <a:rPr lang="en-US" sz="1200" baseline="0" dirty="0" err="1" smtClean="0">
                <a:solidFill>
                  <a:srgbClr val="000099"/>
                </a:solidFill>
              </a:rPr>
              <a:t>bằng</a:t>
            </a:r>
            <a:r>
              <a:rPr lang="en-US" sz="1200" baseline="0" dirty="0" smtClean="0">
                <a:solidFill>
                  <a:srgbClr val="000099"/>
                </a:solidFill>
              </a:rPr>
              <a:t> </a:t>
            </a:r>
            <a:r>
              <a:rPr lang="en-US" sz="1200" baseline="0" dirty="0" err="1" smtClean="0">
                <a:solidFill>
                  <a:srgbClr val="000099"/>
                </a:solidFill>
              </a:rPr>
              <a:t>cách</a:t>
            </a:r>
            <a:r>
              <a:rPr lang="en-US" sz="1200" baseline="0" dirty="0" smtClean="0">
                <a:solidFill>
                  <a:srgbClr val="000099"/>
                </a:solidFill>
              </a:rPr>
              <a:t> </a:t>
            </a:r>
            <a:r>
              <a:rPr lang="en-US" sz="1200" baseline="0" dirty="0" err="1" smtClean="0">
                <a:solidFill>
                  <a:srgbClr val="000099"/>
                </a:solidFill>
              </a:rPr>
              <a:t>định</a:t>
            </a:r>
            <a:r>
              <a:rPr lang="en-US" sz="1200" baseline="0" dirty="0" smtClean="0">
                <a:solidFill>
                  <a:srgbClr val="000099"/>
                </a:solidFill>
              </a:rPr>
              <a:t> </a:t>
            </a:r>
            <a:r>
              <a:rPr lang="en-US" sz="1200" baseline="0" dirty="0" err="1" smtClean="0">
                <a:solidFill>
                  <a:srgbClr val="000099"/>
                </a:solidFill>
              </a:rPr>
              <a:t>nghĩa</a:t>
            </a:r>
            <a:r>
              <a:rPr lang="en-US" sz="1200" baseline="0" dirty="0" smtClean="0">
                <a:solidFill>
                  <a:srgbClr val="000099"/>
                </a:solidFill>
              </a:rPr>
              <a:t> </a:t>
            </a:r>
            <a:r>
              <a:rPr lang="en-US" sz="1200" baseline="0" dirty="0" err="1" smtClean="0">
                <a:solidFill>
                  <a:srgbClr val="000099"/>
                </a:solidFill>
              </a:rPr>
              <a:t>bảng</a:t>
            </a:r>
            <a:r>
              <a:rPr lang="en-US" sz="1200" baseline="0" dirty="0" smtClean="0">
                <a:solidFill>
                  <a:srgbClr val="000099"/>
                </a:solidFill>
              </a:rPr>
              <a:t> </a:t>
            </a:r>
            <a:r>
              <a:rPr lang="en-US" sz="1200" baseline="0" dirty="0" err="1" smtClean="0">
                <a:solidFill>
                  <a:srgbClr val="000099"/>
                </a:solidFill>
              </a:rPr>
              <a:t>đó</a:t>
            </a:r>
            <a:r>
              <a:rPr lang="en-US" sz="1200" baseline="0" dirty="0" smtClean="0">
                <a:solidFill>
                  <a:srgbClr val="000099"/>
                </a:solidFill>
              </a:rPr>
              <a:t> </a:t>
            </a:r>
            <a:r>
              <a:rPr lang="en-US" sz="1200" baseline="0" dirty="0" err="1" smtClean="0">
                <a:solidFill>
                  <a:srgbClr val="000099"/>
                </a:solidFill>
              </a:rPr>
              <a:t>dưới</a:t>
            </a:r>
            <a:r>
              <a:rPr lang="en-US" sz="1200" baseline="0" dirty="0" smtClean="0">
                <a:solidFill>
                  <a:srgbClr val="000099"/>
                </a:solidFill>
              </a:rPr>
              <a:t> </a:t>
            </a:r>
            <a:r>
              <a:rPr lang="en-US" sz="1200" baseline="0" dirty="0" err="1" smtClean="0">
                <a:solidFill>
                  <a:srgbClr val="000099"/>
                </a:solidFill>
              </a:rPr>
              <a:t>dạng</a:t>
            </a:r>
            <a:r>
              <a:rPr lang="en-US" sz="1200" baseline="0" dirty="0" smtClean="0">
                <a:solidFill>
                  <a:srgbClr val="000099"/>
                </a:solidFill>
              </a:rPr>
              <a:t> 1 </a:t>
            </a:r>
            <a:r>
              <a:rPr lang="en-US" sz="1200" baseline="0" dirty="0" err="1" smtClean="0">
                <a:solidFill>
                  <a:srgbClr val="000099"/>
                </a:solidFill>
              </a:rPr>
              <a:t>kiểu</a:t>
            </a:r>
            <a:r>
              <a:rPr lang="en-US" sz="1200" baseline="0" dirty="0" smtClean="0">
                <a:solidFill>
                  <a:srgbClr val="000099"/>
                </a:solidFill>
              </a:rPr>
              <a:t> </a:t>
            </a:r>
            <a:r>
              <a:rPr lang="en-US" sz="1200" baseline="0" dirty="0" err="1" smtClean="0">
                <a:solidFill>
                  <a:srgbClr val="000099"/>
                </a:solidFill>
              </a:rPr>
              <a:t>structuct</a:t>
            </a:r>
            <a:endParaRPr lang="en-US" sz="1200" dirty="0" smtClean="0">
              <a:solidFill>
                <a:srgbClr val="000099"/>
              </a:solidFill>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Ý</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dirty="0" smtClean="0"/>
              <a:t>Ref:  </a:t>
            </a:r>
            <a:r>
              <a:rPr lang="en-US" dirty="0" err="1" smtClean="0"/>
              <a:t>tạo</a:t>
            </a:r>
            <a:r>
              <a:rPr lang="en-US" baseline="0" dirty="0" smtClean="0"/>
              <a:t> </a:t>
            </a:r>
            <a:r>
              <a:rPr lang="en-US" baseline="0" dirty="0" err="1" smtClean="0"/>
              <a:t>ra</a:t>
            </a:r>
            <a:r>
              <a:rPr lang="en-US" baseline="0" dirty="0" smtClean="0"/>
              <a:t> 1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ref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này</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base</a:t>
            </a:r>
          </a:p>
          <a:p>
            <a:endParaRPr lang="en-US" baseline="0" dirty="0" smtClean="0"/>
          </a:p>
          <a:p>
            <a:r>
              <a:rPr lang="en-US" baseline="0" dirty="0" smtClean="0"/>
              <a:t>Theo </a:t>
            </a:r>
            <a:r>
              <a:rPr lang="en-US" baseline="0" dirty="0" err="1" smtClean="0"/>
              <a:t>sql</a:t>
            </a:r>
            <a:r>
              <a:rPr lang="en-US" baseline="0" dirty="0" smtClean="0"/>
              <a:t> 1999: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1 </a:t>
            </a:r>
            <a:r>
              <a:rPr lang="en-US" baseline="0" dirty="0" err="1" smtClean="0"/>
              <a:t>bảng</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oid</a:t>
            </a:r>
            <a:r>
              <a:rPr lang="en-US" baseline="0" dirty="0" smtClean="0"/>
              <a:t> </a:t>
            </a:r>
            <a:r>
              <a:rPr lang="en-US" baseline="0" dirty="0" err="1" smtClean="0"/>
              <a:t>thì</a:t>
            </a:r>
            <a:r>
              <a:rPr lang="en-US" baseline="0" dirty="0" smtClean="0"/>
              <a:t> </a:t>
            </a:r>
            <a:r>
              <a:rPr lang="en-US" baseline="0" dirty="0" err="1" smtClean="0"/>
              <a:t>bảng</a:t>
            </a:r>
            <a:r>
              <a:rPr lang="en-US" baseline="0" dirty="0" smtClean="0"/>
              <a:t> </a:t>
            </a:r>
            <a:r>
              <a:rPr lang="en-US" baseline="0" dirty="0" err="1" smtClean="0"/>
              <a:t>dó</a:t>
            </a:r>
            <a:r>
              <a:rPr lang="en-US" baseline="0" dirty="0" smtClean="0"/>
              <a:t> </a:t>
            </a:r>
            <a:r>
              <a:rPr lang="en-US" baseline="0" dirty="0" err="1" smtClean="0"/>
              <a:t>phải</a:t>
            </a:r>
            <a:r>
              <a:rPr lang="en-US" baseline="0" dirty="0" smtClean="0"/>
              <a:t> dc </a:t>
            </a:r>
            <a:r>
              <a:rPr lang="en-US" baseline="0" dirty="0" err="1" smtClean="0"/>
              <a:t>tạo</a:t>
            </a:r>
            <a:r>
              <a:rPr lang="en-US" baseline="0" dirty="0" smtClean="0"/>
              <a:t> </a:t>
            </a:r>
            <a:r>
              <a:rPr lang="en-US" baseline="0" dirty="0" err="1" smtClean="0"/>
              <a:t>từ</a:t>
            </a:r>
            <a:r>
              <a:rPr lang="en-US" baseline="0" dirty="0" smtClean="0"/>
              <a:t> 1 </a:t>
            </a:r>
            <a:r>
              <a:rPr lang="en-US" baseline="0" dirty="0" err="1" smtClean="0"/>
              <a:t>kiểu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vidu</a:t>
            </a:r>
            <a:endParaRPr lang="en-US" baseline="0" dirty="0" smtClean="0"/>
          </a:p>
          <a:p>
            <a:endParaRPr lang="en-US" baseline="0" dirty="0" smtClean="0"/>
          </a:p>
          <a:p>
            <a:r>
              <a:rPr lang="en-US" baseline="0" dirty="0" err="1" smtClean="0"/>
              <a:t>Phạm</a:t>
            </a:r>
            <a:r>
              <a:rPr lang="en-US" baseline="0" dirty="0" smtClean="0"/>
              <a:t> vi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oid</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danh</a:t>
            </a:r>
            <a:r>
              <a:rPr lang="en-US" baseline="0" dirty="0" smtClean="0"/>
              <a:t> </a:t>
            </a:r>
            <a:r>
              <a:rPr lang="en-US" baseline="0" dirty="0" err="1" smtClean="0"/>
              <a:t>sach</a:t>
            </a:r>
            <a:r>
              <a:rPr lang="en-US" baseline="0" dirty="0" smtClean="0"/>
              <a:t> rap</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Calibri" pitchFamily="34" charset="0"/>
                <a:ea typeface="+mn-ea"/>
                <a:cs typeface="+mn-cs"/>
              </a:rPr>
              <a:t>dẫn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đến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nếu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thay</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đổi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địa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chỉ</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lưu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trữ</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của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đối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tượng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thì</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khộng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phải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sửa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oid</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này</a:t>
            </a:r>
            <a:r>
              <a:rPr lang="en-US" sz="1200" kern="1200" dirty="0" smtClean="0">
                <a:solidFill>
                  <a:schemeClr val="tx1"/>
                </a:solidFill>
                <a:latin typeface="Calibri" pitchFamily="34"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Dinky</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rạp</a:t>
            </a:r>
            <a:r>
              <a:rPr lang="en-US" baseline="0" dirty="0" smtClean="0"/>
              <a:t> </a:t>
            </a:r>
            <a:r>
              <a:rPr lang="en-US" baseline="0" dirty="0" err="1" smtClean="0"/>
              <a:t>chiếu</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ăn</a:t>
            </a:r>
            <a:r>
              <a:rPr lang="en-US" baseline="0" dirty="0" smtClean="0"/>
              <a:t> </a:t>
            </a:r>
            <a:r>
              <a:rPr lang="en-US" baseline="0" dirty="0" err="1" smtClean="0"/>
              <a:t>uống</a:t>
            </a:r>
            <a:endParaRPr lang="en-US" baseline="0" dirty="0" smtClean="0"/>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tức</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dinky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nay. </a:t>
            </a:r>
            <a:r>
              <a:rPr lang="en-US" baseline="0" dirty="0" err="1" smtClean="0"/>
              <a:t>Nhưng</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k </a:t>
            </a:r>
            <a:r>
              <a:rPr lang="en-US" baseline="0" dirty="0" err="1" smtClean="0"/>
              <a:t>khác</a:t>
            </a:r>
            <a:r>
              <a:rPr lang="en-US" baseline="0" dirty="0" smtClean="0"/>
              <a:t> </a:t>
            </a:r>
            <a:r>
              <a:rPr lang="en-US" baseline="0" dirty="0" err="1" smtClean="0"/>
              <a:t>gì</a:t>
            </a:r>
            <a:r>
              <a:rPr lang="en-US" baseline="0" dirty="0" smtClean="0"/>
              <a:t> </a:t>
            </a:r>
            <a:r>
              <a:rPr lang="en-US" baseline="0" dirty="0" err="1" smtClean="0"/>
              <a:t>kiểu</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menu</a:t>
            </a:r>
          </a:p>
          <a:p>
            <a:endParaRPr lang="en-US" baseline="0" dirty="0" smtClean="0"/>
          </a:p>
          <a:p>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phuong</a:t>
            </a:r>
            <a:r>
              <a:rPr lang="en-US" baseline="0" dirty="0" smtClean="0"/>
              <a:t> </a:t>
            </a:r>
            <a:r>
              <a:rPr lang="en-US" baseline="0" dirty="0" err="1" smtClean="0"/>
              <a:t>thuc</a:t>
            </a:r>
            <a:r>
              <a:rPr lang="en-US" baseline="0" dirty="0" smtClean="0"/>
              <a:t> </a:t>
            </a:r>
            <a:r>
              <a:rPr lang="en-US" baseline="0" dirty="0" err="1" smtClean="0"/>
              <a:t>cua</a:t>
            </a:r>
            <a:r>
              <a:rPr lang="en-US" baseline="0" dirty="0" smtClean="0"/>
              <a:t> </a:t>
            </a:r>
            <a:r>
              <a:rPr lang="en-US" baseline="0" dirty="0" err="1" smtClean="0"/>
              <a:t>kieu</a:t>
            </a:r>
            <a:r>
              <a:rPr lang="en-US" baseline="0" dirty="0" smtClean="0"/>
              <a:t> </a:t>
            </a:r>
            <a:r>
              <a:rPr lang="en-US" baseline="0" dirty="0" err="1" smtClean="0"/>
              <a:t>rapphim</a:t>
            </a:r>
            <a:r>
              <a:rPr lang="en-US" baseline="0" dirty="0" smtClean="0"/>
              <a:t> </a:t>
            </a:r>
            <a:r>
              <a:rPr lang="en-US" baseline="0" dirty="0" err="1" smtClean="0"/>
              <a:t>đều</a:t>
            </a:r>
            <a:r>
              <a:rPr lang="en-US" baseline="0" dirty="0" smtClean="0"/>
              <a:t> dc </a:t>
            </a:r>
            <a:r>
              <a:rPr lang="en-US" baseline="0" dirty="0" err="1" smtClean="0"/>
              <a:t>rapdich</a:t>
            </a:r>
            <a:r>
              <a:rPr lang="en-US" baseline="0" dirty="0" smtClean="0"/>
              <a:t> vu </a:t>
            </a:r>
            <a:r>
              <a:rPr lang="en-US" baseline="0" dirty="0" err="1" smtClean="0"/>
              <a:t>dùng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ta</a:t>
            </a:r>
            <a:r>
              <a:rPr lang="en-US" baseline="0" dirty="0" smtClean="0"/>
              <a:t> </a:t>
            </a:r>
            <a:r>
              <a:rPr lang="en-US" baseline="0" dirty="0" err="1" smtClean="0"/>
              <a:t>nói</a:t>
            </a:r>
            <a:r>
              <a:rPr lang="en-US" baseline="0" dirty="0" smtClean="0"/>
              <a:t> </a:t>
            </a:r>
            <a:r>
              <a:rPr lang="en-US" baseline="0" dirty="0" err="1" smtClean="0"/>
              <a:t>kieu</a:t>
            </a:r>
            <a:r>
              <a:rPr lang="en-US" baseline="0" dirty="0" smtClean="0"/>
              <a:t> </a:t>
            </a:r>
            <a:r>
              <a:rPr lang="en-US" baseline="0" dirty="0" err="1" smtClean="0"/>
              <a:t>phimdv</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kieu</a:t>
            </a:r>
            <a:r>
              <a:rPr lang="en-US" baseline="0" dirty="0" smtClean="0"/>
              <a:t> </a:t>
            </a:r>
            <a:r>
              <a:rPr lang="en-US" baseline="0" dirty="0" err="1" smtClean="0"/>
              <a:t>rapphim</a:t>
            </a:r>
            <a:endParaRPr lang="en-US" baseline="0" dirty="0" smtClean="0"/>
          </a:p>
          <a:p>
            <a:r>
              <a:rPr lang="en-US" baseline="0" dirty="0" smtClean="0"/>
              <a:t>1 </a:t>
            </a:r>
            <a:r>
              <a:rPr lang="en-US" baseline="0" dirty="0" err="1" smtClean="0"/>
              <a:t>đôi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1 </a:t>
            </a:r>
            <a:r>
              <a:rPr lang="en-US" baseline="0" dirty="0" err="1" smtClean="0"/>
              <a:t>suptype</a:t>
            </a:r>
            <a:r>
              <a:rPr lang="en-US" baseline="0" dirty="0" smtClean="0"/>
              <a:t> </a:t>
            </a:r>
            <a:r>
              <a:rPr lang="en-US" baseline="0" dirty="0" err="1" smtClean="0"/>
              <a:t>cũng</a:t>
            </a:r>
            <a:r>
              <a:rPr lang="en-US" baseline="0" dirty="0" smtClean="0"/>
              <a:t> dc </a:t>
            </a:r>
            <a:r>
              <a:rPr lang="en-US" baseline="0" dirty="0" err="1" smtClean="0"/>
              <a:t>xem</a:t>
            </a:r>
            <a:r>
              <a:rPr lang="en-US" baseline="0" dirty="0" smtClean="0"/>
              <a:t> </a:t>
            </a:r>
            <a:r>
              <a:rPr lang="en-US" baseline="0" dirty="0" err="1" smtClean="0"/>
              <a:t>là</a:t>
            </a:r>
            <a:r>
              <a:rPr lang="en-US" baseline="0" dirty="0" smtClean="0"/>
              <a:t> 1 đ1ôi </a:t>
            </a:r>
            <a:r>
              <a:rPr lang="en-US" baseline="0" dirty="0" err="1" smtClean="0"/>
              <a:t>tượng</a:t>
            </a:r>
            <a:r>
              <a:rPr lang="en-US" baseline="0" dirty="0" smtClean="0"/>
              <a:t> </a:t>
            </a:r>
            <a:r>
              <a:rPr lang="en-US" baseline="0" dirty="0" err="1" smtClean="0"/>
              <a:t>của</a:t>
            </a:r>
            <a:r>
              <a:rPr lang="en-US" baseline="0" dirty="0" smtClean="0"/>
              <a:t> </a:t>
            </a:r>
            <a:r>
              <a:rPr lang="en-US" baseline="0" dirty="0" err="1" smtClean="0"/>
              <a:t>supertype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Lện</a:t>
            </a:r>
            <a:r>
              <a:rPr lang="en-US" baseline="0" dirty="0" err="1" smtClean="0"/>
              <a:t>h</a:t>
            </a:r>
            <a:r>
              <a:rPr lang="en-US" baseline="0" dirty="0" smtClean="0"/>
              <a:t> </a:t>
            </a:r>
            <a:r>
              <a:rPr lang="en-US" baseline="0" dirty="0" err="1" smtClean="0"/>
              <a:t>này</a:t>
            </a:r>
            <a:r>
              <a:rPr lang="en-US" baseline="0" dirty="0" smtClean="0"/>
              <a:t> </a:t>
            </a:r>
            <a:r>
              <a:rPr lang="en-US" baseline="0" dirty="0" err="1" smtClean="0"/>
              <a:t>nói</a:t>
            </a:r>
            <a:r>
              <a:rPr lang="en-US" baseline="0" dirty="0" smtClean="0"/>
              <a:t> </a:t>
            </a:r>
            <a:r>
              <a:rPr lang="en-US" baseline="0" dirty="0" err="1" smtClean="0"/>
              <a:t>rằng</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danhsachbang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dc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ds_rapphimdichvu</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39</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40</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41</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42</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43</a:t>
            </a:fld>
            <a:endParaRPr lang="en-US"/>
          </a:p>
        </p:txBody>
      </p:sp>
    </p:spTree>
    <p:extLst>
      <p:ext uri="{BB962C8B-B14F-4D97-AF65-F5344CB8AC3E}">
        <p14:creationId xmlns:p14="http://schemas.microsoft.com/office/powerpoint/2010/main" val="1723134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44</a:t>
            </a:fld>
            <a:endParaRPr lang="en-US"/>
          </a:p>
        </p:txBody>
      </p:sp>
    </p:spTree>
    <p:extLst>
      <p:ext uri="{BB962C8B-B14F-4D97-AF65-F5344CB8AC3E}">
        <p14:creationId xmlns:p14="http://schemas.microsoft.com/office/powerpoint/2010/main" val="2922437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2 PTH </a:t>
            </a:r>
            <a:r>
              <a:rPr lang="en-US" baseline="0" dirty="0" err="1" smtClean="0"/>
              <a:t>trên</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Probe </a:t>
            </a:r>
            <a:r>
              <a:rPr lang="en-US" baseline="0" dirty="0" err="1" smtClean="0"/>
              <a:t>không</a:t>
            </a:r>
            <a:r>
              <a:rPr lang="en-US" baseline="0" dirty="0" smtClean="0"/>
              <a:t> </a:t>
            </a:r>
            <a:r>
              <a:rPr lang="en-US" baseline="0" dirty="0" err="1" smtClean="0"/>
              <a:t>đạt</a:t>
            </a:r>
            <a:r>
              <a:rPr lang="en-US" baseline="0" dirty="0" smtClean="0"/>
              <a:t> </a:t>
            </a:r>
            <a:r>
              <a:rPr lang="en-US" baseline="0" dirty="0" err="1" smtClean="0"/>
              <a:t>dạng</a:t>
            </a:r>
            <a:r>
              <a:rPr lang="en-US" baseline="0" dirty="0" smtClean="0"/>
              <a:t> </a:t>
            </a:r>
            <a:r>
              <a:rPr lang="en-US" baseline="0" dirty="0" err="1" smtClean="0"/>
              <a:t>chuẩn</a:t>
            </a:r>
            <a:r>
              <a:rPr lang="en-US" baseline="0" dirty="0" smtClean="0"/>
              <a:t> BCNF </a:t>
            </a:r>
            <a:r>
              <a:rPr lang="en-US" baseline="0" dirty="0" err="1" smtClean="0"/>
              <a:t>nên</a:t>
            </a:r>
            <a:r>
              <a:rPr lang="en-US" baseline="0" dirty="0" smtClean="0"/>
              <a:t> ta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về</a:t>
            </a:r>
            <a:r>
              <a:rPr lang="en-US" baseline="0" dirty="0" smtClean="0"/>
              <a:t> BCNF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sau</a:t>
            </a:r>
            <a:r>
              <a:rPr lang="en-US" baseline="0" dirty="0" smtClean="0"/>
              <a:t>:</a:t>
            </a:r>
          </a:p>
          <a:p>
            <a:pPr marL="171450" indent="-171450">
              <a:buFont typeface="Arial" pitchFamily="34" charset="0"/>
              <a:buChar char="•"/>
            </a:pPr>
            <a:r>
              <a:rPr lang="en-US" sz="1200" kern="1200" dirty="0" err="1" smtClean="0">
                <a:solidFill>
                  <a:schemeClr val="tx1"/>
                </a:solidFill>
                <a:effectLst/>
                <a:latin typeface="+mn-lt"/>
                <a:ea typeface="+mn-ea"/>
                <a:cs typeface="+mn-cs"/>
              </a:rPr>
              <a:t>Probes_Loc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time: timestamp, latitude: real, longitude: real)</a:t>
            </a:r>
          </a:p>
          <a:p>
            <a:pPr marL="171450" indent="-171450">
              <a:buFont typeface="Arial" pitchFamily="34" charset="0"/>
              <a:buChar char="•"/>
            </a:pPr>
            <a:r>
              <a:rPr lang="en-US" sz="1200" kern="1200" dirty="0" err="1" smtClean="0">
                <a:solidFill>
                  <a:schemeClr val="tx1"/>
                </a:solidFill>
                <a:effectLst/>
                <a:latin typeface="+mn-lt"/>
                <a:ea typeface="+mn-ea"/>
                <a:cs typeface="+mn-cs"/>
              </a:rPr>
              <a:t>Probes_Video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camera: string:, video: BLOB)</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45</a:t>
            </a:fld>
            <a:endParaRPr lang="en-US"/>
          </a:p>
        </p:txBody>
      </p:sp>
    </p:spTree>
    <p:extLst>
      <p:ext uri="{BB962C8B-B14F-4D97-AF65-F5344CB8AC3E}">
        <p14:creationId xmlns:p14="http://schemas.microsoft.com/office/powerpoint/2010/main" val="4033771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46</a:t>
            </a:fld>
            <a:endParaRPr lang="en-US"/>
          </a:p>
        </p:txBody>
      </p:sp>
    </p:spTree>
    <p:extLst>
      <p:ext uri="{BB962C8B-B14F-4D97-AF65-F5344CB8AC3E}">
        <p14:creationId xmlns:p14="http://schemas.microsoft.com/office/powerpoint/2010/main" val="3737967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Do </a:t>
            </a:r>
            <a:r>
              <a:rPr lang="en-US" dirty="0" err="1" smtClean="0"/>
              <a:t>đó</a:t>
            </a:r>
            <a:r>
              <a:rPr lang="en-US" baseline="0" dirty="0" smtClean="0"/>
              <a:t> ta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ở </a:t>
            </a:r>
            <a:r>
              <a:rPr lang="en-US" baseline="0" dirty="0" err="1" smtClean="0"/>
              <a:t>trên</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47</a:t>
            </a:fld>
            <a:endParaRPr lang="en-US"/>
          </a:p>
        </p:txBody>
      </p:sp>
    </p:spTree>
    <p:extLst>
      <p:ext uri="{BB962C8B-B14F-4D97-AF65-F5344CB8AC3E}">
        <p14:creationId xmlns:p14="http://schemas.microsoft.com/office/powerpoint/2010/main" val="101630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thành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null</a:t>
            </a: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đổi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-&gt;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thủ</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t>48</a:t>
            </a:fld>
            <a:endParaRPr lang="en-US"/>
          </a:p>
        </p:txBody>
      </p:sp>
    </p:spTree>
    <p:extLst>
      <p:ext uri="{BB962C8B-B14F-4D97-AF65-F5344CB8AC3E}">
        <p14:creationId xmlns:p14="http://schemas.microsoft.com/office/powerpoint/2010/main" val="143550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49</a:t>
            </a:fld>
            <a:endParaRPr lang="en-US"/>
          </a:p>
        </p:txBody>
      </p:sp>
    </p:spTree>
    <p:extLst>
      <p:ext uri="{BB962C8B-B14F-4D97-AF65-F5344CB8AC3E}">
        <p14:creationId xmlns:p14="http://schemas.microsoft.com/office/powerpoint/2010/main" val="1972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nói</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cách</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r>
              <a:rPr lang="en-US" baseline="0" dirty="0" smtClean="0"/>
              <a:t> </a:t>
            </a:r>
            <a:r>
              <a:rPr lang="en-US" baseline="0" dirty="0" err="1" smtClean="0"/>
              <a:t>trên</a:t>
            </a:r>
            <a:r>
              <a:rPr lang="en-US" baseline="0" dirty="0" smtClean="0"/>
              <a:t> ER</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50</a:t>
            </a:fld>
            <a:endParaRPr lang="en-US"/>
          </a:p>
        </p:txBody>
      </p:sp>
    </p:spTree>
    <p:extLst>
      <p:ext uri="{BB962C8B-B14F-4D97-AF65-F5344CB8AC3E}">
        <p14:creationId xmlns:p14="http://schemas.microsoft.com/office/powerpoint/2010/main" val="29151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51</a:t>
            </a:fld>
            <a:endParaRPr lang="en-US"/>
          </a:p>
        </p:txBody>
      </p:sp>
    </p:spTree>
    <p:extLst>
      <p:ext uri="{BB962C8B-B14F-4D97-AF65-F5344CB8AC3E}">
        <p14:creationId xmlns:p14="http://schemas.microsoft.com/office/powerpoint/2010/main" val="365315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ơ sở dữ liệu</a:t>
            </a:r>
            <a:r>
              <a:rPr lang="en-US" dirty="0" smtClean="0"/>
              <a:t> </a:t>
            </a:r>
            <a:r>
              <a:rPr lang="en-US"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khi</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52</a:t>
            </a:fld>
            <a:endParaRPr lang="en-US"/>
          </a:p>
        </p:txBody>
      </p:sp>
    </p:spTree>
    <p:extLst>
      <p:ext uri="{BB962C8B-B14F-4D97-AF65-F5344CB8AC3E}">
        <p14:creationId xmlns:p14="http://schemas.microsoft.com/office/powerpoint/2010/main" val="2100533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53</a:t>
            </a:fld>
            <a:endParaRPr lang="en-US"/>
          </a:p>
        </p:txBody>
      </p:sp>
    </p:spTree>
    <p:extLst>
      <p:ext uri="{BB962C8B-B14F-4D97-AF65-F5344CB8AC3E}">
        <p14:creationId xmlns:p14="http://schemas.microsoft.com/office/powerpoint/2010/main" val="53418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RDBMS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cây</a:t>
            </a:r>
            <a:r>
              <a:rPr lang="en-US" sz="1200" kern="1200" dirty="0" smtClean="0">
                <a:solidFill>
                  <a:schemeClr val="tx1"/>
                </a:solidFill>
                <a:effectLst/>
                <a:latin typeface="+mn-lt"/>
                <a:ea typeface="+mn-ea"/>
                <a:cs typeface="+mn-cs"/>
              </a:rPr>
              <a:t> B+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hash index)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cây</a:t>
            </a:r>
            <a:r>
              <a:rPr lang="en-US" sz="1200" kern="1200" dirty="0" smtClean="0">
                <a:solidFill>
                  <a:schemeClr val="tx1"/>
                </a:solidFill>
                <a:effectLst/>
                <a:latin typeface="+mn-lt"/>
                <a:ea typeface="+mn-ea"/>
                <a:cs typeface="+mn-cs"/>
              </a:rPr>
              <a:t> B+).</a:t>
            </a:r>
          </a:p>
          <a:p>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web search …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54</a:t>
            </a:fld>
            <a:endParaRPr lang="en-US"/>
          </a:p>
        </p:txBody>
      </p:sp>
    </p:spTree>
    <p:extLst>
      <p:ext uri="{BB962C8B-B14F-4D97-AF65-F5344CB8AC3E}">
        <p14:creationId xmlns:p14="http://schemas.microsoft.com/office/powerpoint/2010/main" val="540404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8B3C909-2522-4DAE-B71F-D83DF49B1049}" type="slidenum">
              <a:rPr lang="en-US" smtClean="0"/>
              <a:t>55</a:t>
            </a:fld>
            <a:endParaRPr lang="en-US"/>
          </a:p>
        </p:txBody>
      </p:sp>
    </p:spTree>
    <p:extLst>
      <p:ext uri="{BB962C8B-B14F-4D97-AF65-F5344CB8AC3E}">
        <p14:creationId xmlns:p14="http://schemas.microsoft.com/office/powerpoint/2010/main" val="1627629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Calibri" pitchFamily="34" charset="0"/>
                <a:ea typeface="+mn-ea"/>
                <a:cs typeface="+mn-cs"/>
              </a:rPr>
              <a:t>Solution 2: </a:t>
            </a:r>
            <a:r>
              <a:rPr lang="en-US" sz="1200" kern="1200" dirty="0" err="1" smtClean="0">
                <a:solidFill>
                  <a:schemeClr val="tx1"/>
                </a:solidFill>
                <a:effectLst/>
                <a:latin typeface="Calibri" pitchFamily="34" charset="0"/>
                <a:ea typeface="+mn-ea"/>
                <a:cs typeface="+mn-cs"/>
              </a:rPr>
              <a:t>xây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ứng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tổng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quát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tạo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ra.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Bởi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vì</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này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sẽ</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DBMS </a:t>
            </a:r>
            <a:r>
              <a:rPr lang="en-US" sz="1200" kern="1200" dirty="0" err="1" smtClean="0">
                <a:solidFill>
                  <a:schemeClr val="tx1"/>
                </a:solidFill>
                <a:effectLst/>
                <a:latin typeface="Calibri" pitchFamily="34" charset="0"/>
                <a:ea typeface="+mn-ea"/>
                <a:cs typeface="+mn-cs"/>
              </a:rPr>
              <a:t>nên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khắc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đề</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hồi</a:t>
            </a:r>
            <a:r>
              <a:rPr lang="en-US" sz="1200" kern="1200" dirty="0" smtClean="0">
                <a:solidFill>
                  <a:schemeClr val="tx1"/>
                </a:solidFill>
                <a:effectLst/>
                <a:latin typeface="Calibri" pitchFamily="34" charset="0"/>
                <a:ea typeface="+mn-ea"/>
                <a:cs typeface="+mn-cs"/>
              </a:rPr>
              <a:t>. =&gt; </a:t>
            </a:r>
            <a:r>
              <a:rPr lang="en-US" sz="1200" kern="1200" dirty="0" err="1" smtClean="0">
                <a:solidFill>
                  <a:schemeClr val="tx1"/>
                </a:solidFill>
                <a:effectLst/>
                <a:latin typeface="Calibri" pitchFamily="34" charset="0"/>
                <a:ea typeface="+mn-ea"/>
                <a:cs typeface="+mn-cs"/>
              </a:rPr>
              <a:t>Generalised</a:t>
            </a:r>
            <a:r>
              <a:rPr lang="en-US" sz="1200" kern="1200" dirty="0" smtClean="0">
                <a:solidFill>
                  <a:schemeClr val="tx1"/>
                </a:solidFill>
                <a:effectLst/>
                <a:latin typeface="Calibri" pitchFamily="34" charset="0"/>
                <a:ea typeface="+mn-ea"/>
                <a:cs typeface="+mn-cs"/>
              </a:rPr>
              <a:t> Search Tree (</a:t>
            </a:r>
            <a:r>
              <a:rPr lang="en-US" sz="1200" kern="1200" dirty="0" err="1" smtClean="0">
                <a:solidFill>
                  <a:schemeClr val="tx1"/>
                </a:solidFill>
                <a:effectLst/>
                <a:latin typeface="Calibri" pitchFamily="34" charset="0"/>
                <a:ea typeface="+mn-ea"/>
                <a:cs typeface="+mn-cs"/>
              </a:rPr>
              <a:t>GiST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vậy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dựa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dòng</a:t>
            </a:r>
            <a:r>
              <a:rPr lang="en-US" sz="1200" kern="1200" dirty="0" smtClean="0">
                <a:solidFill>
                  <a:schemeClr val="tx1"/>
                </a:solidFill>
                <a:effectLst/>
                <a:latin typeface="Calibri" pitchFamily="34" charset="0"/>
                <a:ea typeface="+mn-ea"/>
                <a:cs typeface="+mn-cs"/>
              </a:rPr>
              <a:t> ADT code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endParaRPr lang="en-US" sz="1200" kern="1200" dirty="0" smtClean="0">
              <a:solidFill>
                <a:schemeClr val="tx1"/>
              </a:solidFill>
              <a:effectLst/>
              <a:latin typeface="Calibr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56</a:t>
            </a:fld>
            <a:endParaRPr lang="en-US"/>
          </a:p>
        </p:txBody>
      </p:sp>
    </p:spTree>
    <p:extLst>
      <p:ext uri="{BB962C8B-B14F-4D97-AF65-F5344CB8AC3E}">
        <p14:creationId xmlns:p14="http://schemas.microsoft.com/office/powerpoint/2010/main" val="3914363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57</a:t>
            </a:fld>
            <a:endParaRPr lang="en-US"/>
          </a:p>
        </p:txBody>
      </p:sp>
    </p:spTree>
    <p:extLst>
      <p:ext uri="{BB962C8B-B14F-4D97-AF65-F5344CB8AC3E}">
        <p14:creationId xmlns:p14="http://schemas.microsoft.com/office/powerpoint/2010/main" val="293671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smtClean="0">
                <a:solidFill>
                  <a:schemeClr val="tx1"/>
                </a:solidFill>
                <a:effectLst/>
                <a:latin typeface="+mn-lt"/>
                <a:ea typeface="+mn-ea"/>
                <a:cs typeface="+mn-cs"/>
              </a:rPr>
              <a:t>Initialize: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Iterate: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Terminate: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dẹp</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field</a:t>
            </a:r>
          </a:p>
          <a:p>
            <a:pPr marL="171450" lvl="0" indent="-171450">
              <a:buFont typeface="Arial" pitchFamily="34" charset="0"/>
              <a:buChar char="•"/>
            </a:pPr>
            <a:r>
              <a:rPr lang="en-US" sz="1200" kern="1200" dirty="0" smtClean="0">
                <a:solidFill>
                  <a:schemeClr val="tx1"/>
                </a:solidFill>
                <a:effectLst/>
                <a:latin typeface="+mn-lt"/>
                <a:ea typeface="+mn-ea"/>
                <a:cs typeface="+mn-cs"/>
              </a:rPr>
              <a:t>Initialize: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Iterate: so </a:t>
            </a:r>
            <a:r>
              <a:rPr lang="en-US" sz="1200" kern="1200" dirty="0" err="1" smtClean="0">
                <a:solidFill>
                  <a:schemeClr val="tx1"/>
                </a:solidFill>
                <a:effectLst/>
                <a:latin typeface="+mn-lt"/>
                <a:ea typeface="+mn-ea"/>
                <a:cs typeface="+mn-cs"/>
              </a:rPr>
              <a:t>sánh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smtClean="0">
                <a:solidFill>
                  <a:schemeClr val="tx1"/>
                </a:solidFill>
                <a:effectLst/>
                <a:latin typeface="+mn-lt"/>
                <a:ea typeface="+mn-ea"/>
                <a:cs typeface="+mn-cs"/>
              </a:rPr>
              <a:t>Terminate: </a:t>
            </a:r>
            <a:r>
              <a:rPr lang="en-US" sz="1200" kern="1200" dirty="0" err="1" smtClean="0">
                <a:solidFill>
                  <a:schemeClr val="tx1"/>
                </a:solidFill>
                <a:effectLst/>
                <a:latin typeface="+mn-lt"/>
                <a:ea typeface="+mn-ea"/>
                <a:cs typeface="+mn-cs"/>
              </a:rPr>
              <a:t>xóa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copy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58</a:t>
            </a:fld>
            <a:endParaRPr lang="en-US"/>
          </a:p>
        </p:txBody>
      </p:sp>
    </p:spTree>
    <p:extLst>
      <p:ext uri="{BB962C8B-B14F-4D97-AF65-F5344CB8AC3E}">
        <p14:creationId xmlns:p14="http://schemas.microsoft.com/office/powerpoint/2010/main" val="42431625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interprocess</a:t>
            </a:r>
            <a:r>
              <a:rPr lang="en-US" sz="1200" kern="1200" baseline="0" dirty="0" smtClean="0">
                <a:solidFill>
                  <a:schemeClr val="tx1"/>
                </a:solidFill>
                <a:effectLst/>
                <a:latin typeface="+mn-lt"/>
                <a:ea typeface="+mn-ea"/>
                <a:cs typeface="+mn-cs"/>
              </a:rPr>
              <a:t> communication –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tập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59</a:t>
            </a:fld>
            <a:endParaRPr lang="en-US"/>
          </a:p>
        </p:txBody>
      </p:sp>
    </p:spTree>
    <p:extLst>
      <p:ext uri="{BB962C8B-B14F-4D97-AF65-F5344CB8AC3E}">
        <p14:creationId xmlns:p14="http://schemas.microsoft.com/office/powerpoint/2010/main" val="319042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cache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60</a:t>
            </a:fld>
            <a:endParaRPr lang="en-US"/>
          </a:p>
        </p:txBody>
      </p:sp>
    </p:spTree>
    <p:extLst>
      <p:ext uri="{BB962C8B-B14F-4D97-AF65-F5344CB8AC3E}">
        <p14:creationId xmlns:p14="http://schemas.microsoft.com/office/powerpoint/2010/main" val="3587724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61</a:t>
            </a:fld>
            <a:endParaRPr lang="en-US"/>
          </a:p>
        </p:txBody>
      </p:sp>
    </p:spTree>
    <p:extLst>
      <p:ext uri="{BB962C8B-B14F-4D97-AF65-F5344CB8AC3E}">
        <p14:creationId xmlns:p14="http://schemas.microsoft.com/office/powerpoint/2010/main" val="320097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62</a:t>
            </a:fld>
            <a:endParaRPr lang="en-US"/>
          </a:p>
        </p:txBody>
      </p:sp>
    </p:spTree>
    <p:extLst>
      <p:ext uri="{BB962C8B-B14F-4D97-AF65-F5344CB8AC3E}">
        <p14:creationId xmlns:p14="http://schemas.microsoft.com/office/powerpoint/2010/main" val="20983317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t>63</a:t>
            </a:fld>
            <a:endParaRPr lang="en-US"/>
          </a:p>
        </p:txBody>
      </p:sp>
    </p:spTree>
    <p:extLst>
      <p:ext uri="{BB962C8B-B14F-4D97-AF65-F5344CB8AC3E}">
        <p14:creationId xmlns:p14="http://schemas.microsoft.com/office/powerpoint/2010/main" val="42848804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ODL is used to create object specification (classes and interfaces)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76</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Embedded OL statement return objects that are compatible with the type system of the host language.</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79</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r>
              <a:rPr lang="en-US" dirty="0" smtClean="0"/>
              <a:t>Both </a:t>
            </a:r>
            <a:r>
              <a:rPr lang="en-US" b="1" dirty="0" smtClean="0"/>
              <a:t>support a query language </a:t>
            </a:r>
            <a:r>
              <a:rPr lang="en-US" dirty="0" smtClean="0"/>
              <a:t>for manipulating collection type:</a:t>
            </a:r>
          </a:p>
          <a:p>
            <a:pPr lvl="1"/>
            <a:r>
              <a:rPr lang="en-US" dirty="0" smtClean="0"/>
              <a:t>ORDBMS: extended form of SQL</a:t>
            </a:r>
          </a:p>
          <a:p>
            <a:pPr lvl="1"/>
            <a:r>
              <a:rPr lang="en-US" dirty="0" smtClean="0"/>
              <a:t>OODBMS: ODL/OQL.</a:t>
            </a:r>
          </a:p>
          <a:p>
            <a:r>
              <a:rPr lang="en-US" b="1" dirty="0" smtClean="0"/>
              <a:t>ORDBMS add OODBMS features to an RDBMS.</a:t>
            </a:r>
          </a:p>
          <a:p>
            <a:pPr>
              <a:buNone/>
            </a:pP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r>
              <a:rPr lang="en-US" dirty="0" smtClean="0"/>
              <a:t>Both </a:t>
            </a:r>
            <a:r>
              <a:rPr lang="en-US" b="1" dirty="0" smtClean="0"/>
              <a:t>provide DBMS functionality</a:t>
            </a:r>
            <a:r>
              <a:rPr lang="en-US" dirty="0" smtClean="0"/>
              <a:t>.</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OODBMS</a:t>
            </a:r>
            <a:r>
              <a:rPr lang="en-US" dirty="0" smtClean="0"/>
              <a:t> try to </a:t>
            </a:r>
            <a:r>
              <a:rPr lang="en-US" b="1" dirty="0" smtClean="0"/>
              <a:t>add DBMS functionality</a:t>
            </a:r>
            <a:r>
              <a:rPr lang="en-US" dirty="0" smtClean="0"/>
              <a:t> to a programming language, whereas </a:t>
            </a:r>
            <a:r>
              <a:rPr lang="en-US" b="1" dirty="0" smtClean="0"/>
              <a:t>ORDBMS</a:t>
            </a:r>
            <a:r>
              <a:rPr lang="en-US" dirty="0" smtClean="0"/>
              <a:t> try to </a:t>
            </a:r>
            <a:r>
              <a:rPr lang="en-US" b="1" dirty="0" smtClean="0"/>
              <a:t>add richer data type </a:t>
            </a:r>
            <a:r>
              <a:rPr lang="en-US" dirty="0" err="1" smtClean="0"/>
              <a:t>ro</a:t>
            </a:r>
            <a:r>
              <a:rPr lang="en-US" dirty="0" smtClean="0"/>
              <a:t> a relational DBMS.</a:t>
            </a:r>
          </a:p>
          <a:p>
            <a:r>
              <a:rPr lang="en-US" b="1" dirty="0" smtClean="0"/>
              <a:t>OODBMS</a:t>
            </a:r>
            <a:r>
              <a:rPr lang="en-US" dirty="0" smtClean="0"/>
              <a:t> aim to </a:t>
            </a:r>
            <a:r>
              <a:rPr lang="en-US" b="1" dirty="0" smtClean="0"/>
              <a:t>achieve </a:t>
            </a:r>
            <a:r>
              <a:rPr lang="en-US" dirty="0" smtClean="0"/>
              <a:t>seamless</a:t>
            </a:r>
            <a:r>
              <a:rPr lang="en-US" b="1" dirty="0" smtClean="0"/>
              <a:t> integration with a programming language</a:t>
            </a:r>
            <a:r>
              <a:rPr lang="en-US" dirty="0" smtClean="0"/>
              <a:t>, whereas it’s </a:t>
            </a:r>
            <a:r>
              <a:rPr lang="en-US" b="1" dirty="0" smtClean="0"/>
              <a:t>not an important goal for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None/>
            </a:pPr>
            <a:r>
              <a:rPr lang="en-US" dirty="0"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89</a:t>
            </a:fld>
            <a:endParaRPr lang="en-US"/>
          </a:p>
        </p:txBody>
      </p:sp>
    </p:spTree>
    <p:extLst>
      <p:ext uri="{BB962C8B-B14F-4D97-AF65-F5344CB8AC3E}">
        <p14:creationId xmlns:p14="http://schemas.microsoft.com/office/powerpoint/2010/main" val="16207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p14="http://schemas.microsoft.com/office/powerpoint/2010/main"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819400" y="116775"/>
            <a:ext cx="4724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3200400" y="126870"/>
            <a:ext cx="4191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PHÂN</a:t>
            </a:r>
            <a:r>
              <a:rPr lang="en-US" sz="2800" b="1" kern="0" baseline="0" smtClean="0">
                <a:solidFill>
                  <a:srgbClr val="C00000"/>
                </a:solidFill>
                <a:latin typeface="Myriad Pro" pitchFamily="34" charset="0"/>
                <a:cs typeface="+mn-cs"/>
              </a:rPr>
              <a:t> CẤP VÀ </a:t>
            </a:r>
            <a:r>
              <a:rPr lang="en-US" sz="2800" b="1" kern="0" smtClean="0">
                <a:solidFill>
                  <a:srgbClr val="C00000"/>
                </a:solidFill>
                <a:latin typeface="Myriad Pro" pitchFamily="34" charset="0"/>
                <a:cs typeface="+mn-cs"/>
              </a:rPr>
              <a:t>KẾ</a:t>
            </a:r>
            <a:r>
              <a:rPr lang="en-US" sz="2800" b="1" kern="0" baseline="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2590800" y="152400"/>
            <a:ext cx="5334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p14="http://schemas.microsoft.com/office/powerpoint/2010/main" val="1306919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797747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LOẠI</a:t>
            </a:r>
            <a:r>
              <a:rPr lang="en-US" sz="2800" b="1" kern="0" baseline="0" smtClean="0">
                <a:solidFill>
                  <a:srgbClr val="C00000"/>
                </a:solidFill>
                <a:latin typeface="Myriad Pro" pitchFamily="34" charset="0"/>
                <a:cs typeface="Tahoma" pitchFamily="34" charset="0"/>
              </a:rPr>
              <a:t> VÀ CẤU TRÚC ADT</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6982311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976349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ORDBMS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24058541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ĐỊNH</a:t>
            </a:r>
            <a:r>
              <a:rPr lang="en-US" sz="2800" b="1" kern="0" baseline="0" smtClean="0">
                <a:solidFill>
                  <a:srgbClr val="C00000"/>
                </a:solidFill>
                <a:latin typeface="Myriad Pro" pitchFamily="34" charset="0"/>
                <a:cs typeface="Tahoma" pitchFamily="34" charset="0"/>
              </a:rPr>
              <a:t> DANH ĐỐI TƯỢNG OBJECT IDENTITY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54795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MỞ</a:t>
            </a:r>
            <a:r>
              <a:rPr lang="en-US" sz="2800" b="1" kern="0" baseline="0" smtClean="0">
                <a:solidFill>
                  <a:srgbClr val="C00000"/>
                </a:solidFill>
                <a:latin typeface="Myriad Pro" pitchFamily="34" charset="0"/>
                <a:cs typeface="Tahoma" pitchFamily="34" charset="0"/>
              </a:rPr>
              <a:t> RỘNG MÔ HÌNH ER</a:t>
            </a:r>
          </a:p>
        </p:txBody>
      </p:sp>
    </p:spTree>
    <p:extLst>
      <p:ext uri="{BB962C8B-B14F-4D97-AF65-F5344CB8AC3E}">
        <p14:creationId xmlns:p14="http://schemas.microsoft.com/office/powerpoint/2010/main" val="2661438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SỬ</a:t>
            </a:r>
            <a:r>
              <a:rPr lang="en-US" sz="2800" b="1" kern="0" baseline="0" smtClean="0">
                <a:solidFill>
                  <a:srgbClr val="C00000"/>
                </a:solidFill>
                <a:latin typeface="Myriad Pro" pitchFamily="34" charset="0"/>
                <a:cs typeface="Tahoma" pitchFamily="34" charset="0"/>
              </a:rPr>
              <a:t> DỤNG CÁC TẬP LỒNG NHAU</a:t>
            </a:r>
          </a:p>
        </p:txBody>
      </p:sp>
    </p:spTree>
    <p:extLst>
      <p:ext uri="{BB962C8B-B14F-4D97-AF65-F5344CB8AC3E}">
        <p14:creationId xmlns:p14="http://schemas.microsoft.com/office/powerpoint/2010/main" val="3827762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40487855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CÁC THÁCH THỨC CÀI ĐẶT ORDBMS</a:t>
            </a:r>
          </a:p>
        </p:txBody>
      </p:sp>
    </p:spTree>
    <p:extLst>
      <p:ext uri="{BB962C8B-B14F-4D97-AF65-F5344CB8AC3E}">
        <p14:creationId xmlns:p14="http://schemas.microsoft.com/office/powerpoint/2010/main" val="34106463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LƯU TRỮ DỮ LIỆU CÓ CẤU TRÚC VÀ ADT LỚN</a:t>
            </a:r>
          </a:p>
        </p:txBody>
      </p:sp>
    </p:spTree>
    <p:extLst>
      <p:ext uri="{BB962C8B-B14F-4D97-AF65-F5344CB8AC3E}">
        <p14:creationId xmlns:p14="http://schemas.microsoft.com/office/powerpoint/2010/main" val="24056329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CHỈ MỤC TRÊN DỮ LIỆU MỚI</a:t>
            </a:r>
          </a:p>
        </p:txBody>
      </p:sp>
    </p:spTree>
    <p:extLst>
      <p:ext uri="{BB962C8B-B14F-4D97-AF65-F5344CB8AC3E}">
        <p14:creationId xmlns:p14="http://schemas.microsoft.com/office/powerpoint/2010/main" val="226650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XỬ LÝ TRUY VẤN</a:t>
            </a:r>
          </a:p>
        </p:txBody>
      </p:sp>
    </p:spTree>
    <p:extLst>
      <p:ext uri="{BB962C8B-B14F-4D97-AF65-F5344CB8AC3E}">
        <p14:creationId xmlns:p14="http://schemas.microsoft.com/office/powerpoint/2010/main" val="23904745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User-defined Aggregation Functions</a:t>
            </a:r>
          </a:p>
        </p:txBody>
      </p:sp>
    </p:spTree>
    <p:extLst>
      <p:ext uri="{BB962C8B-B14F-4D97-AF65-F5344CB8AC3E}">
        <p14:creationId xmlns:p14="http://schemas.microsoft.com/office/powerpoint/2010/main" val="56345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OODBMS</a:t>
            </a:r>
            <a:endParaRPr lang="en-US" sz="2400" b="1" kern="0" baseline="0" smtClean="0">
              <a:solidFill>
                <a:srgbClr val="C00000"/>
              </a:solidFill>
              <a:latin typeface="Myriad Pro" pitchFamily="34" charset="0"/>
              <a:cs typeface="Tahoma" pitchFamily="34" charset="0"/>
            </a:endParaRPr>
          </a:p>
        </p:txBody>
      </p:sp>
    </p:spTree>
    <p:extLst>
      <p:ext uri="{BB962C8B-B14F-4D97-AF65-F5344CB8AC3E}">
        <p14:creationId xmlns:p14="http://schemas.microsoft.com/office/powerpoint/2010/main" val="39048810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FE3745-A615-4932-BB55-F3CCCCF66844}" type="datetimeFigureOut">
              <a:rPr lang="en-US" smtClean="0"/>
              <a:pPr/>
              <a:t>12/15/2011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ED546EB-B683-47D5-8C7D-113C172A3357}" type="slidenum">
              <a:rPr lang="en-US" smtClean="0"/>
              <a:pPr/>
              <a:t>‹#›</a:t>
            </a:fld>
            <a:endParaRPr lang="en-US"/>
          </a:p>
        </p:txBody>
      </p:sp>
    </p:spTree>
    <p:extLst>
      <p:ext uri="{BB962C8B-B14F-4D97-AF65-F5344CB8AC3E}">
        <p14:creationId xmlns:p14="http://schemas.microsoft.com/office/powerpoint/2010/main" val="956636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4191000" y="116775"/>
            <a:ext cx="205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429000" y="116775"/>
            <a:ext cx="3276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3200400" y="116775"/>
            <a:ext cx="4114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22860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smtClean="0">
                <a:solidFill>
                  <a:srgbClr val="C00000"/>
                </a:solidFill>
                <a:latin typeface="Myriad Pro" pitchFamily="34" charset="0"/>
                <a:cs typeface="+mn-cs"/>
              </a:rPr>
              <a:t>THAO</a:t>
            </a:r>
            <a:r>
              <a:rPr lang="en-US" sz="2800" b="1" kern="0" baseline="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30" r:id="rId35"/>
    <p:sldLayoutId id="2147483929" r:id="rId3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8.xml"/><Relationship Id="rId1" Type="http://schemas.openxmlformats.org/officeDocument/2006/relationships/slideLayout" Target="../slideLayouts/slideLayout2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3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3.xml"/><Relationship Id="rId1" Type="http://schemas.openxmlformats.org/officeDocument/2006/relationships/slideLayout" Target="../slideLayouts/slideLayout3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7.xml"/><Relationship Id="rId1" Type="http://schemas.openxmlformats.org/officeDocument/2006/relationships/slideLayout" Target="../slideLayouts/slideLayout3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8.xml"/><Relationship Id="rId1" Type="http://schemas.openxmlformats.org/officeDocument/2006/relationships/slideLayout" Target="../slideLayouts/slideLayout3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1.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35.png"/><Relationship Id="rId9"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54.xml"/><Relationship Id="rId1" Type="http://schemas.openxmlformats.org/officeDocument/2006/relationships/slideLayout" Target="../slideLayouts/slideLayout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xml"/><Relationship Id="rId4" Type="http://schemas.openxmlformats.org/officeDocument/2006/relationships/image" Target="../media/image39.png"/></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35.png"/><Relationship Id="rId9" Type="http://schemas.openxmlformats.org/officeDocument/2006/relationships/image" Target="../media/image1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600200"/>
            <a:ext cx="3352800" cy="400110"/>
          </a:xfrm>
          <a:prstGeom prst="rect">
            <a:avLst/>
          </a:prstGeom>
          <a:noFill/>
        </p:spPr>
        <p:txBody>
          <a:bodyPr wrap="square" rtlCol="0">
            <a:spAutoFit/>
          </a:bodyPr>
          <a:lstStyle/>
          <a:p>
            <a:r>
              <a:rPr lang="en-US" sz="2000" b="1" smtClean="0">
                <a:solidFill>
                  <a:srgbClr val="0070C0"/>
                </a:solidFill>
                <a:latin typeface="Myriad Pro" pitchFamily="34" charset="0"/>
              </a:rPr>
              <a:t>SELECT </a:t>
            </a:r>
            <a:r>
              <a:rPr lang="en-US" sz="2000" smtClean="0">
                <a:solidFill>
                  <a:srgbClr val="0070C0"/>
                </a:solidFill>
                <a:latin typeface="Myriad Pro" pitchFamily="34" charset="0"/>
              </a:rPr>
              <a:t> Ten, MSSV, hinhAnh</a:t>
            </a:r>
          </a:p>
        </p:txBody>
      </p:sp>
      <p:graphicFrame>
        <p:nvGraphicFramePr>
          <p:cNvPr id="2" name="Table 1"/>
          <p:cNvGraphicFramePr>
            <a:graphicFrameLocks noGrp="1"/>
          </p:cNvGraphicFramePr>
          <p:nvPr>
            <p:extLst>
              <p:ext uri="{D42A27DB-BD31-4B8C-83A1-F6EECF244321}">
                <p14:modId xmlns:p14="http://schemas.microsoft.com/office/powerpoint/2010/main"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smtClean="0">
                          <a:latin typeface="Myriad Pro" pitchFamily="34" charset="0"/>
                        </a:rPr>
                        <a:t>Ten</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/../../danh_sach_sinh_vien/09-10/0912469.jpg</a:t>
                      </a:r>
                    </a:p>
                  </a:txBody>
                  <a:tcPr/>
                </a:tc>
              </a:tr>
            </a:tbl>
          </a:graphicData>
        </a:graphic>
      </p:graphicFrame>
      <p:sp>
        <p:nvSpPr>
          <p:cNvPr id="8" name="TextBox 7"/>
          <p:cNvSpPr txBox="1"/>
          <p:nvPr/>
        </p:nvSpPr>
        <p:spPr>
          <a:xfrm>
            <a:off x="457200" y="2030790"/>
            <a:ext cx="8252012" cy="400110"/>
          </a:xfrm>
          <a:prstGeom prst="rect">
            <a:avLst/>
          </a:prstGeom>
          <a:noFill/>
        </p:spPr>
        <p:txBody>
          <a:bodyPr wrap="square" rtlCol="0">
            <a:spAutoFit/>
          </a:bodyPr>
          <a:lstStyle/>
          <a:p>
            <a:r>
              <a:rPr lang="en-US" sz="2000" b="1" smtClean="0">
                <a:solidFill>
                  <a:srgbClr val="0070C0"/>
                </a:solidFill>
                <a:latin typeface="Myriad Pro" pitchFamily="34" charset="0"/>
              </a:rPr>
              <a:t>FROM    </a:t>
            </a:r>
            <a:r>
              <a:rPr lang="en-US" sz="2000" smtClean="0">
                <a:solidFill>
                  <a:srgbClr val="0070C0"/>
                </a:solidFill>
                <a:latin typeface="Myriad Pro" pitchFamily="34" charset="0"/>
              </a:rPr>
              <a:t> SINHVIEN sv  JOIN PHANCONGSEMINAR  pc ON  sv.MSSV = pc.MSSV</a:t>
            </a:r>
          </a:p>
        </p:txBody>
      </p:sp>
      <p:sp>
        <p:nvSpPr>
          <p:cNvPr id="10" name="TextBox 9"/>
          <p:cNvSpPr txBox="1"/>
          <p:nvPr/>
        </p:nvSpPr>
        <p:spPr>
          <a:xfrm>
            <a:off x="434788" y="2438400"/>
            <a:ext cx="4365812" cy="400110"/>
          </a:xfrm>
          <a:prstGeom prst="rect">
            <a:avLst/>
          </a:prstGeom>
          <a:noFill/>
        </p:spPr>
        <p:txBody>
          <a:bodyPr wrap="square" rtlCol="0">
            <a:spAutoFit/>
          </a:bodyPr>
          <a:lstStyle/>
          <a:p>
            <a:r>
              <a:rPr lang="en-US" sz="2000" b="1" smtClean="0">
                <a:solidFill>
                  <a:srgbClr val="0070C0"/>
                </a:solidFill>
                <a:latin typeface="Myriad Pro" pitchFamily="34" charset="0"/>
              </a:rPr>
              <a:t>WHERE   </a:t>
            </a:r>
            <a:r>
              <a:rPr lang="en-US" sz="2000" smtClean="0">
                <a:solidFill>
                  <a:srgbClr val="0070C0"/>
                </a:solidFill>
                <a:latin typeface="Myriad Pro" pitchFamily="34" charset="0"/>
              </a:rPr>
              <a:t>pc.nhomTruong = ‘</a:t>
            </a:r>
            <a:r>
              <a:rPr lang="en-US" sz="2000" b="1" smtClean="0">
                <a:solidFill>
                  <a:srgbClr val="0070C0"/>
                </a:solidFill>
                <a:latin typeface="Myriad Pro" pitchFamily="34" charset="0"/>
              </a:rPr>
              <a:t>0912469</a:t>
            </a:r>
            <a:r>
              <a:rPr lang="en-US" sz="200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956556"/>
            <a:ext cx="8763000" cy="830997"/>
          </a:xfrm>
          <a:prstGeom prst="rect">
            <a:avLst/>
          </a:prstGeom>
          <a:noFill/>
        </p:spPr>
        <p:txBody>
          <a:bodyPr wrap="square" rtlCol="0">
            <a:spAutoFit/>
          </a:bodyPr>
          <a:lstStyle/>
          <a:p>
            <a:r>
              <a:rPr lang="en-US" sz="4800" b="1" smtClean="0">
                <a:solidFill>
                  <a:srgbClr val="0070C0"/>
                </a:solidFill>
                <a:latin typeface="Myriad Pro" pitchFamily="34" charset="0"/>
              </a:rPr>
              <a:t>RDBMS CÓ GIẢI QUYẾT ĐƯỢC?</a:t>
            </a:r>
            <a:endParaRPr lang="en-US" sz="48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335280" y="2710334"/>
            <a:ext cx="8763000" cy="1323439"/>
          </a:xfrm>
          <a:prstGeom prst="rect">
            <a:avLst/>
          </a:prstGeom>
          <a:noFill/>
        </p:spPr>
        <p:txBody>
          <a:bodyPr wrap="square" rtlCol="0">
            <a:spAutoFit/>
          </a:bodyPr>
          <a:lstStyle/>
          <a:p>
            <a:pPr algn="ctr"/>
            <a:r>
              <a:rPr lang="en-US" sz="4000" b="1" smtClean="0">
                <a:solidFill>
                  <a:srgbClr val="0070C0"/>
                </a:solidFill>
                <a:latin typeface="Myriad Pro" pitchFamily="34" charset="0"/>
              </a:rPr>
              <a:t>CÁC TÍNH NĂNG KHÔNG</a:t>
            </a:r>
          </a:p>
          <a:p>
            <a:pPr algn="ctr"/>
            <a:r>
              <a:rPr lang="en-US" sz="4000" b="1"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p14="http://schemas.microsoft.com/office/powerpoint/2010/main" val="109128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7526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24536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31163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9014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7417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1807572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419600" cy="523220"/>
          </a:xfrm>
          <a:prstGeom prst="rect">
            <a:avLst/>
          </a:prstGeom>
          <a:noFill/>
        </p:spPr>
        <p:txBody>
          <a:bodyPr wrap="square" rtlCol="0">
            <a:spAutoFit/>
          </a:bodyPr>
          <a:lstStyle/>
          <a:p>
            <a:r>
              <a:rPr lang="en-US" sz="2800" smtClean="0">
                <a:solidFill>
                  <a:srgbClr val="0070C0"/>
                </a:solidFill>
                <a:latin typeface="Myriad Pro" pitchFamily="34" charset="0"/>
              </a:rPr>
              <a:t>Setof, listof,  arrays,  tuples…</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0479851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71490"/>
            <a:ext cx="4975412" cy="400110"/>
          </a:xfrm>
          <a:prstGeom prst="rect">
            <a:avLst/>
          </a:prstGeom>
          <a:noFill/>
        </p:spPr>
        <p:txBody>
          <a:bodyPr wrap="square" rtlCol="0">
            <a:spAutoFit/>
          </a:bodyPr>
          <a:lstStyle/>
          <a:p>
            <a:pPr marL="285750" indent="-285750">
              <a:buFont typeface="Wingdings" pitchFamily="2" charset="2"/>
              <a:buChar char="q"/>
            </a:pPr>
            <a:r>
              <a:rPr lang="en-US" sz="2000" b="1" smtClean="0">
                <a:solidFill>
                  <a:srgbClr val="0070C0"/>
                </a:solidFill>
                <a:latin typeface="Myriad Pro" pitchFamily="34" charset="0"/>
              </a:rPr>
              <a:t>Một số kiểu phổ biến được hỗ trợ:</a:t>
            </a:r>
            <a:endParaRPr lang="en-US" sz="2000" b="1" dirty="0">
              <a:solidFill>
                <a:srgbClr val="0070C0"/>
              </a:solidFill>
              <a:latin typeface="Myriad Pro" pitchFamily="34" charset="0"/>
            </a:endParaRPr>
          </a:p>
        </p:txBody>
      </p:sp>
      <p:sp>
        <p:nvSpPr>
          <p:cNvPr id="6" name="TextBox 5"/>
          <p:cNvSpPr txBox="1"/>
          <p:nvPr/>
        </p:nvSpPr>
        <p:spPr>
          <a:xfrm>
            <a:off x="663388" y="1524000"/>
            <a:ext cx="8175812" cy="677108"/>
          </a:xfrm>
          <a:prstGeom prst="rect">
            <a:avLst/>
          </a:prstGeom>
          <a:noFill/>
        </p:spPr>
        <p:txBody>
          <a:bodyPr wrap="square" rtlCol="0">
            <a:spAutoFit/>
          </a:bodyPr>
          <a:lstStyle/>
          <a:p>
            <a:pPr marL="742950" lvl="1" indent="-285750">
              <a:buFont typeface="Wingdings" pitchFamily="2" charset="2"/>
              <a:buChar char="§"/>
            </a:pPr>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 Là kiểu dữ liệu dùng để thể hiện cho một dòng, một bộ của n cột dữ liệu với  </a:t>
            </a:r>
            <a:r>
              <a:rPr lang="en-US" sz="2000">
                <a:solidFill>
                  <a:srgbClr val="0070C0"/>
                </a:solidFill>
                <a:latin typeface="Calibri" pitchFamily="34" charset="0"/>
              </a:rPr>
              <a:t>n</a:t>
            </a:r>
            <a:r>
              <a:rPr lang="en-US" sz="2000" baseline="-25000">
                <a:solidFill>
                  <a:srgbClr val="0070C0"/>
                </a:solidFill>
                <a:latin typeface="Calibri" pitchFamily="34" charset="0"/>
              </a:rPr>
              <a:t>1</a:t>
            </a:r>
            <a:r>
              <a:rPr lang="en-US" sz="2000">
                <a:solidFill>
                  <a:srgbClr val="0070C0"/>
                </a:solidFill>
                <a:latin typeface="Calibri" pitchFamily="34" charset="0"/>
              </a:rPr>
              <a:t>,…,n</a:t>
            </a:r>
            <a:r>
              <a:rPr lang="en-US" sz="2000" baseline="-25000">
                <a:solidFill>
                  <a:srgbClr val="0070C0"/>
                </a:solidFill>
                <a:latin typeface="Calibri" pitchFamily="34" charset="0"/>
              </a:rPr>
              <a:t>n</a:t>
            </a:r>
            <a:r>
              <a:rPr lang="en-US" sz="2000">
                <a:solidFill>
                  <a:srgbClr val="0070C0"/>
                </a:solidFill>
                <a:latin typeface="Calibri" pitchFamily="34" charset="0"/>
              </a:rPr>
              <a:t> thuộc loại t</a:t>
            </a:r>
            <a:r>
              <a:rPr lang="en-US" sz="2000" baseline="-25000">
                <a:solidFill>
                  <a:srgbClr val="0070C0"/>
                </a:solidFill>
                <a:latin typeface="Calibri" pitchFamily="34" charset="0"/>
              </a:rPr>
              <a:t>1</a:t>
            </a:r>
            <a:r>
              <a:rPr lang="en-US" sz="2000">
                <a:solidFill>
                  <a:srgbClr val="0070C0"/>
                </a:solidFill>
                <a:latin typeface="Calibri" pitchFamily="34" charset="0"/>
              </a:rPr>
              <a:t>,…,t</a:t>
            </a:r>
            <a:r>
              <a:rPr lang="en-US" sz="2000" baseline="-25000">
                <a:solidFill>
                  <a:srgbClr val="0070C0"/>
                </a:solidFill>
                <a:latin typeface="Calibri" pitchFamily="34" charset="0"/>
              </a:rPr>
              <a:t>n</a:t>
            </a:r>
            <a:r>
              <a:rPr lang="en-US" sz="2000">
                <a:solidFill>
                  <a:srgbClr val="0070C0"/>
                </a:solidFill>
                <a:latin typeface="Calibri" pitchFamily="34" charset="0"/>
              </a:rPr>
              <a:t> tương ứng. </a:t>
            </a:r>
          </a:p>
        </p:txBody>
      </p:sp>
      <p:sp>
        <p:nvSpPr>
          <p:cNvPr id="7" name="TextBox 6"/>
          <p:cNvSpPr txBox="1"/>
          <p:nvPr/>
        </p:nvSpPr>
        <p:spPr>
          <a:xfrm>
            <a:off x="1090108" y="4069080"/>
            <a:ext cx="7718612" cy="646331"/>
          </a:xfrm>
          <a:prstGeom prst="rect">
            <a:avLst/>
          </a:prstGeom>
          <a:noFill/>
        </p:spPr>
        <p:txBody>
          <a:bodyPr wrap="square" rtlCol="0">
            <a:spAutoFit/>
          </a:bodyPr>
          <a:lstStyle/>
          <a:p>
            <a:pPr marL="285750" indent="-285750">
              <a:buFont typeface="Wingdings" pitchFamily="2" charset="2"/>
              <a:buChar char="§"/>
            </a:pPr>
            <a:r>
              <a:rPr lang="en-US" b="1">
                <a:solidFill>
                  <a:srgbClr val="0070C0"/>
                </a:solidFill>
              </a:rPr>
              <a:t>Listof</a:t>
            </a:r>
            <a:r>
              <a:rPr lang="en-US">
                <a:solidFill>
                  <a:srgbClr val="0070C0"/>
                </a:solidFill>
              </a:rPr>
              <a:t>(base</a:t>
            </a:r>
            <a:r>
              <a:rPr lang="en-US" smtClean="0">
                <a:solidFill>
                  <a:srgbClr val="0070C0"/>
                </a:solidFill>
              </a:rPr>
              <a:t>): Là kiểu dữ liệu thể hiện các phẩn tử có thứ tự. Với 2 phần tử đặc biệt và head và tail. Và phương thức append, prepend.</a:t>
            </a:r>
            <a:endParaRPr lang="en-US" dirty="0">
              <a:solidFill>
                <a:srgbClr val="0070C0"/>
              </a:solidFill>
              <a:latin typeface="Myriad Pro" pitchFamily="34" charset="0"/>
            </a:endParaRPr>
          </a:p>
        </p:txBody>
      </p:sp>
      <p:sp>
        <p:nvSpPr>
          <p:cNvPr id="8" name="TextBox 7"/>
          <p:cNvSpPr txBox="1"/>
          <p:nvPr/>
        </p:nvSpPr>
        <p:spPr>
          <a:xfrm>
            <a:off x="1103002" y="2819400"/>
            <a:ext cx="6499412" cy="369332"/>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ARRAY</a:t>
            </a:r>
            <a:r>
              <a:rPr lang="en-US" smtClean="0">
                <a:solidFill>
                  <a:srgbClr val="0070C0"/>
                </a:solidFill>
              </a:rPr>
              <a:t>(base): Tương tự như mảng bên lập trình.</a:t>
            </a:r>
            <a:endParaRPr lang="en-US" dirty="0">
              <a:solidFill>
                <a:srgbClr val="0070C0"/>
              </a:solidFill>
              <a:latin typeface="Myriad Pro"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1103002" y="4867870"/>
                <a:ext cx="7736197" cy="923330"/>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Setof</a:t>
                </a:r>
                <a:r>
                  <a:rPr lang="en-US" smtClean="0">
                    <a:solidFill>
                      <a:srgbClr val="0070C0"/>
                    </a:solidFill>
                  </a:rPr>
                  <a:t>(base): Là kiểu thể hiện mà các phẩn tử nằm trong tập nằm không trùng nhau. Và có các phương thức của tập hợp: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 ∪. </m:t>
                    </m:r>
                    <m:r>
                      <m:rPr>
                        <m:sty m:val="p"/>
                      </m:rPr>
                      <a:rPr lang="en-US">
                        <a:solidFill>
                          <a:srgbClr val="0070C0"/>
                        </a:solidFill>
                        <a:latin typeface="Cambria Math"/>
                      </a:rPr>
                      <m:t>V</m:t>
                    </m:r>
                    <m:r>
                      <a:rPr lang="en-US">
                        <a:solidFill>
                          <a:srgbClr val="0070C0"/>
                        </a:solidFill>
                        <a:latin typeface="Cambria Math"/>
                      </a:rPr>
                      <m:t>à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m:t>
                    </m:r>
                    <m:r>
                      <a:rPr lang="en-US">
                        <a:solidFill>
                          <a:srgbClr val="0070C0"/>
                        </a:solidFill>
                        <a:latin typeface="Cambria Math"/>
                      </a:rPr>
                      <m:t>ể </m:t>
                    </m:r>
                    <m:r>
                      <m:rPr>
                        <m:sty m:val="p"/>
                      </m:rPr>
                      <a:rPr lang="en-US">
                        <a:solidFill>
                          <a:srgbClr val="0070C0"/>
                        </a:solidFill>
                        <a:latin typeface="Cambria Math"/>
                      </a:rPr>
                      <m:t>x</m:t>
                    </m:r>
                    <m:r>
                      <a:rPr lang="en-US">
                        <a:solidFill>
                          <a:srgbClr val="0070C0"/>
                        </a:solidFill>
                        <a:latin typeface="Cambria Math"/>
                      </a:rPr>
                      <m:t>é</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m</m:t>
                    </m:r>
                    <m:r>
                      <a:rPr lang="en-US">
                        <a:solidFill>
                          <a:srgbClr val="0070C0"/>
                        </a:solidFill>
                        <a:latin typeface="Cambria Math"/>
                      </a:rPr>
                      <m:t>ộ</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ph</m:t>
                    </m:r>
                    <m:r>
                      <a:rPr lang="en-US">
                        <a:solidFill>
                          <a:srgbClr val="0070C0"/>
                        </a:solidFill>
                        <a:latin typeface="Cambria Math"/>
                      </a:rPr>
                      <m:t>ầ</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thu</m:t>
                    </m:r>
                    <m:r>
                      <a:rPr lang="en-US">
                        <a:solidFill>
                          <a:srgbClr val="0070C0"/>
                        </a:solidFill>
                        <a:latin typeface="Cambria Math"/>
                      </a:rPr>
                      <m:t>ộ</m:t>
                    </m:r>
                    <m:r>
                      <m:rPr>
                        <m:sty m:val="p"/>
                      </m:rPr>
                      <a:rPr lang="en-US">
                        <a:solidFill>
                          <a:srgbClr val="0070C0"/>
                        </a:solidFill>
                        <a:latin typeface="Cambria Math"/>
                      </a:rPr>
                      <m:t>c</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ậ</m:t>
                    </m:r>
                    <m:r>
                      <m:rPr>
                        <m:sty m:val="p"/>
                      </m:rPr>
                      <a:rPr lang="en-US">
                        <a:solidFill>
                          <a:srgbClr val="0070C0"/>
                        </a:solidFill>
                        <a:latin typeface="Cambria Math"/>
                      </a:rPr>
                      <m:t>p</m:t>
                    </m:r>
                    <m:r>
                      <a:rPr lang="en-US">
                        <a:solidFill>
                          <a:srgbClr val="0070C0"/>
                        </a:solidFill>
                        <a:latin typeface="Cambria Math"/>
                      </a:rPr>
                      <m:t> </m:t>
                    </m:r>
                    <m:r>
                      <m:rPr>
                        <m:sty m:val="p"/>
                      </m:rPr>
                      <a:rPr lang="en-US">
                        <a:solidFill>
                          <a:srgbClr val="0070C0"/>
                        </a:solidFill>
                        <a:latin typeface="Cambria Math"/>
                      </a:rPr>
                      <m:t>n</m:t>
                    </m:r>
                    <m:r>
                      <a:rPr lang="en-US">
                        <a:solidFill>
                          <a:srgbClr val="0070C0"/>
                        </a:solidFill>
                        <a:latin typeface="Cambria Math"/>
                      </a:rPr>
                      <m:t>à</m:t>
                    </m:r>
                    <m:r>
                      <m:rPr>
                        <m:sty m:val="p"/>
                      </m:rPr>
                      <a:rPr lang="en-US">
                        <a:solidFill>
                          <a:srgbClr val="0070C0"/>
                        </a:solidFill>
                        <a:latin typeface="Cambria Math"/>
                      </a:rPr>
                      <m:t>y</m:t>
                    </m:r>
                    <m:r>
                      <a:rPr lang="en-US">
                        <a:solidFill>
                          <a:srgbClr val="0070C0"/>
                        </a:solidFill>
                        <a:latin typeface="Cambria Math"/>
                      </a:rPr>
                      <m:t> </m:t>
                    </m:r>
                    <m:r>
                      <m:rPr>
                        <m:sty m:val="p"/>
                      </m:rPr>
                      <a:rPr lang="en-US">
                        <a:solidFill>
                          <a:srgbClr val="0070C0"/>
                        </a:solidFill>
                        <a:latin typeface="Cambria Math"/>
                      </a:rPr>
                      <m:t>kh</m:t>
                    </m:r>
                    <m:r>
                      <a:rPr lang="en-US">
                        <a:solidFill>
                          <a:srgbClr val="0070C0"/>
                        </a:solidFill>
                        <a:latin typeface="Cambria Math"/>
                      </a:rPr>
                      <m:t>ô</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b</m:t>
                    </m:r>
                    <m:r>
                      <a:rPr lang="en-US">
                        <a:solidFill>
                          <a:srgbClr val="0070C0"/>
                        </a:solidFill>
                        <a:latin typeface="Cambria Math"/>
                      </a:rPr>
                      <m:t>ằ</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to</m:t>
                    </m:r>
                    <m:r>
                      <a:rPr lang="en-US">
                        <a:solidFill>
                          <a:srgbClr val="0070C0"/>
                        </a:solidFill>
                        <a:latin typeface="Cambria Math"/>
                      </a:rPr>
                      <m:t>á</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m:t>
                    </m:r>
                  </m:oMath>
                </a14:m>
                <a:endParaRPr lang="en-US">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03002" y="4867870"/>
                <a:ext cx="7736197" cy="923330"/>
              </a:xfrm>
              <a:prstGeom prst="rect">
                <a:avLst/>
              </a:prstGeom>
              <a:blipFill rotWithShape="1">
                <a:blip r:embed="rId3"/>
                <a:stretch>
                  <a:fillRect l="-552" t="-3311" b="-7285"/>
                </a:stretch>
              </a:blipFill>
            </p:spPr>
            <p:txBody>
              <a:bodyPr/>
              <a:lstStyle/>
              <a:p>
                <a:r>
                  <a:rPr lang="en-US">
                    <a:noFill/>
                  </a:rPr>
                  <a:t> </a:t>
                </a:r>
              </a:p>
            </p:txBody>
          </p:sp>
        </mc:Fallback>
      </mc:AlternateContent>
      <p:sp>
        <p:nvSpPr>
          <p:cNvPr id="10" name="TextBox 9"/>
          <p:cNvSpPr txBox="1"/>
          <p:nvPr/>
        </p:nvSpPr>
        <p:spPr>
          <a:xfrm>
            <a:off x="1103002" y="5955268"/>
            <a:ext cx="7705717" cy="646331"/>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Bagof</a:t>
            </a:r>
            <a:r>
              <a:rPr lang="en-US" smtClean="0">
                <a:solidFill>
                  <a:srgbClr val="0070C0"/>
                </a:solidFill>
              </a:rPr>
              <a:t>(base): Là kiểu thể hiện mà các phần tử có thể là các Set hoặc multiset</a:t>
            </a:r>
            <a:endParaRPr lang="en-US" dirty="0">
              <a:solidFill>
                <a:srgbClr val="0070C0"/>
              </a:solidFill>
              <a:latin typeface="Myriad Pro" pitchFamily="34" charset="0"/>
            </a:endParaRPr>
          </a:p>
        </p:txBody>
      </p:sp>
      <p:sp>
        <p:nvSpPr>
          <p:cNvPr id="11" name="TextBox 10"/>
          <p:cNvSpPr txBox="1"/>
          <p:nvPr/>
        </p:nvSpPr>
        <p:spPr>
          <a:xfrm>
            <a:off x="1272988" y="2266890"/>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SinhVien(mssv int, ten text, lop text)</a:t>
            </a:r>
            <a:endParaRPr lang="en-US" sz="2000">
              <a:solidFill>
                <a:srgbClr val="0070C0"/>
              </a:solidFill>
              <a:latin typeface="Calibri" pitchFamily="34" charset="0"/>
            </a:endParaRPr>
          </a:p>
        </p:txBody>
      </p:sp>
      <p:sp>
        <p:nvSpPr>
          <p:cNvPr id="12" name="TextBox 11"/>
          <p:cNvSpPr txBox="1"/>
          <p:nvPr/>
        </p:nvSpPr>
        <p:spPr>
          <a:xfrm>
            <a:off x="1257748" y="318873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DaySo(int)</a:t>
            </a:r>
            <a:endParaRPr lang="en-US" sz="2000">
              <a:solidFill>
                <a:srgbClr val="0070C0"/>
              </a:solidFill>
              <a:latin typeface="Calibri" pitchFamily="34" charset="0"/>
            </a:endParaRPr>
          </a:p>
        </p:txBody>
      </p:sp>
      <p:sp>
        <p:nvSpPr>
          <p:cNvPr id="13" name="TextBox 12"/>
          <p:cNvSpPr txBox="1"/>
          <p:nvPr/>
        </p:nvSpPr>
        <p:spPr>
          <a:xfrm>
            <a:off x="1272988" y="364206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DSSV(ROW</a:t>
            </a:r>
            <a:r>
              <a:rPr lang="en-US">
                <a:solidFill>
                  <a:srgbClr val="0070C0"/>
                </a:solidFill>
              </a:rPr>
              <a:t>(mssv int, ten text, lop text</a:t>
            </a:r>
            <a:r>
              <a:rPr lang="en-US" smtClean="0">
                <a:solidFill>
                  <a:srgbClr val="0070C0"/>
                </a:solidFill>
              </a:rPr>
              <a:t>))</a:t>
            </a:r>
            <a:endParaRPr lang="en-US" sz="2000">
              <a:solidFill>
                <a:srgbClr val="0070C0"/>
              </a:solidFill>
              <a:latin typeface="Calibri" pitchFamily="34" charset="0"/>
            </a:endParaRPr>
          </a:p>
        </p:txBody>
      </p:sp>
    </p:spTree>
    <p:extLst>
      <p:ext uri="{BB962C8B-B14F-4D97-AF65-F5344CB8AC3E}">
        <p14:creationId xmlns:p14="http://schemas.microsoft.com/office/powerpoint/2010/main"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133600" cy="523220"/>
          </a:xfrm>
          <a:prstGeom prst="rect">
            <a:avLst/>
          </a:prstGeom>
          <a:noFill/>
        </p:spPr>
        <p:txBody>
          <a:bodyPr wrap="square" rtlCol="0">
            <a:spAutoFit/>
          </a:bodyPr>
          <a:lstStyle/>
          <a:p>
            <a:r>
              <a:rPr lang="en-US" sz="2800" smtClean="0">
                <a:solidFill>
                  <a:srgbClr val="0070C0"/>
                </a:solidFill>
                <a:latin typeface="Myriad Pro" pitchFamily="34" charset="0"/>
              </a:rPr>
              <a:t>Tính kế thừa</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62595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38480" y="3352800"/>
            <a:ext cx="5491480" cy="400110"/>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DanhSachRap OF </a:t>
            </a:r>
            <a:r>
              <a:rPr lang="en-US" sz="2000" b="1" smtClean="0">
                <a:solidFill>
                  <a:srgbClr val="0070C0"/>
                </a:solidFill>
                <a:latin typeface="Myriad Pro" pitchFamily="34" charset="0"/>
              </a:rPr>
              <a:t>kieu_RapPhim</a:t>
            </a: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p14="http://schemas.microsoft.com/office/powerpoint/2010/main"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Thuê một hình ảnh Gấu Xanh ở phía trước mặt trời mọc </a:t>
            </a:r>
            <a:endParaRPr lang="en-US" sz="2400" dirty="0">
              <a:solidFill>
                <a:srgbClr val="0070C0"/>
              </a:solidFill>
              <a:latin typeface="Myriad Pro" pitchFamily="34" charset="0"/>
            </a:endParaRPr>
          </a:p>
        </p:txBody>
      </p:sp>
      <p:sp>
        <p:nvSpPr>
          <p:cNvPr id="5" name="TextBox 4"/>
          <p:cNvSpPr txBox="1"/>
          <p:nvPr/>
        </p:nvSpPr>
        <p:spPr>
          <a:xfrm>
            <a:off x="990600" y="28149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p14="http://schemas.microsoft.com/office/powerpoint/2010/main"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Muốn đảm bảo là có một số  phim Gấu Xanh đang được chiếu ở  Singapore khi mà Alete được trưng bày. </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3723274" y="3060409"/>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54456" y="583771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516651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grpSp>
      <p:sp>
        <p:nvSpPr>
          <p:cNvPr id="21" name="Oval 20"/>
          <p:cNvSpPr/>
          <p:nvPr/>
        </p:nvSpPr>
        <p:spPr>
          <a:xfrm>
            <a:off x="5257800" y="5181600"/>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67300" y="2740224"/>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4717" y="5180538"/>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3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3" cy="3250795"/>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8688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p14="http://schemas.microsoft.com/office/powerpoint/2010/main" val="622814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2057400"/>
            <a:ext cx="5094828" cy="369332"/>
          </a:xfrm>
          <a:prstGeom prst="rect">
            <a:avLst/>
          </a:prstGeom>
          <a:noFill/>
        </p:spPr>
        <p:txBody>
          <a:bodyPr wrap="square" rtlCol="0">
            <a:spAutoFit/>
          </a:bodyPr>
          <a:lstStyle/>
          <a:p>
            <a:r>
              <a:rPr lang="en-US" smtClean="0">
                <a:solidFill>
                  <a:srgbClr val="0070C0"/>
                </a:solidFill>
                <a:latin typeface="Myriad Pro" pitchFamily="34" charset="0"/>
              </a:rPr>
              <a:t>Nhãn ‘abtract’ được áp cho các kiểu dữ liệu</a:t>
            </a:r>
            <a:endParaRPr lang="en-US" dirty="0">
              <a:solidFill>
                <a:srgbClr val="0070C0"/>
              </a:solidFill>
              <a:latin typeface="Myriad Pro" pitchFamily="34" charset="0"/>
            </a:endParaRPr>
          </a:p>
        </p:txBody>
      </p:sp>
      <p:sp>
        <p:nvSpPr>
          <p:cNvPr id="15" name="TextBox 14"/>
          <p:cNvSpPr txBox="1"/>
          <p:nvPr/>
        </p:nvSpPr>
        <p:spPr>
          <a:xfrm>
            <a:off x="2590800" y="2558534"/>
            <a:ext cx="6008827" cy="646331"/>
          </a:xfrm>
          <a:prstGeom prst="rect">
            <a:avLst/>
          </a:prstGeom>
          <a:noFill/>
        </p:spPr>
        <p:txBody>
          <a:bodyPr wrap="square" rtlCol="0">
            <a:spAutoFit/>
          </a:bodyPr>
          <a:lstStyle/>
          <a:p>
            <a:r>
              <a:rPr lang="en-US" smtClean="0">
                <a:solidFill>
                  <a:srgbClr val="0070C0"/>
                </a:solidFill>
                <a:latin typeface="Myriad Pro" pitchFamily="34" charset="0"/>
              </a:rPr>
              <a:t>Bởi vì hệ thống CSDL không cần biết dữ liệu được lưu trữ cũng như phương thức của nó làm việc như thế vào.</a:t>
            </a:r>
            <a:endParaRPr lang="en-US" dirty="0">
              <a:solidFill>
                <a:srgbClr val="0070C0"/>
              </a:solidFill>
              <a:latin typeface="Myriad Pro" pitchFamily="34" charset="0"/>
            </a:endParaRPr>
          </a:p>
        </p:txBody>
      </p:sp>
      <p:sp>
        <p:nvSpPr>
          <p:cNvPr id="16" name="TextBox 15"/>
          <p:cNvSpPr txBox="1"/>
          <p:nvPr/>
        </p:nvSpPr>
        <p:spPr>
          <a:xfrm>
            <a:off x="2590801" y="32766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8100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42887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953000"/>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ABTRACT DATA  TYPE 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t>
            </a:r>
            <a:r>
              <a:rPr lang="en-US" sz="2000" smtClean="0">
                <a:solidFill>
                  <a:srgbClr val="0070C0"/>
                </a:solidFill>
                <a:latin typeface="Myriad Pro" pitchFamily="34" charset="0"/>
              </a:rPr>
              <a:t>internallength = </a:t>
            </a:r>
            <a:r>
              <a:rPr lang="en-US" sz="2000" b="1" smtClean="0">
                <a:solidFill>
                  <a:srgbClr val="0070C0"/>
                </a:solidFill>
                <a:latin typeface="Myriad Pro" pitchFamily="34" charset="0"/>
              </a:rPr>
              <a:t>VARIABLE</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input  </a:t>
            </a:r>
            <a:r>
              <a:rPr lang="en-US" sz="2000" b="1" smtClean="0">
                <a:solidFill>
                  <a:srgbClr val="0070C0"/>
                </a:solidFill>
                <a:latin typeface="Myriad Pro" pitchFamily="34" charset="0"/>
              </a:rPr>
              <a:t>jpeg_in</a:t>
            </a:r>
            <a:r>
              <a:rPr lang="en-US" sz="2000" smtClean="0">
                <a:solidFill>
                  <a:srgbClr val="0070C0"/>
                </a:solidFill>
                <a:latin typeface="Myriad Pro" pitchFamily="34" charset="0"/>
              </a:rPr>
              <a:t>,  output </a:t>
            </a:r>
            <a:r>
              <a:rPr lang="en-US" sz="2000" b="1" smtClean="0">
                <a:solidFill>
                  <a:srgbClr val="0070C0"/>
                </a:solidFill>
                <a:latin typeface="Myriad Pro" pitchFamily="34" charset="0"/>
              </a:rPr>
              <a:t>jpeg_out</a:t>
            </a:r>
            <a:r>
              <a:rPr lang="en-US" sz="2000" smtClean="0">
                <a:solidFill>
                  <a:srgbClr val="0070C0"/>
                </a:solidFill>
                <a:latin typeface="Myriad Pro" pitchFamily="34" charset="0"/>
              </a:rPr>
              <a:t>)</a:t>
            </a:r>
          </a:p>
        </p:txBody>
      </p:sp>
      <p:sp>
        <p:nvSpPr>
          <p:cNvPr id="21" name="TextBox 20"/>
          <p:cNvSpPr txBox="1"/>
          <p:nvPr/>
        </p:nvSpPr>
        <p:spPr>
          <a:xfrm>
            <a:off x="1066800" y="5943600"/>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ABTRACT DATA  TYPE polygon</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t>
            </a:r>
            <a:r>
              <a:rPr lang="en-US" sz="2000" smtClean="0">
                <a:solidFill>
                  <a:srgbClr val="0070C0"/>
                </a:solidFill>
                <a:latin typeface="Myriad Pro" pitchFamily="34" charset="0"/>
              </a:rPr>
              <a:t>internallength = </a:t>
            </a:r>
            <a:r>
              <a:rPr lang="en-US" sz="2000" b="1" smtClean="0">
                <a:solidFill>
                  <a:srgbClr val="0070C0"/>
                </a:solidFill>
                <a:latin typeface="Myriad Pro" pitchFamily="34" charset="0"/>
              </a:rPr>
              <a:t>VARIABLE</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input  </a:t>
            </a:r>
            <a:r>
              <a:rPr lang="en-US" sz="2000" b="1" smtClean="0">
                <a:solidFill>
                  <a:srgbClr val="0070C0"/>
                </a:solidFill>
                <a:latin typeface="Myriad Pro" pitchFamily="34" charset="0"/>
              </a:rPr>
              <a:t>poly_in</a:t>
            </a:r>
            <a:r>
              <a:rPr lang="en-US" sz="2000" smtClean="0">
                <a:solidFill>
                  <a:srgbClr val="0070C0"/>
                </a:solidFill>
                <a:latin typeface="Myriad Pro" pitchFamily="34" charset="0"/>
              </a:rPr>
              <a:t>,  output </a:t>
            </a:r>
            <a:r>
              <a:rPr lang="en-US" sz="2000" b="1" smtClean="0">
                <a:solidFill>
                  <a:srgbClr val="0070C0"/>
                </a:solidFill>
                <a:latin typeface="Myriad Pro" pitchFamily="34" charset="0"/>
              </a:rPr>
              <a:t>poly_out</a:t>
            </a:r>
            <a:r>
              <a:rPr lang="en-US" sz="2000" smtClean="0">
                <a:solidFill>
                  <a:srgbClr val="0070C0"/>
                </a:solidFill>
                <a:latin typeface="Myriad Pro" pitchFamily="34" charset="0"/>
              </a:rPr>
              <a:t>)</a:t>
            </a:r>
          </a:p>
        </p:txBody>
      </p:sp>
    </p:spTree>
    <p:extLst>
      <p:ext uri="{BB962C8B-B14F-4D97-AF65-F5344CB8AC3E}">
        <p14:creationId xmlns:p14="http://schemas.microsoft.com/office/powerpoint/2010/main" val="1279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75260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Xác định phương pháp cho phép các DBMS có thể đọc và xuất ra các đối tượng của kiểu dữ liệu này </a:t>
            </a:r>
            <a:endParaRPr lang="en-US" sz="2400" dirty="0">
              <a:solidFill>
                <a:srgbClr val="0070C0"/>
              </a:solidFill>
              <a:latin typeface="Myriad Pro" pitchFamily="34" charset="0"/>
            </a:endParaRPr>
          </a:p>
        </p:txBody>
      </p:sp>
      <p:sp>
        <p:nvSpPr>
          <p:cNvPr id="4" name="TextBox 3"/>
          <p:cNvSpPr txBox="1"/>
          <p:nvPr/>
        </p:nvSpPr>
        <p:spPr>
          <a:xfrm>
            <a:off x="990600" y="2653937"/>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34694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177937"/>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654449"/>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116114"/>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70866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Làm thế nào để khai báo cáo phương thức này?</a:t>
            </a:r>
            <a:endParaRPr lang="en-US" sz="2400" b="1" dirty="0">
              <a:solidFill>
                <a:srgbClr val="0070C0"/>
              </a:solidFill>
              <a:latin typeface="Myriad Pro" pitchFamily="34" charset="0"/>
            </a:endParaRPr>
          </a:p>
        </p:txBody>
      </p:sp>
      <p:sp>
        <p:nvSpPr>
          <p:cNvPr id="3" name="TextBox 2"/>
          <p:cNvSpPr txBox="1"/>
          <p:nvPr/>
        </p:nvSpPr>
        <p:spPr>
          <a:xfrm>
            <a:off x="990600" y="1752600"/>
            <a:ext cx="70866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Người dùng phải viết code cho các phương thức.</a:t>
            </a:r>
            <a:endParaRPr lang="en-US" sz="2400" dirty="0">
              <a:solidFill>
                <a:srgbClr val="0070C0"/>
              </a:solidFill>
              <a:latin typeface="Myriad Pro" pitchFamily="34" charset="0"/>
            </a:endParaRPr>
          </a:p>
        </p:txBody>
      </p:sp>
      <p:sp>
        <p:nvSpPr>
          <p:cNvPr id="4" name="TextBox 3"/>
          <p:cNvSpPr txBox="1"/>
          <p:nvPr/>
        </p:nvSpPr>
        <p:spPr>
          <a:xfrm>
            <a:off x="990600" y="2433935"/>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048000"/>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572000"/>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88485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486400"/>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p14="http://schemas.microsoft.com/office/powerpoint/2010/main"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398520" y="2725815"/>
            <a:ext cx="2569518" cy="2176323"/>
            <a:chOff x="3429000" y="3005277"/>
            <a:chExt cx="2569518" cy="2176323"/>
          </a:xfrm>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1" name="TextBox 30"/>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2" name="Group 31"/>
          <p:cNvGrpSpPr/>
          <p:nvPr/>
        </p:nvGrpSpPr>
        <p:grpSpPr>
          <a:xfrm>
            <a:off x="3291207" y="1066800"/>
            <a:ext cx="1333754" cy="1434698"/>
            <a:chOff x="4853686" y="1219200"/>
            <a:chExt cx="1333754" cy="1434698"/>
          </a:xfrm>
        </p:grpSpPr>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4" name="TextBox 33"/>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42" name="Group 41"/>
          <p:cNvGrpSpPr/>
          <p:nvPr/>
        </p:nvGrpSpPr>
        <p:grpSpPr>
          <a:xfrm>
            <a:off x="4645735" y="1082040"/>
            <a:ext cx="1508760" cy="1414316"/>
            <a:chOff x="6263640" y="2590800"/>
            <a:chExt cx="1508760" cy="1414316"/>
          </a:xfrm>
        </p:grpSpPr>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44" name="TextBox 43"/>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5" name="Group 44"/>
          <p:cNvGrpSpPr/>
          <p:nvPr/>
        </p:nvGrpSpPr>
        <p:grpSpPr>
          <a:xfrm>
            <a:off x="6329027" y="2448403"/>
            <a:ext cx="1280160" cy="1434374"/>
            <a:chOff x="6339840" y="4066671"/>
            <a:chExt cx="1280160" cy="1434374"/>
          </a:xfrm>
        </p:grpSpPr>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7" name="TextBox 46"/>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objects</a:t>
              </a:r>
              <a:endParaRPr lang="en-US" sz="2400" dirty="0">
                <a:solidFill>
                  <a:srgbClr val="0070C0"/>
                </a:solidFill>
                <a:latin typeface="Myriad Pro" pitchFamily="34" charset="0"/>
              </a:endParaRPr>
            </a:p>
          </p:txBody>
        </p:sp>
      </p:grpSp>
      <p:grpSp>
        <p:nvGrpSpPr>
          <p:cNvPr id="48" name="Group 47"/>
          <p:cNvGrpSpPr/>
          <p:nvPr/>
        </p:nvGrpSpPr>
        <p:grpSpPr>
          <a:xfrm>
            <a:off x="6154495" y="3893294"/>
            <a:ext cx="1661160" cy="1421639"/>
            <a:chOff x="4663440" y="5359566"/>
            <a:chExt cx="1661160" cy="1421639"/>
          </a:xfrm>
        </p:grpSpPr>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50" name="TextBox 49"/>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51" name="Group 50"/>
          <p:cNvGrpSpPr/>
          <p:nvPr/>
        </p:nvGrpSpPr>
        <p:grpSpPr>
          <a:xfrm>
            <a:off x="4619421" y="5283138"/>
            <a:ext cx="1371600" cy="1528465"/>
            <a:chOff x="3200400" y="5257800"/>
            <a:chExt cx="1371600" cy="1528465"/>
          </a:xfrm>
        </p:grpSpPr>
        <p:pic>
          <p:nvPicPr>
            <p:cNvPr id="52" name="Picture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53" name="TextBox 52"/>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54" name="Group 53"/>
          <p:cNvGrpSpPr/>
          <p:nvPr/>
        </p:nvGrpSpPr>
        <p:grpSpPr>
          <a:xfrm>
            <a:off x="3140382" y="5381986"/>
            <a:ext cx="1551838" cy="1425152"/>
            <a:chOff x="1600200" y="4086937"/>
            <a:chExt cx="1551838" cy="1425152"/>
          </a:xfrm>
        </p:grpSpPr>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6" name="TextBox 55"/>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7" name="Group 56"/>
          <p:cNvGrpSpPr/>
          <p:nvPr/>
        </p:nvGrpSpPr>
        <p:grpSpPr>
          <a:xfrm>
            <a:off x="1622553" y="3893294"/>
            <a:ext cx="1531315" cy="1429556"/>
            <a:chOff x="1620723" y="2590800"/>
            <a:chExt cx="1531315" cy="1429556"/>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9" name="TextBox 58"/>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60" name="Group 59"/>
          <p:cNvGrpSpPr/>
          <p:nvPr/>
        </p:nvGrpSpPr>
        <p:grpSpPr>
          <a:xfrm>
            <a:off x="1642466" y="2448403"/>
            <a:ext cx="1419962" cy="1432560"/>
            <a:chOff x="3121558" y="1219200"/>
            <a:chExt cx="1419962" cy="1432560"/>
          </a:xfrm>
        </p:grpSpPr>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62" name="TextBox 61"/>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441549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2"/>
                                        </p:tgtEl>
                                      </p:cBhvr>
                                    </p:animEffect>
                                    <p:set>
                                      <p:cBhvr>
                                        <p:cTn id="7" dur="1" fill="hold">
                                          <p:stCondLst>
                                            <p:cond delay="1999"/>
                                          </p:stCondLst>
                                        </p:cTn>
                                        <p:tgtEl>
                                          <p:spTgt spid="4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32"/>
                                        </p:tgtEl>
                                      </p:cBhvr>
                                    </p:animEffect>
                                    <p:set>
                                      <p:cBhvr>
                                        <p:cTn id="10" dur="1" fill="hold">
                                          <p:stCondLst>
                                            <p:cond delay="1999"/>
                                          </p:stCondLst>
                                        </p:cTn>
                                        <p:tgtEl>
                                          <p:spTgt spid="3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60"/>
                                        </p:tgtEl>
                                      </p:cBhvr>
                                    </p:animEffect>
                                    <p:set>
                                      <p:cBhvr>
                                        <p:cTn id="13" dur="1" fill="hold">
                                          <p:stCondLst>
                                            <p:cond delay="1999"/>
                                          </p:stCondLst>
                                        </p:cTn>
                                        <p:tgtEl>
                                          <p:spTgt spid="6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57"/>
                                        </p:tgtEl>
                                      </p:cBhvr>
                                    </p:animEffect>
                                    <p:set>
                                      <p:cBhvr>
                                        <p:cTn id="16" dur="1" fill="hold">
                                          <p:stCondLst>
                                            <p:cond delay="1999"/>
                                          </p:stCondLst>
                                        </p:cTn>
                                        <p:tgtEl>
                                          <p:spTgt spid="5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54"/>
                                        </p:tgtEl>
                                      </p:cBhvr>
                                    </p:animEffect>
                                    <p:set>
                                      <p:cBhvr>
                                        <p:cTn id="19" dur="1" fill="hold">
                                          <p:stCondLst>
                                            <p:cond delay="1999"/>
                                          </p:stCondLst>
                                        </p:cTn>
                                        <p:tgtEl>
                                          <p:spTgt spid="5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51"/>
                                        </p:tgtEl>
                                      </p:cBhvr>
                                    </p:animEffect>
                                    <p:set>
                                      <p:cBhvr>
                                        <p:cTn id="22" dur="1" fill="hold">
                                          <p:stCondLst>
                                            <p:cond delay="1999"/>
                                          </p:stCondLst>
                                        </p:cTn>
                                        <p:tgtEl>
                                          <p:spTgt spid="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45"/>
                                        </p:tgtEl>
                                      </p:cBhvr>
                                    </p:animEffect>
                                    <p:animScale>
                                      <p:cBhvr>
                                        <p:cTn id="2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195" y="39469"/>
            <a:ext cx="1646605" cy="646331"/>
          </a:xfrm>
          <a:prstGeom prst="rect">
            <a:avLst/>
          </a:prstGeom>
          <a:noFill/>
        </p:spPr>
        <p:txBody>
          <a:bodyPr wrap="none" rtlCol="0">
            <a:spAutoFit/>
          </a:bodyPr>
          <a:lstStyle/>
          <a:p>
            <a:r>
              <a:rPr lang="en-US" sz="3600" dirty="0" smtClean="0">
                <a:solidFill>
                  <a:srgbClr val="C02E00"/>
                </a:solidFill>
                <a:latin typeface="Arial" pitchFamily="34" charset="0"/>
                <a:cs typeface="Arial" pitchFamily="34" charset="0"/>
              </a:rPr>
              <a:t>objects</a:t>
            </a:r>
            <a:endParaRPr lang="en-US" sz="3600" dirty="0">
              <a:solidFill>
                <a:srgbClr val="C02E00"/>
              </a:solidFill>
              <a:latin typeface="Arial" pitchFamily="34" charset="0"/>
              <a:cs typeface="Arial" pitchFamily="34" charset="0"/>
            </a:endParaRPr>
          </a:p>
        </p:txBody>
      </p:sp>
      <p:sp>
        <p:nvSpPr>
          <p:cNvPr id="7" name="TextBox 6"/>
          <p:cNvSpPr txBox="1"/>
          <p:nvPr/>
        </p:nvSpPr>
        <p:spPr>
          <a:xfrm>
            <a:off x="1043608" y="1916832"/>
            <a:ext cx="7056784" cy="2616101"/>
          </a:xfrm>
          <a:prstGeom prst="rect">
            <a:avLst/>
          </a:prstGeom>
          <a:noFill/>
        </p:spPr>
        <p:txBody>
          <a:bodyPr wrap="square" rtlCol="0">
            <a:spAutoFit/>
          </a:bodyPr>
          <a:lstStyle/>
          <a:p>
            <a:pPr>
              <a:buFont typeface="Wingdings" pitchFamily="2" charset="2"/>
              <a:buChar char="Ø"/>
            </a:pPr>
            <a:r>
              <a:rPr lang="en-US" sz="4100" dirty="0" smtClean="0">
                <a:solidFill>
                  <a:srgbClr val="000099"/>
                </a:solidFill>
              </a:rPr>
              <a:t>	Object identifier - </a:t>
            </a:r>
            <a:r>
              <a:rPr lang="en-US" sz="4100" dirty="0" err="1" smtClean="0">
                <a:solidFill>
                  <a:srgbClr val="000099"/>
                </a:solidFill>
              </a:rPr>
              <a:t>oid</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err="1" smtClean="0">
                <a:solidFill>
                  <a:srgbClr val="000099"/>
                </a:solidFill>
              </a:rPr>
              <a:t>Khái</a:t>
            </a:r>
            <a:r>
              <a:rPr lang="en-US" sz="4100" dirty="0" smtClean="0">
                <a:solidFill>
                  <a:srgbClr val="000099"/>
                </a:solidFill>
              </a:rPr>
              <a:t> </a:t>
            </a:r>
            <a:r>
              <a:rPr lang="en-US" sz="4100" dirty="0" err="1" smtClean="0">
                <a:solidFill>
                  <a:srgbClr val="000099"/>
                </a:solidFill>
              </a:rPr>
              <a:t>niêm</a:t>
            </a:r>
            <a:r>
              <a:rPr lang="en-US" sz="4100" dirty="0" smtClean="0">
                <a:solidFill>
                  <a:srgbClr val="000099"/>
                </a:solidFill>
              </a:rPr>
              <a:t> </a:t>
            </a:r>
            <a:r>
              <a:rPr lang="en-US" sz="4100" dirty="0" err="1" smtClean="0">
                <a:solidFill>
                  <a:srgbClr val="000099"/>
                </a:solidFill>
              </a:rPr>
              <a:t>về</a:t>
            </a:r>
            <a:r>
              <a:rPr lang="en-US" sz="4100" dirty="0" smtClean="0">
                <a:solidFill>
                  <a:srgbClr val="000099"/>
                </a:solidFill>
              </a:rPr>
              <a:t> </a:t>
            </a:r>
            <a:r>
              <a:rPr lang="en-US" sz="4100" dirty="0" err="1" smtClean="0">
                <a:solidFill>
                  <a:srgbClr val="000099"/>
                </a:solidFill>
              </a:rPr>
              <a:t>đẳng</a:t>
            </a:r>
            <a:r>
              <a:rPr lang="en-US" sz="4100" dirty="0" smtClean="0">
                <a:solidFill>
                  <a:srgbClr val="000099"/>
                </a:solidFill>
              </a:rPr>
              <a:t> </a:t>
            </a:r>
            <a:r>
              <a:rPr lang="en-US" sz="4100" dirty="0" err="1" smtClean="0">
                <a:solidFill>
                  <a:srgbClr val="000099"/>
                </a:solidFill>
              </a:rPr>
              <a:t>thức</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smtClean="0">
                <a:solidFill>
                  <a:srgbClr val="000099"/>
                </a:solidFill>
              </a:rPr>
              <a:t>Dereferencing Reference 	Type</a:t>
            </a:r>
            <a:endParaRPr lang="en-US" sz="4100" dirty="0">
              <a:solidFill>
                <a:srgbClr val="000099"/>
              </a:solidFill>
            </a:endParaRPr>
          </a:p>
        </p:txBody>
      </p:sp>
    </p:spTree>
    <p:extLst>
      <p:ext uri="{BB962C8B-B14F-4D97-AF65-F5344CB8AC3E}">
        <p14:creationId xmlns:p14="http://schemas.microsoft.com/office/powerpoint/2010/main" val="1268181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200400"/>
            <a:ext cx="18002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Oid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TextBox 15"/>
          <p:cNvSpPr txBox="1"/>
          <p:nvPr/>
        </p:nvSpPr>
        <p:spPr>
          <a:xfrm>
            <a:off x="1219200" y="990600"/>
            <a:ext cx="7924800" cy="6370975"/>
          </a:xfrm>
          <a:prstGeom prst="rect">
            <a:avLst/>
          </a:prstGeom>
          <a:noFill/>
        </p:spPr>
        <p:txBody>
          <a:bodyPr wrap="square" rtlCol="0">
            <a:spAutoFit/>
          </a:bodyPr>
          <a:lstStyle/>
          <a:p>
            <a:endParaRPr lang="en-US" sz="2400" dirty="0" smtClean="0">
              <a:solidFill>
                <a:srgbClr val="000099"/>
              </a:solidFill>
            </a:endParaRPr>
          </a:p>
          <a:p>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gán</a:t>
            </a:r>
            <a:r>
              <a:rPr lang="en-US" sz="2400" dirty="0" smtClean="0">
                <a:solidFill>
                  <a:srgbClr val="000099"/>
                </a:solidFill>
              </a:rPr>
              <a:t> 1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object-database systems.</a:t>
            </a:r>
          </a:p>
          <a:p>
            <a:endParaRPr lang="en-US" sz="2400" dirty="0" smtClean="0">
              <a:solidFill>
                <a:srgbClr val="000099"/>
              </a:solidFill>
            </a:endParaRPr>
          </a:p>
          <a:p>
            <a:pPr lvl="1">
              <a:buFont typeface="Arial" pitchFamily="34" charset="0"/>
              <a:buChar char="•"/>
            </a:pP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a:t>
            </a:r>
            <a:r>
              <a:rPr lang="en-US" sz="2400" dirty="0" err="1" smtClean="0">
                <a:solidFill>
                  <a:srgbClr val="000099"/>
                </a:solidFill>
              </a:rPr>
              <a:t>csdl</a:t>
            </a:r>
            <a:r>
              <a:rPr lang="en-US" sz="2400" dirty="0" smtClean="0">
                <a:solidFill>
                  <a:srgbClr val="000099"/>
                </a:solidFill>
              </a:rPr>
              <a:t> </a:t>
            </a:r>
            <a:r>
              <a:rPr lang="en-US" sz="2400" dirty="0" err="1" smtClean="0">
                <a:solidFill>
                  <a:srgbClr val="000099"/>
                </a:solidFill>
              </a:rPr>
              <a:t>suốt</a:t>
            </a:r>
            <a:r>
              <a:rPr lang="en-US" sz="2400" dirty="0" smtClean="0">
                <a:solidFill>
                  <a:srgbClr val="000099"/>
                </a:solidFill>
              </a:rPr>
              <a:t> </a:t>
            </a:r>
            <a:r>
              <a:rPr lang="en-US" sz="2400" dirty="0" err="1" smtClean="0">
                <a:solidFill>
                  <a:srgbClr val="000099"/>
                </a:solidFill>
              </a:rPr>
              <a:t>thời</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tồn</a:t>
            </a:r>
            <a:r>
              <a:rPr lang="en-US" sz="2400" dirty="0" smtClean="0">
                <a:solidFill>
                  <a:srgbClr val="000099"/>
                </a:solidFill>
              </a:rPr>
              <a:t> </a:t>
            </a:r>
            <a:r>
              <a:rPr lang="en-US" sz="2400" dirty="0" err="1" smtClean="0">
                <a:solidFill>
                  <a:srgbClr val="000099"/>
                </a:solidFill>
              </a:rPr>
              <a:t>tại</a:t>
            </a:r>
            <a:r>
              <a:rPr lang="en-US" sz="2400" dirty="0" smtClean="0">
                <a:solidFill>
                  <a:srgbClr val="000099"/>
                </a:solidFill>
              </a:rPr>
              <a:t> </a:t>
            </a:r>
          </a:p>
          <a:p>
            <a:pPr>
              <a:buFont typeface="Arial" pitchFamily="34" charset="0"/>
              <a:buChar char="•"/>
            </a:pPr>
            <a:endParaRPr lang="en-US" sz="2400" dirty="0" smtClean="0">
              <a:solidFill>
                <a:srgbClr val="000099"/>
              </a:solidFill>
            </a:endParaRPr>
          </a:p>
          <a:p>
            <a:pPr lvl="2">
              <a:buFont typeface="Arial" pitchFamily="34" charset="0"/>
              <a:buChar char="•"/>
            </a:pPr>
            <a:r>
              <a:rPr lang="en-US" sz="2400" dirty="0" smtClean="0">
                <a:solidFill>
                  <a:srgbClr val="000099"/>
                </a:solidFill>
              </a:rPr>
              <a:t>DBMS </a:t>
            </a:r>
            <a:r>
              <a:rPr lang="en-US" sz="2400" dirty="0" err="1" smtClean="0">
                <a:solidFill>
                  <a:srgbClr val="000099"/>
                </a:solidFill>
              </a:rPr>
              <a:t>chịu</a:t>
            </a:r>
            <a:r>
              <a:rPr lang="en-US" sz="2400" dirty="0" smtClean="0">
                <a:solidFill>
                  <a:srgbClr val="000099"/>
                </a:solidFill>
              </a:rPr>
              <a:t> </a:t>
            </a:r>
            <a:r>
              <a:rPr lang="en-US" sz="2400" dirty="0" err="1" smtClean="0">
                <a:solidFill>
                  <a:srgbClr val="000099"/>
                </a:solidFill>
              </a:rPr>
              <a:t>trách</a:t>
            </a:r>
            <a:r>
              <a:rPr lang="en-US" sz="2400" dirty="0" smtClean="0">
                <a:solidFill>
                  <a:srgbClr val="000099"/>
                </a:solidFill>
              </a:rPr>
              <a:t> </a:t>
            </a:r>
            <a:r>
              <a:rPr lang="en-US" sz="2400" dirty="0" err="1" smtClean="0">
                <a:solidFill>
                  <a:srgbClr val="000099"/>
                </a:solidFill>
              </a:rPr>
              <a:t>nhiệm</a:t>
            </a:r>
            <a:r>
              <a:rPr lang="en-US" sz="2400" dirty="0" smtClean="0">
                <a:solidFill>
                  <a:srgbClr val="000099"/>
                </a:solidFill>
              </a:rPr>
              <a:t> </a:t>
            </a:r>
            <a:r>
              <a:rPr lang="en-US" sz="2400" dirty="0" err="1" smtClean="0">
                <a:solidFill>
                  <a:srgbClr val="000099"/>
                </a:solidFill>
              </a:rPr>
              <a:t>tạo</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động</a:t>
            </a:r>
            <a:r>
              <a:rPr lang="en-US" sz="2400" dirty="0" smtClean="0">
                <a:solidFill>
                  <a:srgbClr val="000099"/>
                </a:solidFill>
              </a:rPr>
              <a:t> </a:t>
            </a:r>
            <a:r>
              <a:rPr lang="en-US" sz="2400" dirty="0" err="1" smtClean="0">
                <a:solidFill>
                  <a:srgbClr val="000099"/>
                </a:solidFill>
              </a:rPr>
              <a:t>quản</a:t>
            </a:r>
            <a:r>
              <a:rPr lang="en-US" sz="2400" dirty="0" smtClean="0">
                <a:solidFill>
                  <a:srgbClr val="000099"/>
                </a:solidFill>
              </a:rPr>
              <a:t> </a:t>
            </a:r>
            <a:r>
              <a:rPr lang="en-US" sz="2400" dirty="0" err="1" smtClean="0">
                <a:solidFill>
                  <a:srgbClr val="000099"/>
                </a:solidFill>
              </a:rPr>
              <a:t>lý</a:t>
            </a:r>
            <a:endParaRPr lang="en-US" sz="2400" dirty="0" smtClean="0">
              <a:solidFill>
                <a:srgbClr val="000099"/>
              </a:solidFill>
            </a:endParaRPr>
          </a:p>
          <a:p>
            <a:pPr>
              <a:buFont typeface="Arial" pitchFamily="34" charset="0"/>
              <a:buChar char="•"/>
            </a:pPr>
            <a:endParaRPr lang="en-US" sz="2400" dirty="0" smtClean="0">
              <a:solidFill>
                <a:srgbClr val="000099"/>
              </a:solidFill>
            </a:endParaRPr>
          </a:p>
          <a:p>
            <a:pPr lvl="1">
              <a:buFont typeface="Arial" pitchFamily="34" charset="0"/>
              <a:buChar char="•"/>
            </a:pPr>
            <a:r>
              <a:rPr lang="en-US" sz="2400" dirty="0" err="1" smtClean="0">
                <a:solidFill>
                  <a:srgbClr val="000099"/>
                </a:solidFill>
              </a:rPr>
              <a:t>Thường</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32 </a:t>
            </a:r>
            <a:r>
              <a:rPr lang="en-US" sz="2400" dirty="0" err="1" smtClean="0">
                <a:solidFill>
                  <a:srgbClr val="000099"/>
                </a:solidFill>
              </a:rPr>
              <a:t>hoặc</a:t>
            </a:r>
            <a:r>
              <a:rPr lang="en-US" sz="2400" dirty="0" smtClean="0">
                <a:solidFill>
                  <a:srgbClr val="000099"/>
                </a:solidFill>
              </a:rPr>
              <a:t> 64 bit</a:t>
            </a:r>
          </a:p>
          <a:p>
            <a:pPr>
              <a:buFont typeface="Arial" pitchFamily="34" charset="0"/>
              <a:buChar char="•"/>
            </a:pPr>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dùng</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dù</a:t>
            </a:r>
            <a:r>
              <a:rPr lang="en-US" sz="2400" dirty="0" smtClean="0">
                <a:solidFill>
                  <a:srgbClr val="000099"/>
                </a:solidFill>
              </a:rPr>
              <a:t> </a:t>
            </a:r>
            <a:r>
              <a:rPr lang="en-US" sz="2400" dirty="0" err="1" smtClean="0">
                <a:solidFill>
                  <a:srgbClr val="000099"/>
                </a:solidFill>
              </a:rPr>
              <a:t>vị</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ở </a:t>
            </a:r>
            <a:r>
              <a:rPr lang="en-US" sz="2400" dirty="0" err="1" smtClean="0">
                <a:solidFill>
                  <a:srgbClr val="000099"/>
                </a:solidFill>
              </a:rPr>
              <a:t>bất</a:t>
            </a:r>
            <a:r>
              <a:rPr lang="en-US" sz="2400" dirty="0" smtClean="0">
                <a:solidFill>
                  <a:srgbClr val="000099"/>
                </a:solidFill>
              </a:rPr>
              <a:t> </a:t>
            </a:r>
            <a:r>
              <a:rPr lang="en-US" sz="2400" dirty="0" err="1" smtClean="0">
                <a:solidFill>
                  <a:srgbClr val="000099"/>
                </a:solidFill>
              </a:rPr>
              <a:t>kỳ</a:t>
            </a:r>
            <a:r>
              <a:rPr lang="en-US" sz="2400" dirty="0" smtClean="0">
                <a:solidFill>
                  <a:srgbClr val="000099"/>
                </a:solidFill>
              </a:rPr>
              <a:t> </a:t>
            </a:r>
            <a:r>
              <a:rPr lang="en-US" sz="2400" dirty="0" err="1" smtClean="0">
                <a:solidFill>
                  <a:srgbClr val="000099"/>
                </a:solidFill>
              </a:rPr>
              <a:t>đâu</a:t>
            </a:r>
            <a:r>
              <a:rPr lang="en-US" sz="2400" dirty="0" smtClean="0">
                <a:solidFill>
                  <a:srgbClr val="000099"/>
                </a:solidFill>
              </a:rPr>
              <a:t>.</a:t>
            </a:r>
          </a:p>
          <a:p>
            <a:endParaRPr lang="en-US" sz="2400" dirty="0" smtClean="0">
              <a:solidFill>
                <a:srgbClr val="000099"/>
              </a:solidFill>
            </a:endParaRPr>
          </a:p>
          <a:p>
            <a:endParaRPr lang="en-US" sz="2400" dirty="0" smtClean="0">
              <a:solidFill>
                <a:srgbClr val="000099"/>
              </a:solidFill>
            </a:endParaRPr>
          </a:p>
          <a:p>
            <a:endParaRPr lang="en-US" sz="2400" dirty="0" smtClean="0">
              <a:solidFill>
                <a:srgbClr val="000099"/>
              </a:solidFill>
            </a:endParaRPr>
          </a:p>
          <a:p>
            <a:endParaRPr lang="en-US" sz="2400" dirty="0">
              <a:solidFill>
                <a:srgbClr val="000099"/>
              </a:solidFill>
            </a:endParaRPr>
          </a:p>
        </p:txBody>
      </p:sp>
      <p:sp>
        <p:nvSpPr>
          <p:cNvPr id="17" name="Title 16"/>
          <p:cNvSpPr>
            <a:spLocks noGrp="1"/>
          </p:cNvSpPr>
          <p:nvPr>
            <p:ph type="title"/>
          </p:nvPr>
        </p:nvSpPr>
        <p:spPr>
          <a:xfrm>
            <a:off x="1600200" y="76200"/>
            <a:ext cx="6996113" cy="563563"/>
          </a:xfrm>
        </p:spPr>
        <p:txBody>
          <a:bodyPr/>
          <a:lstStyle/>
          <a:p>
            <a:r>
              <a:rPr lang="en-US" dirty="0" smtClean="0"/>
              <a:t>Object identifier - </a:t>
            </a:r>
            <a:r>
              <a:rPr lang="en-US" dirty="0" err="1" smtClean="0"/>
              <a:t>oid</a:t>
            </a:r>
            <a:endParaRPr lang="en-US" dirty="0"/>
          </a:p>
        </p:txBody>
      </p:sp>
    </p:spTree>
    <p:extLst>
      <p:ext uri="{BB962C8B-B14F-4D97-AF65-F5344CB8AC3E}">
        <p14:creationId xmlns:p14="http://schemas.microsoft.com/office/powerpoint/2010/main" val="373842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 - </a:t>
            </a:r>
            <a:r>
              <a:rPr lang="en-US" dirty="0" err="1" smtClean="0"/>
              <a:t>oid</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0" y="2826603"/>
            <a:ext cx="4089581" cy="830997"/>
          </a:xfrm>
          <a:prstGeom prst="rect">
            <a:avLst/>
          </a:prstGeom>
          <a:noFill/>
        </p:spPr>
        <p:txBody>
          <a:bodyPr wrap="none" rtlCol="0">
            <a:spAutoFit/>
          </a:bodyPr>
          <a:lstStyle/>
          <a:p>
            <a:endParaRPr lang="en-US" sz="2400" b="1" u="sng" dirty="0" smtClean="0">
              <a:solidFill>
                <a:srgbClr val="FF3300"/>
              </a:solidFill>
            </a:endParaRPr>
          </a:p>
          <a:p>
            <a:r>
              <a:rPr lang="en-US" sz="2400" b="1" u="sng" dirty="0" err="1" smtClean="0">
                <a:solidFill>
                  <a:srgbClr val="000099"/>
                </a:solidFill>
              </a:rPr>
              <a:t>Ví</a:t>
            </a:r>
            <a:r>
              <a:rPr lang="en-US" sz="2400" b="1" u="sng" dirty="0" smtClean="0">
                <a:solidFill>
                  <a:srgbClr val="000099"/>
                </a:solidFill>
              </a:rPr>
              <a:t> </a:t>
            </a:r>
            <a:r>
              <a:rPr lang="en-US" sz="2400" b="1" u="sng" dirty="0" err="1" smtClean="0">
                <a:solidFill>
                  <a:srgbClr val="000099"/>
                </a:solidFill>
              </a:rPr>
              <a:t>dụ</a:t>
            </a:r>
            <a:r>
              <a:rPr lang="en-US" sz="2400" b="1" u="sng" dirty="0" smtClean="0">
                <a:solidFill>
                  <a:srgbClr val="000099"/>
                </a:solidFill>
              </a:rPr>
              <a:t> </a:t>
            </a:r>
            <a:r>
              <a:rPr lang="en-US" sz="2400" b="1" u="sng" dirty="0" err="1" smtClean="0">
                <a:solidFill>
                  <a:srgbClr val="000099"/>
                </a:solidFill>
              </a:rPr>
              <a:t>lệnh</a:t>
            </a:r>
            <a:r>
              <a:rPr lang="en-US" sz="2400" b="1" u="sng" dirty="0" smtClean="0">
                <a:solidFill>
                  <a:srgbClr val="000099"/>
                </a:solidFill>
              </a:rPr>
              <a:t> </a:t>
            </a:r>
            <a:r>
              <a:rPr lang="en-US" sz="2400" b="1" u="sng" dirty="0" err="1" smtClean="0">
                <a:solidFill>
                  <a:srgbClr val="000099"/>
                </a:solidFill>
              </a:rPr>
              <a:t>trong</a:t>
            </a:r>
            <a:r>
              <a:rPr lang="en-US" sz="2400" b="1" u="sng" dirty="0" smtClean="0">
                <a:solidFill>
                  <a:srgbClr val="000099"/>
                </a:solidFill>
              </a:rPr>
              <a:t> sql:1999</a:t>
            </a:r>
            <a:endParaRPr lang="en-US" sz="2400" b="1" u="sng" dirty="0">
              <a:solidFill>
                <a:srgbClr val="000099"/>
              </a:solidFill>
            </a:endParaRPr>
          </a:p>
        </p:txBody>
      </p:sp>
      <p:sp>
        <p:nvSpPr>
          <p:cNvPr id="8" name="TextBox 7"/>
          <p:cNvSpPr txBox="1"/>
          <p:nvPr/>
        </p:nvSpPr>
        <p:spPr>
          <a:xfrm>
            <a:off x="107504" y="1340768"/>
            <a:ext cx="8731696" cy="1692771"/>
          </a:xfrm>
          <a:prstGeom prst="rect">
            <a:avLst/>
          </a:prstGeom>
          <a:noFill/>
        </p:spPr>
        <p:txBody>
          <a:bodyPr wrap="square" rtlCol="0">
            <a:spAutoFit/>
          </a:bodyPr>
          <a:lstStyle/>
          <a:p>
            <a:r>
              <a:rPr lang="en-US" sz="2600" dirty="0" smtClean="0">
                <a:solidFill>
                  <a:srgbClr val="FF0000"/>
                </a:solidFill>
              </a:rPr>
              <a:t> </a:t>
            </a:r>
            <a:r>
              <a:rPr lang="en-US" sz="2600" dirty="0" err="1" smtClean="0">
                <a:solidFill>
                  <a:srgbClr val="000099"/>
                </a:solidFill>
              </a:rPr>
              <a:t>kiểu</a:t>
            </a:r>
            <a:r>
              <a:rPr lang="en-US" sz="2600" dirty="0" smtClean="0">
                <a:solidFill>
                  <a:srgbClr val="000099"/>
                </a:solidFill>
              </a:rPr>
              <a:t> REF: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kiểu</a:t>
            </a:r>
            <a:r>
              <a:rPr lang="en-US" sz="2600" dirty="0" smtClean="0">
                <a:solidFill>
                  <a:srgbClr val="000099"/>
                </a:solidFill>
              </a:rPr>
              <a:t> </a:t>
            </a:r>
            <a:r>
              <a:rPr lang="en-US" sz="2600" dirty="0" err="1" smtClean="0">
                <a:solidFill>
                  <a:srgbClr val="000099"/>
                </a:solidFill>
              </a:rPr>
              <a:t>mà</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trị</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nó</a:t>
            </a:r>
            <a:r>
              <a:rPr lang="en-US" sz="2600" dirty="0" smtClean="0">
                <a:solidFill>
                  <a:srgbClr val="000099"/>
                </a:solidFill>
              </a:rPr>
              <a:t>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danh</a:t>
            </a:r>
            <a:r>
              <a:rPr lang="en-US" sz="2600" dirty="0" smtClean="0">
                <a:solidFill>
                  <a:srgbClr val="000099"/>
                </a:solidFill>
              </a:rPr>
              <a:t> </a:t>
            </a:r>
            <a:r>
              <a:rPr lang="en-US" sz="2600" dirty="0" err="1" smtClean="0">
                <a:solidFill>
                  <a:srgbClr val="000099"/>
                </a:solidFill>
              </a:rPr>
              <a:t>duy</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hoặc</a:t>
            </a:r>
            <a:r>
              <a:rPr lang="en-US" sz="2600" dirty="0" smtClean="0">
                <a:solidFill>
                  <a:srgbClr val="000099"/>
                </a:solidFill>
              </a:rPr>
              <a:t> </a:t>
            </a:r>
            <a:r>
              <a:rPr lang="en-US" sz="2600" dirty="0" err="1" smtClean="0">
                <a:solidFill>
                  <a:srgbClr val="000099"/>
                </a:solidFill>
              </a:rPr>
              <a:t>iod</a:t>
            </a:r>
            <a:endParaRPr lang="en-US" sz="2600" dirty="0" smtClean="0">
              <a:solidFill>
                <a:srgbClr val="FF0000"/>
              </a:solidFill>
            </a:endParaRPr>
          </a:p>
          <a:p>
            <a:endParaRPr lang="en-US" sz="2600" dirty="0" smtClean="0">
              <a:solidFill>
                <a:srgbClr val="FF0000"/>
              </a:solidFill>
            </a:endParaRPr>
          </a:p>
          <a:p>
            <a:r>
              <a:rPr lang="en-US" sz="2600" dirty="0" err="1" smtClean="0">
                <a:solidFill>
                  <a:srgbClr val="FF0000"/>
                </a:solidFill>
              </a:rPr>
              <a:t>Hàm</a:t>
            </a:r>
            <a:r>
              <a:rPr lang="en-US" sz="2600" dirty="0" smtClean="0">
                <a:solidFill>
                  <a:srgbClr val="FF0000"/>
                </a:solidFill>
              </a:rPr>
              <a:t> </a:t>
            </a:r>
            <a:r>
              <a:rPr lang="en-US" sz="2600" dirty="0" err="1" smtClean="0">
                <a:solidFill>
                  <a:srgbClr val="FF0000"/>
                </a:solidFill>
              </a:rPr>
              <a:t>dựng</a:t>
            </a:r>
            <a:r>
              <a:rPr lang="en-US" sz="2600" dirty="0" smtClean="0">
                <a:solidFill>
                  <a:srgbClr val="FF0000"/>
                </a:solidFill>
              </a:rPr>
              <a:t>:  REF(base)  </a:t>
            </a:r>
            <a:endParaRPr lang="en-US" sz="2600" dirty="0">
              <a:solidFill>
                <a:srgbClr val="FF0000"/>
              </a:solidFill>
            </a:endParaRPr>
          </a:p>
        </p:txBody>
      </p:sp>
      <p:sp>
        <p:nvSpPr>
          <p:cNvPr id="12" name="TextBox 11"/>
          <p:cNvSpPr txBox="1"/>
          <p:nvPr/>
        </p:nvSpPr>
        <p:spPr>
          <a:xfrm>
            <a:off x="538480" y="3861137"/>
            <a:ext cx="838708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TYPE  </a:t>
            </a:r>
            <a:r>
              <a:rPr lang="en-US" sz="2000" dirty="0" err="1" smtClean="0">
                <a:solidFill>
                  <a:srgbClr val="0070C0"/>
                </a:solidFill>
                <a:latin typeface="Myriad Pro" pitchFamily="34" charset="0"/>
              </a:rPr>
              <a:t>kieu</a:t>
            </a:r>
            <a:r>
              <a:rPr lang="en-US" sz="2000" b="1" dirty="0" err="1" smtClean="0">
                <a:solidFill>
                  <a:srgbClr val="0070C0"/>
                </a:solidFill>
                <a:latin typeface="Myriad Pro" pitchFamily="34" charset="0"/>
              </a:rPr>
              <a:t>_</a:t>
            </a:r>
            <a:r>
              <a:rPr lang="en-US" sz="2000" dirty="0" err="1" smtClean="0">
                <a:solidFill>
                  <a:srgbClr val="0070C0"/>
                </a:solidFill>
                <a:latin typeface="Myriad Pro" pitchFamily="34" charset="0"/>
              </a:rPr>
              <a:t>RapPhim</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ROW(</a:t>
            </a:r>
            <a:r>
              <a:rPr lang="en-US" sz="2000" dirty="0" err="1" smtClean="0">
                <a:solidFill>
                  <a:srgbClr val="0070C0"/>
                </a:solidFill>
                <a:latin typeface="Myriad Pro" pitchFamily="34" charset="0"/>
              </a:rPr>
              <a:t>maRap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 </a:t>
            </a:r>
            <a:r>
              <a:rPr lang="en-US" sz="2000" dirty="0" err="1" smtClean="0">
                <a:solidFill>
                  <a:srgbClr val="0070C0"/>
                </a:solidFill>
                <a:latin typeface="Myriad Pro" pitchFamily="34" charset="0"/>
              </a:rPr>
              <a:t>tenRap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diaChi</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soDienThoai</a:t>
            </a:r>
            <a:r>
              <a:rPr lang="en-US" dirty="0" smtClean="0">
                <a:solidFill>
                  <a:srgbClr val="0070C0"/>
                </a:solidFill>
                <a:latin typeface="Myriad Pro" pitchFamily="34" charset="0"/>
              </a:rPr>
              <a:t> </a:t>
            </a:r>
            <a:r>
              <a:rPr lang="en-US" b="1" dirty="0" smtClean="0">
                <a:solidFill>
                  <a:srgbClr val="0070C0"/>
                </a:solidFill>
                <a:latin typeface="Myriad Pro" pitchFamily="34" charset="0"/>
              </a:rPr>
              <a:t>text</a:t>
            </a:r>
            <a:r>
              <a:rPr lang="en-US" sz="2000" dirty="0" smtClean="0">
                <a:solidFill>
                  <a:srgbClr val="0070C0"/>
                </a:solidFill>
                <a:latin typeface="Myriad Pro" pitchFamily="34" charset="0"/>
              </a:rPr>
              <a:t>)</a:t>
            </a:r>
          </a:p>
        </p:txBody>
      </p:sp>
      <p:sp>
        <p:nvSpPr>
          <p:cNvPr id="13" name="TextBox 12"/>
          <p:cNvSpPr txBox="1"/>
          <p:nvPr/>
        </p:nvSpPr>
        <p:spPr>
          <a:xfrm>
            <a:off x="538480" y="4775537"/>
            <a:ext cx="761492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5537537"/>
            <a:ext cx="8158480" cy="1015663"/>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a:solidFill>
                  <a:srgbClr val="0070C0"/>
                </a:solidFill>
                <a:latin typeface="Myriad Pro" pitchFamily="34" charset="0"/>
              </a:rPr>
              <a:t>D</a:t>
            </a:r>
            <a:r>
              <a:rPr lang="en-US" sz="2000" dirty="0" err="1" smtClean="0">
                <a:solidFill>
                  <a:srgbClr val="0070C0"/>
                </a:solidFill>
                <a:latin typeface="Myriad Pro" pitchFamily="34" charset="0"/>
              </a:rPr>
              <a:t>angChieu</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phim</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a:solidFill>
                  <a:srgbClr val="0070C0"/>
                </a:solidFill>
                <a:latin typeface="Myriad Pro" pitchFamily="34" charset="0"/>
              </a:rPr>
              <a:t>, </a:t>
            </a:r>
            <a:r>
              <a:rPr lang="en-US" sz="2000" b="1" dirty="0">
                <a:solidFill>
                  <a:srgbClr val="0070C0"/>
                </a:solidFill>
                <a:latin typeface="Myriad Pro" pitchFamily="34" charset="0"/>
              </a:rPr>
              <a:t> </a:t>
            </a:r>
            <a:r>
              <a:rPr lang="en-US" sz="2000" dirty="0" smtClean="0">
                <a:solidFill>
                  <a:srgbClr val="FF3300"/>
                </a:solidFill>
                <a:latin typeface="Myriad Pro" pitchFamily="34" charset="0"/>
              </a:rPr>
              <a:t>rap ref(</a:t>
            </a:r>
            <a:r>
              <a:rPr lang="en-US" sz="2000" b="1" dirty="0" err="1" smtClean="0">
                <a:solidFill>
                  <a:srgbClr val="FF3300"/>
                </a:solidFill>
                <a:latin typeface="Myriad Pro" pitchFamily="34" charset="0"/>
              </a:rPr>
              <a:t>kieu_RapPhim</a:t>
            </a:r>
            <a:r>
              <a:rPr lang="en-US" sz="2000" dirty="0" smtClean="0">
                <a:solidFill>
                  <a:srgbClr val="FF3300"/>
                </a:solidFill>
                <a:latin typeface="Myriad Pro" pitchFamily="34" charset="0"/>
              </a:rPr>
              <a:t>) with scope </a:t>
            </a:r>
            <a:r>
              <a:rPr lang="en-US" sz="2000" b="1" dirty="0" err="1">
                <a:solidFill>
                  <a:srgbClr val="FF3300"/>
                </a:solidFill>
                <a:latin typeface="Myriad Pro" pitchFamily="34" charset="0"/>
              </a:rPr>
              <a:t>DanhSachRap</a:t>
            </a:r>
            <a:r>
              <a:rPr lang="en-US" sz="2000" dirty="0" smtClean="0">
                <a:solidFill>
                  <a:srgbClr val="FF3300"/>
                </a:solidFill>
                <a:latin typeface="Myriad Pro" pitchFamily="34" charset="0"/>
              </a:rPr>
              <a:t> </a:t>
            </a:r>
            <a:r>
              <a:rPr lang="en-US" sz="2000" dirty="0" smtClean="0">
                <a:solidFill>
                  <a:srgbClr val="0070C0"/>
                </a:solidFill>
                <a:latin typeface="Myriad Pro" pitchFamily="34" charset="0"/>
              </a:rPr>
              <a:t>,  </a:t>
            </a:r>
          </a:p>
          <a:p>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batDau</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ketThuc</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a:t>
            </a:r>
            <a:endParaRPr lang="en-US" sz="2000" b="1" dirty="0" smtClean="0">
              <a:solidFill>
                <a:srgbClr val="0070C0"/>
              </a:solidFill>
              <a:latin typeface="Myriad Pro" pitchFamily="34" charset="0"/>
            </a:endParaRPr>
          </a:p>
        </p:txBody>
      </p:sp>
    </p:spTree>
    <p:extLst>
      <p:ext uri="{BB962C8B-B14F-4D97-AF65-F5344CB8AC3E}">
        <p14:creationId xmlns:p14="http://schemas.microsoft.com/office/powerpoint/2010/main" val="19731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229600" cy="1143000"/>
          </a:xfrm>
        </p:spPr>
        <p:txBody>
          <a:bodyPr/>
          <a:lstStyle/>
          <a:p>
            <a:r>
              <a:rPr lang="en-US" sz="4000" dirty="0" err="1" smtClean="0"/>
              <a:t>Sự</a:t>
            </a:r>
            <a:r>
              <a:rPr lang="en-US" sz="4000" dirty="0" smtClean="0"/>
              <a:t> </a:t>
            </a:r>
            <a:r>
              <a:rPr lang="en-US" sz="4000" dirty="0" err="1" smtClean="0"/>
              <a:t>khác</a:t>
            </a:r>
            <a:r>
              <a:rPr lang="en-US" sz="4000" dirty="0" smtClean="0"/>
              <a:t> </a:t>
            </a:r>
            <a:r>
              <a:rPr lang="en-US" sz="4000" dirty="0" err="1" smtClean="0"/>
              <a:t>biệt</a:t>
            </a:r>
            <a:r>
              <a:rPr lang="en-US" sz="4000" dirty="0" smtClean="0"/>
              <a:t> </a:t>
            </a:r>
            <a:r>
              <a:rPr lang="en-US" sz="4000" dirty="0" err="1" smtClean="0"/>
              <a:t>giữa</a:t>
            </a:r>
            <a:r>
              <a:rPr lang="en-US" sz="4000" dirty="0" smtClean="0"/>
              <a:t> </a:t>
            </a:r>
            <a:r>
              <a:rPr lang="en-US" sz="4000" dirty="0" err="1" smtClean="0"/>
              <a:t>oid</a:t>
            </a:r>
            <a:r>
              <a:rPr lang="en-US" sz="4000" dirty="0" smtClean="0"/>
              <a:t> </a:t>
            </a:r>
            <a:r>
              <a:rPr lang="en-US" sz="4000" dirty="0" err="1" smtClean="0"/>
              <a:t>và</a:t>
            </a:r>
            <a:r>
              <a:rPr lang="en-US" sz="4000" dirty="0" smtClean="0"/>
              <a:t> URL</a:t>
            </a:r>
            <a:endParaRPr lang="en-US" sz="4000" dirty="0"/>
          </a:p>
        </p:txBody>
      </p:sp>
      <p:graphicFrame>
        <p:nvGraphicFramePr>
          <p:cNvPr id="10" name="Content Placeholder 10"/>
          <p:cNvGraphicFramePr>
            <a:graphicFrameLocks noGrp="1"/>
          </p:cNvGraphicFramePr>
          <p:nvPr>
            <p:ph idx="1"/>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13" name="TextBox 12"/>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p14="http://schemas.microsoft.com/office/powerpoint/2010/main" val="7969781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52400"/>
            <a:ext cx="6996113" cy="563563"/>
          </a:xfrm>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smtClean="0"/>
              <a:t>thức</a:t>
            </a:r>
            <a:endParaRPr lang="en-US" dirty="0"/>
          </a:p>
        </p:txBody>
      </p:sp>
      <p:sp>
        <p:nvSpPr>
          <p:cNvPr id="7" name="Date Placeholder 3"/>
          <p:cNvSpPr>
            <a:spLocks noGrp="1"/>
          </p:cNvSpPr>
          <p:nvPr>
            <p:ph type="dt" sz="half" idx="10"/>
          </p:nvPr>
        </p:nvSpPr>
        <p:spPr>
          <a:xfrm>
            <a:off x="457200" y="6248400"/>
            <a:ext cx="2133600" cy="457200"/>
          </a:xfrm>
        </p:spPr>
        <p:txBody>
          <a:bodyPr/>
          <a:lstStyle/>
          <a:p>
            <a:endParaRPr lang="en-US" altLang="en-US"/>
          </a:p>
        </p:txBody>
      </p:sp>
      <p:sp>
        <p:nvSpPr>
          <p:cNvPr id="8" name="Footer Placeholder 4"/>
          <p:cNvSpPr>
            <a:spLocks noGrp="1"/>
          </p:cNvSpPr>
          <p:nvPr>
            <p:ph type="ftr" sz="quarter" idx="11"/>
          </p:nvPr>
        </p:nvSpPr>
        <p:spPr>
          <a:xfrm>
            <a:off x="3124200" y="6248400"/>
            <a:ext cx="2895600" cy="457200"/>
          </a:xfrm>
        </p:spPr>
        <p:txBody>
          <a:bodyPr/>
          <a:lstStyle/>
          <a:p>
            <a:endParaRPr lang="en-US" altLang="en-US"/>
          </a:p>
        </p:txBody>
      </p:sp>
      <p:sp>
        <p:nvSpPr>
          <p:cNvPr id="9"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deep equal</a:t>
            </a:r>
            <a:r>
              <a:rPr lang="en-US" sz="2400" dirty="0" smtClean="0">
                <a:solidFill>
                  <a:srgbClr val="FF0000"/>
                </a:solidFill>
              </a:rPr>
              <a:t> :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xem</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deep equal </a:t>
            </a:r>
            <a:r>
              <a:rPr lang="en-US" sz="2400" dirty="0" err="1" smtClean="0">
                <a:solidFill>
                  <a:srgbClr val="000099"/>
                </a:solidFill>
              </a:rPr>
              <a:t>khi</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chỉ</a:t>
            </a:r>
            <a:r>
              <a:rPr lang="en-US" sz="2400" dirty="0" smtClean="0">
                <a:solidFill>
                  <a:srgbClr val="000099"/>
                </a:solidFill>
              </a:rPr>
              <a:t> </a:t>
            </a:r>
            <a:r>
              <a:rPr lang="en-US" sz="2400" dirty="0" err="1" smtClean="0">
                <a:solidFill>
                  <a:srgbClr val="000099"/>
                </a:solidFill>
              </a:rPr>
              <a:t>khi</a:t>
            </a:r>
            <a:r>
              <a:rPr lang="en-US" sz="2400" dirty="0" smtClean="0">
                <a:solidFill>
                  <a:srgbClr val="000099"/>
                </a:solidFill>
              </a:rPr>
              <a:t>:</a:t>
            </a:r>
          </a:p>
          <a:p>
            <a:endParaRPr lang="en-US" sz="2000" dirty="0"/>
          </a:p>
        </p:txBody>
      </p:sp>
      <p:graphicFrame>
        <p:nvGraphicFramePr>
          <p:cNvPr id="10" name="Diagram 9"/>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8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shallow equal  : </a:t>
            </a:r>
          </a:p>
          <a:p>
            <a:pPr>
              <a:buNone/>
            </a:pPr>
            <a:endParaRPr lang="en-US" sz="2400" u="sng" dirty="0" smtClean="0">
              <a:solidFill>
                <a:srgbClr val="000099"/>
              </a:solidFill>
            </a:endParaRP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a:t>
            </a:r>
            <a:r>
              <a:rPr lang="en-US" sz="2400" dirty="0" err="1" smtClean="0">
                <a:solidFill>
                  <a:srgbClr val="000099"/>
                </a:solidFill>
              </a:rPr>
              <a:t>tố</a:t>
            </a:r>
            <a:r>
              <a:rPr lang="en-US" sz="2400" dirty="0" smtClean="0">
                <a:solidFill>
                  <a:srgbClr val="000099"/>
                </a:solidFill>
              </a:rPr>
              <a:t> </a:t>
            </a:r>
            <a:r>
              <a:rPr lang="en-US" sz="2400" dirty="0" err="1" smtClean="0">
                <a:solidFill>
                  <a:srgbClr val="000099"/>
                </a:solidFill>
              </a:rPr>
              <a:t>hoặc</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khái</a:t>
            </a:r>
            <a:r>
              <a:rPr lang="en-US" sz="2400" dirty="0" smtClean="0">
                <a:solidFill>
                  <a:srgbClr val="000099"/>
                </a:solidFill>
              </a:rPr>
              <a:t> </a:t>
            </a:r>
            <a:r>
              <a:rPr lang="en-US" sz="2400" dirty="0" err="1" smtClean="0">
                <a:solidFill>
                  <a:srgbClr val="000099"/>
                </a:solidFill>
              </a:rPr>
              <a:t>niêm</a:t>
            </a:r>
            <a:r>
              <a:rPr lang="en-US" sz="2400" dirty="0" smtClean="0">
                <a:solidFill>
                  <a:srgbClr val="000099"/>
                </a:solidFill>
              </a:rPr>
              <a:t> </a:t>
            </a:r>
            <a:r>
              <a:rPr lang="en-US" sz="2400" dirty="0" err="1" smtClean="0">
                <a:solidFill>
                  <a:srgbClr val="000099"/>
                </a:solidFill>
              </a:rPr>
              <a:t>giống</a:t>
            </a:r>
            <a:r>
              <a:rPr lang="en-US" sz="2400" dirty="0" smtClean="0">
                <a:solidFill>
                  <a:srgbClr val="000099"/>
                </a:solidFill>
              </a:rPr>
              <a:t> deep equal.</a:t>
            </a: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p>
          <a:p>
            <a:endParaRPr lang="en-US" sz="2000" dirty="0"/>
          </a:p>
        </p:txBody>
      </p:sp>
      <p:sp>
        <p:nvSpPr>
          <p:cNvPr id="7" name="Right Arrow 6"/>
          <p:cNvSpPr/>
          <p:nvPr/>
        </p:nvSpPr>
        <p:spPr>
          <a:xfrm>
            <a:off x="533400" y="457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4495800"/>
            <a:ext cx="7222746" cy="830997"/>
          </a:xfrm>
          <a:prstGeom prst="rect">
            <a:avLst/>
          </a:prstGeom>
          <a:noFill/>
        </p:spPr>
        <p:txBody>
          <a:bodyPr wrap="none" rtlCol="0">
            <a:spAutoFit/>
          </a:bodyPr>
          <a:lstStyle/>
          <a:p>
            <a:r>
              <a:rPr lang="en-US" sz="2400" dirty="0" smtClean="0">
                <a:solidFill>
                  <a:srgbClr val="000099"/>
                </a:solidFill>
              </a:rPr>
              <a:t>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shallow equal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deep equal.</a:t>
            </a:r>
          </a:p>
          <a:p>
            <a:r>
              <a:rPr lang="en-US" sz="2400" dirty="0" smtClean="0">
                <a:solidFill>
                  <a:srgbClr val="000099"/>
                </a:solidFill>
              </a:rPr>
              <a:t> </a:t>
            </a:r>
            <a:r>
              <a:rPr lang="en-US" sz="2400" dirty="0" err="1" smtClean="0">
                <a:solidFill>
                  <a:srgbClr val="000099"/>
                </a:solidFill>
              </a:rPr>
              <a:t>Trường</a:t>
            </a:r>
            <a:r>
              <a:rPr lang="en-US" sz="2400" dirty="0" smtClean="0">
                <a:solidFill>
                  <a:srgbClr val="000099"/>
                </a:solidFill>
              </a:rPr>
              <a:t> </a:t>
            </a:r>
            <a:r>
              <a:rPr lang="en-US" sz="2400" dirty="0" err="1" smtClean="0">
                <a:solidFill>
                  <a:srgbClr val="000099"/>
                </a:solidFill>
              </a:rPr>
              <a:t>hợp</a:t>
            </a:r>
            <a:r>
              <a:rPr lang="en-US" sz="2400" dirty="0" smtClean="0">
                <a:solidFill>
                  <a:srgbClr val="000099"/>
                </a:solidFill>
              </a:rPr>
              <a:t> </a:t>
            </a:r>
            <a:r>
              <a:rPr lang="en-US" sz="2400" dirty="0" err="1" smtClean="0">
                <a:solidFill>
                  <a:srgbClr val="000099"/>
                </a:solidFill>
              </a:rPr>
              <a:t>ngươc</a:t>
            </a:r>
            <a:r>
              <a:rPr lang="en-US" sz="2400" dirty="0" smtClean="0">
                <a:solidFill>
                  <a:srgbClr val="000099"/>
                </a:solidFill>
              </a:rPr>
              <a:t> </a:t>
            </a:r>
            <a:r>
              <a:rPr lang="en-US" sz="2400" dirty="0" err="1" smtClean="0">
                <a:solidFill>
                  <a:srgbClr val="000099"/>
                </a:solidFill>
              </a:rPr>
              <a:t>lại</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thoả</a:t>
            </a:r>
            <a:endParaRPr lang="en-US" sz="2400" dirty="0">
              <a:solidFill>
                <a:srgbClr val="000099"/>
              </a:solidFill>
            </a:endParaRPr>
          </a:p>
        </p:txBody>
      </p:sp>
    </p:spTree>
    <p:extLst>
      <p:ext uri="{BB962C8B-B14F-4D97-AF65-F5344CB8AC3E}">
        <p14:creationId xmlns:p14="http://schemas.microsoft.com/office/powerpoint/2010/main" val="41382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smtClean="0">
                <a:solidFill>
                  <a:srgbClr val="0070C0"/>
                </a:solidFill>
                <a:latin typeface="Myriad Pro" pitchFamily="34" charset="0"/>
              </a:rPr>
              <a:t>Với hai hướng phát triển 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lớp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1709880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6" name="TextBox 5"/>
          <p:cNvSpPr txBox="1"/>
          <p:nvPr/>
        </p:nvSpPr>
        <p:spPr>
          <a:xfrm>
            <a:off x="538480" y="914400"/>
            <a:ext cx="8224520" cy="1938992"/>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DanhSachRap1</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ROW1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a:p>
            <a:endParaRPr lang="en-US" sz="2000" dirty="0" smtClean="0">
              <a:solidFill>
                <a:srgbClr val="000099"/>
              </a:solidFill>
              <a:latin typeface="Myriad Pro" pitchFamily="34" charset="0"/>
            </a:endParaRP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DanhSachRap2</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ROW2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p:txBody>
      </p:sp>
      <p:sp>
        <p:nvSpPr>
          <p:cNvPr id="7" name="TextBox 6"/>
          <p:cNvSpPr txBox="1"/>
          <p:nvPr/>
        </p:nvSpPr>
        <p:spPr>
          <a:xfrm>
            <a:off x="304800" y="3048000"/>
            <a:ext cx="8392160" cy="1323439"/>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Bảng</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DangChieu</a:t>
            </a:r>
            <a:endParaRPr lang="en-US" sz="2000" dirty="0" smtClean="0">
              <a:solidFill>
                <a:srgbClr val="000099"/>
              </a:solidFill>
              <a:latin typeface="Myriad Pro" pitchFamily="34" charset="0"/>
            </a:endParaRPr>
          </a:p>
          <a:p>
            <a:r>
              <a:rPr lang="en-US" sz="2000" b="1" dirty="0" smtClean="0">
                <a:solidFill>
                  <a:srgbClr val="008000"/>
                </a:solidFill>
                <a:latin typeface="Myriad Pro" pitchFamily="34" charset="0"/>
              </a:rPr>
              <a:t>	ROW1( 1, </a:t>
            </a:r>
            <a:r>
              <a:rPr lang="en-US" sz="2000" b="1" dirty="0" smtClean="0">
                <a:solidFill>
                  <a:srgbClr val="FF1919"/>
                </a:solidFill>
                <a:latin typeface="Myriad Pro" pitchFamily="34" charset="0"/>
              </a:rPr>
              <a:t>13</a:t>
            </a:r>
            <a:r>
              <a:rPr lang="en-US" sz="2000" b="1" dirty="0" smtClean="0">
                <a:solidFill>
                  <a:srgbClr val="008000"/>
                </a:solidFill>
                <a:latin typeface="Myriad Pro" pitchFamily="34" charset="0"/>
              </a:rPr>
              <a:t>, 12/12/2011, 21/03/2011)	</a:t>
            </a:r>
          </a:p>
          <a:p>
            <a:endParaRPr lang="en-US" sz="2000" b="1" dirty="0" smtClean="0">
              <a:solidFill>
                <a:srgbClr val="008000"/>
              </a:solidFill>
              <a:latin typeface="Myriad Pro" pitchFamily="34" charset="0"/>
            </a:endParaRPr>
          </a:p>
          <a:p>
            <a:r>
              <a:rPr lang="en-US" sz="2000" b="1" dirty="0" smtClean="0">
                <a:solidFill>
                  <a:srgbClr val="008000"/>
                </a:solidFill>
                <a:latin typeface="Myriad Pro" pitchFamily="34" charset="0"/>
              </a:rPr>
              <a:t>ROW2(1, </a:t>
            </a:r>
            <a:r>
              <a:rPr lang="en-US" sz="2000" b="1" dirty="0" smtClean="0">
                <a:solidFill>
                  <a:srgbClr val="FF1919"/>
                </a:solidFill>
                <a:latin typeface="Myriad Pro" pitchFamily="34" charset="0"/>
              </a:rPr>
              <a:t>21</a:t>
            </a:r>
            <a:r>
              <a:rPr lang="en-US" sz="2000" b="1" dirty="0" smtClean="0">
                <a:solidFill>
                  <a:srgbClr val="008000"/>
                </a:solidFill>
                <a:latin typeface="Myriad Pro" pitchFamily="34" charset="0"/>
              </a:rPr>
              <a:t>, 12/12/2011, 21/03/2011)</a:t>
            </a:r>
          </a:p>
        </p:txBody>
      </p:sp>
      <p:sp>
        <p:nvSpPr>
          <p:cNvPr id="9" name="TextBox 8"/>
          <p:cNvSpPr txBox="1"/>
          <p:nvPr/>
        </p:nvSpPr>
        <p:spPr>
          <a:xfrm>
            <a:off x="838200" y="5662880"/>
            <a:ext cx="3076291" cy="661720"/>
          </a:xfrm>
          <a:prstGeom prst="rect">
            <a:avLst/>
          </a:prstGeom>
          <a:noFill/>
        </p:spPr>
        <p:txBody>
          <a:bodyPr wrap="none" rtlCol="0">
            <a:spAutoFit/>
          </a:bodyPr>
          <a:lstStyle/>
          <a:p>
            <a:r>
              <a:rPr lang="en-US" sz="3700" dirty="0" smtClean="0">
                <a:solidFill>
                  <a:schemeClr val="tx1">
                    <a:lumMod val="85000"/>
                    <a:lumOff val="15000"/>
                  </a:schemeClr>
                </a:solidFill>
              </a:rPr>
              <a:t>Shallow equal</a:t>
            </a:r>
            <a:endParaRPr lang="en-US" sz="3700" dirty="0">
              <a:solidFill>
                <a:schemeClr val="tx1">
                  <a:lumMod val="85000"/>
                  <a:lumOff val="15000"/>
                </a:schemeClr>
              </a:solidFill>
            </a:endParaRPr>
          </a:p>
        </p:txBody>
      </p:sp>
      <p:sp>
        <p:nvSpPr>
          <p:cNvPr id="10" name="TextBox 9"/>
          <p:cNvSpPr txBox="1"/>
          <p:nvPr/>
        </p:nvSpPr>
        <p:spPr>
          <a:xfrm>
            <a:off x="5595372" y="5715000"/>
            <a:ext cx="2553904" cy="661720"/>
          </a:xfrm>
          <a:prstGeom prst="rect">
            <a:avLst/>
          </a:prstGeom>
          <a:noFill/>
        </p:spPr>
        <p:txBody>
          <a:bodyPr wrap="none" rtlCol="0">
            <a:spAutoFit/>
          </a:bodyPr>
          <a:lstStyle/>
          <a:p>
            <a:r>
              <a:rPr lang="en-US" sz="3700" dirty="0" smtClean="0">
                <a:solidFill>
                  <a:srgbClr val="008000"/>
                </a:solidFill>
              </a:rPr>
              <a:t>Deep equal</a:t>
            </a:r>
            <a:endParaRPr lang="en-US" sz="3700" dirty="0">
              <a:solidFill>
                <a:srgbClr val="008000"/>
              </a:solidFill>
            </a:endParaRPr>
          </a:p>
        </p:txBody>
      </p:sp>
      <p:sp>
        <p:nvSpPr>
          <p:cNvPr id="12" name="TextBox 11"/>
          <p:cNvSpPr txBox="1"/>
          <p:nvPr/>
        </p:nvSpPr>
        <p:spPr>
          <a:xfrm>
            <a:off x="6629400" y="762000"/>
            <a:ext cx="2356735" cy="461665"/>
          </a:xfrm>
          <a:prstGeom prst="rect">
            <a:avLst/>
          </a:prstGeom>
          <a:noFill/>
        </p:spPr>
        <p:txBody>
          <a:bodyPr wrap="none" rtlCol="0">
            <a:spAutoFit/>
          </a:bodyPr>
          <a:lstStyle/>
          <a:p>
            <a:r>
              <a:rPr lang="en-US" sz="2400" b="1" dirty="0" err="1" smtClean="0">
                <a:solidFill>
                  <a:srgbClr val="10ADD2"/>
                </a:solidFill>
                <a:latin typeface="Myriad Pro" pitchFamily="34" charset="0"/>
              </a:rPr>
              <a:t>Kieu_RapPhim</a:t>
            </a:r>
            <a:endParaRPr lang="en-US" sz="2400" dirty="0"/>
          </a:p>
        </p:txBody>
      </p:sp>
      <p:cxnSp>
        <p:nvCxnSpPr>
          <p:cNvPr id="14" name="Straight Arrow Connector 13"/>
          <p:cNvCxnSpPr>
            <a:stCxn id="12" idx="1"/>
          </p:cNvCxnSpPr>
          <p:nvPr/>
        </p:nvCxnSpPr>
        <p:spPr>
          <a:xfrm rot="10800000" flipV="1">
            <a:off x="3429000" y="992833"/>
            <a:ext cx="3200400" cy="378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1143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4572000"/>
            <a:ext cx="1162498" cy="2462213"/>
          </a:xfrm>
          <a:prstGeom prst="rect">
            <a:avLst/>
          </a:prstGeom>
          <a:noFill/>
        </p:spPr>
        <p:txBody>
          <a:bodyPr wrap="none" rtlCol="0">
            <a:spAutoFit/>
          </a:bodyPr>
          <a:lstStyle/>
          <a:p>
            <a:r>
              <a:rPr lang="en-US" sz="15400" dirty="0" smtClean="0">
                <a:solidFill>
                  <a:srgbClr val="FF1919"/>
                </a:solidFill>
              </a:rPr>
              <a:t>x</a:t>
            </a:r>
            <a:endParaRPr lang="en-US" sz="15400" dirty="0">
              <a:solidFill>
                <a:srgbClr val="FF1919"/>
              </a:solidFill>
            </a:endParaRPr>
          </a:p>
        </p:txBody>
      </p:sp>
      <p:cxnSp>
        <p:nvCxnSpPr>
          <p:cNvPr id="31" name="Curved Connector 30"/>
          <p:cNvCxnSpPr/>
          <p:nvPr/>
        </p:nvCxnSpPr>
        <p:spPr>
          <a:xfrm rot="10800000">
            <a:off x="1143000" y="2743200"/>
            <a:ext cx="1600200" cy="68580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6" idx="1"/>
          </p:cNvCxnSpPr>
          <p:nvPr/>
        </p:nvCxnSpPr>
        <p:spPr>
          <a:xfrm rot="16200000" flipV="1">
            <a:off x="-8012" y="2430388"/>
            <a:ext cx="2230904" cy="1137920"/>
          </a:xfrm>
          <a:prstGeom prst="curvedConnector4">
            <a:avLst>
              <a:gd name="adj1" fmla="val 28271"/>
              <a:gd name="adj2" fmla="val 12008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8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500"/>
                                        <p:tgtEl>
                                          <p:spTgt spid="16"/>
                                        </p:tgtEl>
                                      </p:cBhvr>
                                    </p:animEffect>
                                  </p:childTnLst>
                                </p:cTn>
                              </p:par>
                              <p:par>
                                <p:cTn id="11" presetID="8"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iterate type="lt">
                                    <p:tmPct val="0"/>
                                  </p:iterate>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1" nodeType="clickEffect">
                                  <p:stCondLst>
                                    <p:cond delay="0"/>
                                  </p:stCondLst>
                                  <p:iterate type="lt">
                                    <p:tmPct val="0"/>
                                  </p:iterate>
                                  <p:childTnLst>
                                    <p:anim calcmode="discrete" valueType="str">
                                      <p:cBhvr override="childStyle">
                                        <p:cTn id="46"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10" presetClass="emph" presetSubtype="0" fill="hold" grpId="1" nodeType="withEffect">
                                  <p:stCondLst>
                                    <p:cond delay="0"/>
                                  </p:stCondLst>
                                  <p:childTnLst>
                                    <p:anim calcmode="discrete" valueType="str">
                                      <p:cBhvr override="childStyle">
                                        <p:cTn id="48" dur="20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mph" presetSubtype="0" fill="hold" grpId="2" nodeType="clickEffect">
                                  <p:stCondLst>
                                    <p:cond delay="0"/>
                                  </p:stCondLst>
                                  <p:iterate type="lt">
                                    <p:tmPct val="0"/>
                                  </p:iterate>
                                  <p:childTnLst>
                                    <p:anim calcmode="discrete" valueType="str">
                                      <p:cBhvr>
                                        <p:cTn id="5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9" grpId="1"/>
      <p:bldP spid="10" grpId="0"/>
      <p:bldP spid="10" grpId="1"/>
      <p:bldP spid="10" grpId="2"/>
      <p:bldP spid="12"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Dereferencing reference types</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1143000"/>
            <a:ext cx="8229600" cy="4525963"/>
          </a:xfrm>
        </p:spPr>
        <p:txBody>
          <a:bodyPr/>
          <a:lstStyle/>
          <a:p>
            <a:r>
              <a:rPr lang="en-US" dirty="0" err="1" smtClean="0">
                <a:solidFill>
                  <a:srgbClr val="000099"/>
                </a:solidFill>
              </a:rPr>
              <a:t>Tạo</a:t>
            </a:r>
            <a:r>
              <a:rPr lang="en-US" dirty="0" smtClean="0">
                <a:solidFill>
                  <a:srgbClr val="000099"/>
                </a:solidFill>
              </a:rPr>
              <a:t> </a:t>
            </a:r>
            <a:r>
              <a:rPr lang="en-US" dirty="0" err="1" smtClean="0">
                <a:solidFill>
                  <a:srgbClr val="000099"/>
                </a:solidFill>
              </a:rPr>
              <a:t>ra</a:t>
            </a:r>
            <a:r>
              <a:rPr lang="en-US" dirty="0" smtClean="0">
                <a:solidFill>
                  <a:srgbClr val="000099"/>
                </a:solidFill>
              </a:rPr>
              <a:t> </a:t>
            </a:r>
            <a:r>
              <a:rPr lang="en-US" dirty="0" err="1" smtClean="0">
                <a:solidFill>
                  <a:srgbClr val="000099"/>
                </a:solidFill>
              </a:rPr>
              <a:t>giá</a:t>
            </a:r>
            <a:r>
              <a:rPr lang="en-US" dirty="0" smtClean="0">
                <a:solidFill>
                  <a:srgbClr val="000099"/>
                </a:solidFill>
              </a:rPr>
              <a:t> </a:t>
            </a:r>
            <a:r>
              <a:rPr lang="en-US" dirty="0" err="1" smtClean="0">
                <a:solidFill>
                  <a:srgbClr val="000099"/>
                </a:solidFill>
              </a:rPr>
              <a:t>trị</a:t>
            </a:r>
            <a:r>
              <a:rPr lang="en-US" dirty="0" smtClean="0">
                <a:solidFill>
                  <a:srgbClr val="000099"/>
                </a:solidFill>
              </a:rPr>
              <a:t> </a:t>
            </a:r>
            <a:r>
              <a:rPr lang="en-US" dirty="0" err="1" smtClean="0">
                <a:solidFill>
                  <a:srgbClr val="000099"/>
                </a:solidFill>
              </a:rPr>
              <a:t>tham</a:t>
            </a:r>
            <a:r>
              <a:rPr lang="en-US" dirty="0" smtClean="0">
                <a:solidFill>
                  <a:srgbClr val="000099"/>
                </a:solidFill>
              </a:rPr>
              <a:t> </a:t>
            </a:r>
            <a:r>
              <a:rPr lang="en-US" dirty="0" err="1" smtClean="0">
                <a:solidFill>
                  <a:srgbClr val="000099"/>
                </a:solidFill>
              </a:rPr>
              <a:t>chiếu</a:t>
            </a:r>
            <a:r>
              <a:rPr lang="en-US" dirty="0" smtClean="0">
                <a:solidFill>
                  <a:srgbClr val="000099"/>
                </a:solidFill>
              </a:rPr>
              <a:t> REF </a:t>
            </a:r>
            <a:r>
              <a:rPr lang="en-US" dirty="0" err="1" smtClean="0">
                <a:solidFill>
                  <a:srgbClr val="000099"/>
                </a:solidFill>
              </a:rPr>
              <a:t>có</a:t>
            </a:r>
            <a:r>
              <a:rPr lang="en-US" dirty="0" smtClean="0">
                <a:solidFill>
                  <a:srgbClr val="000099"/>
                </a:solidFill>
              </a:rPr>
              <a:t> type constructor REF(base).</a:t>
            </a:r>
          </a:p>
          <a:p>
            <a:r>
              <a:rPr lang="en-US" dirty="0" smtClean="0">
                <a:solidFill>
                  <a:srgbClr val="008000"/>
                </a:solidFill>
              </a:rPr>
              <a:t> </a:t>
            </a:r>
            <a:r>
              <a:rPr lang="en-US" dirty="0" err="1" smtClean="0">
                <a:solidFill>
                  <a:srgbClr val="008000"/>
                </a:solidFill>
              </a:rPr>
              <a:t>Lấy</a:t>
            </a:r>
            <a:r>
              <a:rPr lang="en-US" dirty="0" smtClean="0">
                <a:solidFill>
                  <a:srgbClr val="008000"/>
                </a:solidFill>
              </a:rPr>
              <a:t> </a:t>
            </a:r>
            <a:r>
              <a:rPr lang="en-US" dirty="0" err="1" smtClean="0">
                <a:solidFill>
                  <a:srgbClr val="008000"/>
                </a:solidFill>
              </a:rPr>
              <a:t>giá</a:t>
            </a:r>
            <a:r>
              <a:rPr lang="en-US" dirty="0" smtClean="0">
                <a:solidFill>
                  <a:srgbClr val="008000"/>
                </a:solidFill>
              </a:rPr>
              <a:t> </a:t>
            </a:r>
            <a:r>
              <a:rPr lang="en-US" dirty="0" err="1" smtClean="0">
                <a:solidFill>
                  <a:srgbClr val="008000"/>
                </a:solidFill>
              </a:rPr>
              <a:t>trị</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các</a:t>
            </a:r>
            <a:r>
              <a:rPr lang="en-US" dirty="0" smtClean="0">
                <a:solidFill>
                  <a:srgbClr val="008000"/>
                </a:solidFill>
              </a:rPr>
              <a:t> </a:t>
            </a:r>
            <a:r>
              <a:rPr lang="en-US" dirty="0" err="1" smtClean="0">
                <a:solidFill>
                  <a:srgbClr val="008000"/>
                </a:solidFill>
              </a:rPr>
              <a:t>thuộc</a:t>
            </a:r>
            <a:r>
              <a:rPr lang="en-US" dirty="0" smtClean="0">
                <a:solidFill>
                  <a:srgbClr val="008000"/>
                </a:solidFill>
              </a:rPr>
              <a:t> </a:t>
            </a:r>
            <a:r>
              <a:rPr lang="en-US" dirty="0" err="1" smtClean="0">
                <a:solidFill>
                  <a:srgbClr val="008000"/>
                </a:solidFill>
              </a:rPr>
              <a:t>tính</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đối</a:t>
            </a:r>
            <a:r>
              <a:rPr lang="en-US" dirty="0" smtClean="0">
                <a:solidFill>
                  <a:srgbClr val="008000"/>
                </a:solidFill>
              </a:rPr>
              <a:t> </a:t>
            </a:r>
            <a:r>
              <a:rPr lang="en-US" dirty="0" err="1" smtClean="0">
                <a:solidFill>
                  <a:srgbClr val="008000"/>
                </a:solidFill>
              </a:rPr>
              <a:t>tượng</a:t>
            </a:r>
            <a:r>
              <a:rPr lang="en-US" dirty="0" smtClean="0">
                <a:solidFill>
                  <a:srgbClr val="008000"/>
                </a:solidFill>
              </a:rPr>
              <a:t> </a:t>
            </a:r>
            <a:r>
              <a:rPr lang="en-US" dirty="0" err="1" smtClean="0">
                <a:solidFill>
                  <a:srgbClr val="008000"/>
                </a:solidFill>
              </a:rPr>
              <a:t>mà</a:t>
            </a:r>
            <a:r>
              <a:rPr lang="en-US" dirty="0" smtClean="0">
                <a:solidFill>
                  <a:srgbClr val="008000"/>
                </a:solidFill>
              </a:rPr>
              <a:t> REF </a:t>
            </a:r>
            <a:r>
              <a:rPr lang="en-US" dirty="0" err="1" smtClean="0">
                <a:solidFill>
                  <a:srgbClr val="008000"/>
                </a:solidFill>
              </a:rPr>
              <a:t>tham</a:t>
            </a:r>
            <a:r>
              <a:rPr lang="en-US" dirty="0" smtClean="0">
                <a:solidFill>
                  <a:srgbClr val="008000"/>
                </a:solidFill>
              </a:rPr>
              <a:t> </a:t>
            </a:r>
            <a:r>
              <a:rPr lang="en-US" dirty="0" err="1" smtClean="0">
                <a:solidFill>
                  <a:srgbClr val="008000"/>
                </a:solidFill>
              </a:rPr>
              <a:t>chiếu</a:t>
            </a:r>
            <a:r>
              <a:rPr lang="en-US" dirty="0" smtClean="0">
                <a:solidFill>
                  <a:srgbClr val="008000"/>
                </a:solidFill>
              </a:rPr>
              <a:t>??</a:t>
            </a:r>
          </a:p>
          <a:p>
            <a:pPr>
              <a:buNone/>
            </a:pPr>
            <a:r>
              <a:rPr lang="en-US" dirty="0" smtClean="0">
                <a:solidFill>
                  <a:srgbClr val="008000"/>
                </a:solidFill>
              </a:rPr>
              <a:t>	</a:t>
            </a:r>
            <a:r>
              <a:rPr lang="en-US" dirty="0" smtClean="0">
                <a:solidFill>
                  <a:srgbClr val="000099"/>
                </a:solidFill>
              </a:rPr>
              <a:t>			</a:t>
            </a:r>
            <a:r>
              <a:rPr lang="en-US" dirty="0" err="1" smtClean="0">
                <a:solidFill>
                  <a:srgbClr val="FF0000"/>
                </a:solidFill>
              </a:rPr>
              <a:t>deref</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sym typeface="Wingdings" pitchFamily="2" charset="2"/>
              </a:rPr>
              <a:t></a:t>
            </a:r>
          </a:p>
          <a:p>
            <a:pPr>
              <a:buNone/>
            </a:pPr>
            <a:r>
              <a:rPr lang="en-US" dirty="0" err="1" smtClean="0">
                <a:solidFill>
                  <a:srgbClr val="000099"/>
                </a:solidFill>
                <a:sym typeface="Wingdings" pitchFamily="2" charset="2"/>
              </a:rPr>
              <a:t>Ví</a:t>
            </a:r>
            <a:r>
              <a:rPr lang="en-US" dirty="0" smtClean="0">
                <a:solidFill>
                  <a:srgbClr val="000099"/>
                </a:solidFill>
                <a:sym typeface="Wingdings" pitchFamily="2" charset="2"/>
              </a:rPr>
              <a:t> </a:t>
            </a:r>
            <a:r>
              <a:rPr lang="en-US" dirty="0" err="1" smtClean="0">
                <a:solidFill>
                  <a:srgbClr val="000099"/>
                </a:solidFill>
                <a:sym typeface="Wingdings" pitchFamily="2" charset="2"/>
              </a:rPr>
              <a:t>dụ</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a:t>
            </a:r>
            <a:r>
              <a:rPr lang="en-US" dirty="0" err="1" smtClean="0">
                <a:solidFill>
                  <a:srgbClr val="FF0000"/>
                </a:solidFill>
                <a:sym typeface="Wingdings" pitchFamily="2" charset="2"/>
              </a:rPr>
              <a:t>deref</a:t>
            </a:r>
            <a:r>
              <a:rPr lang="en-US" dirty="0" smtClean="0">
                <a:solidFill>
                  <a:srgbClr val="000099"/>
                </a:solidFill>
                <a:sym typeface="Wingdings" pitchFamily="2" charset="2"/>
              </a:rPr>
              <a:t>(rap).</a:t>
            </a:r>
            <a:r>
              <a:rPr lang="en-US" dirty="0" err="1" smtClean="0">
                <a:solidFill>
                  <a:srgbClr val="000099"/>
                </a:solidFill>
                <a:sym typeface="Wingdings" pitchFamily="2" charset="2"/>
              </a:rPr>
              <a:t>tenRap</a:t>
            </a:r>
            <a:endParaRPr lang="en-US" dirty="0" smtClean="0">
              <a:solidFill>
                <a:srgbClr val="000099"/>
              </a:solidFill>
              <a:sym typeface="Wingdings" pitchFamily="2" charset="2"/>
            </a:endParaRPr>
          </a:p>
          <a:p>
            <a:pPr>
              <a:buNone/>
            </a:pPr>
            <a:r>
              <a:rPr lang="en-US" dirty="0" err="1" smtClean="0">
                <a:solidFill>
                  <a:srgbClr val="000099"/>
                </a:solidFill>
                <a:sym typeface="Wingdings" pitchFamily="2" charset="2"/>
              </a:rPr>
              <a:t>Hoặc</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DangChieu.rap</a:t>
            </a:r>
            <a:r>
              <a:rPr lang="en-US" dirty="0" err="1" smtClean="0">
                <a:solidFill>
                  <a:srgbClr val="FF0000"/>
                </a:solidFill>
                <a:sym typeface="Wingdings" pitchFamily="2" charset="2"/>
              </a:rPr>
              <a:t></a:t>
            </a:r>
            <a:r>
              <a:rPr lang="en-US" dirty="0" err="1" smtClean="0">
                <a:solidFill>
                  <a:srgbClr val="000099"/>
                </a:solidFill>
                <a:sym typeface="Wingdings" pitchFamily="2" charset="2"/>
              </a:rPr>
              <a:t>tenRap</a:t>
            </a:r>
            <a:endParaRPr lang="en-US" dirty="0">
              <a:solidFill>
                <a:srgbClr val="000099"/>
              </a:solidFill>
            </a:endParaRPr>
          </a:p>
        </p:txBody>
      </p:sp>
    </p:spTree>
    <p:extLst>
      <p:ext uri="{BB962C8B-B14F-4D97-AF65-F5344CB8AC3E}">
        <p14:creationId xmlns:p14="http://schemas.microsoft.com/office/powerpoint/2010/main" val="23419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p:cTn id="38"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2000"/>
                                        <p:tgtEl>
                                          <p:spTgt spid="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grpSp>
        <p:nvGrpSpPr>
          <p:cNvPr id="6" name="Group 5"/>
          <p:cNvGrpSpPr/>
          <p:nvPr/>
        </p:nvGrpSpPr>
        <p:grpSpPr>
          <a:xfrm>
            <a:off x="3505200" y="1778761"/>
            <a:ext cx="1737360" cy="1508613"/>
            <a:chOff x="4663440" y="5359566"/>
            <a:chExt cx="1737360" cy="1508613"/>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8" name="TextBox 7"/>
            <p:cNvSpPr txBox="1"/>
            <p:nvPr/>
          </p:nvSpPr>
          <p:spPr>
            <a:xfrm>
              <a:off x="4663440" y="6319539"/>
              <a:ext cx="1737360" cy="548640"/>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sp>
        <p:nvSpPr>
          <p:cNvPr id="9" name="TextBox 8"/>
          <p:cNvSpPr txBox="1"/>
          <p:nvPr/>
        </p:nvSpPr>
        <p:spPr>
          <a:xfrm>
            <a:off x="1143000" y="3733800"/>
            <a:ext cx="7761035" cy="1569660"/>
          </a:xfrm>
          <a:prstGeom prst="rect">
            <a:avLst/>
          </a:prstGeom>
          <a:noFill/>
        </p:spPr>
        <p:txBody>
          <a:bodyPr wrap="none" rtlCol="0">
            <a:spAutoFit/>
          </a:bodyPr>
          <a:lstStyle/>
          <a:p>
            <a:pPr>
              <a:buFont typeface="Wingdings" pitchFamily="2" charset="2"/>
              <a:buChar char="v"/>
            </a:pPr>
            <a:r>
              <a:rPr lang="en-US" sz="3200" dirty="0" err="1" smtClean="0">
                <a:solidFill>
                  <a:srgbClr val="000099"/>
                </a:solidFill>
              </a:rPr>
              <a:t>Định</a:t>
            </a:r>
            <a:r>
              <a:rPr lang="en-US" sz="3200" dirty="0" smtClean="0">
                <a:solidFill>
                  <a:srgbClr val="000099"/>
                </a:solidFill>
              </a:rPr>
              <a:t> </a:t>
            </a:r>
            <a:r>
              <a:rPr lang="en-US" sz="3200" dirty="0" err="1" smtClean="0">
                <a:solidFill>
                  <a:srgbClr val="000099"/>
                </a:solidFill>
              </a:rPr>
              <a:t>nghĩa</a:t>
            </a:r>
            <a:r>
              <a:rPr lang="en-US" sz="3200" dirty="0" smtClean="0">
                <a:solidFill>
                  <a:srgbClr val="000099"/>
                </a:solidFill>
              </a:rPr>
              <a:t>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với</a:t>
            </a:r>
            <a:r>
              <a:rPr lang="en-US" sz="3200" dirty="0" smtClean="0">
                <a:solidFill>
                  <a:srgbClr val="000099"/>
                </a:solidFill>
              </a:rPr>
              <a:t> </a:t>
            </a:r>
            <a:r>
              <a:rPr lang="en-US" sz="3200" dirty="0" err="1" smtClean="0">
                <a:solidFill>
                  <a:srgbClr val="000099"/>
                </a:solidFill>
              </a:rPr>
              <a:t>kế</a:t>
            </a:r>
            <a:r>
              <a:rPr lang="en-US" sz="3200" dirty="0" smtClean="0">
                <a:solidFill>
                  <a:srgbClr val="000099"/>
                </a:solidFill>
              </a:rPr>
              <a:t> </a:t>
            </a:r>
            <a:r>
              <a:rPr lang="en-US" sz="3200" dirty="0" err="1" smtClean="0">
                <a:solidFill>
                  <a:srgbClr val="000099"/>
                </a:solidFill>
              </a:rPr>
              <a:t>thừa</a:t>
            </a:r>
            <a:endParaRPr lang="en-US" sz="3200" dirty="0" smtClean="0">
              <a:solidFill>
                <a:srgbClr val="000099"/>
              </a:solidFill>
            </a:endParaRPr>
          </a:p>
          <a:p>
            <a:pPr>
              <a:buFont typeface="Wingdings" pitchFamily="2" charset="2"/>
              <a:buChar char="v"/>
            </a:pPr>
            <a:r>
              <a:rPr lang="en-US" sz="3200" dirty="0" err="1" smtClean="0">
                <a:solidFill>
                  <a:srgbClr val="000099"/>
                </a:solidFill>
              </a:rPr>
              <a:t>Cơ</a:t>
            </a:r>
            <a:r>
              <a:rPr lang="en-US" sz="3200" dirty="0" smtClean="0">
                <a:solidFill>
                  <a:srgbClr val="000099"/>
                </a:solidFill>
              </a:rPr>
              <a:t> </a:t>
            </a:r>
            <a:r>
              <a:rPr lang="en-US" sz="3200" dirty="0" err="1" smtClean="0">
                <a:solidFill>
                  <a:srgbClr val="000099"/>
                </a:solidFill>
              </a:rPr>
              <a:t>chế</a:t>
            </a:r>
            <a:r>
              <a:rPr lang="en-US" sz="3200" dirty="0" smtClean="0">
                <a:solidFill>
                  <a:srgbClr val="000099"/>
                </a:solidFill>
              </a:rPr>
              <a:t> binding </a:t>
            </a:r>
            <a:r>
              <a:rPr lang="en-US" sz="3200" dirty="0" err="1" smtClean="0">
                <a:solidFill>
                  <a:srgbClr val="000099"/>
                </a:solidFill>
              </a:rPr>
              <a:t>của</a:t>
            </a:r>
            <a:r>
              <a:rPr lang="en-US" sz="3200" dirty="0" smtClean="0">
                <a:solidFill>
                  <a:srgbClr val="000099"/>
                </a:solidFill>
              </a:rPr>
              <a:t> </a:t>
            </a:r>
            <a:r>
              <a:rPr lang="en-US" sz="3200" dirty="0" err="1" smtClean="0">
                <a:solidFill>
                  <a:srgbClr val="000099"/>
                </a:solidFill>
              </a:rPr>
              <a:t>phương</a:t>
            </a:r>
            <a:r>
              <a:rPr lang="en-US" sz="3200" dirty="0" smtClean="0">
                <a:solidFill>
                  <a:srgbClr val="000099"/>
                </a:solidFill>
              </a:rPr>
              <a:t> </a:t>
            </a:r>
            <a:r>
              <a:rPr lang="en-US" sz="3200" dirty="0" err="1" smtClean="0">
                <a:solidFill>
                  <a:srgbClr val="000099"/>
                </a:solidFill>
              </a:rPr>
              <a:t>thức</a:t>
            </a:r>
            <a:endParaRPr lang="en-US" sz="3200" dirty="0" smtClean="0">
              <a:solidFill>
                <a:srgbClr val="000099"/>
              </a:solidFill>
            </a:endParaRPr>
          </a:p>
          <a:p>
            <a:pPr>
              <a:buFont typeface="Wingdings" pitchFamily="2" charset="2"/>
              <a:buChar char="v"/>
            </a:pPr>
            <a:r>
              <a:rPr lang="en-US" sz="3200" dirty="0" err="1" smtClean="0">
                <a:solidFill>
                  <a:srgbClr val="000099"/>
                </a:solidFill>
              </a:rPr>
              <a:t>Tập</a:t>
            </a:r>
            <a:r>
              <a:rPr lang="en-US" sz="3200" dirty="0" smtClean="0">
                <a:solidFill>
                  <a:srgbClr val="000099"/>
                </a:solidFill>
              </a:rPr>
              <a:t> </a:t>
            </a:r>
            <a:r>
              <a:rPr lang="en-US" sz="3200" dirty="0" err="1" smtClean="0">
                <a:solidFill>
                  <a:srgbClr val="000099"/>
                </a:solidFill>
              </a:rPr>
              <a:t>phân</a:t>
            </a:r>
            <a:r>
              <a:rPr lang="en-US" sz="3200" dirty="0" smtClean="0">
                <a:solidFill>
                  <a:srgbClr val="000099"/>
                </a:solidFill>
              </a:rPr>
              <a:t> </a:t>
            </a:r>
            <a:r>
              <a:rPr lang="en-US" sz="3200" dirty="0" err="1" smtClean="0">
                <a:solidFill>
                  <a:srgbClr val="000099"/>
                </a:solidFill>
              </a:rPr>
              <a:t>cấp</a:t>
            </a:r>
            <a:r>
              <a:rPr lang="en-US" sz="3200" dirty="0" smtClean="0">
                <a:solidFill>
                  <a:srgbClr val="000099"/>
                </a:solidFill>
              </a:rPr>
              <a:t>, </a:t>
            </a:r>
            <a:r>
              <a:rPr lang="en-US" sz="3200" dirty="0" err="1" smtClean="0">
                <a:solidFill>
                  <a:srgbClr val="000099"/>
                </a:solidFill>
              </a:rPr>
              <a:t>phạm</a:t>
            </a:r>
            <a:r>
              <a:rPr lang="en-US" sz="3200" dirty="0" smtClean="0">
                <a:solidFill>
                  <a:srgbClr val="000099"/>
                </a:solidFill>
              </a:rPr>
              <a:t> vi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và</a:t>
            </a:r>
            <a:r>
              <a:rPr lang="en-US" sz="3200" dirty="0" smtClean="0">
                <a:solidFill>
                  <a:srgbClr val="000099"/>
                </a:solidFill>
              </a:rPr>
              <a:t> </a:t>
            </a:r>
            <a:r>
              <a:rPr lang="en-US" sz="3200" dirty="0" err="1" smtClean="0">
                <a:solidFill>
                  <a:srgbClr val="000099"/>
                </a:solidFill>
              </a:rPr>
              <a:t>truy</a:t>
            </a:r>
            <a:r>
              <a:rPr lang="en-US" sz="3200" dirty="0" smtClean="0">
                <a:solidFill>
                  <a:srgbClr val="000099"/>
                </a:solidFill>
              </a:rPr>
              <a:t> </a:t>
            </a:r>
            <a:r>
              <a:rPr lang="en-US" sz="3200" dirty="0" err="1" smtClean="0">
                <a:solidFill>
                  <a:srgbClr val="000099"/>
                </a:solidFill>
              </a:rPr>
              <a:t>vấn</a:t>
            </a:r>
            <a:endParaRPr lang="en-US" sz="3200" dirty="0">
              <a:solidFill>
                <a:srgbClr val="000099"/>
              </a:solidFill>
            </a:endParaRPr>
          </a:p>
        </p:txBody>
      </p:sp>
    </p:spTree>
    <p:extLst>
      <p:ext uri="{BB962C8B-B14F-4D97-AF65-F5344CB8AC3E}">
        <p14:creationId xmlns:p14="http://schemas.microsoft.com/office/powerpoint/2010/main" val="145635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với</a:t>
            </a:r>
            <a:r>
              <a:rPr lang="en-US" dirty="0" smtClean="0"/>
              <a:t> </a:t>
            </a:r>
            <a:r>
              <a:rPr lang="en-US" dirty="0" err="1" smtClean="0"/>
              <a:t>kế</a:t>
            </a:r>
            <a:r>
              <a:rPr lang="en-US" dirty="0" smtClean="0"/>
              <a:t> </a:t>
            </a:r>
            <a:r>
              <a:rPr lang="en-US" dirty="0" err="1" smtClean="0"/>
              <a:t>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381000" y="1219200"/>
            <a:ext cx="8229600" cy="4525963"/>
          </a:xfrm>
        </p:spPr>
        <p:txBody>
          <a:bodyPr/>
          <a:lstStyle/>
          <a:p>
            <a:pPr>
              <a:buNone/>
            </a:pPr>
            <a:r>
              <a:rPr lang="en-US" b="1" u="sng" dirty="0" smtClean="0">
                <a:solidFill>
                  <a:srgbClr val="000099"/>
                </a:solidFill>
              </a:rPr>
              <a:t>Minh </a:t>
            </a:r>
            <a:r>
              <a:rPr lang="en-US" b="1" u="sng" dirty="0" err="1" smtClean="0">
                <a:solidFill>
                  <a:srgbClr val="000099"/>
                </a:solidFill>
              </a:rPr>
              <a:t>hoạ</a:t>
            </a:r>
            <a:r>
              <a:rPr lang="en-US" b="1" u="sng" dirty="0" smtClean="0">
                <a:solidFill>
                  <a:srgbClr val="000099"/>
                </a:solidFill>
              </a:rPr>
              <a:t>:</a:t>
            </a:r>
          </a:p>
          <a:p>
            <a:pPr>
              <a:buNone/>
            </a:pPr>
            <a:endParaRPr lang="en-US" sz="2000" dirty="0">
              <a:solidFill>
                <a:srgbClr val="000099"/>
              </a:solidFill>
            </a:endParaRPr>
          </a:p>
        </p:txBody>
      </p:sp>
      <p:sp>
        <p:nvSpPr>
          <p:cNvPr id="7" name="Rectangle 6"/>
          <p:cNvSpPr/>
          <p:nvPr/>
        </p:nvSpPr>
        <p:spPr>
          <a:xfrm>
            <a:off x="533400" y="2111896"/>
            <a:ext cx="28346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a:t>
            </a:r>
            <a:endParaRPr lang="en-US" sz="2400" b="1" dirty="0" smtClean="0">
              <a:solidFill>
                <a:srgbClr val="FF3300"/>
              </a:solidFill>
            </a:endParaRPr>
          </a:p>
          <a:p>
            <a:pPr algn="ctr"/>
            <a:endParaRPr lang="en-US" sz="2400" b="1" dirty="0" smtClean="0">
              <a:solidFill>
                <a:srgbClr val="FF3300"/>
              </a:solidFill>
            </a:endParaRPr>
          </a:p>
          <a:p>
            <a:r>
              <a:rPr lang="en-US" sz="2000" dirty="0" err="1" smtClean="0">
                <a:solidFill>
                  <a:srgbClr val="000099"/>
                </a:solidFill>
              </a:rPr>
              <a:t>tno</a:t>
            </a:r>
            <a:r>
              <a:rPr lang="en-US" sz="2000" dirty="0" smtClean="0">
                <a:solidFill>
                  <a:srgbClr val="000099"/>
                </a:solidFill>
              </a:rPr>
              <a:t> 	   integer</a:t>
            </a:r>
          </a:p>
          <a:p>
            <a:r>
              <a:rPr lang="en-US" sz="2000" dirty="0" smtClean="0">
                <a:solidFill>
                  <a:srgbClr val="000099"/>
                </a:solidFill>
              </a:rPr>
              <a:t>Name	   text</a:t>
            </a:r>
          </a:p>
          <a:p>
            <a:r>
              <a:rPr lang="en-US" sz="2000" dirty="0" smtClean="0">
                <a:solidFill>
                  <a:srgbClr val="000099"/>
                </a:solidFill>
              </a:rPr>
              <a:t>address   text</a:t>
            </a:r>
          </a:p>
          <a:p>
            <a:r>
              <a:rPr lang="en-US" sz="2000" dirty="0" smtClean="0">
                <a:solidFill>
                  <a:srgbClr val="000099"/>
                </a:solidFill>
              </a:rPr>
              <a:t>phone 	    integer</a:t>
            </a:r>
            <a:endParaRPr lang="en-US" sz="2000" dirty="0">
              <a:solidFill>
                <a:srgbClr val="000099"/>
              </a:solidFill>
            </a:endParaRPr>
          </a:p>
        </p:txBody>
      </p:sp>
      <p:sp>
        <p:nvSpPr>
          <p:cNvPr id="8" name="Rectangle 7"/>
          <p:cNvSpPr/>
          <p:nvPr/>
        </p:nvSpPr>
        <p:spPr>
          <a:xfrm>
            <a:off x="4800600" y="2111896"/>
            <a:ext cx="38404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Kieu_rapPhimdichVu</a:t>
            </a:r>
            <a:endParaRPr lang="en-US" sz="2400" b="1" dirty="0" smtClean="0">
              <a:solidFill>
                <a:srgbClr val="FF3300"/>
              </a:solidFill>
            </a:endParaRPr>
          </a:p>
          <a:p>
            <a:r>
              <a:rPr lang="en-US" sz="2000" b="1" dirty="0" smtClean="0">
                <a:solidFill>
                  <a:srgbClr val="FF0000"/>
                </a:solidFill>
              </a:rPr>
              <a:t>Menu	   text</a:t>
            </a:r>
          </a:p>
          <a:p>
            <a:r>
              <a:rPr lang="en-US" sz="2000" dirty="0" err="1" smtClean="0">
                <a:solidFill>
                  <a:srgbClr val="000099"/>
                </a:solidFill>
              </a:rPr>
              <a:t>tno</a:t>
            </a:r>
            <a:r>
              <a:rPr lang="en-US" sz="2000" dirty="0" smtClean="0">
                <a:solidFill>
                  <a:srgbClr val="000099"/>
                </a:solidFill>
              </a:rPr>
              <a:t> 	   integer</a:t>
            </a:r>
          </a:p>
          <a:p>
            <a:r>
              <a:rPr lang="en-US" sz="2000" dirty="0" smtClean="0">
                <a:solidFill>
                  <a:srgbClr val="000099"/>
                </a:solidFill>
              </a:rPr>
              <a:t>Name	   text</a:t>
            </a:r>
          </a:p>
          <a:p>
            <a:r>
              <a:rPr lang="en-US" sz="2000" dirty="0" smtClean="0">
                <a:solidFill>
                  <a:srgbClr val="000099"/>
                </a:solidFill>
              </a:rPr>
              <a:t>address   text</a:t>
            </a:r>
          </a:p>
          <a:p>
            <a:r>
              <a:rPr lang="en-US" sz="2000" dirty="0" smtClean="0">
                <a:solidFill>
                  <a:srgbClr val="000099"/>
                </a:solidFill>
              </a:rPr>
              <a:t>phone 	    integer</a:t>
            </a:r>
            <a:endParaRPr lang="en-US" sz="2000" dirty="0">
              <a:solidFill>
                <a:srgbClr val="000099"/>
              </a:solidFill>
            </a:endParaRPr>
          </a:p>
        </p:txBody>
      </p:sp>
      <p:sp>
        <p:nvSpPr>
          <p:cNvPr id="9" name="TextBox 8"/>
          <p:cNvSpPr txBox="1"/>
          <p:nvPr/>
        </p:nvSpPr>
        <p:spPr>
          <a:xfrm>
            <a:off x="0" y="5136232"/>
            <a:ext cx="9277989"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Kieu_RapPhim</a:t>
            </a:r>
            <a:r>
              <a:rPr lang="en-US" sz="2300" dirty="0" smtClean="0">
                <a:solidFill>
                  <a:srgbClr val="FF0000"/>
                </a:solidFill>
              </a:rPr>
              <a:t> UNDER </a:t>
            </a:r>
            <a:r>
              <a:rPr lang="en-US" sz="2300" dirty="0" err="1" smtClean="0">
                <a:solidFill>
                  <a:srgbClr val="FF0000"/>
                </a:solidFill>
              </a:rPr>
              <a:t>Kieu_rapPhimDichVu</a:t>
            </a:r>
            <a:r>
              <a:rPr lang="en-US" sz="2300" dirty="0" smtClean="0">
                <a:solidFill>
                  <a:srgbClr val="FF0000"/>
                </a:solidFill>
              </a:rPr>
              <a:t>(menu text)</a:t>
            </a:r>
            <a:endParaRPr lang="en-US" sz="2300" dirty="0">
              <a:solidFill>
                <a:srgbClr val="FF0000"/>
              </a:solidFill>
            </a:endParaRPr>
          </a:p>
        </p:txBody>
      </p:sp>
      <p:sp>
        <p:nvSpPr>
          <p:cNvPr id="10" name="Right Arrow 9"/>
          <p:cNvSpPr/>
          <p:nvPr/>
        </p:nvSpPr>
        <p:spPr>
          <a:xfrm rot="10800000">
            <a:off x="3429000" y="3120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04" y="4344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2" name="TextBox 11"/>
          <p:cNvSpPr txBox="1"/>
          <p:nvPr/>
        </p:nvSpPr>
        <p:spPr>
          <a:xfrm>
            <a:off x="6223992" y="4344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p14="http://schemas.microsoft.com/office/powerpoint/2010/main" val="46133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p:cTn id="22"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8">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p:cTn id="27"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8">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8">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xit" presetSubtype="16" fill="hold" nodeType="clickEffect">
                                  <p:stCondLst>
                                    <p:cond delay="0"/>
                                  </p:stCondLst>
                                  <p:childTnLst>
                                    <p:animEffect transition="out" filter="box(in)">
                                      <p:cBhvr>
                                        <p:cTn id="55" dur="500"/>
                                        <p:tgtEl>
                                          <p:spTgt spid="8">
                                            <p:txEl>
                                              <p:pRg st="2" end="2"/>
                                            </p:txEl>
                                          </p:spTgt>
                                        </p:tgtEl>
                                      </p:cBhvr>
                                    </p:animEffect>
                                    <p:set>
                                      <p:cBhvr>
                                        <p:cTn id="56" dur="1" fill="hold">
                                          <p:stCondLst>
                                            <p:cond delay="499"/>
                                          </p:stCondLst>
                                        </p:cTn>
                                        <p:tgtEl>
                                          <p:spTgt spid="8">
                                            <p:txEl>
                                              <p:pRg st="2" end="2"/>
                                            </p:txEl>
                                          </p:spTgt>
                                        </p:tgtEl>
                                        <p:attrNameLst>
                                          <p:attrName>style.visibility</p:attrName>
                                        </p:attrNameLst>
                                      </p:cBhvr>
                                      <p:to>
                                        <p:strVal val="hidden"/>
                                      </p:to>
                                    </p:set>
                                  </p:childTnLst>
                                </p:cTn>
                              </p:par>
                              <p:par>
                                <p:cTn id="57" presetID="4" presetClass="exit" presetSubtype="16" fill="hold" nodeType="withEffect">
                                  <p:stCondLst>
                                    <p:cond delay="0"/>
                                  </p:stCondLst>
                                  <p:childTnLst>
                                    <p:animEffect transition="out" filter="box(in)">
                                      <p:cBhvr>
                                        <p:cTn id="58" dur="500"/>
                                        <p:tgtEl>
                                          <p:spTgt spid="8">
                                            <p:txEl>
                                              <p:pRg st="3" end="3"/>
                                            </p:txEl>
                                          </p:spTgt>
                                        </p:tgtEl>
                                      </p:cBhvr>
                                    </p:animEffect>
                                    <p:set>
                                      <p:cBhvr>
                                        <p:cTn id="59" dur="1" fill="hold">
                                          <p:stCondLst>
                                            <p:cond delay="499"/>
                                          </p:stCondLst>
                                        </p:cTn>
                                        <p:tgtEl>
                                          <p:spTgt spid="8">
                                            <p:txEl>
                                              <p:pRg st="3" end="3"/>
                                            </p:txEl>
                                          </p:spTgt>
                                        </p:tgtEl>
                                        <p:attrNameLst>
                                          <p:attrName>style.visibility</p:attrName>
                                        </p:attrNameLst>
                                      </p:cBhvr>
                                      <p:to>
                                        <p:strVal val="hidden"/>
                                      </p:to>
                                    </p:set>
                                  </p:childTnLst>
                                </p:cTn>
                              </p:par>
                              <p:par>
                                <p:cTn id="60" presetID="4" presetClass="exit" presetSubtype="16" fill="hold" nodeType="withEffect">
                                  <p:stCondLst>
                                    <p:cond delay="0"/>
                                  </p:stCondLst>
                                  <p:childTnLst>
                                    <p:animEffect transition="out" filter="box(in)">
                                      <p:cBhvr>
                                        <p:cTn id="61" dur="500"/>
                                        <p:tgtEl>
                                          <p:spTgt spid="8">
                                            <p:txEl>
                                              <p:pRg st="4" end="4"/>
                                            </p:txEl>
                                          </p:spTgt>
                                        </p:tgtEl>
                                      </p:cBhvr>
                                    </p:animEffect>
                                    <p:set>
                                      <p:cBhvr>
                                        <p:cTn id="62" dur="1" fill="hold">
                                          <p:stCondLst>
                                            <p:cond delay="499"/>
                                          </p:stCondLst>
                                        </p:cTn>
                                        <p:tgtEl>
                                          <p:spTgt spid="8">
                                            <p:txEl>
                                              <p:pRg st="4" end="4"/>
                                            </p:txEl>
                                          </p:spTgt>
                                        </p:tgtEl>
                                        <p:attrNameLst>
                                          <p:attrName>style.visibility</p:attrName>
                                        </p:attrNameLst>
                                      </p:cBhvr>
                                      <p:to>
                                        <p:strVal val="hidden"/>
                                      </p:to>
                                    </p:set>
                                  </p:childTnLst>
                                </p:cTn>
                              </p:par>
                              <p:par>
                                <p:cTn id="63" presetID="4" presetClass="exit" presetSubtype="16" fill="hold" nodeType="withEffect">
                                  <p:stCondLst>
                                    <p:cond delay="0"/>
                                  </p:stCondLst>
                                  <p:childTnLst>
                                    <p:animEffect transition="out" filter="box(in)">
                                      <p:cBhvr>
                                        <p:cTn id="64" dur="500"/>
                                        <p:tgtEl>
                                          <p:spTgt spid="8">
                                            <p:txEl>
                                              <p:pRg st="5" end="5"/>
                                            </p:txEl>
                                          </p:spTgt>
                                        </p:tgtEl>
                                      </p:cBhvr>
                                    </p:animEffect>
                                    <p:set>
                                      <p:cBhvr>
                                        <p:cTn id="65" dur="1" fill="hold">
                                          <p:stCondLst>
                                            <p:cond delay="499"/>
                                          </p:stCondLst>
                                        </p:cTn>
                                        <p:tgtEl>
                                          <p:spTgt spid="8">
                                            <p:txEl>
                                              <p:pRg st="5" end="5"/>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1000" fill="hold"/>
                                        <p:tgtEl>
                                          <p:spTgt spid="10"/>
                                        </p:tgtEl>
                                        <p:attrNameLst>
                                          <p:attrName>ppt_x</p:attrName>
                                        </p:attrNameLst>
                                      </p:cBhvr>
                                      <p:tavLst>
                                        <p:tav tm="0">
                                          <p:val>
                                            <p:strVal val="#ppt_x-.2"/>
                                          </p:val>
                                        </p:tav>
                                        <p:tav tm="100000">
                                          <p:val>
                                            <p:strVal val="#ppt_x"/>
                                          </p:val>
                                        </p:tav>
                                      </p:tavLst>
                                    </p:anim>
                                    <p:anim calcmode="lin" valueType="num">
                                      <p:cBhvr>
                                        <p:cTn id="71"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72" dur="1000"/>
                                        <p:tgtEl>
                                          <p:spTgt spid="10"/>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ppt_x</p:attrName>
                                        </p:attrNameLst>
                                      </p:cBhvr>
                                      <p:tavLst>
                                        <p:tav tm="0">
                                          <p:val>
                                            <p:strVal val="#ppt_x-.2"/>
                                          </p:val>
                                        </p:tav>
                                        <p:tav tm="100000">
                                          <p:val>
                                            <p:strVal val="#ppt_x"/>
                                          </p:val>
                                        </p:tav>
                                      </p:tavLst>
                                    </p:anim>
                                    <p:anim calcmode="lin" valueType="num">
                                      <p:cBhvr>
                                        <p:cTn id="7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1"/>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 calcmode="lin" valueType="num">
                                      <p:cBhvr>
                                        <p:cTn id="80" dur="1000" fill="hold"/>
                                        <p:tgtEl>
                                          <p:spTgt spid="12"/>
                                        </p:tgtEl>
                                        <p:attrNameLst>
                                          <p:attrName>ppt_x</p:attrName>
                                        </p:attrNameLst>
                                      </p:cBhvr>
                                      <p:tavLst>
                                        <p:tav tm="0">
                                          <p:val>
                                            <p:strVal val="#ppt_x-.2"/>
                                          </p:val>
                                        </p:tav>
                                        <p:tav tm="100000">
                                          <p:val>
                                            <p:strVal val="#ppt_x"/>
                                          </p:val>
                                        </p:tav>
                                      </p:tavLst>
                                    </p:anim>
                                    <p:anim calcmode="lin" valueType="num">
                                      <p:cBhvr>
                                        <p:cTn id="81"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8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allAtOnce" animBg="1"/>
      <p:bldP spid="9" grpId="0"/>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Rectangle 6"/>
          <p:cNvSpPr/>
          <p:nvPr/>
        </p:nvSpPr>
        <p:spPr>
          <a:xfrm>
            <a:off x="155448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IMAGE_T</a:t>
            </a:r>
          </a:p>
          <a:p>
            <a:r>
              <a:rPr lang="en-US" sz="2000" dirty="0" smtClean="0">
                <a:solidFill>
                  <a:srgbClr val="000099"/>
                </a:solidFill>
              </a:rPr>
              <a:t>Display()</a:t>
            </a:r>
            <a:endParaRPr lang="en-US" sz="2000" dirty="0">
              <a:solidFill>
                <a:srgbClr val="000099"/>
              </a:solidFill>
            </a:endParaRPr>
          </a:p>
        </p:txBody>
      </p:sp>
      <p:sp>
        <p:nvSpPr>
          <p:cNvPr id="8" name="Rectangle 7"/>
          <p:cNvSpPr/>
          <p:nvPr/>
        </p:nvSpPr>
        <p:spPr>
          <a:xfrm>
            <a:off x="539496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JPEG_IMAGE_T</a:t>
            </a:r>
          </a:p>
          <a:p>
            <a:endParaRPr lang="en-US" sz="2000" dirty="0">
              <a:solidFill>
                <a:srgbClr val="000099"/>
              </a:solidFill>
            </a:endParaRPr>
          </a:p>
        </p:txBody>
      </p:sp>
      <p:sp>
        <p:nvSpPr>
          <p:cNvPr id="9" name="Right Arrow 8"/>
          <p:cNvSpPr/>
          <p:nvPr/>
        </p:nvSpPr>
        <p:spPr>
          <a:xfrm rot="10800000">
            <a:off x="4067944" y="193625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160392"/>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16039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2" name="TextBox 11"/>
          <p:cNvSpPr txBox="1"/>
          <p:nvPr/>
        </p:nvSpPr>
        <p:spPr>
          <a:xfrm>
            <a:off x="5724128" y="2512320"/>
            <a:ext cx="1197764" cy="400110"/>
          </a:xfrm>
          <a:prstGeom prst="rect">
            <a:avLst/>
          </a:prstGeom>
          <a:noFill/>
        </p:spPr>
        <p:txBody>
          <a:bodyPr wrap="none" rtlCol="0">
            <a:spAutoFit/>
          </a:bodyPr>
          <a:lstStyle/>
          <a:p>
            <a:r>
              <a:rPr lang="en-US" sz="2000" dirty="0" smtClean="0">
                <a:solidFill>
                  <a:srgbClr val="FF0000"/>
                </a:solidFill>
              </a:rPr>
              <a:t>Display()</a:t>
            </a:r>
            <a:endParaRPr lang="en-US" sz="2000" dirty="0">
              <a:solidFill>
                <a:srgbClr val="FF0000"/>
              </a:solidFill>
            </a:endParaRPr>
          </a:p>
        </p:txBody>
      </p:sp>
      <p:sp>
        <p:nvSpPr>
          <p:cNvPr id="13" name="TextBox 12"/>
          <p:cNvSpPr txBox="1"/>
          <p:nvPr/>
        </p:nvSpPr>
        <p:spPr>
          <a:xfrm>
            <a:off x="1907704" y="3880472"/>
            <a:ext cx="6989927" cy="646331"/>
          </a:xfrm>
          <a:prstGeom prst="rect">
            <a:avLst/>
          </a:prstGeom>
          <a:noFill/>
        </p:spPr>
        <p:txBody>
          <a:bodyPr wrap="none" rtlCol="0">
            <a:spAutoFit/>
          </a:bodyPr>
          <a:lstStyle/>
          <a:p>
            <a:r>
              <a:rPr lang="en-US" dirty="0" smtClean="0">
                <a:solidFill>
                  <a:schemeClr val="tx2"/>
                </a:solidFill>
              </a:rPr>
              <a:t>CREATE FUNCTION display (</a:t>
            </a:r>
            <a:r>
              <a:rPr lang="en-US" dirty="0" err="1" smtClean="0">
                <a:solidFill>
                  <a:schemeClr val="tx2"/>
                </a:solidFill>
              </a:rPr>
              <a:t>jpeg_image</a:t>
            </a:r>
            <a:r>
              <a:rPr lang="en-US" dirty="0" smtClean="0">
                <a:solidFill>
                  <a:schemeClr val="tx2"/>
                </a:solidFill>
              </a:rPr>
              <a:t>) RETURNS </a:t>
            </a:r>
            <a:r>
              <a:rPr lang="en-US" dirty="0" err="1" smtClean="0">
                <a:solidFill>
                  <a:schemeClr val="tx2"/>
                </a:solidFill>
              </a:rPr>
              <a:t>jpeg_image</a:t>
            </a:r>
            <a:endParaRPr lang="en-US" dirty="0" smtClean="0">
              <a:solidFill>
                <a:schemeClr val="tx2"/>
              </a:solidFill>
            </a:endParaRPr>
          </a:p>
          <a:p>
            <a:r>
              <a:rPr lang="en-US" dirty="0" smtClean="0">
                <a:solidFill>
                  <a:schemeClr val="tx2"/>
                </a:solidFill>
              </a:rPr>
              <a:t>AS EXTERNAL NAME ‘/a/</a:t>
            </a:r>
            <a:r>
              <a:rPr lang="en-US" dirty="0" err="1" smtClean="0">
                <a:solidFill>
                  <a:schemeClr val="tx2"/>
                </a:solidFill>
              </a:rPr>
              <a:t>jpeg.class</a:t>
            </a:r>
            <a:r>
              <a:rPr lang="en-US" dirty="0" smtClean="0">
                <a:solidFill>
                  <a:schemeClr val="tx2"/>
                </a:solidFill>
              </a:rPr>
              <a:t>’ LANGUAGE ‘java’;</a:t>
            </a:r>
            <a:endParaRPr lang="en-US" dirty="0">
              <a:solidFill>
                <a:schemeClr val="tx2"/>
              </a:solidFill>
            </a:endParaRPr>
          </a:p>
        </p:txBody>
      </p:sp>
      <p:sp>
        <p:nvSpPr>
          <p:cNvPr id="14" name="Right Arrow 13"/>
          <p:cNvSpPr/>
          <p:nvPr/>
        </p:nvSpPr>
        <p:spPr>
          <a:xfrm>
            <a:off x="1115616" y="4672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78503" y="4600552"/>
            <a:ext cx="1973617" cy="507831"/>
          </a:xfrm>
          <a:prstGeom prst="rect">
            <a:avLst/>
          </a:prstGeom>
          <a:noFill/>
        </p:spPr>
        <p:txBody>
          <a:bodyPr wrap="none" rtlCol="0">
            <a:spAutoFit/>
          </a:bodyPr>
          <a:lstStyle/>
          <a:p>
            <a:r>
              <a:rPr lang="en-US" sz="2700" dirty="0" smtClean="0">
                <a:solidFill>
                  <a:srgbClr val="FF0000"/>
                </a:solidFill>
              </a:rPr>
              <a:t>overloading</a:t>
            </a:r>
            <a:endParaRPr lang="en-US" sz="2700" dirty="0">
              <a:solidFill>
                <a:srgbClr val="FF0000"/>
              </a:solidFill>
            </a:endParaRPr>
          </a:p>
        </p:txBody>
      </p:sp>
      <p:cxnSp>
        <p:nvCxnSpPr>
          <p:cNvPr id="17" name="Straight Arrow Connector 16"/>
          <p:cNvCxnSpPr/>
          <p:nvPr/>
        </p:nvCxnSpPr>
        <p:spPr>
          <a:xfrm rot="5400000">
            <a:off x="4800600" y="2819400"/>
            <a:ext cx="1066800" cy="1066800"/>
          </a:xfrm>
          <a:prstGeom prst="straightConnector1">
            <a:avLst/>
          </a:prstGeom>
          <a:ln>
            <a:solidFill>
              <a:srgbClr val="9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2987824" y="1556792"/>
            <a:ext cx="2467342" cy="769441"/>
          </a:xfrm>
          <a:prstGeom prst="rect">
            <a:avLst/>
          </a:prstGeom>
          <a:noFill/>
        </p:spPr>
        <p:txBody>
          <a:bodyPr wrap="none" rtlCol="0">
            <a:spAutoFit/>
          </a:bodyPr>
          <a:lstStyle/>
          <a:p>
            <a:r>
              <a:rPr lang="en-US" sz="4400" b="1" dirty="0" err="1" smtClean="0">
                <a:solidFill>
                  <a:srgbClr val="000099"/>
                </a:solidFill>
              </a:rPr>
              <a:t>Cơ</a:t>
            </a:r>
            <a:r>
              <a:rPr lang="en-US" sz="4400" b="1" dirty="0" smtClean="0">
                <a:solidFill>
                  <a:srgbClr val="000099"/>
                </a:solidFill>
              </a:rPr>
              <a:t> </a:t>
            </a:r>
            <a:r>
              <a:rPr lang="en-US" sz="4400" b="1" dirty="0" err="1" smtClean="0">
                <a:solidFill>
                  <a:srgbClr val="000099"/>
                </a:solidFill>
              </a:rPr>
              <a:t>chế</a:t>
            </a:r>
            <a:r>
              <a:rPr lang="en-US" sz="4400" b="1" dirty="0" smtClean="0">
                <a:solidFill>
                  <a:srgbClr val="000099"/>
                </a:solidFill>
              </a:rPr>
              <a:t>?</a:t>
            </a:r>
            <a:endParaRPr lang="en-US" sz="4400" b="1" dirty="0">
              <a:solidFill>
                <a:srgbClr val="000099"/>
              </a:solidFill>
            </a:endParaRPr>
          </a:p>
        </p:txBody>
      </p:sp>
      <p:sp>
        <p:nvSpPr>
          <p:cNvPr id="8" name="TextBox 7"/>
          <p:cNvSpPr txBox="1"/>
          <p:nvPr/>
        </p:nvSpPr>
        <p:spPr>
          <a:xfrm>
            <a:off x="3059832" y="2636912"/>
            <a:ext cx="2210862" cy="846386"/>
          </a:xfrm>
          <a:prstGeom prst="rect">
            <a:avLst/>
          </a:prstGeom>
          <a:noFill/>
        </p:spPr>
        <p:txBody>
          <a:bodyPr wrap="none" rtlCol="0">
            <a:spAutoFit/>
          </a:bodyPr>
          <a:lstStyle/>
          <a:p>
            <a:r>
              <a:rPr lang="en-US" sz="4900" dirty="0" smtClean="0">
                <a:solidFill>
                  <a:srgbClr val="FF0000"/>
                </a:solidFill>
              </a:rPr>
              <a:t>binding</a:t>
            </a:r>
            <a:endParaRPr lang="en-US" sz="4900" dirty="0">
              <a:solidFill>
                <a:srgbClr val="FF0000"/>
              </a:solidFill>
            </a:endParaRPr>
          </a:p>
        </p:txBody>
      </p:sp>
      <p:sp>
        <p:nvSpPr>
          <p:cNvPr id="9" name="TextBox 8"/>
          <p:cNvSpPr txBox="1"/>
          <p:nvPr/>
        </p:nvSpPr>
        <p:spPr>
          <a:xfrm>
            <a:off x="35496" y="3645024"/>
            <a:ext cx="8542595" cy="1815882"/>
          </a:xfrm>
          <a:prstGeom prst="rect">
            <a:avLst/>
          </a:prstGeom>
          <a:noFill/>
        </p:spPr>
        <p:txBody>
          <a:bodyPr wrap="none" rtlCol="0">
            <a:spAutoFit/>
          </a:bodyPr>
          <a:lstStyle/>
          <a:p>
            <a:pPr>
              <a:buFont typeface="Arial" pitchFamily="34" charset="0"/>
              <a:buChar char="•"/>
            </a:pPr>
            <a:r>
              <a:rPr lang="en-US" sz="2800" dirty="0" smtClean="0">
                <a:solidFill>
                  <a:srgbClr val="000099"/>
                </a:solidFill>
              </a:rPr>
              <a:t>Early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được</a:t>
            </a:r>
            <a:r>
              <a:rPr lang="en-US" sz="2800" dirty="0" smtClean="0">
                <a:solidFill>
                  <a:srgbClr val="000099"/>
                </a:solidFill>
              </a:rPr>
              <a:t>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hiện</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phân</a:t>
            </a:r>
            <a:r>
              <a:rPr lang="en-US" sz="2800" dirty="0" smtClean="0">
                <a:solidFill>
                  <a:srgbClr val="000099"/>
                </a:solidFill>
              </a:rPr>
              <a:t> </a:t>
            </a:r>
            <a:r>
              <a:rPr lang="en-US" sz="2800" dirty="0" err="1" smtClean="0">
                <a:solidFill>
                  <a:srgbClr val="000099"/>
                </a:solidFill>
              </a:rPr>
              <a:t>tích</a:t>
            </a:r>
            <a:r>
              <a:rPr lang="en-US" sz="2800" dirty="0" smtClean="0">
                <a:solidFill>
                  <a:srgbClr val="000099"/>
                </a:solidFill>
              </a:rPr>
              <a:t> </a:t>
            </a:r>
            <a:r>
              <a:rPr lang="en-US" sz="2800" dirty="0" err="1" smtClean="0">
                <a:solidFill>
                  <a:srgbClr val="000099"/>
                </a:solidFill>
              </a:rPr>
              <a:t>biểu</a:t>
            </a:r>
            <a:r>
              <a:rPr lang="en-US" sz="2800" dirty="0" smtClean="0">
                <a:solidFill>
                  <a:srgbClr val="000099"/>
                </a:solidFill>
              </a:rPr>
              <a:t> </a:t>
            </a:r>
            <a:r>
              <a:rPr lang="en-US" sz="2800" dirty="0" err="1" smtClean="0">
                <a:solidFill>
                  <a:srgbClr val="000099"/>
                </a:solidFill>
              </a:rPr>
              <a:t>thức</a:t>
            </a:r>
            <a:r>
              <a:rPr lang="en-US" sz="2800" dirty="0" smtClean="0">
                <a:solidFill>
                  <a:srgbClr val="000099"/>
                </a:solidFill>
              </a:rPr>
              <a:t>.</a:t>
            </a:r>
          </a:p>
          <a:p>
            <a:pPr>
              <a:buFont typeface="Arial" pitchFamily="34" charset="0"/>
              <a:buChar char="•"/>
            </a:pPr>
            <a:r>
              <a:rPr lang="en-US" sz="2800" dirty="0" smtClean="0">
                <a:solidFill>
                  <a:srgbClr val="000099"/>
                </a:solidFill>
              </a:rPr>
              <a:t>Late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hiên</a:t>
            </a:r>
            <a:r>
              <a:rPr lang="en-US" sz="2800" dirty="0" smtClean="0">
                <a:solidFill>
                  <a:srgbClr val="000099"/>
                </a:solidFill>
              </a:rPr>
              <a:t> </a:t>
            </a:r>
            <a:r>
              <a:rPr lang="en-US" sz="2800" dirty="0" err="1" smtClean="0">
                <a:solidFill>
                  <a:srgbClr val="000099"/>
                </a:solidFill>
              </a:rPr>
              <a:t>trong</a:t>
            </a:r>
            <a:r>
              <a:rPr lang="en-US" sz="2800" dirty="0" smtClean="0">
                <a:solidFill>
                  <a:srgbClr val="000099"/>
                </a:solidFill>
              </a:rPr>
              <a:t> </a:t>
            </a:r>
            <a:r>
              <a:rPr lang="en-US" sz="2800" dirty="0" err="1" smtClean="0">
                <a:solidFill>
                  <a:srgbClr val="000099"/>
                </a:solidFill>
              </a:rPr>
              <a:t>lúc</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chay</a:t>
            </a:r>
            <a:r>
              <a:rPr lang="en-US" sz="2800" dirty="0" smtClean="0">
                <a:solidFill>
                  <a:srgbClr val="000099"/>
                </a:solidFill>
              </a:rPr>
              <a:t> </a:t>
            </a:r>
            <a:r>
              <a:rPr lang="en-US" sz="2800" dirty="0" err="1" smtClean="0">
                <a:solidFill>
                  <a:srgbClr val="000099"/>
                </a:solidFill>
              </a:rPr>
              <a:t>chuong</a:t>
            </a:r>
            <a:r>
              <a:rPr lang="en-US" sz="2800" dirty="0" smtClean="0">
                <a:solidFill>
                  <a:srgbClr val="000099"/>
                </a:solidFill>
              </a:rPr>
              <a:t> </a:t>
            </a:r>
            <a:r>
              <a:rPr lang="en-US" sz="2800" dirty="0" err="1" smtClean="0">
                <a:solidFill>
                  <a:srgbClr val="000099"/>
                </a:solidFill>
              </a:rPr>
              <a:t>trinh</a:t>
            </a:r>
            <a:endParaRPr lang="en-US" sz="2800" dirty="0" smtClean="0">
              <a:solidFill>
                <a:srgbClr val="000099"/>
              </a:solidFill>
            </a:endParaRPr>
          </a:p>
        </p:txBody>
      </p:sp>
    </p:spTree>
    <p:extLst>
      <p:ext uri="{BB962C8B-B14F-4D97-AF65-F5344CB8AC3E}">
        <p14:creationId xmlns:p14="http://schemas.microsoft.com/office/powerpoint/2010/main" val="42824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1600200" y="46037"/>
            <a:ext cx="6996113"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26" name="TextBox 25"/>
          <p:cNvSpPr txBox="1"/>
          <p:nvPr/>
        </p:nvSpPr>
        <p:spPr>
          <a:xfrm>
            <a:off x="530277" y="2514600"/>
            <a:ext cx="8628516" cy="400110"/>
          </a:xfrm>
          <a:prstGeom prst="rect">
            <a:avLst/>
          </a:prstGeom>
          <a:noFill/>
        </p:spPr>
        <p:txBody>
          <a:bodyPr wrap="none" rtlCol="0">
            <a:spAutoFit/>
          </a:bodyPr>
          <a:lstStyle/>
          <a:p>
            <a:r>
              <a:rPr lang="en-US" sz="2000" dirty="0" smtClean="0">
                <a:solidFill>
                  <a:srgbClr val="000099"/>
                </a:solidFill>
              </a:rPr>
              <a:t>CREATE TYPE </a:t>
            </a:r>
            <a:r>
              <a:rPr lang="en-US" sz="2000" b="1" dirty="0" err="1" smtClean="0">
                <a:solidFill>
                  <a:srgbClr val="000099"/>
                </a:solidFill>
              </a:rPr>
              <a:t>Kieu_RapPhim</a:t>
            </a:r>
            <a:r>
              <a:rPr lang="en-US" sz="2000" b="1" dirty="0" smtClean="0">
                <a:solidFill>
                  <a:srgbClr val="000099"/>
                </a:solidFill>
              </a:rPr>
              <a:t> </a:t>
            </a:r>
            <a:r>
              <a:rPr lang="en-US" sz="2000" dirty="0" smtClean="0">
                <a:solidFill>
                  <a:srgbClr val="000099"/>
                </a:solidFill>
              </a:rPr>
              <a:t>UNDER </a:t>
            </a:r>
            <a:r>
              <a:rPr lang="en-US" sz="2000" dirty="0" err="1" smtClean="0">
                <a:solidFill>
                  <a:srgbClr val="000099"/>
                </a:solidFill>
              </a:rPr>
              <a:t>Kieu_</a:t>
            </a:r>
            <a:r>
              <a:rPr lang="en-US" sz="2000" b="1" dirty="0" err="1" smtClean="0">
                <a:solidFill>
                  <a:srgbClr val="000099"/>
                </a:solidFill>
              </a:rPr>
              <a:t>rapPhimDichVu</a:t>
            </a:r>
            <a:r>
              <a:rPr lang="en-US" sz="2000" dirty="0" smtClean="0">
                <a:solidFill>
                  <a:srgbClr val="000099"/>
                </a:solidFill>
              </a:rPr>
              <a:t>(menu text)</a:t>
            </a:r>
            <a:endParaRPr lang="en-US" sz="2000" dirty="0">
              <a:solidFill>
                <a:srgbClr val="000099"/>
              </a:solidFill>
            </a:endParaRPr>
          </a:p>
        </p:txBody>
      </p:sp>
      <p:sp>
        <p:nvSpPr>
          <p:cNvPr id="30" name="TextBox 29"/>
          <p:cNvSpPr txBox="1"/>
          <p:nvPr/>
        </p:nvSpPr>
        <p:spPr>
          <a:xfrm>
            <a:off x="538480" y="1581090"/>
            <a:ext cx="8387080" cy="707886"/>
          </a:xfrm>
          <a:prstGeom prst="rect">
            <a:avLst/>
          </a:prstGeom>
          <a:noFill/>
        </p:spPr>
        <p:txBody>
          <a:bodyPr wrap="square" rtlCol="0">
            <a:spAutoFit/>
          </a:bodyPr>
          <a:lstStyle/>
          <a:p>
            <a:r>
              <a:rPr lang="en-US" sz="2000" dirty="0" smtClean="0">
                <a:solidFill>
                  <a:srgbClr val="000099"/>
                </a:solidFill>
                <a:latin typeface="Myriad Pro" pitchFamily="34" charset="0"/>
              </a:rPr>
              <a:t>CREATE  TYPE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kieu_</a:t>
            </a:r>
            <a:r>
              <a:rPr lang="en-US" sz="2000" b="1" dirty="0" err="1">
                <a:solidFill>
                  <a:srgbClr val="000099"/>
                </a:solidFill>
                <a:latin typeface="Myriad Pro" pitchFamily="34" charset="0"/>
              </a:rPr>
              <a:t>R</a:t>
            </a:r>
            <a:r>
              <a:rPr lang="en-US" sz="2000" b="1" dirty="0" err="1" smtClean="0">
                <a:solidFill>
                  <a:srgbClr val="000099"/>
                </a:solidFill>
                <a:latin typeface="Myriad Pro" pitchFamily="34" charset="0"/>
              </a:rPr>
              <a:t>apPhim</a:t>
            </a:r>
            <a:endParaRPr lang="en-US" sz="2000" b="1" dirty="0" smtClean="0">
              <a:solidFill>
                <a:srgbClr val="000099"/>
              </a:solidFill>
              <a:latin typeface="Myriad Pro" pitchFamily="34" charset="0"/>
            </a:endParaRPr>
          </a:p>
          <a:p>
            <a:r>
              <a:rPr lang="en-US" sz="2000" b="1" dirty="0" smtClean="0">
                <a:solidFill>
                  <a:srgbClr val="000099"/>
                </a:solidFill>
                <a:latin typeface="Myriad Pro" pitchFamily="34" charset="0"/>
              </a:rPr>
              <a:t>ROW(</a:t>
            </a:r>
            <a:r>
              <a:rPr lang="en-US" sz="2000" dirty="0" err="1" smtClean="0">
                <a:solidFill>
                  <a:srgbClr val="000099"/>
                </a:solidFill>
                <a:latin typeface="Myriad Pro" pitchFamily="34" charset="0"/>
              </a:rPr>
              <a:t>maRap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integer</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tenRap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sz="2000" dirty="0" smtClean="0">
                <a:solidFill>
                  <a:srgbClr val="000099"/>
                </a:solidFill>
                <a:latin typeface="Myriad Pro" pitchFamily="34" charset="0"/>
              </a:rPr>
              <a:t>,  </a:t>
            </a:r>
            <a:r>
              <a:rPr lang="en-US" sz="2000" dirty="0" err="1" smtClean="0">
                <a:solidFill>
                  <a:srgbClr val="000099"/>
                </a:solidFill>
                <a:latin typeface="Myriad Pro" pitchFamily="34" charset="0"/>
              </a:rPr>
              <a:t>diaChi</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dirty="0" smtClean="0">
                <a:solidFill>
                  <a:srgbClr val="000099"/>
                </a:solidFill>
                <a:latin typeface="Myriad Pro" pitchFamily="34" charset="0"/>
              </a:rPr>
              <a:t>,  </a:t>
            </a:r>
            <a:r>
              <a:rPr lang="en-US" dirty="0" err="1" smtClean="0">
                <a:solidFill>
                  <a:srgbClr val="000099"/>
                </a:solidFill>
                <a:latin typeface="Myriad Pro" pitchFamily="34" charset="0"/>
              </a:rPr>
              <a:t>soDienThoai</a:t>
            </a:r>
            <a:r>
              <a:rPr lang="en-US" dirty="0" smtClean="0">
                <a:solidFill>
                  <a:srgbClr val="000099"/>
                </a:solidFill>
                <a:latin typeface="Myriad Pro" pitchFamily="34" charset="0"/>
              </a:rPr>
              <a:t> </a:t>
            </a:r>
            <a:r>
              <a:rPr lang="en-US" b="1" dirty="0" smtClean="0">
                <a:solidFill>
                  <a:srgbClr val="000099"/>
                </a:solidFill>
                <a:latin typeface="Myriad Pro" pitchFamily="34" charset="0"/>
              </a:rPr>
              <a:t>text</a:t>
            </a:r>
            <a:r>
              <a:rPr lang="en-US" sz="2000" dirty="0" smtClean="0">
                <a:solidFill>
                  <a:srgbClr val="000099"/>
                </a:solidFill>
                <a:latin typeface="Myriad Pro" pitchFamily="34" charset="0"/>
              </a:rPr>
              <a:t>)</a:t>
            </a:r>
          </a:p>
        </p:txBody>
      </p:sp>
      <p:sp>
        <p:nvSpPr>
          <p:cNvPr id="31" name="TextBox 30"/>
          <p:cNvSpPr txBox="1"/>
          <p:nvPr/>
        </p:nvSpPr>
        <p:spPr>
          <a:xfrm>
            <a:off x="533400" y="3048000"/>
            <a:ext cx="8229600" cy="1323439"/>
          </a:xfrm>
          <a:prstGeom prst="rect">
            <a:avLst/>
          </a:prstGeom>
          <a:noFill/>
        </p:spPr>
        <p:txBody>
          <a:bodyPr wrap="square" rtlCol="0">
            <a:spAutoFit/>
          </a:bodyPr>
          <a:lstStyle/>
          <a:p>
            <a:r>
              <a:rPr lang="en-US" sz="2000" dirty="0" smtClean="0">
                <a:solidFill>
                  <a:srgbClr val="000099"/>
                </a:solidFill>
                <a:latin typeface="Myriad Pro" pitchFamily="34" charset="0"/>
              </a:rPr>
              <a:t>CREATE  TABLE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DanhSachRap</a:t>
            </a:r>
            <a:r>
              <a:rPr lang="en-US" sz="2000" dirty="0" smtClean="0">
                <a:solidFill>
                  <a:srgbClr val="000099"/>
                </a:solidFill>
                <a:latin typeface="Myriad Pro" pitchFamily="34" charset="0"/>
              </a:rPr>
              <a:t> OF </a:t>
            </a:r>
            <a:r>
              <a:rPr lang="en-US" sz="2000" b="1" dirty="0" err="1" smtClean="0">
                <a:solidFill>
                  <a:srgbClr val="000099"/>
                </a:solidFill>
                <a:latin typeface="Myriad Pro" pitchFamily="34" charset="0"/>
              </a:rPr>
              <a:t>kieu_RapPhim</a:t>
            </a:r>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a:p>
            <a:r>
              <a:rPr lang="en-US" sz="2000" dirty="0" smtClean="0">
                <a:solidFill>
                  <a:srgbClr val="000099"/>
                </a:solidFill>
              </a:rPr>
              <a:t>CREATE TABLE </a:t>
            </a:r>
            <a:r>
              <a:rPr lang="en-US" sz="2000" b="1" dirty="0" err="1" smtClean="0">
                <a:solidFill>
                  <a:srgbClr val="000099"/>
                </a:solidFill>
              </a:rPr>
              <a:t>ds_rapPhimDichVu</a:t>
            </a:r>
            <a:r>
              <a:rPr lang="en-US" sz="2000" b="1" dirty="0" smtClean="0">
                <a:solidFill>
                  <a:srgbClr val="000099"/>
                </a:solidFill>
              </a:rPr>
              <a:t> </a:t>
            </a:r>
            <a:r>
              <a:rPr lang="en-US" sz="2000" dirty="0" smtClean="0">
                <a:solidFill>
                  <a:srgbClr val="000099"/>
                </a:solidFill>
              </a:rPr>
              <a:t>OF TYPE  </a:t>
            </a:r>
            <a:r>
              <a:rPr lang="en-US" sz="2000" b="1" dirty="0" err="1" smtClean="0">
                <a:solidFill>
                  <a:srgbClr val="000099"/>
                </a:solidFill>
              </a:rPr>
              <a:t>kieu_rapPhimDichVu</a:t>
            </a:r>
            <a:endParaRPr lang="en-US" sz="2000" b="1" dirty="0" smtClean="0">
              <a:solidFill>
                <a:srgbClr val="000099"/>
              </a:solidFill>
            </a:endParaRPr>
          </a:p>
          <a:p>
            <a:endParaRPr lang="en-US" sz="2000" b="1" dirty="0" smtClean="0">
              <a:solidFill>
                <a:srgbClr val="000099"/>
              </a:solidFill>
              <a:latin typeface="Myriad Pro" pitchFamily="34" charset="0"/>
            </a:endParaRPr>
          </a:p>
        </p:txBody>
      </p:sp>
      <p:sp>
        <p:nvSpPr>
          <p:cNvPr id="32" name="Rectangle 31"/>
          <p:cNvSpPr/>
          <p:nvPr/>
        </p:nvSpPr>
        <p:spPr>
          <a:xfrm>
            <a:off x="-76200" y="4283095"/>
            <a:ext cx="9052560" cy="1508105"/>
          </a:xfrm>
          <a:prstGeom prst="rect">
            <a:avLst/>
          </a:prstGeom>
        </p:spPr>
        <p:txBody>
          <a:bodyPr>
            <a:spAutoFit/>
          </a:bodyPr>
          <a:lstStyle/>
          <a:p>
            <a:pPr>
              <a:buNone/>
            </a:pPr>
            <a:endParaRPr lang="en-US" sz="2300" dirty="0" smtClean="0">
              <a:solidFill>
                <a:srgbClr val="000099"/>
              </a:solidFill>
            </a:endParaRPr>
          </a:p>
          <a:p>
            <a:pPr>
              <a:buNone/>
            </a:pPr>
            <a:r>
              <a:rPr lang="en-US" sz="2300" dirty="0" smtClean="0">
                <a:solidFill>
                  <a:srgbClr val="000099"/>
                </a:solidFill>
              </a:rPr>
              <a:t>	</a:t>
            </a:r>
            <a:r>
              <a:rPr lang="en-US" sz="2300" dirty="0" err="1" smtClean="0">
                <a:solidFill>
                  <a:srgbClr val="0070C0"/>
                </a:solidFill>
              </a:rPr>
              <a:t>Thực</a:t>
            </a:r>
            <a:r>
              <a:rPr lang="en-US" sz="2300" dirty="0" smtClean="0">
                <a:solidFill>
                  <a:srgbClr val="0070C0"/>
                </a:solidFill>
              </a:rPr>
              <a:t> </a:t>
            </a:r>
            <a:r>
              <a:rPr lang="en-US" sz="2300" dirty="0" err="1" smtClean="0">
                <a:solidFill>
                  <a:srgbClr val="0070C0"/>
                </a:solidFill>
              </a:rPr>
              <a:t>hiên</a:t>
            </a:r>
            <a:r>
              <a:rPr lang="en-US" sz="2300" dirty="0" smtClean="0">
                <a:solidFill>
                  <a:srgbClr val="0070C0"/>
                </a:solidFill>
              </a:rPr>
              <a:t> query </a:t>
            </a:r>
            <a:r>
              <a:rPr lang="en-US" sz="2300" dirty="0" err="1" smtClean="0">
                <a:solidFill>
                  <a:srgbClr val="0070C0"/>
                </a:solidFill>
              </a:rPr>
              <a:t>trên</a:t>
            </a:r>
            <a:r>
              <a:rPr lang="en-US" sz="2300" dirty="0" smtClean="0">
                <a:solidFill>
                  <a:srgbClr val="0070C0"/>
                </a:solidFill>
              </a:rPr>
              <a:t> </a:t>
            </a:r>
            <a:r>
              <a:rPr lang="en-US" sz="2300" dirty="0" err="1" smtClean="0">
                <a:solidFill>
                  <a:srgbClr val="0070C0"/>
                </a:solidFill>
              </a:rPr>
              <a:t>các</a:t>
            </a:r>
            <a:r>
              <a:rPr lang="en-US" sz="2300" dirty="0" smtClean="0">
                <a:solidFill>
                  <a:srgbClr val="0070C0"/>
                </a:solidFill>
              </a:rPr>
              <a:t> </a:t>
            </a:r>
            <a:r>
              <a:rPr lang="en-US" sz="2300" dirty="0" err="1" smtClean="0">
                <a:solidFill>
                  <a:srgbClr val="0070C0"/>
                </a:solidFill>
              </a:rPr>
              <a:t>bộ</a:t>
            </a:r>
            <a:r>
              <a:rPr lang="en-US" sz="2300" dirty="0" smtClean="0">
                <a:solidFill>
                  <a:srgbClr val="0070C0"/>
                </a:solidFill>
              </a:rPr>
              <a:t> </a:t>
            </a:r>
            <a:r>
              <a:rPr lang="en-US" sz="2300" dirty="0" err="1" smtClean="0">
                <a:solidFill>
                  <a:srgbClr val="0070C0"/>
                </a:solidFill>
              </a:rPr>
              <a:t>của</a:t>
            </a:r>
            <a:r>
              <a:rPr lang="en-US" sz="2300" dirty="0" smtClean="0">
                <a:solidFill>
                  <a:srgbClr val="0070C0"/>
                </a:solidFill>
              </a:rPr>
              <a:t> </a:t>
            </a:r>
            <a:r>
              <a:rPr lang="en-US" sz="2300" dirty="0" err="1" smtClean="0">
                <a:solidFill>
                  <a:srgbClr val="0070C0"/>
                </a:solidFill>
              </a:rPr>
              <a:t>bảng</a:t>
            </a:r>
            <a:r>
              <a:rPr lang="en-US" sz="2300" dirty="0" smtClean="0">
                <a:solidFill>
                  <a:srgbClr val="0070C0"/>
                </a:solidFill>
              </a:rPr>
              <a:t> </a:t>
            </a:r>
            <a:r>
              <a:rPr lang="en-US" sz="2300" dirty="0" err="1" smtClean="0">
                <a:solidFill>
                  <a:srgbClr val="0070C0"/>
                </a:solidFill>
              </a:rPr>
              <a:t>DanhSachRap</a:t>
            </a:r>
            <a:r>
              <a:rPr lang="en-US" sz="2300" dirty="0" smtClean="0">
                <a:solidFill>
                  <a:srgbClr val="0070C0"/>
                </a:solidFill>
              </a:rPr>
              <a:t> </a:t>
            </a:r>
            <a:r>
              <a:rPr lang="en-US" sz="2300" dirty="0" err="1" smtClean="0">
                <a:solidFill>
                  <a:srgbClr val="0070C0"/>
                </a:solidFill>
              </a:rPr>
              <a:t>có</a:t>
            </a:r>
            <a:r>
              <a:rPr lang="en-US" sz="2300" dirty="0" smtClean="0">
                <a:solidFill>
                  <a:srgbClr val="0070C0"/>
                </a:solidFill>
              </a:rPr>
              <a:t> </a:t>
            </a:r>
            <a:r>
              <a:rPr lang="en-US" sz="2300" dirty="0" err="1" smtClean="0">
                <a:solidFill>
                  <a:srgbClr val="0070C0"/>
                </a:solidFill>
              </a:rPr>
              <a:t>kiểu</a:t>
            </a:r>
            <a:r>
              <a:rPr lang="en-US" sz="2300" dirty="0" smtClean="0">
                <a:solidFill>
                  <a:srgbClr val="0070C0"/>
                </a:solidFill>
              </a:rPr>
              <a:t> 			 	</a:t>
            </a:r>
            <a:r>
              <a:rPr lang="en-US" sz="2300" dirty="0" err="1" smtClean="0">
                <a:solidFill>
                  <a:srgbClr val="0070C0"/>
                </a:solidFill>
              </a:rPr>
              <a:t>Kieu_rapPhim</a:t>
            </a:r>
            <a:r>
              <a:rPr lang="en-US" sz="2300" dirty="0" smtClean="0">
                <a:solidFill>
                  <a:srgbClr val="0070C0"/>
                </a:solidFill>
              </a:rPr>
              <a:t>???</a:t>
            </a:r>
          </a:p>
          <a:p>
            <a:pPr>
              <a:buNone/>
            </a:pPr>
            <a:endParaRPr lang="en-US" sz="2300" dirty="0" smtClean="0">
              <a:solidFill>
                <a:srgbClr val="0070C0"/>
              </a:solidFill>
            </a:endParaRPr>
          </a:p>
        </p:txBody>
      </p:sp>
    </p:spTree>
    <p:extLst>
      <p:ext uri="{BB962C8B-B14F-4D97-AF65-F5344CB8AC3E}">
        <p14:creationId xmlns:p14="http://schemas.microsoft.com/office/powerpoint/2010/main" val="164528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ppt_w*2.5"/>
                                          </p:val>
                                        </p:tav>
                                        <p:tav tm="100000">
                                          <p:val>
                                            <p:strVal val="#ppt_w"/>
                                          </p:val>
                                        </p:tav>
                                      </p:tavLst>
                                    </p:anim>
                                    <p:anim calcmode="lin" valueType="num">
                                      <p:cBhvr>
                                        <p:cTn id="25" dur="500" fill="hold"/>
                                        <p:tgtEl>
                                          <p:spTgt spid="32"/>
                                        </p:tgtEl>
                                        <p:attrNameLst>
                                          <p:attrName>ppt_h</p:attrName>
                                        </p:attrNameLst>
                                      </p:cBhvr>
                                      <p:tavLst>
                                        <p:tav tm="0">
                                          <p:val>
                                            <p:strVal val="#ppt_h*0.01"/>
                                          </p:val>
                                        </p:tav>
                                        <p:tav tm="100000">
                                          <p:val>
                                            <p:strVal val="#ppt_h"/>
                                          </p:val>
                                        </p:tav>
                                      </p:tavLst>
                                    </p:anim>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h+1"/>
                                          </p:val>
                                        </p:tav>
                                        <p:tav tm="100000">
                                          <p:val>
                                            <p:strVal val="#ppt_y"/>
                                          </p:val>
                                        </p:tav>
                                      </p:tavLst>
                                    </p:anim>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457200"/>
            <a:ext cx="8229600" cy="4525963"/>
          </a:xfrm>
        </p:spPr>
        <p:txBody>
          <a:bodyPr/>
          <a:lstStyle/>
          <a:p>
            <a:pPr>
              <a:buNone/>
            </a:pPr>
            <a:r>
              <a:rPr lang="en-US" dirty="0" smtClean="0">
                <a:solidFill>
                  <a:srgbClr val="000099"/>
                </a:solidFill>
              </a:rPr>
              <a:t>	</a:t>
            </a:r>
          </a:p>
          <a:p>
            <a:pPr>
              <a:buNone/>
            </a:pPr>
            <a:r>
              <a:rPr lang="en-US" dirty="0" smtClean="0">
                <a:solidFill>
                  <a:srgbClr val="FF0000"/>
                </a:solidFill>
              </a:rPr>
              <a:t>	</a:t>
            </a:r>
          </a:p>
          <a:p>
            <a:pPr>
              <a:buNone/>
            </a:pPr>
            <a:endParaRPr lang="en-US" dirty="0" smtClean="0">
              <a:solidFill>
                <a:srgbClr val="FF0000"/>
              </a:solidFill>
            </a:endParaRPr>
          </a:p>
          <a:p>
            <a:pPr>
              <a:buNone/>
            </a:pPr>
            <a:r>
              <a:rPr lang="en-US" dirty="0" smtClean="0">
                <a:solidFill>
                  <a:srgbClr val="FF0000"/>
                </a:solidFill>
              </a:rPr>
              <a:t>CREATE TABLE </a:t>
            </a:r>
            <a:r>
              <a:rPr lang="en-US" dirty="0" err="1" smtClean="0">
                <a:solidFill>
                  <a:srgbClr val="000099"/>
                </a:solidFill>
              </a:rPr>
              <a:t>ds_rapPhimDichVu</a:t>
            </a:r>
            <a:r>
              <a:rPr lang="en-US" dirty="0" smtClean="0">
                <a:solidFill>
                  <a:srgbClr val="FF0000"/>
                </a:solidFill>
              </a:rPr>
              <a:t> OF TYPE </a:t>
            </a:r>
            <a:r>
              <a:rPr lang="en-US" dirty="0" err="1" smtClean="0">
                <a:solidFill>
                  <a:srgbClr val="000099"/>
                </a:solidFill>
              </a:rPr>
              <a:t>Kieu_RapPhimDichVu</a:t>
            </a:r>
            <a:r>
              <a:rPr lang="en-US" dirty="0" smtClean="0">
                <a:solidFill>
                  <a:srgbClr val="FF0000"/>
                </a:solidFill>
              </a:rPr>
              <a:t>  UNDER  </a:t>
            </a:r>
            <a:r>
              <a:rPr lang="en-US" dirty="0" err="1" smtClean="0">
                <a:solidFill>
                  <a:srgbClr val="000099"/>
                </a:solidFill>
              </a:rPr>
              <a:t>DanhSachRap</a:t>
            </a:r>
            <a:endParaRPr lang="en-US" dirty="0" smtClean="0">
              <a:solidFill>
                <a:srgbClr val="000099"/>
              </a:solidFill>
            </a:endParaRPr>
          </a:p>
          <a:p>
            <a:pPr>
              <a:buNone/>
            </a:pPr>
            <a:endParaRPr lang="en-US" dirty="0" smtClean="0">
              <a:solidFill>
                <a:srgbClr val="FF0000"/>
              </a:solidFill>
            </a:endParaRPr>
          </a:p>
          <a:p>
            <a:pPr>
              <a:buNone/>
            </a:pPr>
            <a:r>
              <a:rPr lang="en-US" dirty="0" smtClean="0">
                <a:solidFill>
                  <a:srgbClr val="000099"/>
                </a:solidFill>
              </a:rPr>
              <a:t> </a:t>
            </a:r>
            <a:r>
              <a:rPr lang="en-US" dirty="0" smtClean="0">
                <a:solidFill>
                  <a:srgbClr val="FFC000"/>
                </a:solidFill>
                <a:sym typeface="Wingdings" pitchFamily="2" charset="2"/>
              </a:rPr>
              <a:t></a:t>
            </a:r>
            <a:r>
              <a:rPr lang="en-US" dirty="0" smtClean="0">
                <a:solidFill>
                  <a:srgbClr val="000099"/>
                </a:solidFill>
                <a:sym typeface="Wingdings" pitchFamily="2" charset="2"/>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DanhSachBang</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sẽ</a:t>
            </a:r>
            <a:r>
              <a:rPr lang="en-US" dirty="0" smtClean="0">
                <a:solidFill>
                  <a:srgbClr val="000099"/>
                </a:solidFill>
              </a:rPr>
              <a:t> </a:t>
            </a:r>
            <a:r>
              <a:rPr lang="en-US" dirty="0" err="1" smtClean="0">
                <a:solidFill>
                  <a:srgbClr val="000099"/>
                </a:solidFill>
              </a:rPr>
              <a:t>được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ds_rapPhimDichVu</a:t>
            </a:r>
            <a:r>
              <a:rPr lang="en-US" dirty="0" smtClean="0">
                <a:solidFill>
                  <a:srgbClr val="000099"/>
                </a:solidFill>
              </a:rPr>
              <a:t>!!!</a:t>
            </a:r>
            <a:endParaRPr lang="en-US" dirty="0" smtClean="0">
              <a:solidFill>
                <a:srgbClr val="FF0000"/>
              </a:solidFill>
            </a:endParaRPr>
          </a:p>
          <a:p>
            <a:pPr>
              <a:buNone/>
            </a:pPr>
            <a:endParaRPr lang="en-US" dirty="0">
              <a:solidFill>
                <a:srgbClr val="000099"/>
              </a:solidFill>
            </a:endParaRPr>
          </a:p>
        </p:txBody>
      </p:sp>
    </p:spTree>
    <p:extLst>
      <p:ext uri="{BB962C8B-B14F-4D97-AF65-F5344CB8AC3E}">
        <p14:creationId xmlns:p14="http://schemas.microsoft.com/office/powerpoint/2010/main" val="331889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3" name="Content Placeholder 2"/>
          <p:cNvSpPr>
            <a:spLocks noGrp="1"/>
          </p:cNvSpPr>
          <p:nvPr>
            <p:ph idx="1"/>
          </p:nvPr>
        </p:nvSpPr>
        <p:spPr>
          <a:xfrm>
            <a:off x="457200" y="1076325"/>
            <a:ext cx="8229600" cy="5248275"/>
          </a:xfrm>
        </p:spPr>
        <p:txBody>
          <a:bodyPr/>
          <a:lstStyle/>
          <a:p>
            <a:r>
              <a:rPr lang="en-US" dirty="0" err="1" smtClean="0"/>
              <a:t>Tập</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mệnh</a:t>
            </a:r>
            <a:r>
              <a:rPr lang="en-US" dirty="0" smtClean="0"/>
              <a:t> </a:t>
            </a:r>
            <a:r>
              <a:rPr lang="en-US" dirty="0" err="1" smtClean="0"/>
              <a:t>đề</a:t>
            </a:r>
            <a:r>
              <a:rPr lang="en-US" dirty="0" smtClean="0"/>
              <a:t> under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trong</a:t>
            </a:r>
            <a:r>
              <a:rPr lang="en-US" dirty="0" smtClean="0"/>
              <a:t> </a:t>
            </a:r>
            <a:r>
              <a:rPr lang="en-US" dirty="0" err="1" smtClean="0"/>
              <a:t>csdl</a:t>
            </a:r>
            <a:r>
              <a:rPr lang="en-US" dirty="0" smtClean="0"/>
              <a:t>, </a:t>
            </a:r>
            <a:r>
              <a:rPr lang="en-US" dirty="0" err="1" smtClean="0"/>
              <a:t>khi</a:t>
            </a:r>
            <a:r>
              <a:rPr lang="en-US" dirty="0" smtClean="0"/>
              <a:t> </a:t>
            </a:r>
            <a:r>
              <a:rPr lang="en-US" dirty="0" err="1" smtClean="0"/>
              <a:t>đó</a:t>
            </a:r>
            <a:r>
              <a:rPr lang="en-US" dirty="0" smtClean="0"/>
              <a:t> </a:t>
            </a:r>
            <a:r>
              <a:rPr lang="en-US" dirty="0" err="1" smtClean="0"/>
              <a:t>csdl</a:t>
            </a:r>
            <a:r>
              <a:rPr lang="en-US" dirty="0" smtClean="0"/>
              <a:t> </a:t>
            </a:r>
            <a:r>
              <a:rPr lang="en-US" dirty="0" err="1" smtClean="0"/>
              <a:t>sẽ</a:t>
            </a:r>
            <a:r>
              <a:rPr lang="en-US" dirty="0" smtClean="0"/>
              <a:t> </a:t>
            </a:r>
            <a:r>
              <a:rPr lang="en-US" dirty="0" err="1" smtClean="0"/>
              <a:t>tạo</a:t>
            </a:r>
            <a:r>
              <a:rPr lang="en-US" dirty="0" smtClean="0"/>
              <a:t> 1 </a:t>
            </a:r>
            <a:r>
              <a:rPr lang="en-US" dirty="0" err="1" smtClean="0"/>
              <a:t>cây</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cấp</a:t>
            </a:r>
            <a:r>
              <a:rPr lang="en-US" dirty="0" smtClean="0"/>
              <a:t> </a:t>
            </a:r>
            <a:r>
              <a:rPr lang="en-US" dirty="0" err="1" smtClean="0"/>
              <a:t>bậc</a:t>
            </a:r>
            <a:r>
              <a:rPr lang="en-US" dirty="0" smtClean="0"/>
              <a:t> </a:t>
            </a:r>
            <a:r>
              <a:rPr lang="en-US" dirty="0" err="1" smtClean="0"/>
              <a:t>với</a:t>
            </a:r>
            <a:r>
              <a:rPr lang="en-US" dirty="0" smtClean="0"/>
              <a:t> </a:t>
            </a:r>
            <a:r>
              <a:rPr lang="en-US" dirty="0" err="1" smtClean="0"/>
              <a:t>nhau</a:t>
            </a:r>
            <a:r>
              <a:rPr lang="en-US" dirty="0" smtClean="0"/>
              <a:t>.</a:t>
            </a:r>
          </a:p>
          <a:p>
            <a:r>
              <a:rPr lang="en-US" dirty="0" err="1" smtClean="0"/>
              <a:t>Miền</a:t>
            </a:r>
            <a:r>
              <a:rPr lang="en-US" dirty="0" smtClean="0"/>
              <a:t> </a:t>
            </a:r>
            <a:r>
              <a:rPr lang="en-US" dirty="0" err="1" smtClean="0"/>
              <a:t>kiểu</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csdl</a:t>
            </a:r>
            <a:r>
              <a:rPr lang="en-US" dirty="0" smtClean="0"/>
              <a:t> </a:t>
            </a:r>
            <a:r>
              <a:rPr lang="en-US" dirty="0" smtClean="0">
                <a:sym typeface="Wingdings" pitchFamily="2" charset="2"/>
              </a:rPr>
              <a:t> </a:t>
            </a:r>
            <a:r>
              <a:rPr lang="en-US" dirty="0" err="1" smtClean="0">
                <a:sym typeface="Wingdings" pitchFamily="2" charset="2"/>
              </a:rPr>
              <a:t>dễ</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thi</a:t>
            </a:r>
            <a:r>
              <a:rPr lang="en-US" dirty="0" smtClean="0">
                <a:sym typeface="Wingdings" pitchFamily="2" charset="2"/>
              </a:rPr>
              <a:t> </a:t>
            </a:r>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vấn</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tượng</a:t>
            </a:r>
            <a:r>
              <a:rPr lang="en-US" dirty="0" smtClean="0">
                <a:sym typeface="Wingdings" pitchFamily="2" charset="2"/>
              </a:rPr>
              <a:t> </a:t>
            </a:r>
            <a:r>
              <a:rPr lang="en-US" dirty="0" err="1" smtClean="0">
                <a:sym typeface="Wingdings" pitchFamily="2" charset="2"/>
              </a:rPr>
              <a:t>cùng</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ở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khác</a:t>
            </a:r>
            <a:r>
              <a:rPr lang="en-US" dirty="0" smtClean="0">
                <a:sym typeface="Wingdings" pitchFamily="2" charset="2"/>
              </a:rPr>
              <a:t> </a:t>
            </a:r>
            <a:r>
              <a:rPr lang="en-US" dirty="0" err="1" smtClean="0">
                <a:sym typeface="Wingdings" pitchFamily="2" charset="2"/>
              </a:rPr>
              <a:t>bảng</a:t>
            </a:r>
            <a:r>
              <a:rPr lang="en-US" dirty="0" smtClean="0"/>
              <a:t>.</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Tree>
    <p:extLst>
      <p:ext uri="{BB962C8B-B14F-4D97-AF65-F5344CB8AC3E}">
        <p14:creationId xmlns:p14="http://schemas.microsoft.com/office/powerpoint/2010/main" val="2399222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5" y="3893294"/>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622553" y="3893294"/>
            <a:ext cx="1531315"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642466" y="2448403"/>
            <a:ext cx="1419962"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181055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xit" presetSubtype="0" accel="100000" fill="hold" nodeType="clickEffect">
                                  <p:stCondLst>
                                    <p:cond delay="0"/>
                                  </p:stCondLst>
                                  <p:childTnLst>
                                    <p:anim calcmode="lin" valueType="num">
                                      <p:cBhvr>
                                        <p:cTn id="6" dur="500"/>
                                        <p:tgtEl>
                                          <p:spTgt spid="14336"/>
                                        </p:tgtEl>
                                        <p:attrNameLst>
                                          <p:attrName>ppt_w</p:attrName>
                                        </p:attrNameLst>
                                      </p:cBhvr>
                                      <p:tavLst>
                                        <p:tav tm="0">
                                          <p:val>
                                            <p:strVal val="ppt_w"/>
                                          </p:val>
                                        </p:tav>
                                        <p:tav tm="100000">
                                          <p:val>
                                            <p:fltVal val="0"/>
                                          </p:val>
                                        </p:tav>
                                      </p:tavLst>
                                    </p:anim>
                                    <p:anim calcmode="lin" valueType="num">
                                      <p:cBhvr>
                                        <p:cTn id="7" dur="500"/>
                                        <p:tgtEl>
                                          <p:spTgt spid="14336"/>
                                        </p:tgtEl>
                                        <p:attrNameLst>
                                          <p:attrName>ppt_h</p:attrName>
                                        </p:attrNameLst>
                                      </p:cBhvr>
                                      <p:tavLst>
                                        <p:tav tm="0">
                                          <p:val>
                                            <p:strVal val="ppt_h"/>
                                          </p:val>
                                        </p:tav>
                                        <p:tav tm="100000">
                                          <p:val>
                                            <p:fltVal val="0"/>
                                          </p:val>
                                        </p:tav>
                                      </p:tavLst>
                                    </p:anim>
                                    <p:anim calcmode="lin" valueType="num">
                                      <p:cBhvr>
                                        <p:cTn id="8" dur="500"/>
                                        <p:tgtEl>
                                          <p:spTgt spid="14336"/>
                                        </p:tgtEl>
                                        <p:attrNameLst>
                                          <p:attrName>style.rotation</p:attrName>
                                        </p:attrNameLst>
                                      </p:cBhvr>
                                      <p:tavLst>
                                        <p:tav tm="0">
                                          <p:val>
                                            <p:fltVal val="0"/>
                                          </p:val>
                                        </p:tav>
                                        <p:tav tm="100000">
                                          <p:val>
                                            <p:fltVal val="360"/>
                                          </p:val>
                                        </p:tav>
                                      </p:tavLst>
                                    </p:anim>
                                    <p:animEffect transition="out" filter="fade">
                                      <p:cBhvr>
                                        <p:cTn id="9" dur="500"/>
                                        <p:tgtEl>
                                          <p:spTgt spid="14336"/>
                                        </p:tgtEl>
                                      </p:cBhvr>
                                    </p:animEffect>
                                    <p:set>
                                      <p:cBhvr>
                                        <p:cTn id="10" dur="1" fill="hold">
                                          <p:stCondLst>
                                            <p:cond delay="499"/>
                                          </p:stCondLst>
                                        </p:cTn>
                                        <p:tgtEl>
                                          <p:spTgt spid="14336"/>
                                        </p:tgtEl>
                                        <p:attrNameLst>
                                          <p:attrName>style.visibility</p:attrName>
                                        </p:attrNameLst>
                                      </p:cBhvr>
                                      <p:to>
                                        <p:strVal val="hidden"/>
                                      </p:to>
                                    </p:set>
                                  </p:childTnLst>
                                </p:cTn>
                              </p:par>
                              <p:par>
                                <p:cTn id="11" presetID="49" presetClass="exit" presetSubtype="0" accel="100000" fill="hold" nodeType="withEffect">
                                  <p:stCondLst>
                                    <p:cond delay="0"/>
                                  </p:stCondLst>
                                  <p:childTnLst>
                                    <p:anim calcmode="lin" valueType="num">
                                      <p:cBhvr>
                                        <p:cTn id="12" dur="500"/>
                                        <p:tgtEl>
                                          <p:spTgt spid="19"/>
                                        </p:tgtEl>
                                        <p:attrNameLst>
                                          <p:attrName>ppt_w</p:attrName>
                                        </p:attrNameLst>
                                      </p:cBhvr>
                                      <p:tavLst>
                                        <p:tav tm="0">
                                          <p:val>
                                            <p:strVal val="ppt_w"/>
                                          </p:val>
                                        </p:tav>
                                        <p:tav tm="100000">
                                          <p:val>
                                            <p:fltVal val="0"/>
                                          </p:val>
                                        </p:tav>
                                      </p:tavLst>
                                    </p:anim>
                                    <p:anim calcmode="lin" valueType="num">
                                      <p:cBhvr>
                                        <p:cTn id="13" dur="500"/>
                                        <p:tgtEl>
                                          <p:spTgt spid="19"/>
                                        </p:tgtEl>
                                        <p:attrNameLst>
                                          <p:attrName>ppt_h</p:attrName>
                                        </p:attrNameLst>
                                      </p:cBhvr>
                                      <p:tavLst>
                                        <p:tav tm="0">
                                          <p:val>
                                            <p:strVal val="ppt_h"/>
                                          </p:val>
                                        </p:tav>
                                        <p:tav tm="100000">
                                          <p:val>
                                            <p:fltVal val="0"/>
                                          </p:val>
                                        </p:tav>
                                      </p:tavLst>
                                    </p:anim>
                                    <p:anim calcmode="lin" valueType="num">
                                      <p:cBhvr>
                                        <p:cTn id="14" dur="500"/>
                                        <p:tgtEl>
                                          <p:spTgt spid="19"/>
                                        </p:tgtEl>
                                        <p:attrNameLst>
                                          <p:attrName>style.rotation</p:attrName>
                                        </p:attrNameLst>
                                      </p:cBhvr>
                                      <p:tavLst>
                                        <p:tav tm="0">
                                          <p:val>
                                            <p:fltVal val="0"/>
                                          </p:val>
                                        </p:tav>
                                        <p:tav tm="100000">
                                          <p:val>
                                            <p:fltVal val="360"/>
                                          </p:val>
                                        </p:tav>
                                      </p:tavLst>
                                    </p:anim>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49" presetClass="exit" presetSubtype="0" accel="100000" fill="hold" nodeType="withEffect">
                                  <p:stCondLst>
                                    <p:cond delay="0"/>
                                  </p:stCondLst>
                                  <p:childTnLst>
                                    <p:anim calcmode="lin" valueType="num">
                                      <p:cBhvr>
                                        <p:cTn id="18" dur="500"/>
                                        <p:tgtEl>
                                          <p:spTgt spid="20"/>
                                        </p:tgtEl>
                                        <p:attrNameLst>
                                          <p:attrName>ppt_w</p:attrName>
                                        </p:attrNameLst>
                                      </p:cBhvr>
                                      <p:tavLst>
                                        <p:tav tm="0">
                                          <p:val>
                                            <p:strVal val="ppt_w"/>
                                          </p:val>
                                        </p:tav>
                                        <p:tav tm="100000">
                                          <p:val>
                                            <p:fltVal val="0"/>
                                          </p:val>
                                        </p:tav>
                                      </p:tavLst>
                                    </p:anim>
                                    <p:anim calcmode="lin" valueType="num">
                                      <p:cBhvr>
                                        <p:cTn id="19" dur="500"/>
                                        <p:tgtEl>
                                          <p:spTgt spid="20"/>
                                        </p:tgtEl>
                                        <p:attrNameLst>
                                          <p:attrName>ppt_h</p:attrName>
                                        </p:attrNameLst>
                                      </p:cBhvr>
                                      <p:tavLst>
                                        <p:tav tm="0">
                                          <p:val>
                                            <p:strVal val="ppt_h"/>
                                          </p:val>
                                        </p:tav>
                                        <p:tav tm="100000">
                                          <p:val>
                                            <p:fltVal val="0"/>
                                          </p:val>
                                        </p:tav>
                                      </p:tavLst>
                                    </p:anim>
                                    <p:anim calcmode="lin" valueType="num">
                                      <p:cBhvr>
                                        <p:cTn id="20" dur="500"/>
                                        <p:tgtEl>
                                          <p:spTgt spid="20"/>
                                        </p:tgtEl>
                                        <p:attrNameLst>
                                          <p:attrName>style.rotation</p:attrName>
                                        </p:attrNameLst>
                                      </p:cBhvr>
                                      <p:tavLst>
                                        <p:tav tm="0">
                                          <p:val>
                                            <p:fltVal val="0"/>
                                          </p:val>
                                        </p:tav>
                                        <p:tav tm="100000">
                                          <p:val>
                                            <p:fltVal val="360"/>
                                          </p:val>
                                        </p:tav>
                                      </p:tavLst>
                                    </p:anim>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49" presetClass="exit" presetSubtype="0" accel="100000" fill="hold" nodeType="withEffect">
                                  <p:stCondLst>
                                    <p:cond delay="0"/>
                                  </p:stCondLst>
                                  <p:childTnLst>
                                    <p:anim calcmode="lin" valueType="num">
                                      <p:cBhvr>
                                        <p:cTn id="24" dur="500"/>
                                        <p:tgtEl>
                                          <p:spTgt spid="21"/>
                                        </p:tgtEl>
                                        <p:attrNameLst>
                                          <p:attrName>ppt_w</p:attrName>
                                        </p:attrNameLst>
                                      </p:cBhvr>
                                      <p:tavLst>
                                        <p:tav tm="0">
                                          <p:val>
                                            <p:strVal val="ppt_w"/>
                                          </p:val>
                                        </p:tav>
                                        <p:tav tm="100000">
                                          <p:val>
                                            <p:fltVal val="0"/>
                                          </p:val>
                                        </p:tav>
                                      </p:tavLst>
                                    </p:anim>
                                    <p:anim calcmode="lin" valueType="num">
                                      <p:cBhvr>
                                        <p:cTn id="25" dur="500"/>
                                        <p:tgtEl>
                                          <p:spTgt spid="21"/>
                                        </p:tgtEl>
                                        <p:attrNameLst>
                                          <p:attrName>ppt_h</p:attrName>
                                        </p:attrNameLst>
                                      </p:cBhvr>
                                      <p:tavLst>
                                        <p:tav tm="0">
                                          <p:val>
                                            <p:strVal val="ppt_h"/>
                                          </p:val>
                                        </p:tav>
                                        <p:tav tm="100000">
                                          <p:val>
                                            <p:fltVal val="0"/>
                                          </p:val>
                                        </p:tav>
                                      </p:tavLst>
                                    </p:anim>
                                    <p:anim calcmode="lin" valueType="num">
                                      <p:cBhvr>
                                        <p:cTn id="26" dur="500"/>
                                        <p:tgtEl>
                                          <p:spTgt spid="21"/>
                                        </p:tgtEl>
                                        <p:attrNameLst>
                                          <p:attrName>style.rotation</p:attrName>
                                        </p:attrNameLst>
                                      </p:cBhvr>
                                      <p:tavLst>
                                        <p:tav tm="0">
                                          <p:val>
                                            <p:fltVal val="0"/>
                                          </p:val>
                                        </p:tav>
                                        <p:tav tm="100000">
                                          <p:val>
                                            <p:fltVal val="360"/>
                                          </p:val>
                                        </p:tav>
                                      </p:tavLst>
                                    </p:anim>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49" presetClass="exit" presetSubtype="0" accel="100000" fill="hold" nodeType="withEffect">
                                  <p:stCondLst>
                                    <p:cond delay="0"/>
                                  </p:stCondLst>
                                  <p:childTnLst>
                                    <p:anim calcmode="lin" valueType="num">
                                      <p:cBhvr>
                                        <p:cTn id="30" dur="500"/>
                                        <p:tgtEl>
                                          <p:spTgt spid="22"/>
                                        </p:tgtEl>
                                        <p:attrNameLst>
                                          <p:attrName>ppt_w</p:attrName>
                                        </p:attrNameLst>
                                      </p:cBhvr>
                                      <p:tavLst>
                                        <p:tav tm="0">
                                          <p:val>
                                            <p:strVal val="ppt_w"/>
                                          </p:val>
                                        </p:tav>
                                        <p:tav tm="100000">
                                          <p:val>
                                            <p:fltVal val="0"/>
                                          </p:val>
                                        </p:tav>
                                      </p:tavLst>
                                    </p:anim>
                                    <p:anim calcmode="lin" valueType="num">
                                      <p:cBhvr>
                                        <p:cTn id="31" dur="500"/>
                                        <p:tgtEl>
                                          <p:spTgt spid="22"/>
                                        </p:tgtEl>
                                        <p:attrNameLst>
                                          <p:attrName>ppt_h</p:attrName>
                                        </p:attrNameLst>
                                      </p:cBhvr>
                                      <p:tavLst>
                                        <p:tav tm="0">
                                          <p:val>
                                            <p:strVal val="ppt_h"/>
                                          </p:val>
                                        </p:tav>
                                        <p:tav tm="100000">
                                          <p:val>
                                            <p:fltVal val="0"/>
                                          </p:val>
                                        </p:tav>
                                      </p:tavLst>
                                    </p:anim>
                                    <p:anim calcmode="lin" valueType="num">
                                      <p:cBhvr>
                                        <p:cTn id="32" dur="500"/>
                                        <p:tgtEl>
                                          <p:spTgt spid="22"/>
                                        </p:tgtEl>
                                        <p:attrNameLst>
                                          <p:attrName>style.rotation</p:attrName>
                                        </p:attrNameLst>
                                      </p:cBhvr>
                                      <p:tavLst>
                                        <p:tav tm="0">
                                          <p:val>
                                            <p:fltVal val="0"/>
                                          </p:val>
                                        </p:tav>
                                        <p:tav tm="100000">
                                          <p:val>
                                            <p:fltVal val="360"/>
                                          </p:val>
                                        </p:tav>
                                      </p:tavLst>
                                    </p:anim>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49" presetClass="exit" presetSubtype="0" accel="100000" fill="hold" nodeType="withEffect">
                                  <p:stCondLst>
                                    <p:cond delay="0"/>
                                  </p:stCondLst>
                                  <p:childTnLst>
                                    <p:anim calcmode="lin" valueType="num">
                                      <p:cBhvr>
                                        <p:cTn id="36" dur="500"/>
                                        <p:tgtEl>
                                          <p:spTgt spid="25"/>
                                        </p:tgtEl>
                                        <p:attrNameLst>
                                          <p:attrName>ppt_w</p:attrName>
                                        </p:attrNameLst>
                                      </p:cBhvr>
                                      <p:tavLst>
                                        <p:tav tm="0">
                                          <p:val>
                                            <p:strVal val="ppt_w"/>
                                          </p:val>
                                        </p:tav>
                                        <p:tav tm="100000">
                                          <p:val>
                                            <p:fltVal val="0"/>
                                          </p:val>
                                        </p:tav>
                                      </p:tavLst>
                                    </p:anim>
                                    <p:anim calcmode="lin" valueType="num">
                                      <p:cBhvr>
                                        <p:cTn id="37" dur="500"/>
                                        <p:tgtEl>
                                          <p:spTgt spid="25"/>
                                        </p:tgtEl>
                                        <p:attrNameLst>
                                          <p:attrName>ppt_h</p:attrName>
                                        </p:attrNameLst>
                                      </p:cBhvr>
                                      <p:tavLst>
                                        <p:tav tm="0">
                                          <p:val>
                                            <p:strVal val="ppt_h"/>
                                          </p:val>
                                        </p:tav>
                                        <p:tav tm="100000">
                                          <p:val>
                                            <p:fltVal val="0"/>
                                          </p:val>
                                        </p:tav>
                                      </p:tavLst>
                                    </p:anim>
                                    <p:anim calcmode="lin" valueType="num">
                                      <p:cBhvr>
                                        <p:cTn id="38" dur="500"/>
                                        <p:tgtEl>
                                          <p:spTgt spid="25"/>
                                        </p:tgtEl>
                                        <p:attrNameLst>
                                          <p:attrName>style.rotation</p:attrName>
                                        </p:attrNameLst>
                                      </p:cBhvr>
                                      <p:tavLst>
                                        <p:tav tm="0">
                                          <p:val>
                                            <p:fltVal val="0"/>
                                          </p:val>
                                        </p:tav>
                                        <p:tav tm="100000">
                                          <p:val>
                                            <p:fltVal val="360"/>
                                          </p:val>
                                        </p:tav>
                                      </p:tavLst>
                                    </p:anim>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20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4877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p14="http://schemas.microsoft.com/office/powerpoint/2010/main" val="766010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Tree>
    <p:extLst>
      <p:ext uri="{BB962C8B-B14F-4D97-AF65-F5344CB8AC3E}">
        <p14:creationId xmlns:p14="http://schemas.microsoft.com/office/powerpoint/2010/main" val="366543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Tree>
    <p:extLst>
      <p:ext uri="{BB962C8B-B14F-4D97-AF65-F5344CB8AC3E}">
        <p14:creationId xmlns:p14="http://schemas.microsoft.com/office/powerpoint/2010/main" val="12803022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831160" y="2265656"/>
            <a:ext cx="1548494" cy="1950560"/>
            <a:chOff x="4891735" y="2718238"/>
            <a:chExt cx="1548494" cy="195056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133600"/>
            <a:ext cx="3036409" cy="2086069"/>
            <a:chOff x="5901887" y="344558"/>
            <a:chExt cx="3292137" cy="210576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Tree>
    <p:extLst>
      <p:ext uri="{BB962C8B-B14F-4D97-AF65-F5344CB8AC3E}">
        <p14:creationId xmlns:p14="http://schemas.microsoft.com/office/powerpoint/2010/main" val="27161796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1828800"/>
            <a:ext cx="2008282" cy="1934545"/>
            <a:chOff x="571500" y="381000"/>
            <a:chExt cx="1696500" cy="200399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683756" y="1948749"/>
            <a:ext cx="1441359" cy="1731046"/>
            <a:chOff x="3276600" y="2236566"/>
            <a:chExt cx="2051020" cy="246323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694261" y="2122528"/>
            <a:ext cx="1245164" cy="1640817"/>
            <a:chOff x="4891735" y="2718238"/>
            <a:chExt cx="1548494" cy="2040531"/>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6140721" y="2013563"/>
            <a:ext cx="3036409" cy="1749782"/>
            <a:chOff x="5901887" y="344558"/>
            <a:chExt cx="4094124" cy="2196580"/>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Tree>
    <p:extLst>
      <p:ext uri="{BB962C8B-B14F-4D97-AF65-F5344CB8AC3E}">
        <p14:creationId xmlns:p14="http://schemas.microsoft.com/office/powerpoint/2010/main" val="32692920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24000"/>
            <a:ext cx="8686800" cy="1257300"/>
          </a:xfrm>
        </p:spPr>
        <p:txBody>
          <a:bodyPr>
            <a:normAutofit/>
          </a:bodyPr>
          <a:lstStyle/>
          <a:p>
            <a:r>
              <a:rPr lang="en-US" b="1" dirty="0" smtClean="0">
                <a:solidFill>
                  <a:schemeClr val="tx2"/>
                </a:solidFill>
                <a:latin typeface="Arial" pitchFamily="34" charset="0"/>
                <a:cs typeface="Arial" pitchFamily="34" charset="0"/>
              </a:rPr>
              <a:t>Probe </a:t>
            </a:r>
            <a:r>
              <a:rPr lang="en-US" dirty="0" smtClean="0">
                <a:solidFill>
                  <a:schemeClr val="tx2"/>
                </a:solidFill>
                <a:latin typeface="Arial" pitchFamily="34" charset="0"/>
                <a:cs typeface="Arial" pitchFamily="34" charset="0"/>
              </a:rPr>
              <a:t>(</a:t>
            </a:r>
            <a:r>
              <a:rPr lang="en-US" b="1" u="sng" dirty="0" err="1" smtClean="0">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time: timestamp, latitude: </a:t>
            </a:r>
            <a:r>
              <a:rPr lang="en-US" b="1" u="sng" dirty="0" smtClean="0">
                <a:solidFill>
                  <a:schemeClr val="tx2"/>
                </a:solidFill>
                <a:latin typeface="Arial" pitchFamily="34" charset="0"/>
                <a:cs typeface="Arial" pitchFamily="34" charset="0"/>
              </a:rPr>
              <a:t>real, longitude</a:t>
            </a:r>
            <a:r>
              <a:rPr lang="en-US" b="1" u="sng" dirty="0">
                <a:solidFill>
                  <a:schemeClr val="tx2"/>
                </a:solidFill>
                <a:latin typeface="Arial" pitchFamily="34" charset="0"/>
                <a:cs typeface="Arial" pitchFamily="34" charset="0"/>
              </a:rPr>
              <a:t>: rea</a:t>
            </a:r>
            <a:r>
              <a:rPr lang="en-US" u="sng" dirty="0">
                <a:solidFill>
                  <a:schemeClr val="tx2"/>
                </a:solidFill>
                <a:latin typeface="Arial" pitchFamily="34" charset="0"/>
                <a:cs typeface="Arial" pitchFamily="34" charset="0"/>
              </a:rPr>
              <a:t>l</a:t>
            </a:r>
            <a:r>
              <a:rPr lang="en-US" dirty="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 camera</a:t>
            </a:r>
            <a:r>
              <a:rPr lang="en-US" dirty="0">
                <a:solidFill>
                  <a:schemeClr val="tx2"/>
                </a:solidFill>
                <a:latin typeface="Arial" pitchFamily="34" charset="0"/>
                <a:cs typeface="Arial" pitchFamily="34" charset="0"/>
              </a:rPr>
              <a:t>: string, video: BLOB</a:t>
            </a:r>
            <a:r>
              <a:rPr lang="en-US" dirty="0" smtClean="0">
                <a:solidFill>
                  <a:schemeClr val="tx2"/>
                </a:solidFill>
                <a:latin typeface="Arial" pitchFamily="34" charset="0"/>
                <a:cs typeface="Arial" pitchFamily="34" charset="0"/>
              </a:rPr>
              <a:t>)</a:t>
            </a:r>
          </a:p>
        </p:txBody>
      </p:sp>
      <p:sp>
        <p:nvSpPr>
          <p:cNvPr id="4" name="Content Placeholder 2"/>
          <p:cNvSpPr txBox="1">
            <a:spLocks/>
          </p:cNvSpPr>
          <p:nvPr/>
        </p:nvSpPr>
        <p:spPr>
          <a:xfrm>
            <a:off x="609600" y="2891985"/>
            <a:ext cx="7772400" cy="1381539"/>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800" b="1" dirty="0" err="1" smtClean="0">
                <a:solidFill>
                  <a:schemeClr val="tx2"/>
                </a:solidFill>
                <a:latin typeface="Arial" pitchFamily="34" charset="0"/>
                <a:cs typeface="Arial" pitchFamily="34" charset="0"/>
              </a:rPr>
              <a:t>Phụ</a:t>
            </a:r>
            <a:r>
              <a:rPr lang="en-US" sz="2800" b="1" dirty="0" smtClean="0">
                <a:solidFill>
                  <a:schemeClr val="tx2"/>
                </a:solidFill>
                <a:latin typeface="Arial" pitchFamily="34" charset="0"/>
                <a:cs typeface="Arial" pitchFamily="34" charset="0"/>
              </a:rPr>
              <a:t> </a:t>
            </a:r>
            <a:r>
              <a:rPr lang="en-US" sz="2800" b="1" dirty="0" err="1" smtClean="0">
                <a:solidFill>
                  <a:schemeClr val="tx2"/>
                </a:solidFill>
                <a:latin typeface="Arial" pitchFamily="34" charset="0"/>
                <a:cs typeface="Arial" pitchFamily="34" charset="0"/>
              </a:rPr>
              <a:t>thuộc</a:t>
            </a:r>
            <a:r>
              <a:rPr lang="en-US" sz="2800" b="1" dirty="0" smtClean="0">
                <a:solidFill>
                  <a:schemeClr val="tx2"/>
                </a:solidFill>
                <a:latin typeface="Arial" pitchFamily="34" charset="0"/>
                <a:cs typeface="Arial" pitchFamily="34" charset="0"/>
              </a:rPr>
              <a:t> </a:t>
            </a:r>
            <a:r>
              <a:rPr lang="en-US" sz="2800" b="1" dirty="0" err="1" smtClean="0">
                <a:solidFill>
                  <a:schemeClr val="tx2"/>
                </a:solidFill>
                <a:latin typeface="Arial" pitchFamily="34" charset="0"/>
                <a:cs typeface="Arial" pitchFamily="34" charset="0"/>
              </a:rPr>
              <a:t>hàm</a:t>
            </a:r>
            <a:endParaRPr lang="en-US" sz="2800" b="1" dirty="0" smtClean="0">
              <a:solidFill>
                <a:schemeClr val="tx2"/>
              </a:solidFill>
              <a:latin typeface="Arial" pitchFamily="34" charset="0"/>
              <a:cs typeface="Arial" pitchFamily="34" charset="0"/>
            </a:endParaRPr>
          </a:p>
          <a:p>
            <a:r>
              <a:rPr lang="en-US" sz="2800" b="1" dirty="0" smtClean="0">
                <a:solidFill>
                  <a:schemeClr val="tx2"/>
                </a:solidFill>
                <a:latin typeface="Arial" pitchFamily="34" charset="0"/>
                <a:cs typeface="Arial" pitchFamily="34" charset="0"/>
              </a:rPr>
              <a:t>PTLN </a:t>
            </a:r>
            <a:r>
              <a:rPr lang="en-US" sz="2800" b="1" dirty="0">
                <a:solidFill>
                  <a:schemeClr val="tx2"/>
                </a:solidFill>
                <a:latin typeface="Arial" pitchFamily="34" charset="0"/>
                <a:cs typeface="Arial" pitchFamily="34" charset="0"/>
                <a:sym typeface="Wingdings"/>
              </a:rPr>
              <a:t></a:t>
            </a:r>
            <a:r>
              <a:rPr lang="en-US" sz="2800" b="1" dirty="0">
                <a:solidFill>
                  <a:schemeClr val="tx2"/>
                </a:solidFill>
                <a:latin typeface="Arial" pitchFamily="34" charset="0"/>
                <a:cs typeface="Arial" pitchFamily="34" charset="0"/>
              </a:rPr>
              <a:t> CV</a:t>
            </a:r>
          </a:p>
          <a:p>
            <a:r>
              <a:rPr lang="en-US" sz="2800" b="1" dirty="0">
                <a:solidFill>
                  <a:schemeClr val="tx2"/>
                </a:solidFill>
                <a:latin typeface="Arial" pitchFamily="34" charset="0"/>
                <a:cs typeface="Arial" pitchFamily="34" charset="0"/>
              </a:rPr>
              <a:t>P </a:t>
            </a:r>
            <a:r>
              <a:rPr lang="en-US" sz="2800" b="1" dirty="0">
                <a:solidFill>
                  <a:schemeClr val="tx2"/>
                </a:solidFill>
                <a:latin typeface="Arial" pitchFamily="34" charset="0"/>
                <a:cs typeface="Arial" pitchFamily="34" charset="0"/>
                <a:sym typeface="Wingdings"/>
              </a:rPr>
              <a:t></a:t>
            </a:r>
            <a:r>
              <a:rPr lang="en-US" sz="2800" b="1" dirty="0">
                <a:solidFill>
                  <a:schemeClr val="tx2"/>
                </a:solidFill>
                <a:latin typeface="Arial" pitchFamily="34" charset="0"/>
                <a:cs typeface="Arial" pitchFamily="34" charset="0"/>
              </a:rPr>
              <a:t> </a:t>
            </a:r>
            <a:r>
              <a:rPr lang="en-US" sz="2800" b="1" dirty="0" smtClean="0">
                <a:solidFill>
                  <a:schemeClr val="tx2"/>
                </a:solidFill>
                <a:latin typeface="Arial" pitchFamily="34" charset="0"/>
                <a:cs typeface="Arial" pitchFamily="34" charset="0"/>
              </a:rPr>
              <a:t>CV</a:t>
            </a:r>
            <a:endParaRPr lang="en-US" sz="2800" b="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8475895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3074146"/>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probe 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1:10pm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1:15pm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7" name="TextBox 6"/>
          <p:cNvSpPr txBox="1"/>
          <p:nvPr/>
        </p:nvSpPr>
        <p:spPr>
          <a:xfrm>
            <a:off x="609600" y="3991860"/>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09600" y="4763798"/>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1661823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355013" cy="1828800"/>
          </a:xfrm>
        </p:spPr>
        <p:txBody>
          <a:bodyPr/>
          <a:lstStyle/>
          <a:p>
            <a:r>
              <a:rPr lang="en-US" b="1" dirty="0" err="1">
                <a:solidFill>
                  <a:schemeClr val="tx2"/>
                </a:solidFill>
                <a:latin typeface="Arial" pitchFamily="34" charset="0"/>
                <a:cs typeface="Arial" pitchFamily="34" charset="0"/>
              </a:rPr>
              <a:t>Probes_AllInfo</a:t>
            </a:r>
            <a:r>
              <a:rPr lang="en-US" b="1" dirty="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a:t>
            </a:r>
            <a:r>
              <a:rPr lang="en-US" b="1" u="sng" dirty="0" err="1">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a:t>
            </a:r>
            <a:r>
              <a:rPr lang="en-US" b="1" u="sng" dirty="0" err="1">
                <a:solidFill>
                  <a:schemeClr val="tx2"/>
                </a:solidFill>
                <a:latin typeface="Arial" pitchFamily="34" charset="0"/>
                <a:cs typeface="Arial" pitchFamily="34" charset="0"/>
              </a:rPr>
              <a:t>locseq</a:t>
            </a:r>
            <a:r>
              <a:rPr lang="en-US" b="1" u="sng" dirty="0">
                <a:solidFill>
                  <a:schemeClr val="tx2"/>
                </a:solidFill>
                <a:latin typeface="Arial" pitchFamily="34" charset="0"/>
                <a:cs typeface="Arial" pitchFamily="34" charset="0"/>
              </a:rPr>
              <a:t>: </a:t>
            </a:r>
            <a:r>
              <a:rPr lang="en-US" b="1" u="sng" dirty="0" err="1">
                <a:solidFill>
                  <a:schemeClr val="tx2"/>
                </a:solidFill>
                <a:latin typeface="Arial" pitchFamily="34" charset="0"/>
                <a:cs typeface="Arial" pitchFamily="34" charset="0"/>
              </a:rPr>
              <a:t>location_seq</a:t>
            </a:r>
            <a:r>
              <a:rPr lang="en-US" b="1" u="sng"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camera</a:t>
            </a:r>
            <a:r>
              <a:rPr lang="en-US" dirty="0">
                <a:solidFill>
                  <a:schemeClr val="tx2"/>
                </a:solidFill>
                <a:latin typeface="Arial" pitchFamily="34" charset="0"/>
                <a:cs typeface="Arial" pitchFamily="34" charset="0"/>
              </a:rPr>
              <a:t>: string, video: </a:t>
            </a:r>
            <a:r>
              <a:rPr lang="en-US" dirty="0" err="1">
                <a:solidFill>
                  <a:schemeClr val="tx2"/>
                </a:solidFill>
                <a:latin typeface="Arial" pitchFamily="34" charset="0"/>
                <a:cs typeface="Arial" pitchFamily="34" charset="0"/>
              </a:rPr>
              <a:t>mpeg_stream</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p:txBody>
      </p:sp>
      <p:sp>
        <p:nvSpPr>
          <p:cNvPr id="4" name="TextBox 3"/>
          <p:cNvSpPr txBox="1"/>
          <p:nvPr/>
        </p:nvSpPr>
        <p:spPr>
          <a:xfrm>
            <a:off x="556589" y="37338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1:10pm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1:15pm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6608356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231668820"/>
              </p:ext>
            </p:extLst>
          </p:nvPr>
        </p:nvGraphicFramePr>
        <p:xfrm>
          <a:off x="0" y="9144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3205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2906028"/>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Down Arrow 4"/>
          <p:cNvSpPr/>
          <p:nvPr/>
        </p:nvSpPr>
        <p:spPr>
          <a:xfrm>
            <a:off x="2005584" y="1427286"/>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Freeform 5"/>
          <p:cNvSpPr/>
          <p:nvPr/>
        </p:nvSpPr>
        <p:spPr>
          <a:xfrm>
            <a:off x="4364736" y="1373948"/>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3484686"/>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4031145"/>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2662726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43000" y="2895600"/>
            <a:ext cx="73914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6723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0183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95400"/>
            <a:ext cx="7772400" cy="914400"/>
          </a:xfrm>
        </p:spPr>
        <p:txBody>
          <a:bodyPr>
            <a:normAutofit/>
          </a:bodyPr>
          <a:lstStyle/>
          <a:p>
            <a:pPr>
              <a:buFont typeface="Wingdings" pitchFamily="2" charset="2"/>
              <a:buChar char="Ø"/>
            </a:pP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mỗi</a:t>
            </a:r>
            <a:r>
              <a:rPr lang="en-US" sz="2400" dirty="0">
                <a:solidFill>
                  <a:schemeClr val="tx2"/>
                </a:solidFill>
                <a:latin typeface="Arial" pitchFamily="34" charset="0"/>
                <a:cs typeface="Arial" pitchFamily="34" charset="0"/>
              </a:rPr>
              <a:t> probe, </a:t>
            </a:r>
            <a:r>
              <a:rPr lang="en-US" sz="2400" dirty="0" err="1">
                <a:solidFill>
                  <a:schemeClr val="tx2"/>
                </a:solidFill>
                <a:latin typeface="Arial" pitchFamily="34" charset="0"/>
                <a:cs typeface="Arial" pitchFamily="34" charset="0"/>
              </a:rPr>
              <a:t>hãy</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xuất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ra</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gian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lại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loại</a:t>
            </a:r>
            <a:r>
              <a:rPr lang="en-US" sz="2400" dirty="0">
                <a:solidFill>
                  <a:schemeClr val="tx2"/>
                </a:solidFill>
                <a:latin typeface="Arial" pitchFamily="34" charset="0"/>
                <a:cs typeface="Arial" pitchFamily="34" charset="0"/>
              </a:rPr>
              <a:t> camera</a:t>
            </a:r>
          </a:p>
          <a:p>
            <a:endParaRPr lang="en-US" sz="2400" dirty="0">
              <a:solidFill>
                <a:schemeClr val="tx2"/>
              </a:solidFill>
              <a:latin typeface="Arial" pitchFamily="34" charset="0"/>
              <a:cs typeface="Arial" pitchFamily="34" charset="0"/>
            </a:endParaRPr>
          </a:p>
        </p:txBody>
      </p:sp>
      <p:sp>
        <p:nvSpPr>
          <p:cNvPr id="6" name="Content Placeholder 2"/>
          <p:cNvSpPr txBox="1">
            <a:spLocks/>
          </p:cNvSpPr>
          <p:nvPr/>
        </p:nvSpPr>
        <p:spPr>
          <a:xfrm>
            <a:off x="619540" y="2859443"/>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213111"/>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3740712"/>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460254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156569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988850840"/>
              </p:ext>
            </p:extLst>
          </p:nvPr>
        </p:nvGraphicFramePr>
        <p:xfrm>
          <a:off x="990600" y="11430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3945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300731650"/>
              </p:ext>
            </p:extLst>
          </p:nvPr>
        </p:nvGraphicFramePr>
        <p:xfrm>
          <a:off x="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73106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409" y="2187666"/>
            <a:ext cx="1219200" cy="1219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9709" y="1942500"/>
            <a:ext cx="1449000" cy="1449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8278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26" presetClass="emph" presetSubtype="0" fill="hold" nodeType="withEffect">
                                  <p:stCondLst>
                                    <p:cond delay="100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par>
                                <p:cTn id="34" presetID="26" presetClass="emph" presetSubtype="0" fill="hold" nodeType="withEffect">
                                  <p:stCondLst>
                                    <p:cond delay="1000"/>
                                  </p:stCondLst>
                                  <p:childTnLst>
                                    <p:animEffect transition="out" filter="fade">
                                      <p:cBhvr>
                                        <p:cTn id="35" dur="1000" tmFilter="0, 0; .2, .5; .8, .5; 1, 0"/>
                                        <p:tgtEl>
                                          <p:spTgt spid="8"/>
                                        </p:tgtEl>
                                      </p:cBhvr>
                                    </p:animEffect>
                                    <p:animScale>
                                      <p:cBhvr>
                                        <p:cTn id="36" dur="500" autoRev="1" fill="hold"/>
                                        <p:tgtEl>
                                          <p:spTgt spid="8"/>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7"/>
                                        </p:tgtEl>
                                      </p:cBhvr>
                                    </p:animEffect>
                                    <p:animScale>
                                      <p:cBhvr>
                                        <p:cTn id="39" dur="500" autoRev="1" fill="hold"/>
                                        <p:tgtEl>
                                          <p:spTgt spid="7"/>
                                        </p:tgtEl>
                                      </p:cBhvr>
                                      <p:by x="105000" y="105000"/>
                                    </p:animScale>
                                  </p:childTnLst>
                                </p:cTn>
                              </p:par>
                              <p:par>
                                <p:cTn id="40" presetID="26" presetClass="emph" presetSubtype="0" fill="hold" nodeType="withEffect">
                                  <p:stCondLst>
                                    <p:cond delay="1000"/>
                                  </p:stCondLst>
                                  <p:childTnLst>
                                    <p:animEffect transition="out" filter="fade">
                                      <p:cBhvr>
                                        <p:cTn id="41" dur="1000" tmFilter="0, 0; .2, .5; .8, .5; 1, 0"/>
                                        <p:tgtEl>
                                          <p:spTgt spid="6"/>
                                        </p:tgtEl>
                                      </p:cBhvr>
                                    </p:animEffect>
                                    <p:animScale>
                                      <p:cBhvr>
                                        <p:cTn id="42" dur="500" autoRev="1" fill="hold"/>
                                        <p:tgtEl>
                                          <p:spTgt spid="6"/>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750"/>
                                        <p:tgtEl>
                                          <p:spTgt spid="13"/>
                                        </p:tgtEl>
                                      </p:cBhvr>
                                    </p:animEffect>
                                  </p:childTnLst>
                                </p:cTn>
                              </p:par>
                              <p:par>
                                <p:cTn id="48" presetID="22" presetClass="entr" presetSubtype="1"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750"/>
                                        <p:tgtEl>
                                          <p:spTgt spid="17"/>
                                        </p:tgtEl>
                                      </p:cBhvr>
                                    </p:animEffect>
                                  </p:childTnLst>
                                </p:cTn>
                              </p:par>
                              <p:par>
                                <p:cTn id="51" presetID="22" presetClass="entr" presetSubtype="1"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750"/>
                                        <p:tgtEl>
                                          <p:spTgt spid="19"/>
                                        </p:tgtEl>
                                      </p:cBhvr>
                                    </p:animEffect>
                                  </p:childTnLst>
                                </p:cTn>
                              </p:par>
                              <p:par>
                                <p:cTn id="54" presetID="22" presetClass="entr" presetSubtype="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75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750"/>
                                        <p:tgtEl>
                                          <p:spTgt spid="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066800"/>
            <a:ext cx="7772400" cy="5465763"/>
          </a:xfrm>
        </p:spPr>
        <p:txBody>
          <a:bodyPr>
            <a:normAutofit fontScale="70000" lnSpcReduction="20000"/>
          </a:bodyPr>
          <a:lstStyle/>
          <a:p>
            <a:pPr lvl="0">
              <a:lnSpc>
                <a:spcPct val="21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interface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vấn</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10000"/>
              </a:lnSpc>
            </a:pPr>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10000"/>
              </a:lnSpc>
            </a:pP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file </a:t>
            </a:r>
            <a:r>
              <a:rPr lang="en-US" dirty="0" smtClean="0">
                <a:solidFill>
                  <a:schemeClr val="tx2"/>
                </a:solidFill>
                <a:latin typeface="Arial" pitchFamily="34" charset="0"/>
                <a:cs typeface="Arial" pitchFamily="34" charset="0"/>
              </a:rPr>
              <a:t>system</a:t>
            </a:r>
          </a:p>
          <a:p>
            <a:pPr lvl="0">
              <a:lnSpc>
                <a:spcPct val="210000"/>
              </a:lnSpc>
            </a:pP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ra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yêu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lại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open, next, close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đoạn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ngoài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a:p>
            <a:pPr marL="68580" lvl="0" indent="0">
              <a:lnSpc>
                <a:spcPct val="210000"/>
              </a:lnSpc>
              <a:buNone/>
            </a:pPr>
            <a:r>
              <a:rPr lang="en-US" dirty="0" smtClean="0">
                <a:solidFill>
                  <a:schemeClr val="tx2"/>
                </a:solidFill>
                <a:latin typeface="Arial" pitchFamily="34" charset="0"/>
                <a:cs typeface="Arial" pitchFamily="34" charset="0"/>
                <a:sym typeface="Wingdings" pitchFamily="2" charset="2"/>
              </a:rPr>
              <a:t> </a:t>
            </a:r>
            <a:r>
              <a:rPr lang="en-US" b="1" dirty="0" err="1" smtClean="0">
                <a:solidFill>
                  <a:schemeClr val="tx2"/>
                </a:solidFill>
                <a:latin typeface="Arial" pitchFamily="34" charset="0"/>
                <a:cs typeface="Arial" pitchFamily="34" charset="0"/>
                <a:sym typeface="Wingdings" pitchFamily="2" charset="2"/>
              </a:rPr>
              <a:t>T</a:t>
            </a:r>
            <a:r>
              <a:rPr lang="en-US" b="1" dirty="0" err="1" smtClean="0">
                <a:solidFill>
                  <a:schemeClr val="tx2"/>
                </a:solidFill>
                <a:latin typeface="Arial" pitchFamily="34" charset="0"/>
                <a:cs typeface="Arial" pitchFamily="34" charset="0"/>
              </a:rPr>
              <a:t>uy</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nhiên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phần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dữ</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liệu</a:t>
            </a:r>
            <a:r>
              <a:rPr lang="en-US" b="1" dirty="0">
                <a:solidFill>
                  <a:schemeClr val="tx2"/>
                </a:solidFill>
                <a:latin typeface="Arial" pitchFamily="34" charset="0"/>
                <a:cs typeface="Arial" pitchFamily="34" charset="0"/>
              </a:rPr>
              <a:t> ở </a:t>
            </a:r>
            <a:r>
              <a:rPr lang="en-US" b="1" dirty="0" err="1">
                <a:solidFill>
                  <a:schemeClr val="tx2"/>
                </a:solidFill>
                <a:latin typeface="Arial" pitchFamily="34" charset="0"/>
                <a:cs typeface="Arial" pitchFamily="34" charset="0"/>
              </a:rPr>
              <a:t>chỉ</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mục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không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được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bảo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vệ</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bởi</a:t>
            </a:r>
            <a:r>
              <a:rPr lang="en-US" b="1" dirty="0">
                <a:solidFill>
                  <a:schemeClr val="tx2"/>
                </a:solidFill>
                <a:latin typeface="Arial" pitchFamily="34" charset="0"/>
                <a:cs typeface="Arial" pitchFamily="34" charset="0"/>
              </a:rPr>
              <a:t> DBMS </a:t>
            </a:r>
            <a:r>
              <a:rPr lang="en-US" b="1" dirty="0" err="1">
                <a:solidFill>
                  <a:schemeClr val="tx2"/>
                </a:solidFill>
                <a:latin typeface="Arial" pitchFamily="34" charset="0"/>
                <a:cs typeface="Arial" pitchFamily="34" charset="0"/>
              </a:rPr>
              <a:t>cho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tính</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95400"/>
            <a:ext cx="838200" cy="838200"/>
          </a:xfrm>
          <a:prstGeom prst="rect">
            <a:avLst/>
          </a:prstGeom>
        </p:spPr>
      </p:pic>
    </p:spTree>
    <p:extLst>
      <p:ext uri="{BB962C8B-B14F-4D97-AF65-F5344CB8AC3E}">
        <p14:creationId xmlns:p14="http://schemas.microsoft.com/office/powerpoint/2010/main" val="34820166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98889"/>
            <a:ext cx="838200" cy="838200"/>
          </a:xfrm>
          <a:prstGeom prst="rect">
            <a:avLst/>
          </a:prstGeom>
        </p:spPr>
      </p:pic>
      <p:sp>
        <p:nvSpPr>
          <p:cNvPr id="5" name="Content Placeholder 2"/>
          <p:cNvSpPr txBox="1">
            <a:spLocks/>
          </p:cNvSpPr>
          <p:nvPr/>
        </p:nvSpPr>
        <p:spPr>
          <a:xfrm>
            <a:off x="1066800" y="1159742"/>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8079843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574626630"/>
              </p:ext>
            </p:extLst>
          </p:nvPr>
        </p:nvGraphicFramePr>
        <p:xfrm>
          <a:off x="838200" y="8382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1438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763355958"/>
              </p:ext>
            </p:extLst>
          </p:nvPr>
        </p:nvGraphicFramePr>
        <p:xfrm>
          <a:off x="0" y="1981200"/>
          <a:ext cx="9144000" cy="4315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353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graphicEl>
                                              <a:dgm id="{EC68E6B4-D892-41AC-A71A-FEF97AE6836F}"/>
                                            </p:graphicEl>
                                          </p:spTgt>
                                        </p:tgtEl>
                                        <p:attrNameLst>
                                          <p:attrName>style.visibility</p:attrName>
                                        </p:attrNameLst>
                                      </p:cBhvr>
                                      <p:to>
                                        <p:strVal val="visible"/>
                                      </p:to>
                                    </p:set>
                                    <p:animEffect transition="in" filter="fade">
                                      <p:cBhvr>
                                        <p:cTn id="7" dur="1000"/>
                                        <p:tgtEl>
                                          <p:spTgt spid="9">
                                            <p:graphicEl>
                                              <a:dgm id="{EC68E6B4-D892-41AC-A71A-FEF97AE6836F}"/>
                                            </p:graphicEl>
                                          </p:spTgt>
                                        </p:tgtEl>
                                      </p:cBhvr>
                                    </p:animEffect>
                                    <p:anim calcmode="lin" valueType="num">
                                      <p:cBhvr>
                                        <p:cTn id="8" dur="1000" fill="hold"/>
                                        <p:tgtEl>
                                          <p:spTgt spid="9">
                                            <p:graphicEl>
                                              <a:dgm id="{EC68E6B4-D892-41AC-A71A-FEF97AE6836F}"/>
                                            </p:graphicEl>
                                          </p:spTgt>
                                        </p:tgtEl>
                                        <p:attrNameLst>
                                          <p:attrName>ppt_x</p:attrName>
                                        </p:attrNameLst>
                                      </p:cBhvr>
                                      <p:tavLst>
                                        <p:tav tm="0">
                                          <p:val>
                                            <p:strVal val="#ppt_x"/>
                                          </p:val>
                                        </p:tav>
                                        <p:tav tm="100000">
                                          <p:val>
                                            <p:strVal val="#ppt_x"/>
                                          </p:val>
                                        </p:tav>
                                      </p:tavLst>
                                    </p:anim>
                                    <p:anim calcmode="lin" valueType="num">
                                      <p:cBhvr>
                                        <p:cTn id="9" dur="1000" fill="hold"/>
                                        <p:tgtEl>
                                          <p:spTgt spid="9">
                                            <p:graphicEl>
                                              <a:dgm id="{EC68E6B4-D892-41AC-A71A-FEF97AE6836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96A2C2DB-2D52-4E8C-ABCF-0B7DCF349B4A}"/>
                                            </p:graphicEl>
                                          </p:spTgt>
                                        </p:tgtEl>
                                        <p:attrNameLst>
                                          <p:attrName>style.visibility</p:attrName>
                                        </p:attrNameLst>
                                      </p:cBhvr>
                                      <p:to>
                                        <p:strVal val="visible"/>
                                      </p:to>
                                    </p:set>
                                    <p:animEffect transition="in" filter="fade">
                                      <p:cBhvr>
                                        <p:cTn id="14" dur="1000"/>
                                        <p:tgtEl>
                                          <p:spTgt spid="9">
                                            <p:graphicEl>
                                              <a:dgm id="{96A2C2DB-2D52-4E8C-ABCF-0B7DCF349B4A}"/>
                                            </p:graphicEl>
                                          </p:spTgt>
                                        </p:tgtEl>
                                      </p:cBhvr>
                                    </p:animEffect>
                                    <p:anim calcmode="lin" valueType="num">
                                      <p:cBhvr>
                                        <p:cTn id="15" dur="1000" fill="hold"/>
                                        <p:tgtEl>
                                          <p:spTgt spid="9">
                                            <p:graphicEl>
                                              <a:dgm id="{96A2C2DB-2D52-4E8C-ABCF-0B7DCF349B4A}"/>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96A2C2DB-2D52-4E8C-ABCF-0B7DCF349B4A}"/>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B33F1FC7-624D-4195-96BB-7FD19D11B713}"/>
                                            </p:graphicEl>
                                          </p:spTgt>
                                        </p:tgtEl>
                                        <p:attrNameLst>
                                          <p:attrName>style.visibility</p:attrName>
                                        </p:attrNameLst>
                                      </p:cBhvr>
                                      <p:to>
                                        <p:strVal val="visible"/>
                                      </p:to>
                                    </p:set>
                                    <p:animEffect transition="in" filter="fade">
                                      <p:cBhvr>
                                        <p:cTn id="19" dur="1000"/>
                                        <p:tgtEl>
                                          <p:spTgt spid="9">
                                            <p:graphicEl>
                                              <a:dgm id="{B33F1FC7-624D-4195-96BB-7FD19D11B713}"/>
                                            </p:graphicEl>
                                          </p:spTgt>
                                        </p:tgtEl>
                                      </p:cBhvr>
                                    </p:animEffect>
                                    <p:anim calcmode="lin" valueType="num">
                                      <p:cBhvr>
                                        <p:cTn id="20" dur="1000" fill="hold"/>
                                        <p:tgtEl>
                                          <p:spTgt spid="9">
                                            <p:graphicEl>
                                              <a:dgm id="{B33F1FC7-624D-4195-96BB-7FD19D11B713}"/>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B33F1FC7-624D-4195-96BB-7FD19D11B713}"/>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A6F6D2B2-F9EA-4EC7-80BE-C2EA0FE61013}"/>
                                            </p:graphicEl>
                                          </p:spTgt>
                                        </p:tgtEl>
                                        <p:attrNameLst>
                                          <p:attrName>style.visibility</p:attrName>
                                        </p:attrNameLst>
                                      </p:cBhvr>
                                      <p:to>
                                        <p:strVal val="visible"/>
                                      </p:to>
                                    </p:set>
                                    <p:animEffect transition="in" filter="fade">
                                      <p:cBhvr>
                                        <p:cTn id="26" dur="1000"/>
                                        <p:tgtEl>
                                          <p:spTgt spid="9">
                                            <p:graphicEl>
                                              <a:dgm id="{A6F6D2B2-F9EA-4EC7-80BE-C2EA0FE61013}"/>
                                            </p:graphicEl>
                                          </p:spTgt>
                                        </p:tgtEl>
                                      </p:cBhvr>
                                    </p:animEffect>
                                    <p:anim calcmode="lin" valueType="num">
                                      <p:cBhvr>
                                        <p:cTn id="27" dur="1000" fill="hold"/>
                                        <p:tgtEl>
                                          <p:spTgt spid="9">
                                            <p:graphicEl>
                                              <a:dgm id="{A6F6D2B2-F9EA-4EC7-80BE-C2EA0FE61013}"/>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A6F6D2B2-F9EA-4EC7-80BE-C2EA0FE6101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18308F16-5697-4DF8-85E3-826A17A3A6C7}"/>
                                            </p:graphicEl>
                                          </p:spTgt>
                                        </p:tgtEl>
                                        <p:attrNameLst>
                                          <p:attrName>style.visibility</p:attrName>
                                        </p:attrNameLst>
                                      </p:cBhvr>
                                      <p:to>
                                        <p:strVal val="visible"/>
                                      </p:to>
                                    </p:set>
                                    <p:animEffect transition="in" filter="fade">
                                      <p:cBhvr>
                                        <p:cTn id="31" dur="1000"/>
                                        <p:tgtEl>
                                          <p:spTgt spid="9">
                                            <p:graphicEl>
                                              <a:dgm id="{18308F16-5697-4DF8-85E3-826A17A3A6C7}"/>
                                            </p:graphicEl>
                                          </p:spTgt>
                                        </p:tgtEl>
                                      </p:cBhvr>
                                    </p:animEffect>
                                    <p:anim calcmode="lin" valueType="num">
                                      <p:cBhvr>
                                        <p:cTn id="32" dur="1000" fill="hold"/>
                                        <p:tgtEl>
                                          <p:spTgt spid="9">
                                            <p:graphicEl>
                                              <a:dgm id="{18308F16-5697-4DF8-85E3-826A17A3A6C7}"/>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18308F16-5697-4DF8-85E3-826A17A3A6C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64C221EF-208B-4309-A71C-A95802B3B97E}"/>
                                            </p:graphicEl>
                                          </p:spTgt>
                                        </p:tgtEl>
                                        <p:attrNameLst>
                                          <p:attrName>style.visibility</p:attrName>
                                        </p:attrNameLst>
                                      </p:cBhvr>
                                      <p:to>
                                        <p:strVal val="visible"/>
                                      </p:to>
                                    </p:set>
                                    <p:animEffect transition="in" filter="fade">
                                      <p:cBhvr>
                                        <p:cTn id="38" dur="1000"/>
                                        <p:tgtEl>
                                          <p:spTgt spid="9">
                                            <p:graphicEl>
                                              <a:dgm id="{64C221EF-208B-4309-A71C-A95802B3B97E}"/>
                                            </p:graphicEl>
                                          </p:spTgt>
                                        </p:tgtEl>
                                      </p:cBhvr>
                                    </p:animEffect>
                                    <p:anim calcmode="lin" valueType="num">
                                      <p:cBhvr>
                                        <p:cTn id="39" dur="1000" fill="hold"/>
                                        <p:tgtEl>
                                          <p:spTgt spid="9">
                                            <p:graphicEl>
                                              <a:dgm id="{64C221EF-208B-4309-A71C-A95802B3B97E}"/>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64C221EF-208B-4309-A71C-A95802B3B97E}"/>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8A1020B5-855A-4699-94B9-05228CFACC64}"/>
                                            </p:graphicEl>
                                          </p:spTgt>
                                        </p:tgtEl>
                                        <p:attrNameLst>
                                          <p:attrName>style.visibility</p:attrName>
                                        </p:attrNameLst>
                                      </p:cBhvr>
                                      <p:to>
                                        <p:strVal val="visible"/>
                                      </p:to>
                                    </p:set>
                                    <p:animEffect transition="in" filter="fade">
                                      <p:cBhvr>
                                        <p:cTn id="43" dur="1000"/>
                                        <p:tgtEl>
                                          <p:spTgt spid="9">
                                            <p:graphicEl>
                                              <a:dgm id="{8A1020B5-855A-4699-94B9-05228CFACC64}"/>
                                            </p:graphicEl>
                                          </p:spTgt>
                                        </p:tgtEl>
                                      </p:cBhvr>
                                    </p:animEffect>
                                    <p:anim calcmode="lin" valueType="num">
                                      <p:cBhvr>
                                        <p:cTn id="44" dur="1000" fill="hold"/>
                                        <p:tgtEl>
                                          <p:spTgt spid="9">
                                            <p:graphicEl>
                                              <a:dgm id="{8A1020B5-855A-4699-94B9-05228CFACC64}"/>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8A1020B5-855A-4699-94B9-05228CFACC64}"/>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1" nodeType="clickEffect">
                                  <p:stCondLst>
                                    <p:cond delay="0"/>
                                  </p:stCondLst>
                                  <p:childTnLst>
                                    <p:animEffect transition="out" filter="fade">
                                      <p:cBhvr>
                                        <p:cTn id="49" dur="500" tmFilter="0, 0; .2, .5; .8, .5; 1, 0"/>
                                        <p:tgtEl>
                                          <p:spTgt spid="9">
                                            <p:graphicEl>
                                              <a:dgm id="{EC68E6B4-D892-41AC-A71A-FEF97AE6836F}"/>
                                            </p:graphicEl>
                                          </p:spTgt>
                                        </p:tgtEl>
                                      </p:cBhvr>
                                    </p:animEffect>
                                    <p:animScale>
                                      <p:cBhvr>
                                        <p:cTn id="50" dur="250" autoRev="1" fill="hold"/>
                                        <p:tgtEl>
                                          <p:spTgt spid="9">
                                            <p:graphicEl>
                                              <a:dgm id="{EC68E6B4-D892-41AC-A71A-FEF97AE6836F}"/>
                                            </p:graphicEl>
                                          </p:spTgt>
                                        </p:tgtEl>
                                      </p:cBhvr>
                                      <p:by x="105000" y="105000"/>
                                    </p:animScale>
                                  </p:childTnLst>
                                </p:cTn>
                              </p:par>
                              <p:par>
                                <p:cTn id="51" presetID="26" presetClass="emph" presetSubtype="0" fill="hold" grpId="1" nodeType="withEffect">
                                  <p:stCondLst>
                                    <p:cond delay="0"/>
                                  </p:stCondLst>
                                  <p:childTnLst>
                                    <p:animEffect transition="out" filter="fade">
                                      <p:cBhvr>
                                        <p:cTn id="52" dur="500" tmFilter="0, 0; .2, .5; .8, .5; 1, 0"/>
                                        <p:tgtEl>
                                          <p:spTgt spid="9">
                                            <p:graphicEl>
                                              <a:dgm id="{96A2C2DB-2D52-4E8C-ABCF-0B7DCF349B4A}"/>
                                            </p:graphicEl>
                                          </p:spTgt>
                                        </p:tgtEl>
                                      </p:cBhvr>
                                    </p:animEffect>
                                    <p:animScale>
                                      <p:cBhvr>
                                        <p:cTn id="53" dur="250" autoRev="1" fill="hold"/>
                                        <p:tgtEl>
                                          <p:spTgt spid="9">
                                            <p:graphicEl>
                                              <a:dgm id="{96A2C2DB-2D52-4E8C-ABCF-0B7DCF349B4A}"/>
                                            </p:graphicEl>
                                          </p:spTgt>
                                        </p:tgtEl>
                                      </p:cBhvr>
                                      <p:by x="105000" y="105000"/>
                                    </p:animScale>
                                  </p:childTnLst>
                                </p:cTn>
                              </p:par>
                              <p:par>
                                <p:cTn id="54" presetID="26" presetClass="emph" presetSubtype="0" fill="hold" grpId="1" nodeType="withEffect">
                                  <p:stCondLst>
                                    <p:cond delay="0"/>
                                  </p:stCondLst>
                                  <p:childTnLst>
                                    <p:animEffect transition="out" filter="fade">
                                      <p:cBhvr>
                                        <p:cTn id="55" dur="500" tmFilter="0, 0; .2, .5; .8, .5; 1, 0"/>
                                        <p:tgtEl>
                                          <p:spTgt spid="9">
                                            <p:graphicEl>
                                              <a:dgm id="{B33F1FC7-624D-4195-96BB-7FD19D11B713}"/>
                                            </p:graphicEl>
                                          </p:spTgt>
                                        </p:tgtEl>
                                      </p:cBhvr>
                                    </p:animEffect>
                                    <p:animScale>
                                      <p:cBhvr>
                                        <p:cTn id="56" dur="250" autoRev="1" fill="hold"/>
                                        <p:tgtEl>
                                          <p:spTgt spid="9">
                                            <p:graphicEl>
                                              <a:dgm id="{B33F1FC7-624D-4195-96BB-7FD19D11B713}"/>
                                            </p:graphicEl>
                                          </p:spTgt>
                                        </p:tgtEl>
                                      </p:cBhvr>
                                      <p:by x="105000" y="105000"/>
                                    </p:animScale>
                                  </p:childTnLst>
                                </p:cTn>
                              </p:par>
                              <p:par>
                                <p:cTn id="57" presetID="26" presetClass="emph" presetSubtype="0" fill="hold" grpId="1" nodeType="withEffect">
                                  <p:stCondLst>
                                    <p:cond delay="0"/>
                                  </p:stCondLst>
                                  <p:childTnLst>
                                    <p:animEffect transition="out" filter="fade">
                                      <p:cBhvr>
                                        <p:cTn id="58" dur="500" tmFilter="0, 0; .2, .5; .8, .5; 1, 0"/>
                                        <p:tgtEl>
                                          <p:spTgt spid="9">
                                            <p:graphicEl>
                                              <a:dgm id="{A6F6D2B2-F9EA-4EC7-80BE-C2EA0FE61013}"/>
                                            </p:graphicEl>
                                          </p:spTgt>
                                        </p:tgtEl>
                                      </p:cBhvr>
                                    </p:animEffect>
                                    <p:animScale>
                                      <p:cBhvr>
                                        <p:cTn id="59" dur="250" autoRev="1" fill="hold"/>
                                        <p:tgtEl>
                                          <p:spTgt spid="9">
                                            <p:graphicEl>
                                              <a:dgm id="{A6F6D2B2-F9EA-4EC7-80BE-C2EA0FE61013}"/>
                                            </p:graphicEl>
                                          </p:spTgt>
                                        </p:tgtEl>
                                      </p:cBhvr>
                                      <p:by x="105000" y="105000"/>
                                    </p:animScale>
                                  </p:childTnLst>
                                </p:cTn>
                              </p:par>
                              <p:par>
                                <p:cTn id="60" presetID="26" presetClass="emph" presetSubtype="0" fill="hold" grpId="1" nodeType="withEffect">
                                  <p:stCondLst>
                                    <p:cond delay="0"/>
                                  </p:stCondLst>
                                  <p:childTnLst>
                                    <p:animEffect transition="out" filter="fade">
                                      <p:cBhvr>
                                        <p:cTn id="61" dur="500" tmFilter="0, 0; .2, .5; .8, .5; 1, 0"/>
                                        <p:tgtEl>
                                          <p:spTgt spid="9">
                                            <p:graphicEl>
                                              <a:dgm id="{18308F16-5697-4DF8-85E3-826A17A3A6C7}"/>
                                            </p:graphicEl>
                                          </p:spTgt>
                                        </p:tgtEl>
                                      </p:cBhvr>
                                    </p:animEffect>
                                    <p:animScale>
                                      <p:cBhvr>
                                        <p:cTn id="62" dur="250" autoRev="1" fill="hold"/>
                                        <p:tgtEl>
                                          <p:spTgt spid="9">
                                            <p:graphicEl>
                                              <a:dgm id="{18308F16-5697-4DF8-85E3-826A17A3A6C7}"/>
                                            </p:graphicEl>
                                          </p:spTgt>
                                        </p:tgtEl>
                                      </p:cBhvr>
                                      <p:by x="105000" y="105000"/>
                                    </p:animScale>
                                  </p:childTnLst>
                                </p:cTn>
                              </p:par>
                              <p:par>
                                <p:cTn id="63" presetID="26" presetClass="emph" presetSubtype="0" fill="hold" grpId="1" nodeType="withEffect">
                                  <p:stCondLst>
                                    <p:cond delay="0"/>
                                  </p:stCondLst>
                                  <p:childTnLst>
                                    <p:animEffect transition="out" filter="fade">
                                      <p:cBhvr>
                                        <p:cTn id="64" dur="500" tmFilter="0, 0; .2, .5; .8, .5; 1, 0"/>
                                        <p:tgtEl>
                                          <p:spTgt spid="9">
                                            <p:graphicEl>
                                              <a:dgm id="{64C221EF-208B-4309-A71C-A95802B3B97E}"/>
                                            </p:graphicEl>
                                          </p:spTgt>
                                        </p:tgtEl>
                                      </p:cBhvr>
                                    </p:animEffect>
                                    <p:animScale>
                                      <p:cBhvr>
                                        <p:cTn id="65" dur="250" autoRev="1" fill="hold"/>
                                        <p:tgtEl>
                                          <p:spTgt spid="9">
                                            <p:graphicEl>
                                              <a:dgm id="{64C221EF-208B-4309-A71C-A95802B3B97E}"/>
                                            </p:graphicEl>
                                          </p:spTgt>
                                        </p:tgtEl>
                                      </p:cBhvr>
                                      <p:by x="105000" y="105000"/>
                                    </p:animScale>
                                  </p:childTnLst>
                                </p:cTn>
                              </p:par>
                              <p:par>
                                <p:cTn id="66" presetID="26" presetClass="emph" presetSubtype="0" fill="hold" grpId="1" nodeType="withEffect">
                                  <p:stCondLst>
                                    <p:cond delay="0"/>
                                  </p:stCondLst>
                                  <p:childTnLst>
                                    <p:animEffect transition="out" filter="fade">
                                      <p:cBhvr>
                                        <p:cTn id="67" dur="500" tmFilter="0, 0; .2, .5; .8, .5; 1, 0"/>
                                        <p:tgtEl>
                                          <p:spTgt spid="9">
                                            <p:graphicEl>
                                              <a:dgm id="{8A1020B5-855A-4699-94B9-05228CFACC64}"/>
                                            </p:graphicEl>
                                          </p:spTgt>
                                        </p:tgtEl>
                                      </p:cBhvr>
                                    </p:animEffect>
                                    <p:animScale>
                                      <p:cBhvr>
                                        <p:cTn id="68" dur="250" autoRev="1" fill="hold"/>
                                        <p:tgtEl>
                                          <p:spTgt spid="9">
                                            <p:graphicEl>
                                              <a:dgm id="{8A1020B5-855A-4699-94B9-05228CFACC6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9" grpI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74" y="1136374"/>
            <a:ext cx="7772400" cy="1600200"/>
          </a:xfrm>
        </p:spPr>
        <p:txBody>
          <a:bodyPr>
            <a:noAutofit/>
          </a:bodyPr>
          <a:lstStyle/>
          <a:p>
            <a:r>
              <a:rPr lang="en-US" sz="2000" dirty="0" err="1" smtClean="0">
                <a:solidFill>
                  <a:schemeClr val="tx2"/>
                </a:solidFill>
                <a:latin typeface="Arial" pitchFamily="34" charset="0"/>
                <a:cs typeface="Arial" pitchFamily="34" charset="0"/>
              </a:rPr>
              <a:t>Sử</a:t>
            </a:r>
            <a:r>
              <a:rPr lang="en-US" sz="2000" dirty="0" smtClean="0">
                <a:solidFill>
                  <a:schemeClr val="tx2"/>
                </a:solidFill>
                <a:latin typeface="Arial" pitchFamily="34" charset="0"/>
                <a:cs typeface="Arial" pitchFamily="34" charset="0"/>
              </a:rPr>
              <a:t> </a:t>
            </a:r>
            <a:r>
              <a:rPr lang="en-US" sz="2000" dirty="0" err="1" smtClean="0">
                <a:solidFill>
                  <a:schemeClr val="tx2"/>
                </a:solidFill>
                <a:latin typeface="Arial" pitchFamily="34" charset="0"/>
                <a:cs typeface="Arial" pitchFamily="34" charset="0"/>
              </a:rPr>
              <a:t>dụng</a:t>
            </a:r>
            <a:r>
              <a:rPr lang="en-US" sz="2000" dirty="0" smtClean="0">
                <a:solidFill>
                  <a:schemeClr val="tx2"/>
                </a:solidFill>
                <a:latin typeface="Arial" pitchFamily="34" charset="0"/>
                <a:cs typeface="Arial" pitchFamily="34" charset="0"/>
              </a:rPr>
              <a:t> interpret </a:t>
            </a:r>
            <a:r>
              <a:rPr lang="en-US" sz="2000" dirty="0">
                <a:solidFill>
                  <a:schemeClr val="tx2"/>
                </a:solidFill>
                <a:latin typeface="Arial" pitchFamily="34" charset="0"/>
                <a:cs typeface="Arial" pitchFamily="34" charset="0"/>
              </a:rPr>
              <a:t>(</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của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người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sử</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dụng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hơn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compile. </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DBMS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thể</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kiểm</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hiện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tốt</a:t>
            </a:r>
            <a:r>
              <a:rPr lang="en-US" sz="2000" dirty="0">
                <a:solidFill>
                  <a:schemeClr val="tx2"/>
                </a:solidFill>
                <a:latin typeface="Arial" pitchFamily="34" charset="0"/>
                <a:cs typeface="Arial" pitchFamily="34" charset="0"/>
              </a:rPr>
              <a:t> hay </a:t>
            </a:r>
            <a:r>
              <a:rPr lang="en-US" sz="2000" dirty="0" err="1">
                <a:solidFill>
                  <a:schemeClr val="tx2"/>
                </a:solidFill>
                <a:latin typeface="Arial" pitchFamily="34" charset="0"/>
                <a:cs typeface="Arial" pitchFamily="34" charset="0"/>
              </a:rPr>
              <a:t>không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trước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nó</a:t>
            </a:r>
            <a:r>
              <a:rPr lang="en-US" sz="2000" dirty="0">
                <a:solidFill>
                  <a:schemeClr val="tx2"/>
                </a:solidFill>
                <a:latin typeface="Arial" pitchFamily="34" charset="0"/>
                <a:cs typeface="Arial" pitchFamily="34" charset="0"/>
              </a:rPr>
              <a:t>. </a:t>
            </a:r>
            <a:endParaRPr lang="en-US" sz="2000" dirty="0" smtClean="0">
              <a:solidFill>
                <a:schemeClr val="tx2"/>
              </a:solidFill>
              <a:latin typeface="Arial" pitchFamily="34" charset="0"/>
              <a:cs typeface="Arial" pitchFamily="34" charset="0"/>
            </a:endParaRPr>
          </a:p>
          <a:p>
            <a:r>
              <a:rPr lang="en-US" sz="2000" dirty="0" err="1" smtClean="0">
                <a:solidFill>
                  <a:schemeClr val="tx2"/>
                </a:solidFill>
                <a:latin typeface="Arial" pitchFamily="34" charset="0"/>
                <a:cs typeface="Arial" pitchFamily="34" charset="0"/>
              </a:rPr>
              <a:t>Ngôn</a:t>
            </a:r>
            <a:r>
              <a:rPr lang="en-US" sz="2000" dirty="0" smtClean="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ngữ</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điển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hình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Java</a:t>
            </a:r>
          </a:p>
        </p:txBody>
      </p:sp>
      <p:sp>
        <p:nvSpPr>
          <p:cNvPr id="2" name="Title 1"/>
          <p:cNvSpPr>
            <a:spLocks noGrp="1"/>
          </p:cNvSpPr>
          <p:nvPr>
            <p:ph type="title"/>
          </p:nvPr>
        </p:nvSpPr>
        <p:spPr>
          <a:xfrm>
            <a:off x="2362200" y="0"/>
            <a:ext cx="5943600" cy="685800"/>
          </a:xfrm>
        </p:spPr>
        <p:txBody>
          <a:bodyPr>
            <a:normAutofit fontScale="90000"/>
          </a:bodyPr>
          <a:lstStyle/>
          <a:p>
            <a:pPr algn="l"/>
            <a:r>
              <a:rPr lang="en-US" sz="3600" cap="none" dirty="0" err="1" smtClean="0">
                <a:latin typeface="Arial" pitchFamily="34" charset="0"/>
                <a:cs typeface="Arial" pitchFamily="34" charset="0"/>
              </a:rPr>
              <a:t>Độ</a:t>
            </a:r>
            <a:r>
              <a:rPr lang="en-US" sz="3600" cap="none" dirty="0" smtClean="0">
                <a:latin typeface="Arial" pitchFamily="34" charset="0"/>
                <a:cs typeface="Arial" pitchFamily="34" charset="0"/>
              </a:rPr>
              <a:t> tin </a:t>
            </a:r>
            <a:r>
              <a:rPr lang="en-US" sz="3600" cap="none" dirty="0" err="1" smtClean="0">
                <a:latin typeface="Arial" pitchFamily="34" charset="0"/>
                <a:cs typeface="Arial" pitchFamily="34" charset="0"/>
              </a:rPr>
              <a:t>cậy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của</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phương</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endParaRPr lang="en-US" sz="3600" cap="none" dirty="0">
              <a:latin typeface="Arial" pitchFamily="34" charset="0"/>
              <a:cs typeface="Arial" pitchFamily="34" charset="0"/>
            </a:endParaRPr>
          </a:p>
        </p:txBody>
      </p:sp>
      <p:sp>
        <p:nvSpPr>
          <p:cNvPr id="4" name="Content Placeholder 2"/>
          <p:cNvSpPr txBox="1">
            <a:spLocks/>
          </p:cNvSpPr>
          <p:nvPr/>
        </p:nvSpPr>
        <p:spPr>
          <a:xfrm>
            <a:off x="823431" y="3276600"/>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122"/>
            <a:ext cx="838200" cy="838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276600"/>
            <a:ext cx="838200" cy="838200"/>
          </a:xfrm>
          <a:prstGeom prst="rect">
            <a:avLst/>
          </a:prstGeom>
        </p:spPr>
      </p:pic>
    </p:spTree>
    <p:extLst>
      <p:ext uri="{BB962C8B-B14F-4D97-AF65-F5344CB8AC3E}">
        <p14:creationId xmlns:p14="http://schemas.microsoft.com/office/powerpoint/2010/main" val="29007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5" y="3893294"/>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622553" y="3893294"/>
            <a:ext cx="1531315"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642466" y="2448403"/>
            <a:ext cx="1419962"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36"/>
                                        </p:tgtEl>
                                        <p:attrNameLst>
                                          <p:attrName>style.visibility</p:attrName>
                                        </p:attrNameLst>
                                      </p:cBhvr>
                                      <p:to>
                                        <p:strVal val="visible"/>
                                      </p:to>
                                    </p:set>
                                    <p:animEffect transition="in" filter="fade">
                                      <p:cBhvr>
                                        <p:cTn id="37" dur="500"/>
                                        <p:tgtEl>
                                          <p:spTgt spid="143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0800"/>
            <a:ext cx="7772400" cy="1371599"/>
          </a:xfrm>
        </p:spPr>
        <p:txBody>
          <a:bodyPr>
            <a:normAutofit fontScale="85000" lnSpcReduction="20000"/>
          </a:bodyPr>
          <a:lstStyle/>
          <a:p>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hoặc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dụng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đồ</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hash </a:t>
            </a:r>
          </a:p>
          <a:p>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a:t>
            </a:r>
            <a:r>
              <a:rPr lang="en-US" dirty="0">
                <a:solidFill>
                  <a:schemeClr val="tx2"/>
                </a:solidFill>
                <a:latin typeface="Arial" pitchFamily="34" charset="0"/>
                <a:cs typeface="Arial" pitchFamily="34" charset="0"/>
              </a:rPr>
              <a:t> cache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input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những</a:t>
            </a:r>
            <a:r>
              <a:rPr lang="en-US" dirty="0">
                <a:solidFill>
                  <a:schemeClr val="tx2"/>
                </a:solidFill>
                <a:latin typeface="Arial" pitchFamily="34" charset="0"/>
                <a:cs typeface="Arial" pitchFamily="34" charset="0"/>
              </a:rPr>
              <a:t> output </a:t>
            </a:r>
            <a:r>
              <a:rPr lang="en-US" dirty="0" err="1">
                <a:solidFill>
                  <a:schemeClr val="tx2"/>
                </a:solidFill>
                <a:latin typeface="Arial" pitchFamily="34" charset="0"/>
                <a:cs typeface="Arial" pitchFamily="34" charset="0"/>
              </a:rPr>
              <a:t>trùng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khớp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p>
        </p:txBody>
      </p:sp>
      <p:sp>
        <p:nvSpPr>
          <p:cNvPr id="2" name="Title 1"/>
          <p:cNvSpPr>
            <a:spLocks noGrp="1"/>
          </p:cNvSpPr>
          <p:nvPr>
            <p:ph type="title"/>
          </p:nvPr>
        </p:nvSpPr>
        <p:spPr>
          <a:xfrm>
            <a:off x="1524000" y="0"/>
            <a:ext cx="7162800" cy="685800"/>
          </a:xfrm>
        </p:spPr>
        <p:txBody>
          <a:bodyPr>
            <a:normAutofit/>
          </a:bodyPr>
          <a:lstStyle/>
          <a:p>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456216"/>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rgbClr val="9E0000"/>
                </a:solidFill>
              </a:rPr>
              <a:t>Pointer </a:t>
            </a:r>
            <a:r>
              <a:rPr lang="en-US" cap="none" dirty="0" err="1" smtClean="0">
                <a:solidFill>
                  <a:srgbClr val="9E0000"/>
                </a:solidFill>
              </a:rPr>
              <a:t>Swizzling</a:t>
            </a:r>
            <a:endParaRPr lang="en-US" cap="none" dirty="0">
              <a:solidFill>
                <a:srgbClr val="9E0000"/>
              </a:solidFill>
            </a:endParaRPr>
          </a:p>
        </p:txBody>
      </p:sp>
    </p:spTree>
    <p:extLst>
      <p:ext uri="{BB962C8B-B14F-4D97-AF65-F5344CB8AC3E}">
        <p14:creationId xmlns:p14="http://schemas.microsoft.com/office/powerpoint/2010/main" val="7528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45512438"/>
              </p:ext>
            </p:extLst>
          </p:nvPr>
        </p:nvGraphicFramePr>
        <p:xfrm>
          <a:off x="762000" y="9144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524000" y="0"/>
            <a:ext cx="7162800" cy="685800"/>
          </a:xfrm>
        </p:spPr>
        <p:txBody>
          <a:bodyPr>
            <a:normAutofit/>
          </a:bodyPr>
          <a:lstStyle/>
          <a:p>
            <a:r>
              <a:rPr lang="en-US" sz="3600" cap="none" dirty="0" err="1" smtClean="0">
                <a:latin typeface="Arial" pitchFamily="34" charset="0"/>
                <a:cs typeface="Arial" pitchFamily="34" charset="0"/>
              </a:rPr>
              <a:t>Tinh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chỉnh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6573127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296" y="2126084"/>
            <a:ext cx="1219200" cy="1219200"/>
          </a:xfrm>
          <a:prstGeom prst="rect">
            <a:avLst/>
          </a:prstGeom>
        </p:spPr>
      </p:pic>
      <p:sp>
        <p:nvSpPr>
          <p:cNvPr id="2" name="Title 1"/>
          <p:cNvSpPr>
            <a:spLocks noGrp="1"/>
          </p:cNvSpPr>
          <p:nvPr>
            <p:ph type="title"/>
          </p:nvPr>
        </p:nvSpPr>
        <p:spPr>
          <a:xfrm>
            <a:off x="1524000" y="-228600"/>
            <a:ext cx="8229600" cy="1252728"/>
          </a:xfrm>
        </p:spPr>
        <p:txBody>
          <a:bodyPr>
            <a:normAutofit/>
          </a:bodyPr>
          <a:lstStyle/>
          <a:p>
            <a:pPr algn="l"/>
            <a:r>
              <a:rPr lang="en-US" cap="none" dirty="0" err="1" smtClean="0">
                <a:latin typeface="Arial" pitchFamily="34" charset="0"/>
                <a:cs typeface="Arial" pitchFamily="34" charset="0"/>
              </a:rPr>
              <a:t>Đăng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ký</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với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bộ</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endParaRPr lang="en-US" cap="none" dirty="0">
              <a:latin typeface="Arial" pitchFamily="34" charset="0"/>
              <a:cs typeface="Arial" pitchFamily="34" charset="0"/>
            </a:endParaRPr>
          </a:p>
        </p:txBody>
      </p:sp>
      <p:sp>
        <p:nvSpPr>
          <p:cNvPr id="7" name="Rectangle 6"/>
          <p:cNvSpPr/>
          <p:nvPr/>
        </p:nvSpPr>
        <p:spPr>
          <a:xfrm>
            <a:off x="13252" y="4419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4419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3596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3560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1447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6627727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2196549"/>
            <a:ext cx="7772400" cy="1447799"/>
          </a:xfrm>
        </p:spPr>
        <p:txBody>
          <a:bodyPr>
            <a:normAutofit/>
          </a:bodyPr>
          <a:lstStyle/>
          <a:p>
            <a:r>
              <a:rPr lang="en-US" sz="2400" dirty="0" err="1" smtClean="0">
                <a:solidFill>
                  <a:schemeClr val="tx2"/>
                </a:solidFill>
                <a:latin typeface="Arial" pitchFamily="34" charset="0"/>
                <a:cs typeface="Arial" pitchFamily="34" charset="0"/>
              </a:rPr>
              <a:t>Người</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endParaRPr lang="en-US" sz="2400" dirty="0" smtClean="0">
              <a:solidFill>
                <a:schemeClr val="tx2"/>
              </a:solidFill>
              <a:latin typeface="Arial" pitchFamily="34" charset="0"/>
              <a:cs typeface="Arial" pitchFamily="34" charset="0"/>
            </a:endParaRPr>
          </a:p>
          <a:p>
            <a:r>
              <a:rPr lang="en-US" sz="2400" dirty="0" err="1">
                <a:solidFill>
                  <a:schemeClr val="tx2"/>
                </a:solidFill>
                <a:latin typeface="Arial" pitchFamily="34" charset="0"/>
                <a:cs typeface="Arial" pitchFamily="34" charset="0"/>
              </a:rPr>
              <a:t>Nếu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như</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toán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đó</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không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đăng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thì</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tinh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dụng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tùy</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ý </a:t>
            </a:r>
          </a:p>
        </p:txBody>
      </p:sp>
      <p:sp>
        <p:nvSpPr>
          <p:cNvPr id="2" name="Title 1"/>
          <p:cNvSpPr>
            <a:spLocks noGrp="1"/>
          </p:cNvSpPr>
          <p:nvPr>
            <p:ph type="title"/>
          </p:nvPr>
        </p:nvSpPr>
        <p:spPr>
          <a:xfrm>
            <a:off x="228600" y="838200"/>
            <a:ext cx="9906002" cy="685800"/>
          </a:xfrm>
        </p:spPr>
        <p:txBody>
          <a:bodyPr>
            <a:noAutofit/>
          </a:bodyPr>
          <a:lstStyle/>
          <a:p>
            <a:pPr marL="342900" lvl="0" indent="-342900" algn="l">
              <a:buFont typeface="Wingdings" pitchFamily="2" charset="2"/>
              <a:buChar char="q"/>
            </a:pPr>
            <a:r>
              <a:rPr lang="en-US" sz="2400" cap="none" dirty="0" err="1" smtClean="0">
                <a:solidFill>
                  <a:schemeClr val="tx2"/>
                </a:solidFill>
                <a:latin typeface="Arial" pitchFamily="34" charset="0"/>
                <a:cs typeface="Arial" pitchFamily="34" charset="0"/>
              </a:rPr>
              <a:t>Hệ</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số</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giảm</a:t>
            </a:r>
            <a:r>
              <a:rPr lang="en-US" sz="2400" cap="none" dirty="0" smtClean="0">
                <a:solidFill>
                  <a:schemeClr val="tx2"/>
                </a:solidFill>
                <a:latin typeface="Arial" pitchFamily="34" charset="0"/>
                <a:cs typeface="Arial" pitchFamily="34" charset="0"/>
              </a:rPr>
              <a:t> </a:t>
            </a:r>
            <a:r>
              <a:rPr lang="en-US" sz="2400" cap="none" err="1" smtClean="0">
                <a:solidFill>
                  <a:schemeClr val="tx2"/>
                </a:solidFill>
                <a:latin typeface="Arial" pitchFamily="34" charset="0"/>
                <a:cs typeface="Arial" pitchFamily="34" charset="0"/>
              </a:rPr>
              <a:t>và</a:t>
            </a:r>
            <a:r>
              <a:rPr lang="en-US" sz="2400" cap="none" smtClean="0">
                <a:solidFill>
                  <a:schemeClr val="tx2"/>
                </a:solidFill>
                <a:latin typeface="Arial" pitchFamily="34" charset="0"/>
                <a:cs typeface="Arial" pitchFamily="34" charset="0"/>
              </a:rPr>
              <a:t> chi </a:t>
            </a:r>
            <a:r>
              <a:rPr lang="en-US" sz="2400" cap="none" dirty="0" err="1" smtClean="0">
                <a:solidFill>
                  <a:schemeClr val="tx2"/>
                </a:solidFill>
                <a:latin typeface="Arial" pitchFamily="34" charset="0"/>
                <a:cs typeface="Arial" pitchFamily="34" charset="0"/>
              </a:rPr>
              <a:t>phí</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tính</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toán</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cho</a:t>
            </a:r>
            <a:r>
              <a:rPr lang="en-US" sz="2400" cap="none" dirty="0" smtClean="0">
                <a:solidFill>
                  <a:schemeClr val="tx2"/>
                </a:solidFill>
                <a:latin typeface="Arial" pitchFamily="34" charset="0"/>
                <a:cs typeface="Arial" pitchFamily="34" charset="0"/>
              </a:rPr>
              <a:t> </a:t>
            </a:r>
            <a:r>
              <a:rPr lang="en-US" sz="2400" cap="none" dirty="0" err="1" smtClean="0">
                <a:solidFill>
                  <a:schemeClr val="tx2"/>
                </a:solidFill>
                <a:latin typeface="Arial" pitchFamily="34" charset="0"/>
                <a:cs typeface="Arial" pitchFamily="34" charset="0"/>
              </a:rPr>
              <a:t>phương</a:t>
            </a:r>
            <a:r>
              <a:rPr lang="en-US" sz="2400" cap="none" dirty="0" smtClean="0">
                <a:solidFill>
                  <a:schemeClr val="tx2"/>
                </a:solidFill>
                <a:latin typeface="Arial" pitchFamily="34" charset="0"/>
                <a:cs typeface="Arial" pitchFamily="34" charset="0"/>
              </a:rPr>
              <a:t> </a:t>
            </a:r>
            <a:r>
              <a:rPr lang="en-US" sz="2400" cap="none" err="1" smtClean="0">
                <a:solidFill>
                  <a:schemeClr val="tx2"/>
                </a:solidFill>
                <a:latin typeface="Arial" pitchFamily="34" charset="0"/>
                <a:cs typeface="Arial" pitchFamily="34" charset="0"/>
              </a:rPr>
              <a:t>thức</a:t>
            </a:r>
            <a:r>
              <a:rPr lang="en-US" sz="2400" cap="none" smtClean="0">
                <a:solidFill>
                  <a:schemeClr val="tx2"/>
                </a:solidFill>
                <a:latin typeface="Arial" pitchFamily="34" charset="0"/>
                <a:cs typeface="Arial" pitchFamily="34" charset="0"/>
              </a:rPr>
              <a:t> </a:t>
            </a:r>
            <a:r>
              <a:rPr lang="en-US" sz="2400" cap="none" smtClean="0">
                <a:solidFill>
                  <a:schemeClr val="tx2"/>
                </a:solidFill>
                <a:latin typeface="Arial" pitchFamily="34" charset="0"/>
                <a:cs typeface="Arial" pitchFamily="34" charset="0"/>
              </a:rPr>
              <a:t>ADT</a:t>
            </a:r>
            <a:endParaRPr lang="en-US" sz="2400" cap="none" dirty="0"/>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rmAutofit fontScale="92500" lnSpcReduction="10000"/>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6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04800" y="3581400"/>
            <a:ext cx="8232912" cy="649701"/>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itchFamily="2" charset="2"/>
              <a:buChar char="q"/>
            </a:pPr>
            <a:r>
              <a:rPr lang="en-US" sz="2400" b="1" cap="none" dirty="0" err="1" smtClean="0">
                <a:solidFill>
                  <a:schemeClr val="tx2"/>
                </a:solidFill>
                <a:latin typeface="Arial" pitchFamily="34" charset="0"/>
                <a:cs typeface="Arial" pitchFamily="34" charset="0"/>
              </a:rPr>
              <a:t>Tinh</a:t>
            </a:r>
            <a:r>
              <a:rPr lang="en-US" sz="2400" b="1" cap="none" dirty="0" smtClean="0">
                <a:solidFill>
                  <a:schemeClr val="tx2"/>
                </a:solidFill>
                <a:latin typeface="Arial" pitchFamily="34" charset="0"/>
                <a:cs typeface="Arial" pitchFamily="34" charset="0"/>
              </a:rPr>
              <a:t> </a:t>
            </a:r>
            <a:r>
              <a:rPr lang="en-US" sz="2400" b="1" cap="none" dirty="0" err="1" smtClean="0">
                <a:solidFill>
                  <a:schemeClr val="tx2"/>
                </a:solidFill>
                <a:latin typeface="Arial" pitchFamily="34" charset="0"/>
                <a:cs typeface="Arial" pitchFamily="34" charset="0"/>
              </a:rPr>
              <a:t>chỉnh</a:t>
            </a:r>
            <a:r>
              <a:rPr lang="en-US" sz="2400" b="1" cap="none" dirty="0" smtClean="0">
                <a:solidFill>
                  <a:schemeClr val="tx2"/>
                </a:solidFill>
                <a:latin typeface="Arial" pitchFamily="34" charset="0"/>
                <a:cs typeface="Arial" pitchFamily="34" charset="0"/>
              </a:rPr>
              <a:t> </a:t>
            </a:r>
            <a:r>
              <a:rPr lang="en-US" sz="2400" b="1" cap="none" dirty="0" err="1" smtClean="0">
                <a:solidFill>
                  <a:schemeClr val="tx2"/>
                </a:solidFill>
                <a:latin typeface="Arial" pitchFamily="34" charset="0"/>
                <a:cs typeface="Arial" pitchFamily="34" charset="0"/>
              </a:rPr>
              <a:t>các</a:t>
            </a:r>
            <a:r>
              <a:rPr lang="en-US" sz="2400" b="1" cap="none" dirty="0" smtClean="0">
                <a:solidFill>
                  <a:schemeClr val="tx2"/>
                </a:solidFill>
                <a:latin typeface="Arial" pitchFamily="34" charset="0"/>
                <a:cs typeface="Arial" pitchFamily="34" charset="0"/>
              </a:rPr>
              <a:t> </a:t>
            </a:r>
            <a:r>
              <a:rPr lang="en-US" sz="2400" b="1" cap="none" dirty="0" err="1" smtClean="0">
                <a:solidFill>
                  <a:schemeClr val="tx2"/>
                </a:solidFill>
                <a:latin typeface="Arial" pitchFamily="34" charset="0"/>
                <a:cs typeface="Arial" pitchFamily="34" charset="0"/>
              </a:rPr>
              <a:t>phép</a:t>
            </a:r>
            <a:r>
              <a:rPr lang="en-US" sz="2400" b="1" cap="none" dirty="0" smtClean="0">
                <a:solidFill>
                  <a:schemeClr val="tx2"/>
                </a:solidFill>
                <a:latin typeface="Arial" pitchFamily="34" charset="0"/>
                <a:cs typeface="Arial" pitchFamily="34" charset="0"/>
              </a:rPr>
              <a:t> </a:t>
            </a:r>
            <a:r>
              <a:rPr lang="en-US" sz="2400" b="1" cap="none" dirty="0" err="1" smtClean="0">
                <a:solidFill>
                  <a:schemeClr val="tx2"/>
                </a:solidFill>
                <a:latin typeface="Arial" pitchFamily="34" charset="0"/>
                <a:cs typeface="Arial" pitchFamily="34" charset="0"/>
              </a:rPr>
              <a:t>chọn</a:t>
            </a:r>
            <a:r>
              <a:rPr lang="en-US" sz="2400" b="1" cap="none" dirty="0" smtClean="0">
                <a:solidFill>
                  <a:schemeClr val="tx2"/>
                </a:solidFill>
                <a:latin typeface="Arial" pitchFamily="34" charset="0"/>
                <a:cs typeface="Arial" pitchFamily="34" charset="0"/>
              </a:rPr>
              <a:t> chi </a:t>
            </a:r>
            <a:r>
              <a:rPr lang="en-US" sz="2400" b="1" cap="none" err="1" smtClean="0">
                <a:solidFill>
                  <a:schemeClr val="tx2"/>
                </a:solidFill>
                <a:latin typeface="Arial" pitchFamily="34" charset="0"/>
                <a:cs typeface="Arial" pitchFamily="34" charset="0"/>
              </a:rPr>
              <a:t>phí</a:t>
            </a:r>
            <a:r>
              <a:rPr lang="en-US" sz="2400" b="1" cap="none" smtClean="0">
                <a:solidFill>
                  <a:schemeClr val="tx2"/>
                </a:solidFill>
                <a:latin typeface="Arial" pitchFamily="34" charset="0"/>
                <a:cs typeface="Arial" pitchFamily="34" charset="0"/>
              </a:rPr>
              <a:t> cao</a:t>
            </a:r>
            <a:endParaRPr lang="en-US" sz="2400" b="1" cap="none" dirty="0">
              <a:solidFill>
                <a:schemeClr val="tx2"/>
              </a:solidFill>
            </a:endParaRPr>
          </a:p>
        </p:txBody>
      </p:sp>
    </p:spTree>
    <p:extLst>
      <p:ext uri="{BB962C8B-B14F-4D97-AF65-F5344CB8AC3E}">
        <p14:creationId xmlns:p14="http://schemas.microsoft.com/office/powerpoint/2010/main" val="3111383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4200" y="2514600"/>
            <a:ext cx="2895600" cy="2176323"/>
            <a:chOff x="3200400" y="3005277"/>
            <a:chExt cx="2895600" cy="2176323"/>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7" name="TextBox 6"/>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8" name="Group 7"/>
          <p:cNvGrpSpPr/>
          <p:nvPr/>
        </p:nvGrpSpPr>
        <p:grpSpPr>
          <a:xfrm>
            <a:off x="4777486" y="990600"/>
            <a:ext cx="1333754" cy="1434698"/>
            <a:chOff x="4853686" y="1219200"/>
            <a:chExt cx="1333754" cy="1434698"/>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10" name="TextBox 9"/>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11" name="Group 10"/>
          <p:cNvGrpSpPr/>
          <p:nvPr/>
        </p:nvGrpSpPr>
        <p:grpSpPr>
          <a:xfrm>
            <a:off x="6187440" y="2362200"/>
            <a:ext cx="1508760" cy="1414316"/>
            <a:chOff x="6263640" y="2590800"/>
            <a:chExt cx="1508760" cy="141431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13" name="TextBox 12"/>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14" name="Group 13"/>
          <p:cNvGrpSpPr/>
          <p:nvPr/>
        </p:nvGrpSpPr>
        <p:grpSpPr>
          <a:xfrm>
            <a:off x="6263640" y="3838071"/>
            <a:ext cx="1280160" cy="1434374"/>
            <a:chOff x="6339840" y="4066671"/>
            <a:chExt cx="1280160" cy="143437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16" name="TextBox 1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17" name="Group 16"/>
          <p:cNvGrpSpPr/>
          <p:nvPr/>
        </p:nvGrpSpPr>
        <p:grpSpPr>
          <a:xfrm>
            <a:off x="4495800" y="5130966"/>
            <a:ext cx="1813560" cy="1421639"/>
            <a:chOff x="4572000" y="5359566"/>
            <a:chExt cx="1813560" cy="1421639"/>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19" name="TextBox 18"/>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0" name="Group 19"/>
          <p:cNvGrpSpPr/>
          <p:nvPr/>
        </p:nvGrpSpPr>
        <p:grpSpPr>
          <a:xfrm>
            <a:off x="3124200" y="5029200"/>
            <a:ext cx="1371600" cy="1528465"/>
            <a:chOff x="3200400" y="5257800"/>
            <a:chExt cx="1371600" cy="1528465"/>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22" name="TextBox 21"/>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3" name="Group 22"/>
          <p:cNvGrpSpPr/>
          <p:nvPr/>
        </p:nvGrpSpPr>
        <p:grpSpPr>
          <a:xfrm>
            <a:off x="1371600" y="3858337"/>
            <a:ext cx="1704238" cy="1368388"/>
            <a:chOff x="1447800" y="4086937"/>
            <a:chExt cx="1704238" cy="1368388"/>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25" name="TextBox 24"/>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26" name="Group 25"/>
          <p:cNvGrpSpPr/>
          <p:nvPr/>
        </p:nvGrpSpPr>
        <p:grpSpPr>
          <a:xfrm>
            <a:off x="1447800" y="2362200"/>
            <a:ext cx="1732077" cy="1429556"/>
            <a:chOff x="1524000" y="2590800"/>
            <a:chExt cx="1732077" cy="1429556"/>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28" name="TextBox 27"/>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OODBMS</a:t>
              </a:r>
              <a:endParaRPr lang="en-US" sz="2400" dirty="0">
                <a:solidFill>
                  <a:srgbClr val="0070C0"/>
                </a:solidFill>
                <a:latin typeface="Myriad Pro" pitchFamily="34" charset="0"/>
              </a:endParaRPr>
            </a:p>
          </p:txBody>
        </p:sp>
      </p:grpSp>
      <p:grpSp>
        <p:nvGrpSpPr>
          <p:cNvPr id="29" name="Group 28"/>
          <p:cNvGrpSpPr/>
          <p:nvPr/>
        </p:nvGrpSpPr>
        <p:grpSpPr>
          <a:xfrm>
            <a:off x="2895600" y="990600"/>
            <a:ext cx="1569720" cy="1432560"/>
            <a:chOff x="2971800" y="1219200"/>
            <a:chExt cx="1569720" cy="1432560"/>
          </a:xfrm>
        </p:grpSpPr>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31" name="TextBox 30"/>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254793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971800" y="2514600"/>
            <a:ext cx="2819400" cy="2308086"/>
            <a:chOff x="2971800" y="2514600"/>
            <a:chExt cx="2819400" cy="2308086"/>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514600"/>
              <a:ext cx="1447800" cy="1442166"/>
            </a:xfrm>
            <a:prstGeom prst="rect">
              <a:avLst/>
            </a:prstGeom>
          </p:spPr>
        </p:pic>
        <p:sp>
          <p:nvSpPr>
            <p:cNvPr id="6" name="TextBox 5"/>
            <p:cNvSpPr txBox="1"/>
            <p:nvPr/>
          </p:nvSpPr>
          <p:spPr>
            <a:xfrm>
              <a:off x="2971800" y="4114800"/>
              <a:ext cx="2819400" cy="707886"/>
            </a:xfrm>
            <a:prstGeom prst="rect">
              <a:avLst/>
            </a:prstGeom>
            <a:noFill/>
          </p:spPr>
          <p:txBody>
            <a:bodyPr wrap="square" rtlCol="0">
              <a:spAutoFit/>
            </a:bodyPr>
            <a:lstStyle/>
            <a:p>
              <a:pPr algn="ctr"/>
              <a:r>
                <a:rPr lang="en-US" sz="4000" dirty="0" smtClean="0">
                  <a:solidFill>
                    <a:srgbClr val="0070C0"/>
                  </a:solidFill>
                  <a:latin typeface="Myriad Pro" pitchFamily="34" charset="0"/>
                </a:rPr>
                <a:t>OODBMS</a:t>
              </a:r>
              <a:endParaRPr lang="en-US" sz="4000" dirty="0">
                <a:solidFill>
                  <a:srgbClr val="0070C0"/>
                </a:solidFill>
                <a:latin typeface="Myriad Pro" pitchFamily="34" charset="0"/>
              </a:endParaRPr>
            </a:p>
          </p:txBody>
        </p:sp>
      </p:grpSp>
      <p:sp>
        <p:nvSpPr>
          <p:cNvPr id="7" name="TextBox 6"/>
          <p:cNvSpPr txBox="1"/>
          <p:nvPr/>
        </p:nvSpPr>
        <p:spPr>
          <a:xfrm>
            <a:off x="3733800" y="685800"/>
            <a:ext cx="1422184" cy="646331"/>
          </a:xfrm>
          <a:prstGeom prst="rect">
            <a:avLst/>
          </a:prstGeom>
          <a:noFill/>
        </p:spPr>
        <p:txBody>
          <a:bodyPr wrap="none" rtlCol="0">
            <a:spAutoFit/>
          </a:bodyPr>
          <a:lstStyle/>
          <a:p>
            <a:r>
              <a:rPr lang="en-US" sz="3600" dirty="0" smtClean="0"/>
              <a:t>Object</a:t>
            </a:r>
            <a:endParaRPr lang="en-US" sz="3600" dirty="0"/>
          </a:p>
        </p:txBody>
      </p:sp>
      <p:sp>
        <p:nvSpPr>
          <p:cNvPr id="8" name="TextBox 7"/>
          <p:cNvSpPr txBox="1"/>
          <p:nvPr/>
        </p:nvSpPr>
        <p:spPr>
          <a:xfrm>
            <a:off x="7086600" y="1828800"/>
            <a:ext cx="1120820" cy="646331"/>
          </a:xfrm>
          <a:prstGeom prst="rect">
            <a:avLst/>
          </a:prstGeom>
          <a:noFill/>
        </p:spPr>
        <p:txBody>
          <a:bodyPr wrap="none" rtlCol="0">
            <a:spAutoFit/>
          </a:bodyPr>
          <a:lstStyle/>
          <a:p>
            <a:r>
              <a:rPr lang="en-US" sz="3600" dirty="0" smtClean="0"/>
              <a:t>Class</a:t>
            </a:r>
          </a:p>
        </p:txBody>
      </p:sp>
      <p:sp>
        <p:nvSpPr>
          <p:cNvPr id="9" name="TextBox 8"/>
          <p:cNvSpPr txBox="1"/>
          <p:nvPr/>
        </p:nvSpPr>
        <p:spPr>
          <a:xfrm>
            <a:off x="5791200" y="4724400"/>
            <a:ext cx="2348400" cy="646331"/>
          </a:xfrm>
          <a:prstGeom prst="rect">
            <a:avLst/>
          </a:prstGeom>
          <a:noFill/>
        </p:spPr>
        <p:txBody>
          <a:bodyPr wrap="none" rtlCol="0">
            <a:spAutoFit/>
          </a:bodyPr>
          <a:lstStyle/>
          <a:p>
            <a:r>
              <a:rPr lang="en-US" sz="3600" dirty="0" smtClean="0"/>
              <a:t>Data model</a:t>
            </a:r>
          </a:p>
        </p:txBody>
      </p:sp>
      <p:sp>
        <p:nvSpPr>
          <p:cNvPr id="11" name="TextBox 10"/>
          <p:cNvSpPr txBox="1"/>
          <p:nvPr/>
        </p:nvSpPr>
        <p:spPr>
          <a:xfrm>
            <a:off x="1371600" y="4800600"/>
            <a:ext cx="968535" cy="646331"/>
          </a:xfrm>
          <a:prstGeom prst="rect">
            <a:avLst/>
          </a:prstGeom>
          <a:noFill/>
        </p:spPr>
        <p:txBody>
          <a:bodyPr wrap="none" rtlCol="0">
            <a:spAutoFit/>
          </a:bodyPr>
          <a:lstStyle/>
          <a:p>
            <a:r>
              <a:rPr lang="en-US" sz="3600" dirty="0" smtClean="0"/>
              <a:t>ODL</a:t>
            </a:r>
          </a:p>
        </p:txBody>
      </p:sp>
      <p:sp>
        <p:nvSpPr>
          <p:cNvPr id="12" name="TextBox 11"/>
          <p:cNvSpPr txBox="1"/>
          <p:nvPr/>
        </p:nvSpPr>
        <p:spPr>
          <a:xfrm flipH="1">
            <a:off x="609600" y="1905000"/>
            <a:ext cx="995785" cy="646331"/>
          </a:xfrm>
          <a:prstGeom prst="rect">
            <a:avLst/>
          </a:prstGeom>
          <a:noFill/>
        </p:spPr>
        <p:txBody>
          <a:bodyPr wrap="none" rtlCol="0">
            <a:spAutoFit/>
          </a:bodyPr>
          <a:lstStyle/>
          <a:p>
            <a:r>
              <a:rPr lang="en-US" sz="3600" dirty="0" smtClean="0"/>
              <a:t>OQL</a:t>
            </a:r>
          </a:p>
        </p:txBody>
      </p:sp>
      <p:pic>
        <p:nvPicPr>
          <p:cNvPr id="2050" name="Picture 2" descr="http://www.androidoclock.com/wp-content/uploads/2011/09/question-mark.gif"/>
          <p:cNvPicPr>
            <a:picLocks noChangeAspect="1" noChangeArrowheads="1"/>
          </p:cNvPicPr>
          <p:nvPr/>
        </p:nvPicPr>
        <p:blipFill>
          <a:blip r:embed="rId3" cstate="print"/>
          <a:srcRect/>
          <a:stretch>
            <a:fillRect/>
          </a:stretch>
        </p:blipFill>
        <p:spPr bwMode="auto">
          <a:xfrm>
            <a:off x="3505200" y="1600200"/>
            <a:ext cx="1807588" cy="2438400"/>
          </a:xfrm>
          <a:prstGeom prst="rect">
            <a:avLst/>
          </a:prstGeom>
          <a:noFill/>
        </p:spPr>
      </p:pic>
    </p:spTree>
    <p:extLst>
      <p:ext uri="{BB962C8B-B14F-4D97-AF65-F5344CB8AC3E}">
        <p14:creationId xmlns:p14="http://schemas.microsoft.com/office/powerpoint/2010/main" val="2475286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slide(fromBottom)">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2057400"/>
            <a:ext cx="2667000" cy="1997680"/>
            <a:chOff x="1524000" y="2590800"/>
            <a:chExt cx="1732077" cy="149910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6" name="TextBox 5"/>
            <p:cNvSpPr txBox="1"/>
            <p:nvPr/>
          </p:nvSpPr>
          <p:spPr>
            <a:xfrm>
              <a:off x="1524000" y="3558691"/>
              <a:ext cx="1732077" cy="531214"/>
            </a:xfrm>
            <a:prstGeom prst="rect">
              <a:avLst/>
            </a:prstGeom>
            <a:noFill/>
          </p:spPr>
          <p:txBody>
            <a:bodyPr wrap="square" rtlCol="0">
              <a:spAutoFit/>
            </a:bodyPr>
            <a:lstStyle/>
            <a:p>
              <a:pPr algn="ctr"/>
              <a:r>
                <a:rPr lang="en-US" sz="4000" b="1" dirty="0" smtClean="0">
                  <a:solidFill>
                    <a:srgbClr val="0070C0"/>
                  </a:solidFill>
                  <a:latin typeface="Myriad Pro" pitchFamily="34" charset="0"/>
                </a:rPr>
                <a:t>OODBMS</a:t>
              </a:r>
              <a:endParaRPr lang="en-US" sz="4000" b="1" dirty="0">
                <a:solidFill>
                  <a:srgbClr val="0070C0"/>
                </a:solidFill>
                <a:latin typeface="Myriad Pro" pitchFamily="34" charset="0"/>
              </a:endParaRPr>
            </a:p>
          </p:txBody>
        </p:sp>
      </p:grpSp>
      <p:graphicFrame>
        <p:nvGraphicFramePr>
          <p:cNvPr id="13" name="Content Placeholder 3"/>
          <p:cNvGraphicFramePr>
            <a:graphicFrameLocks noGrp="1"/>
          </p:cNvGraphicFramePr>
          <p:nvPr>
            <p:ph idx="4294967295"/>
            <p:extLst>
              <p:ext uri="{D42A27DB-BD31-4B8C-83A1-F6EECF244321}">
                <p14:modId xmlns:p14="http://schemas.microsoft.com/office/powerpoint/2010/main" val="814206855"/>
              </p:ext>
            </p:extLst>
          </p:nvPr>
        </p:nvGraphicFramePr>
        <p:xfrm>
          <a:off x="1447800" y="990600"/>
          <a:ext cx="81534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611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76200"/>
            <a:ext cx="6996113" cy="563563"/>
          </a:xfrm>
        </p:spPr>
        <p:txBody>
          <a:bodyPr/>
          <a:lstStyle/>
          <a:p>
            <a:r>
              <a:rPr lang="en-US" b="1" dirty="0" smtClean="0"/>
              <a:t>ODMG Data Model</a:t>
            </a:r>
            <a:endParaRPr lang="en-US" b="1" dirty="0"/>
          </a:p>
        </p:txBody>
      </p:sp>
      <p:sp>
        <p:nvSpPr>
          <p:cNvPr id="5" name="Content Placeholder 2"/>
          <p:cNvSpPr>
            <a:spLocks noGrp="1"/>
          </p:cNvSpPr>
          <p:nvPr>
            <p:ph idx="1"/>
          </p:nvPr>
        </p:nvSpPr>
        <p:spPr>
          <a:xfrm>
            <a:off x="457200" y="1600200"/>
            <a:ext cx="8382000" cy="4525963"/>
          </a:xfrm>
        </p:spPr>
        <p:txBody>
          <a:bodyPr/>
          <a:lstStyle/>
          <a:p>
            <a:r>
              <a:rPr lang="en-US" dirty="0" err="1" smtClean="0">
                <a:solidFill>
                  <a:srgbClr val="0070C0"/>
                </a:solidFill>
                <a:latin typeface="Myriad Pro" pitchFamily="34" charset="0"/>
                <a:cs typeface="Arial" charset="0"/>
              </a:rPr>
              <a:t>Được</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tạo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bởi</a:t>
            </a:r>
            <a:r>
              <a:rPr lang="en-US" dirty="0" smtClean="0">
                <a:solidFill>
                  <a:srgbClr val="0070C0"/>
                </a:solidFill>
                <a:latin typeface="Myriad Pro" pitchFamily="34" charset="0"/>
                <a:cs typeface="Arial" charset="0"/>
              </a:rPr>
              <a:t> ODMG </a:t>
            </a:r>
            <a:r>
              <a:rPr lang="en-US" dirty="0" err="1" smtClean="0">
                <a:solidFill>
                  <a:srgbClr val="0070C0"/>
                </a:solidFill>
                <a:latin typeface="Myriad Pro" pitchFamily="34" charset="0"/>
                <a:cs typeface="Arial" charset="0"/>
              </a:rPr>
              <a:t>năm</a:t>
            </a:r>
            <a:r>
              <a:rPr lang="en-US" dirty="0" smtClean="0">
                <a:solidFill>
                  <a:srgbClr val="0070C0"/>
                </a:solidFill>
                <a:latin typeface="Myriad Pro" pitchFamily="34" charset="0"/>
                <a:cs typeface="Arial" charset="0"/>
              </a:rPr>
              <a:t> 1991.</a:t>
            </a:r>
          </a:p>
          <a:p>
            <a:r>
              <a:rPr lang="en-US" dirty="0" err="1" smtClean="0">
                <a:solidFill>
                  <a:srgbClr val="0070C0"/>
                </a:solidFill>
                <a:latin typeface="Myriad Pro" pitchFamily="34" charset="0"/>
                <a:cs typeface="Arial" charset="0"/>
              </a:rPr>
              <a:t>Là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mô</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hình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chuẩn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các</a:t>
            </a:r>
            <a:r>
              <a:rPr lang="en-US" dirty="0" smtClean="0">
                <a:solidFill>
                  <a:srgbClr val="0070C0"/>
                </a:solidFill>
                <a:latin typeface="Myriad Pro" pitchFamily="34" charset="0"/>
                <a:cs typeface="Arial" charset="0"/>
              </a:rPr>
              <a:t> CSDL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Định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nghĩa</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ODL.</a:t>
            </a:r>
          </a:p>
          <a:p>
            <a:r>
              <a:rPr lang="en-US" dirty="0" err="1" smtClean="0">
                <a:solidFill>
                  <a:srgbClr val="0070C0"/>
                </a:solidFill>
                <a:latin typeface="Myriad Pro" pitchFamily="34" charset="0"/>
                <a:cs typeface="Arial" charset="0"/>
              </a:rPr>
              <a:t>Truy</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vấn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OQL.</a:t>
            </a:r>
          </a:p>
          <a:p>
            <a:r>
              <a:rPr lang="en-US" dirty="0" err="1" smtClean="0">
                <a:solidFill>
                  <a:srgbClr val="0070C0"/>
                </a:solidFill>
                <a:latin typeface="Myriad Pro" pitchFamily="34" charset="0"/>
                <a:cs typeface="Arial" charset="0"/>
              </a:rPr>
              <a:t>Hỗ</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trợ</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nhiều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dữ</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liệu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hàm</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dựng</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Cơ</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sở</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OODBMS.</a:t>
            </a:r>
          </a:p>
        </p:txBody>
      </p:sp>
    </p:spTree>
    <p:extLst>
      <p:ext uri="{BB962C8B-B14F-4D97-AF65-F5344CB8AC3E}">
        <p14:creationId xmlns:p14="http://schemas.microsoft.com/office/powerpoint/2010/main" val="1632345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b="1" dirty="0"/>
          </a:p>
        </p:txBody>
      </p:sp>
      <p:sp>
        <p:nvSpPr>
          <p:cNvPr id="3" name="Content Placeholder 2"/>
          <p:cNvSpPr>
            <a:spLocks noGrp="1"/>
          </p:cNvSpPr>
          <p:nvPr>
            <p:ph idx="1"/>
          </p:nvPr>
        </p:nvSpPr>
        <p:spPr>
          <a:xfrm>
            <a:off x="381000" y="1066800"/>
            <a:ext cx="8229600" cy="1066800"/>
          </a:xfrm>
        </p:spPr>
        <p:txBody>
          <a:bodyPr/>
          <a:lstStyle/>
          <a:p>
            <a:pPr>
              <a:buNone/>
            </a:pPr>
            <a:r>
              <a:rPr lang="en-US" b="1" dirty="0" smtClean="0"/>
              <a:t>1. </a:t>
            </a:r>
            <a:r>
              <a:rPr lang="en-US" b="1" dirty="0" err="1" smtClean="0"/>
              <a:t>Đối</a:t>
            </a:r>
            <a:r>
              <a:rPr lang="en-US" b="1" dirty="0" smtClean="0"/>
              <a:t> </a:t>
            </a:r>
            <a:r>
              <a:rPr lang="en-US" b="1" dirty="0" err="1" smtClean="0"/>
              <a:t>tượng</a:t>
            </a:r>
            <a:r>
              <a:rPr lang="en-US" b="1" dirty="0" smtClean="0"/>
              <a:t> (Object): </a:t>
            </a:r>
            <a:r>
              <a:rPr lang="en-US" dirty="0" err="1" smtClean="0"/>
              <a:t>có</a:t>
            </a:r>
            <a:r>
              <a:rPr lang="en-US" dirty="0" smtClean="0"/>
              <a:t> </a:t>
            </a:r>
            <a:r>
              <a:rPr lang="en-US" dirty="0" err="1" smtClean="0"/>
              <a:t>định</a:t>
            </a:r>
            <a:r>
              <a:rPr lang="en-US" dirty="0" smtClean="0"/>
              <a:t> </a:t>
            </a:r>
            <a:r>
              <a:rPr lang="en-US" dirty="0" err="1" smtClean="0"/>
              <a:t>danh</a:t>
            </a:r>
            <a:r>
              <a:rPr lang="en-US" dirty="0" smtClean="0"/>
              <a:t> (OID) </a:t>
            </a:r>
            <a:r>
              <a:rPr lang="en-US" dirty="0" err="1" smtClean="0"/>
              <a:t>duy</a:t>
            </a:r>
            <a:r>
              <a:rPr lang="en-US" dirty="0" smtClean="0"/>
              <a:t> </a:t>
            </a:r>
            <a:r>
              <a:rPr lang="en-US" dirty="0" err="1" smtClean="0"/>
              <a:t>nhất</a:t>
            </a:r>
            <a:r>
              <a:rPr lang="en-US" dirty="0" smtClean="0"/>
              <a:t>.</a:t>
            </a:r>
          </a:p>
          <a:p>
            <a:pPr>
              <a:buNone/>
            </a:pPr>
            <a:r>
              <a:rPr lang="en-US" b="1" dirty="0" smtClean="0"/>
              <a:t>2. </a:t>
            </a:r>
            <a:r>
              <a:rPr lang="en-US" b="1" dirty="0" err="1" smtClean="0"/>
              <a:t>Lớp</a:t>
            </a:r>
            <a:r>
              <a:rPr lang="en-US" b="1" dirty="0" smtClean="0"/>
              <a:t> (Class):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lớp</a:t>
            </a:r>
            <a:r>
              <a:rPr lang="en-US" dirty="0" smtClean="0"/>
              <a:t>.</a:t>
            </a:r>
          </a:p>
          <a:p>
            <a:pPr>
              <a:buNone/>
            </a:pPr>
            <a:endParaRPr lang="en-US" dirty="0" smtClean="0"/>
          </a:p>
        </p:txBody>
      </p:sp>
      <p:sp>
        <p:nvSpPr>
          <p:cNvPr id="4" name="Right Arrow 3"/>
          <p:cNvSpPr/>
          <p:nvPr/>
        </p:nvSpPr>
        <p:spPr>
          <a:xfrm>
            <a:off x="3352800" y="45720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40386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6" name="Rectangle 5"/>
          <p:cNvSpPr/>
          <p:nvPr/>
        </p:nvSpPr>
        <p:spPr>
          <a:xfrm>
            <a:off x="4572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OBJECT</a:t>
            </a:r>
            <a:endParaRPr lang="en-US" sz="3200" dirty="0"/>
          </a:p>
        </p:txBody>
      </p:sp>
      <p:sp>
        <p:nvSpPr>
          <p:cNvPr id="7" name="Rectangle 6"/>
          <p:cNvSpPr/>
          <p:nvPr/>
        </p:nvSpPr>
        <p:spPr>
          <a:xfrm>
            <a:off x="6477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CLASS</a:t>
            </a:r>
            <a:endParaRPr lang="en-US" sz="3200" dirty="0"/>
          </a:p>
        </p:txBody>
      </p:sp>
      <p:sp>
        <p:nvSpPr>
          <p:cNvPr id="8" name="Oval 7"/>
          <p:cNvSpPr/>
          <p:nvPr/>
        </p:nvSpPr>
        <p:spPr>
          <a:xfrm>
            <a:off x="2286000" y="5410200"/>
            <a:ext cx="2286000" cy="6858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Unique </a:t>
            </a:r>
            <a:r>
              <a:rPr lang="en-US" sz="2400" i="1" dirty="0" err="1" smtClean="0"/>
              <a:t>oid</a:t>
            </a:r>
            <a:endParaRPr lang="en-US" sz="2400" i="1" dirty="0"/>
          </a:p>
        </p:txBody>
      </p:sp>
      <p:sp>
        <p:nvSpPr>
          <p:cNvPr id="9" name="Oval 8"/>
          <p:cNvSpPr/>
          <p:nvPr/>
        </p:nvSpPr>
        <p:spPr>
          <a:xfrm>
            <a:off x="4800600" y="5410200"/>
            <a:ext cx="2286000" cy="6858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Same properties</a:t>
            </a:r>
            <a:endParaRPr lang="en-US" sz="2400" i="1" dirty="0"/>
          </a:p>
        </p:txBody>
      </p:sp>
      <p:sp>
        <p:nvSpPr>
          <p:cNvPr id="13" name="TextBox 12"/>
          <p:cNvSpPr txBox="1"/>
          <p:nvPr/>
        </p:nvSpPr>
        <p:spPr>
          <a:xfrm>
            <a:off x="914400" y="3810000"/>
            <a:ext cx="1219200" cy="523220"/>
          </a:xfrm>
          <a:prstGeom prst="rect">
            <a:avLst/>
          </a:prstGeom>
          <a:noFill/>
        </p:spPr>
        <p:txBody>
          <a:bodyPr wrap="square" rtlCol="0">
            <a:spAutoFit/>
          </a:bodyPr>
          <a:lstStyle/>
          <a:p>
            <a:r>
              <a:rPr lang="en-US" sz="2800" b="1" u="sng" dirty="0" err="1" smtClean="0"/>
              <a:t>Ví</a:t>
            </a:r>
            <a:r>
              <a:rPr lang="en-US" sz="2800" b="1" u="sng" dirty="0" smtClean="0"/>
              <a:t> </a:t>
            </a:r>
            <a:r>
              <a:rPr lang="en-US" sz="2800" b="1" u="sng" dirty="0" err="1" smtClean="0"/>
              <a:t>dụ</a:t>
            </a:r>
            <a:r>
              <a:rPr lang="en-US" sz="2800" b="1" u="sng" dirty="0" smtClean="0"/>
              <a:t>:</a:t>
            </a:r>
            <a:endParaRPr lang="en-US" sz="2800" b="1" u="sng" dirty="0"/>
          </a:p>
        </p:txBody>
      </p:sp>
      <p:graphicFrame>
        <p:nvGraphicFramePr>
          <p:cNvPr id="14" name="Table 13"/>
          <p:cNvGraphicFramePr>
            <a:graphicFrameLocks noGrp="1"/>
          </p:cNvGraphicFramePr>
          <p:nvPr/>
        </p:nvGraphicFramePr>
        <p:xfrm>
          <a:off x="1219200" y="4724400"/>
          <a:ext cx="2514600" cy="1371600"/>
        </p:xfrm>
        <a:graphic>
          <a:graphicData uri="http://schemas.openxmlformats.org/drawingml/2006/table">
            <a:tbl>
              <a:tblPr firstRow="1" bandRow="1">
                <a:tableStyleId>{5C22544A-7EE6-4342-B048-85BDC9FD1C3A}</a:tableStyleId>
              </a:tblPr>
              <a:tblGrid>
                <a:gridCol w="2514600"/>
              </a:tblGrid>
              <a:tr h="370840">
                <a:tc>
                  <a:txBody>
                    <a:bodyPr/>
                    <a:lstStyle/>
                    <a:p>
                      <a:r>
                        <a:rPr lang="en-US" sz="2400" dirty="0" smtClean="0"/>
                        <a:t>HOC_SINH</a:t>
                      </a:r>
                      <a:endParaRPr lang="en-US" sz="2400" dirty="0"/>
                    </a:p>
                  </a:txBody>
                  <a:tcPr/>
                </a:tc>
              </a:tr>
              <a:tr h="370840">
                <a:tc>
                  <a:txBody>
                    <a:bodyPr/>
                    <a:lstStyle/>
                    <a:p>
                      <a:r>
                        <a:rPr lang="en-US" sz="2400" dirty="0" err="1" smtClean="0"/>
                        <a:t>maHS</a:t>
                      </a:r>
                      <a:endParaRPr lang="en-US" sz="2400" dirty="0"/>
                    </a:p>
                  </a:txBody>
                  <a:tcPr/>
                </a:tc>
              </a:tr>
              <a:tr h="370840">
                <a:tc>
                  <a:txBody>
                    <a:bodyPr/>
                    <a:lstStyle/>
                    <a:p>
                      <a:r>
                        <a:rPr lang="en-US" sz="2400" dirty="0" err="1" smtClean="0"/>
                        <a:t>tenHS</a:t>
                      </a:r>
                      <a:endParaRPr lang="en-US" sz="2400" dirty="0"/>
                    </a:p>
                  </a:txBody>
                  <a:tcPr/>
                </a:tc>
              </a:tr>
            </a:tbl>
          </a:graphicData>
        </a:graphic>
      </p:graphicFrame>
      <p:graphicFrame>
        <p:nvGraphicFramePr>
          <p:cNvPr id="15" name="Table 14"/>
          <p:cNvGraphicFramePr>
            <a:graphicFrameLocks noGrp="1"/>
          </p:cNvGraphicFramePr>
          <p:nvPr/>
        </p:nvGraphicFramePr>
        <p:xfrm>
          <a:off x="5257800" y="4724400"/>
          <a:ext cx="2514600" cy="1371600"/>
        </p:xfrm>
        <a:graphic>
          <a:graphicData uri="http://schemas.openxmlformats.org/drawingml/2006/table">
            <a:tbl>
              <a:tblPr firstRow="1" bandRow="1">
                <a:tableStyleId>{5C22544A-7EE6-4342-B048-85BDC9FD1C3A}</a:tableStyleId>
              </a:tblPr>
              <a:tblGrid>
                <a:gridCol w="2514600"/>
              </a:tblGrid>
              <a:tr h="457200">
                <a:tc>
                  <a:txBody>
                    <a:bodyPr/>
                    <a:lstStyle/>
                    <a:p>
                      <a:r>
                        <a:rPr lang="en-US" sz="2400" dirty="0" smtClean="0"/>
                        <a:t>(HOC_SINH)</a:t>
                      </a:r>
                      <a:endParaRPr lang="en-US" sz="2400" dirty="0"/>
                    </a:p>
                  </a:txBody>
                  <a:tcPr/>
                </a:tc>
              </a:tr>
              <a:tr h="457200">
                <a:tc>
                  <a:txBody>
                    <a:bodyPr/>
                    <a:lstStyle/>
                    <a:p>
                      <a:r>
                        <a:rPr lang="en-US" sz="2400" dirty="0" smtClean="0"/>
                        <a:t>0912463</a:t>
                      </a:r>
                      <a:endParaRPr lang="en-US" sz="2400" dirty="0"/>
                    </a:p>
                  </a:txBody>
                  <a:tcPr/>
                </a:tc>
              </a:tr>
              <a:tr h="457200">
                <a:tc>
                  <a:txBody>
                    <a:bodyPr/>
                    <a:lstStyle/>
                    <a:p>
                      <a:r>
                        <a:rPr lang="en-US" sz="2400" dirty="0" smtClean="0"/>
                        <a:t>Truong</a:t>
                      </a:r>
                      <a:r>
                        <a:rPr lang="en-US" sz="2400" baseline="0" dirty="0" smtClean="0"/>
                        <a:t> </a:t>
                      </a:r>
                      <a:r>
                        <a:rPr lang="en-US" sz="2400" baseline="0" dirty="0" err="1" smtClean="0"/>
                        <a:t>Tien</a:t>
                      </a:r>
                      <a:endParaRPr lang="en-US" sz="2400" dirty="0"/>
                    </a:p>
                  </a:txBody>
                  <a:tcPr/>
                </a:tc>
              </a:tr>
            </a:tbl>
          </a:graphicData>
        </a:graphic>
      </p:graphicFrame>
    </p:spTree>
    <p:extLst>
      <p:ext uri="{BB962C8B-B14F-4D97-AF65-F5344CB8AC3E}">
        <p14:creationId xmlns:p14="http://schemas.microsoft.com/office/powerpoint/2010/main" val="3254782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2.5"/>
                                          </p:val>
                                        </p:tav>
                                        <p:tav tm="100000">
                                          <p:val>
                                            <p:strVal val="#ppt_w"/>
                                          </p:val>
                                        </p:tav>
                                      </p:tavLst>
                                    </p:anim>
                                    <p:anim calcmode="lin" valueType="num">
                                      <p:cBhvr>
                                        <p:cTn id="28" dur="500" fill="hold"/>
                                        <p:tgtEl>
                                          <p:spTgt spid="8"/>
                                        </p:tgtEl>
                                        <p:attrNameLst>
                                          <p:attrName>ppt_h</p:attrName>
                                        </p:attrNameLst>
                                      </p:cBhvr>
                                      <p:tavLst>
                                        <p:tav tm="0">
                                          <p:val>
                                            <p:strVal val="#ppt_h*0.01"/>
                                          </p:val>
                                        </p:tav>
                                        <p:tav tm="100000">
                                          <p:val>
                                            <p:strVal val="#ppt_h"/>
                                          </p:val>
                                        </p:tav>
                                      </p:tavLst>
                                    </p:anim>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h+1"/>
                                          </p:val>
                                        </p:tav>
                                        <p:tav tm="100000">
                                          <p:val>
                                            <p:strVal val="#ppt_y"/>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strVal val="#ppt_w*2.5"/>
                                          </p:val>
                                        </p:tav>
                                        <p:tav tm="100000">
                                          <p:val>
                                            <p:strVal val="#ppt_w"/>
                                          </p:val>
                                        </p:tav>
                                      </p:tavLst>
                                    </p:anim>
                                    <p:anim calcmode="lin" valueType="num">
                                      <p:cBhvr>
                                        <p:cTn id="37" dur="500" fill="hold"/>
                                        <p:tgtEl>
                                          <p:spTgt spid="9"/>
                                        </p:tgtEl>
                                        <p:attrNameLst>
                                          <p:attrName>ppt_h</p:attrName>
                                        </p:attrNameLst>
                                      </p:cBhvr>
                                      <p:tavLst>
                                        <p:tav tm="0">
                                          <p:val>
                                            <p:strVal val="#ppt_h*0.01"/>
                                          </p:val>
                                        </p:tav>
                                        <p:tav tm="100000">
                                          <p:val>
                                            <p:strVal val="#ppt_h"/>
                                          </p:val>
                                        </p:tav>
                                      </p:tavLst>
                                    </p:anim>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h+1"/>
                                          </p:val>
                                        </p:tav>
                                        <p:tav tm="100000">
                                          <p:val>
                                            <p:strVal val="#ppt_y"/>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linds(horizont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animBg="1"/>
      <p:bldP spid="7" grpId="1" animBg="1"/>
      <p:bldP spid="8" grpId="0" animBg="1"/>
      <p:bldP spid="8" grpId="1" animBg="1"/>
      <p:bldP spid="9" grpId="0" animBg="1"/>
      <p:bldP spid="9" grpId="1" animBg="1"/>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3. </a:t>
            </a:r>
            <a:r>
              <a:rPr lang="en-US" b="1" dirty="0" err="1" smtClean="0"/>
              <a:t>Thuộc</a:t>
            </a:r>
            <a:r>
              <a:rPr lang="en-US" b="1" dirty="0" smtClean="0"/>
              <a:t> </a:t>
            </a:r>
            <a:r>
              <a:rPr lang="en-US" b="1" dirty="0" err="1" smtClean="0"/>
              <a:t>tính</a:t>
            </a:r>
            <a:r>
              <a:rPr lang="en-US" b="1" dirty="0" smtClean="0"/>
              <a:t> (Attribute):</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đơn</a:t>
            </a:r>
            <a:r>
              <a:rPr lang="en-US" dirty="0" smtClean="0"/>
              <a:t> </a:t>
            </a:r>
            <a:r>
              <a:rPr lang="en-US" dirty="0" err="1" smtClean="0"/>
              <a:t>giản</a:t>
            </a:r>
            <a:r>
              <a:rPr lang="en-US" dirty="0" smtClean="0"/>
              <a:t>.</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a:p>
        </p:txBody>
      </p:sp>
      <p:graphicFrame>
        <p:nvGraphicFramePr>
          <p:cNvPr id="4" name="Table 3"/>
          <p:cNvGraphicFramePr>
            <a:graphicFrameLocks noGrp="1"/>
          </p:cNvGraphicFramePr>
          <p:nvPr/>
        </p:nvGraphicFramePr>
        <p:xfrm>
          <a:off x="2286000" y="3291840"/>
          <a:ext cx="3657600" cy="3337558"/>
        </p:xfrm>
        <a:graphic>
          <a:graphicData uri="http://schemas.openxmlformats.org/drawingml/2006/table">
            <a:tbl>
              <a:tblPr firstRow="1" bandRow="1">
                <a:tableStyleId>{5C22544A-7EE6-4342-B048-85BDC9FD1C3A}</a:tableStyleId>
              </a:tblPr>
              <a:tblGrid>
                <a:gridCol w="3657600"/>
              </a:tblGrid>
              <a:tr h="427892">
                <a:tc>
                  <a:txBody>
                    <a:bodyPr/>
                    <a:lstStyle/>
                    <a:p>
                      <a:r>
                        <a:rPr lang="en-US" sz="2200" dirty="0" smtClean="0"/>
                        <a:t>GIAO_SU</a:t>
                      </a:r>
                      <a:endParaRPr lang="en-US" sz="2200" dirty="0"/>
                    </a:p>
                  </a:txBody>
                  <a:tcPr/>
                </a:tc>
              </a:tr>
              <a:tr h="770206">
                <a:tc>
                  <a:txBody>
                    <a:bodyPr/>
                    <a:lstStyle/>
                    <a:p>
                      <a:r>
                        <a:rPr lang="en-US" sz="2200" b="1" dirty="0" smtClean="0"/>
                        <a:t>MSCB</a:t>
                      </a:r>
                    </a:p>
                    <a:p>
                      <a:r>
                        <a:rPr lang="en-US" sz="2200" b="1" dirty="0" smtClean="0"/>
                        <a:t>CMND</a:t>
                      </a:r>
                    </a:p>
                  </a:txBody>
                  <a:tcPr/>
                </a:tc>
              </a:tr>
              <a:tr h="427892">
                <a:tc>
                  <a:txBody>
                    <a:bodyPr/>
                    <a:lstStyle/>
                    <a:p>
                      <a:r>
                        <a:rPr lang="en-US" sz="2200" dirty="0" smtClean="0"/>
                        <a:t>Ten</a:t>
                      </a:r>
                      <a:r>
                        <a:rPr lang="en-US" sz="2200" baseline="0" dirty="0" smtClean="0"/>
                        <a:t> = string</a:t>
                      </a:r>
                      <a:endParaRPr lang="en-US" sz="2200" dirty="0"/>
                    </a:p>
                  </a:txBody>
                  <a:tcPr/>
                </a:tc>
              </a:tr>
              <a:tr h="427892">
                <a:tc>
                  <a:txBody>
                    <a:bodyPr/>
                    <a:lstStyle/>
                    <a:p>
                      <a:r>
                        <a:rPr lang="en-US" sz="2200" dirty="0" smtClean="0"/>
                        <a:t>MSCB</a:t>
                      </a:r>
                      <a:r>
                        <a:rPr lang="en-US" sz="2200" baseline="0" dirty="0" smtClean="0"/>
                        <a:t> = unsigned short</a:t>
                      </a:r>
                      <a:endParaRPr lang="en-US" sz="2200" dirty="0"/>
                    </a:p>
                  </a:txBody>
                  <a:tcPr/>
                </a:tc>
              </a:tr>
              <a:tr h="427892">
                <a:tc>
                  <a:txBody>
                    <a:bodyPr/>
                    <a:lstStyle/>
                    <a:p>
                      <a:r>
                        <a:rPr lang="en-US" sz="2200" dirty="0" smtClean="0"/>
                        <a:t>CMND</a:t>
                      </a:r>
                      <a:r>
                        <a:rPr lang="en-US" sz="2200" baseline="0" dirty="0" smtClean="0"/>
                        <a:t> = long</a:t>
                      </a:r>
                    </a:p>
                  </a:txBody>
                  <a:tcPr/>
                </a:tc>
              </a:tr>
              <a:tr h="427892">
                <a:tc>
                  <a:txBody>
                    <a:bodyPr/>
                    <a:lstStyle/>
                    <a:p>
                      <a:r>
                        <a:rPr lang="en-US" sz="2200" baseline="0" dirty="0" err="1" smtClean="0"/>
                        <a:t>Tuoi</a:t>
                      </a:r>
                      <a:r>
                        <a:rPr lang="en-US" sz="2200" baseline="0" dirty="0" smtClean="0"/>
                        <a:t> = unsigned short</a:t>
                      </a:r>
                    </a:p>
                  </a:txBody>
                  <a:tcPr/>
                </a:tc>
              </a:tr>
              <a:tr h="427892">
                <a:tc>
                  <a:txBody>
                    <a:bodyPr/>
                    <a:lstStyle/>
                    <a:p>
                      <a:r>
                        <a:rPr lang="en-US" sz="2200" baseline="0" dirty="0" err="1" smtClean="0"/>
                        <a:t>HocVi</a:t>
                      </a:r>
                      <a:r>
                        <a:rPr lang="en-US" sz="2200" baseline="0" dirty="0" smtClean="0"/>
                        <a:t> = Set(string)</a:t>
                      </a:r>
                    </a:p>
                  </a:txBody>
                  <a:tcPr/>
                </a:tc>
              </a:tr>
            </a:tbl>
          </a:graphicData>
        </a:graphic>
      </p:graphicFrame>
    </p:spTree>
    <p:extLst>
      <p:ext uri="{BB962C8B-B14F-4D97-AF65-F5344CB8AC3E}">
        <p14:creationId xmlns:p14="http://schemas.microsoft.com/office/powerpoint/2010/main" val="2786006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48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Một số từ viết tắt</a:t>
            </a:r>
            <a:endParaRPr lang="en-US" sz="2400" b="1" dirty="0">
              <a:solidFill>
                <a:srgbClr val="0070C0"/>
              </a:solidFill>
              <a:latin typeface="Myriad Pro" pitchFamily="34" charset="0"/>
            </a:endParaRPr>
          </a:p>
        </p:txBody>
      </p:sp>
      <p:sp>
        <p:nvSpPr>
          <p:cNvPr id="21" name="TextBox 20"/>
          <p:cNvSpPr txBox="1"/>
          <p:nvPr/>
        </p:nvSpPr>
        <p:spPr>
          <a:xfrm>
            <a:off x="685800" y="1905000"/>
            <a:ext cx="78486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RDBMS: 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2" name="TextBox 21"/>
          <p:cNvSpPr txBox="1"/>
          <p:nvPr/>
        </p:nvSpPr>
        <p:spPr>
          <a:xfrm>
            <a:off x="685800" y="25101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OODBMS: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O</a:t>
            </a:r>
            <a:r>
              <a:rPr lang="en-US" sz="2400" smtClean="0">
                <a:solidFill>
                  <a:srgbClr val="0070C0"/>
                </a:solidFill>
                <a:latin typeface="Myriad Pro" pitchFamily="34" charset="0"/>
              </a:rPr>
              <a:t>riented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3" name="TextBox 22"/>
          <p:cNvSpPr txBox="1"/>
          <p:nvPr/>
        </p:nvSpPr>
        <p:spPr>
          <a:xfrm>
            <a:off x="685800" y="31197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ORDBMS: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8585104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066800"/>
            <a:ext cx="8229600" cy="32766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dirty="0" smtClean="0"/>
              <a:t>	- </a:t>
            </a:r>
            <a:r>
              <a:rPr lang="en-US" dirty="0" err="1" smtClean="0"/>
              <a:t>Một</a:t>
            </a:r>
            <a:r>
              <a:rPr lang="en-US" dirty="0" smtClean="0"/>
              <a:t> – </a:t>
            </a:r>
            <a:r>
              <a:rPr lang="en-US" dirty="0" err="1" smtClean="0"/>
              <a:t>một</a:t>
            </a:r>
            <a:r>
              <a:rPr lang="en-US" dirty="0" smtClean="0"/>
              <a:t>: </a:t>
            </a:r>
          </a:p>
          <a:p>
            <a:pPr>
              <a:buNone/>
            </a:pPr>
            <a:r>
              <a:rPr lang="en-US" dirty="0" smtClean="0"/>
              <a:t>	- </a:t>
            </a:r>
            <a:r>
              <a:rPr lang="en-US" dirty="0" err="1" smtClean="0"/>
              <a:t>Một</a:t>
            </a:r>
            <a:r>
              <a:rPr lang="en-US" dirty="0" smtClean="0"/>
              <a:t> – </a:t>
            </a:r>
            <a:r>
              <a:rPr lang="en-US" dirty="0" err="1" smtClean="0"/>
              <a:t>nhiều</a:t>
            </a:r>
            <a:r>
              <a:rPr lang="en-US" dirty="0" smtClean="0"/>
              <a:t>:</a:t>
            </a:r>
          </a:p>
          <a:p>
            <a:pPr>
              <a:buNone/>
            </a:pPr>
            <a:r>
              <a:rPr lang="en-US" dirty="0" smtClean="0"/>
              <a:t>	- </a:t>
            </a:r>
            <a:r>
              <a:rPr lang="en-US" dirty="0" err="1" smtClean="0"/>
              <a:t>Nhiều</a:t>
            </a:r>
            <a:r>
              <a:rPr lang="en-US" dirty="0" smtClean="0"/>
              <a:t> – </a:t>
            </a:r>
            <a:r>
              <a:rPr lang="en-US" dirty="0" err="1" smtClean="0"/>
              <a:t>nhiều</a:t>
            </a:r>
            <a:r>
              <a:rPr lang="en-US" dirty="0" smtClean="0"/>
              <a:t>:</a:t>
            </a:r>
          </a:p>
          <a:p>
            <a:pPr>
              <a:buNone/>
            </a:pPr>
            <a:r>
              <a:rPr lang="en-US" dirty="0" smtClean="0"/>
              <a:t>	- </a:t>
            </a:r>
            <a:r>
              <a:rPr lang="en-US" b="1" dirty="0" err="1" smtClean="0"/>
              <a:t>Có</a:t>
            </a:r>
            <a:r>
              <a:rPr lang="en-US" b="1" dirty="0" smtClean="0"/>
              <a:t> </a:t>
            </a:r>
            <a:r>
              <a:rPr lang="en-US" b="1" dirty="0" err="1" smtClean="0"/>
              <a:t>một</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nghịch</a:t>
            </a:r>
            <a:r>
              <a:rPr lang="en-US" b="1" dirty="0" smtClean="0"/>
              <a:t> </a:t>
            </a:r>
            <a:r>
              <a:rPr lang="en-US" b="1" dirty="0" err="1" smtClean="0"/>
              <a:t>tương</a:t>
            </a:r>
            <a:r>
              <a:rPr lang="en-US" b="1" dirty="0" smtClean="0"/>
              <a:t> </a:t>
            </a:r>
            <a:r>
              <a:rPr lang="en-US" b="1" dirty="0" err="1" smtClean="0"/>
              <a:t>ứng</a:t>
            </a:r>
            <a:r>
              <a:rPr lang="en-US" b="1" dirty="0" smtClean="0"/>
              <a:t> - inverse relationship</a:t>
            </a:r>
            <a:r>
              <a:rPr lang="en-US" dirty="0" smtClean="0"/>
              <a:t>.</a:t>
            </a:r>
            <a:endParaRPr lang="en-US" b="1" dirty="0"/>
          </a:p>
        </p:txBody>
      </p:sp>
      <p:pic>
        <p:nvPicPr>
          <p:cNvPr id="8" name="Picture 3"/>
          <p:cNvPicPr>
            <a:picLocks noChangeAspect="1" noChangeArrowheads="1"/>
          </p:cNvPicPr>
          <p:nvPr/>
        </p:nvPicPr>
        <p:blipFill>
          <a:blip r:embed="rId2" cstate="print"/>
          <a:srcRect/>
          <a:stretch>
            <a:fillRect/>
          </a:stretch>
        </p:blipFill>
        <p:spPr bwMode="auto">
          <a:xfrm>
            <a:off x="3505200" y="2743200"/>
            <a:ext cx="2667000" cy="275896"/>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3429000" y="1703642"/>
            <a:ext cx="2590800" cy="201358"/>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3505200" y="2286000"/>
            <a:ext cx="2667000" cy="207280"/>
          </a:xfrm>
          <a:prstGeom prst="rect">
            <a:avLst/>
          </a:prstGeom>
          <a:noFill/>
          <a:ln w="9525">
            <a:noFill/>
            <a:miter lim="800000"/>
            <a:headEnd/>
            <a:tailEnd/>
          </a:ln>
        </p:spPr>
      </p:pic>
    </p:spTree>
    <p:extLst>
      <p:ext uri="{BB962C8B-B14F-4D97-AF65-F5344CB8AC3E}">
        <p14:creationId xmlns:p14="http://schemas.microsoft.com/office/powerpoint/2010/main" val="3335410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066800"/>
            <a:ext cx="8229600" cy="10668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smtClean="0"/>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981200" y="4495800"/>
            <a:ext cx="5903976" cy="9906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981200" y="2895600"/>
            <a:ext cx="5903976" cy="990600"/>
          </a:xfrm>
          <a:prstGeom prst="rect">
            <a:avLst/>
          </a:prstGeom>
          <a:noFill/>
          <a:ln w="9525">
            <a:noFill/>
            <a:miter lim="800000"/>
            <a:headEnd/>
            <a:tailEnd/>
          </a:ln>
        </p:spPr>
      </p:pic>
    </p:spTree>
    <p:extLst>
      <p:ext uri="{BB962C8B-B14F-4D97-AF65-F5344CB8AC3E}">
        <p14:creationId xmlns:p14="http://schemas.microsoft.com/office/powerpoint/2010/main" val="4282486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arn(in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barn(inHorizontal)">
                                      <p:cBhvr>
                                        <p:cTn id="1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990600"/>
            <a:ext cx="8229600" cy="1981200"/>
          </a:xfrm>
        </p:spPr>
        <p:txBody>
          <a:bodyPr/>
          <a:lstStyle/>
          <a:p>
            <a:pPr>
              <a:buNone/>
            </a:pPr>
            <a:r>
              <a:rPr lang="en-US" dirty="0" smtClean="0"/>
              <a:t>5. </a:t>
            </a:r>
            <a:r>
              <a:rPr lang="en-US" b="1" dirty="0" err="1" smtClean="0"/>
              <a:t>Phương</a:t>
            </a:r>
            <a:r>
              <a:rPr lang="en-US" b="1" dirty="0" smtClean="0"/>
              <a:t> </a:t>
            </a:r>
            <a:r>
              <a:rPr lang="en-US" b="1" dirty="0" err="1" smtClean="0"/>
              <a:t>thức</a:t>
            </a:r>
            <a:r>
              <a:rPr lang="en-US" b="1" dirty="0" smtClean="0"/>
              <a:t> (method):</a:t>
            </a:r>
          </a:p>
          <a:p>
            <a:pPr>
              <a:buNone/>
            </a:pPr>
            <a:r>
              <a:rPr lang="en-US" b="1" dirty="0" smtClean="0"/>
              <a:t>	-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 </a:t>
            </a:r>
            <a:r>
              <a:rPr lang="en-US" b="1" dirty="0" err="1" smtClean="0"/>
              <a:t>Không</a:t>
            </a:r>
            <a:r>
              <a:rPr lang="en-US" b="1" dirty="0" smtClean="0"/>
              <a:t> </a:t>
            </a:r>
            <a:r>
              <a:rPr lang="en-US" b="1" dirty="0" err="1" smtClean="0"/>
              <a:t>giống</a:t>
            </a:r>
            <a:r>
              <a:rPr lang="en-US" b="1" dirty="0" smtClean="0"/>
              <a:t> </a:t>
            </a:r>
            <a:r>
              <a:rPr lang="en-US" b="1" dirty="0" err="1" smtClean="0"/>
              <a:t>với</a:t>
            </a:r>
            <a:r>
              <a:rPr lang="en-US" b="1" dirty="0" smtClean="0"/>
              <a:t> stored procedure </a:t>
            </a:r>
            <a:r>
              <a:rPr lang="en-US" b="1" dirty="0" err="1" smtClean="0"/>
              <a:t>trong</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quan</a:t>
            </a:r>
            <a:r>
              <a:rPr lang="en-US" b="1" dirty="0" smtClean="0"/>
              <a:t> </a:t>
            </a:r>
            <a:r>
              <a:rPr lang="en-US" b="1" dirty="0" err="1" smtClean="0"/>
              <a:t>hệ</a:t>
            </a:r>
            <a:endParaRPr lang="en-US" b="1" dirty="0"/>
          </a:p>
        </p:txBody>
      </p:sp>
    </p:spTree>
    <p:extLst>
      <p:ext uri="{BB962C8B-B14F-4D97-AF65-F5344CB8AC3E}">
        <p14:creationId xmlns:p14="http://schemas.microsoft.com/office/powerpoint/2010/main" val="3860898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1"/>
          <p:cNvSpPr txBox="1">
            <a:spLocks noChangeArrowheads="1"/>
          </p:cNvSpPr>
          <p:nvPr/>
        </p:nvSpPr>
        <p:spPr bwMode="gray">
          <a:xfrm>
            <a:off x="2106701" y="1905000"/>
            <a:ext cx="13933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9"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Object </a:t>
            </a:r>
            <a:endParaRPr lang="en-US" dirty="0">
              <a:solidFill>
                <a:srgbClr val="0070C0"/>
              </a:solidFill>
              <a:latin typeface="Myriad Pro" pitchFamily="34" charset="0"/>
            </a:endParaRPr>
          </a:p>
        </p:txBody>
      </p:sp>
      <p:sp>
        <p:nvSpPr>
          <p:cNvPr id="10"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gray">
          <a:xfrm>
            <a:off x="5880100" y="1938338"/>
            <a:ext cx="15504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15" name="Text Box 25"/>
          <p:cNvSpPr txBox="1">
            <a:spLocks noChangeArrowheads="1"/>
          </p:cNvSpPr>
          <p:nvPr/>
        </p:nvSpPr>
        <p:spPr bwMode="auto">
          <a:xfrm>
            <a:off x="5470525" y="2300288"/>
            <a:ext cx="2133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a:t>
            </a:r>
            <a:r>
              <a:rPr lang="en-US" dirty="0" smtClean="0">
                <a:solidFill>
                  <a:srgbClr val="FFFFFF"/>
                </a:solidFill>
              </a:rPr>
              <a:t>Content </a:t>
            </a:r>
            <a:r>
              <a:rPr lang="en-US" dirty="0">
                <a:solidFill>
                  <a:srgbClr val="FFFFFF"/>
                </a:solidFill>
              </a:rPr>
              <a:t>&amp; Contents mall developed by </a:t>
            </a:r>
            <a:r>
              <a:rPr lang="en-US" dirty="0" smtClean="0">
                <a:solidFill>
                  <a:srgbClr val="FFFFFF"/>
                </a:solidFill>
              </a:rPr>
              <a:t>Guild Design Inc.</a:t>
            </a:r>
            <a:endParaRPr lang="en-US" dirty="0">
              <a:solidFill>
                <a:srgbClr val="FFFFFF"/>
              </a:solidFill>
            </a:endParaRPr>
          </a:p>
        </p:txBody>
      </p:sp>
      <p:sp>
        <p:nvSpPr>
          <p:cNvPr id="16"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solidFill>
                  <a:srgbClr val="0070C0"/>
                </a:solidFill>
                <a:latin typeface="Myriad Pro" pitchFamily="34" charset="0"/>
              </a:rPr>
              <a:t>Tuple</a:t>
            </a:r>
            <a:r>
              <a:rPr lang="en-US" dirty="0" err="1" smtClean="0">
                <a:solidFill>
                  <a:srgbClr val="FFFFFF"/>
                </a:solidFill>
              </a:rPr>
              <a:t>Digital</a:t>
            </a:r>
            <a:r>
              <a:rPr lang="en-US" dirty="0" smtClean="0">
                <a:solidFill>
                  <a:srgbClr val="FFFFFF"/>
                </a:solidFill>
              </a:rPr>
              <a:t> </a:t>
            </a:r>
            <a:endParaRPr lang="en-US" dirty="0">
              <a:solidFill>
                <a:srgbClr val="0070C0"/>
              </a:solidFill>
              <a:latin typeface="Myriad Pro" pitchFamily="34" charset="0"/>
            </a:endParaRPr>
          </a:p>
        </p:txBody>
      </p:sp>
      <p:sp>
        <p:nvSpPr>
          <p:cNvPr id="17"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 </a:t>
            </a:r>
            <a:endParaRPr lang="en-US" dirty="0">
              <a:solidFill>
                <a:srgbClr val="0070C0"/>
              </a:solidFill>
              <a:latin typeface="Myriad Pro" pitchFamily="34" charset="0"/>
            </a:endParaRPr>
          </a:p>
        </p:txBody>
      </p:sp>
      <p:sp>
        <p:nvSpPr>
          <p:cNvPr id="18"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Entity</a:t>
            </a:r>
            <a:endParaRPr lang="en-US" dirty="0">
              <a:solidFill>
                <a:srgbClr val="0070C0"/>
              </a:solidFill>
              <a:latin typeface="Myriad Pro" pitchFamily="34" charset="0"/>
            </a:endParaRPr>
          </a:p>
        </p:txBody>
      </p:sp>
      <p:sp>
        <p:nvSpPr>
          <p:cNvPr id="19"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0"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1"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22"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grpSp>
        <p:nvGrpSpPr>
          <p:cNvPr id="23" name="Group 22"/>
          <p:cNvGrpSpPr/>
          <p:nvPr/>
        </p:nvGrpSpPr>
        <p:grpSpPr>
          <a:xfrm>
            <a:off x="3581400" y="2362200"/>
            <a:ext cx="1965325" cy="338554"/>
            <a:chOff x="3581400" y="2362200"/>
            <a:chExt cx="1965325" cy="338554"/>
          </a:xfrm>
        </p:grpSpPr>
        <p:cxnSp>
          <p:nvCxnSpPr>
            <p:cNvPr id="24" name="Straight Arrow Connector 2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26" name="Group 25"/>
          <p:cNvGrpSpPr/>
          <p:nvPr/>
        </p:nvGrpSpPr>
        <p:grpSpPr>
          <a:xfrm>
            <a:off x="3581400" y="2895600"/>
            <a:ext cx="1965325" cy="338554"/>
            <a:chOff x="3581400" y="2373868"/>
            <a:chExt cx="1965325" cy="338554"/>
          </a:xfrm>
        </p:grpSpPr>
        <p:cxnSp>
          <p:nvCxnSpPr>
            <p:cNvPr id="27" name="Straight Arrow Connector 26"/>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29" name="Group 28"/>
          <p:cNvGrpSpPr/>
          <p:nvPr/>
        </p:nvGrpSpPr>
        <p:grpSpPr>
          <a:xfrm>
            <a:off x="3581400" y="3429000"/>
            <a:ext cx="1965325" cy="338554"/>
            <a:chOff x="3581400" y="2371764"/>
            <a:chExt cx="1965325" cy="338554"/>
          </a:xfrm>
        </p:grpSpPr>
        <p:cxnSp>
          <p:nvCxnSpPr>
            <p:cNvPr id="30" name="Straight Arrow Connector 29"/>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32" name="Group 31"/>
          <p:cNvGrpSpPr/>
          <p:nvPr/>
        </p:nvGrpSpPr>
        <p:grpSpPr>
          <a:xfrm>
            <a:off x="3562550" y="3960912"/>
            <a:ext cx="1965325" cy="338554"/>
            <a:chOff x="3581400" y="2371764"/>
            <a:chExt cx="1965325" cy="338554"/>
          </a:xfrm>
        </p:grpSpPr>
        <p:cxnSp>
          <p:nvCxnSpPr>
            <p:cNvPr id="33" name="Straight Arrow Connector 32"/>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
        <p:nvSpPr>
          <p:cNvPr id="35" name="Title 1"/>
          <p:cNvSpPr>
            <a:spLocks noGrp="1"/>
          </p:cNvSpPr>
          <p:nvPr>
            <p:ph type="title"/>
          </p:nvPr>
        </p:nvSpPr>
        <p:spPr>
          <a:xfrm>
            <a:off x="1447800" y="0"/>
            <a:ext cx="7239000" cy="762000"/>
          </a:xfrm>
        </p:spPr>
        <p:txBody>
          <a:bodyPr/>
          <a:lstStyle/>
          <a:p>
            <a:r>
              <a:rPr lang="en-US" b="1" dirty="0" smtClean="0"/>
              <a:t>Object Model </a:t>
            </a:r>
            <a:r>
              <a:rPr lang="en-US" b="1" dirty="0" err="1" smtClean="0"/>
              <a:t>vs</a:t>
            </a:r>
            <a:r>
              <a:rPr lang="en-US" b="1" dirty="0" smtClean="0"/>
              <a:t> Relation Model</a:t>
            </a:r>
            <a:endParaRPr lang="en-US" dirty="0"/>
          </a:p>
        </p:txBody>
      </p:sp>
      <p:sp>
        <p:nvSpPr>
          <p:cNvPr id="36" name="Text Box 25"/>
          <p:cNvSpPr txBox="1">
            <a:spLocks noChangeArrowheads="1"/>
          </p:cNvSpPr>
          <p:nvPr/>
        </p:nvSpPr>
        <p:spPr bwMode="auto">
          <a:xfrm>
            <a:off x="1759559"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OID</a:t>
            </a:r>
            <a:endParaRPr lang="en-US" dirty="0">
              <a:solidFill>
                <a:srgbClr val="0070C0"/>
              </a:solidFill>
              <a:latin typeface="Myriad Pro" pitchFamily="34" charset="0"/>
            </a:endParaRPr>
          </a:p>
        </p:txBody>
      </p:sp>
      <p:sp>
        <p:nvSpPr>
          <p:cNvPr id="37" name="Text Box 25"/>
          <p:cNvSpPr txBox="1">
            <a:spLocks noChangeArrowheads="1"/>
          </p:cNvSpPr>
          <p:nvPr/>
        </p:nvSpPr>
        <p:spPr bwMode="auto">
          <a:xfrm>
            <a:off x="5562600"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Primary key</a:t>
            </a:r>
            <a:endParaRPr lang="en-US" dirty="0">
              <a:solidFill>
                <a:srgbClr val="0070C0"/>
              </a:solidFill>
              <a:latin typeface="Myriad Pro" pitchFamily="34" charset="0"/>
            </a:endParaRPr>
          </a:p>
        </p:txBody>
      </p:sp>
      <p:grpSp>
        <p:nvGrpSpPr>
          <p:cNvPr id="38" name="Group 37"/>
          <p:cNvGrpSpPr/>
          <p:nvPr/>
        </p:nvGrpSpPr>
        <p:grpSpPr>
          <a:xfrm>
            <a:off x="3562550" y="4419600"/>
            <a:ext cx="1965325" cy="338554"/>
            <a:chOff x="3581400" y="2371764"/>
            <a:chExt cx="1965325" cy="338554"/>
          </a:xfrm>
        </p:grpSpPr>
        <p:cxnSp>
          <p:nvCxnSpPr>
            <p:cNvPr id="39" name="Straight Arrow Connector 38"/>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Tree>
    <p:extLst>
      <p:ext uri="{BB962C8B-B14F-4D97-AF65-F5344CB8AC3E}">
        <p14:creationId xmlns:p14="http://schemas.microsoft.com/office/powerpoint/2010/main" val="193510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out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out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Vertic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outVertic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36" grpId="0"/>
      <p:bldP spid="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
            <a:ext cx="7239000" cy="670560"/>
          </a:xfrm>
        </p:spPr>
        <p:txBody>
          <a:bodyPr>
            <a:normAutofit/>
          </a:bodyPr>
          <a:lstStyle/>
          <a:p>
            <a:r>
              <a:rPr lang="en-US" b="1" dirty="0" smtClean="0"/>
              <a:t>Object Data Language – ODL</a:t>
            </a:r>
            <a:endParaRPr lang="en-US" b="1" dirty="0"/>
          </a:p>
        </p:txBody>
      </p:sp>
      <p:sp>
        <p:nvSpPr>
          <p:cNvPr id="7" name="Content Placeholder 2"/>
          <p:cNvSpPr>
            <a:spLocks noGrp="1"/>
          </p:cNvSpPr>
          <p:nvPr>
            <p:ph idx="1"/>
          </p:nvPr>
        </p:nvSpPr>
        <p:spPr>
          <a:xfrm>
            <a:off x="457200" y="1600200"/>
            <a:ext cx="8229600" cy="4525963"/>
          </a:xfrm>
        </p:spPr>
        <p:txBody>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của</a:t>
            </a:r>
            <a:r>
              <a:rPr lang="en-US" dirty="0" smtClean="0"/>
              <a:t> OODBMS.</a:t>
            </a:r>
          </a:p>
          <a:p>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nào</a:t>
            </a:r>
            <a:r>
              <a:rPr lang="en-US" dirty="0" smtClean="0"/>
              <a:t>.</a:t>
            </a:r>
          </a:p>
          <a:p>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CSDL.</a:t>
            </a:r>
            <a:endParaRPr lang="en-US" dirty="0"/>
          </a:p>
        </p:txBody>
      </p:sp>
    </p:spTree>
    <p:extLst>
      <p:ext uri="{BB962C8B-B14F-4D97-AF65-F5344CB8AC3E}">
        <p14:creationId xmlns:p14="http://schemas.microsoft.com/office/powerpoint/2010/main" val="296885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545080"/>
          <a:ext cx="3048000" cy="246888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MOVIE</a:t>
                      </a:r>
                      <a:endParaRPr lang="en-US" sz="2400" dirty="0"/>
                    </a:p>
                  </a:txBody>
                  <a:tcPr/>
                </a:tc>
              </a:tr>
              <a:tr h="314960">
                <a:tc>
                  <a:txBody>
                    <a:bodyPr/>
                    <a:lstStyle/>
                    <a:p>
                      <a:r>
                        <a:rPr lang="en-US" sz="2400" b="1" dirty="0" err="1" smtClean="0"/>
                        <a:t>movieName</a:t>
                      </a:r>
                      <a:endParaRPr lang="en-US" sz="2400" b="1" dirty="0"/>
                    </a:p>
                  </a:txBody>
                  <a:tcPr/>
                </a:tc>
              </a:tr>
              <a:tr h="370840">
                <a:tc>
                  <a:txBody>
                    <a:bodyPr/>
                    <a:lstStyle/>
                    <a:p>
                      <a:r>
                        <a:rPr lang="en-US" sz="2400" dirty="0" smtClean="0"/>
                        <a:t>start:</a:t>
                      </a:r>
                      <a:r>
                        <a:rPr lang="en-US" sz="2400" baseline="0" dirty="0" smtClean="0"/>
                        <a:t> date</a:t>
                      </a:r>
                    </a:p>
                    <a:p>
                      <a:r>
                        <a:rPr lang="en-US" sz="2400" baseline="0" dirty="0" smtClean="0"/>
                        <a:t>end: date</a:t>
                      </a:r>
                    </a:p>
                    <a:p>
                      <a:r>
                        <a:rPr lang="en-US" sz="2400" baseline="0" dirty="0" err="1" smtClean="0"/>
                        <a:t>movieName</a:t>
                      </a:r>
                      <a:r>
                        <a:rPr lang="en-US" sz="2400"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365760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THEATER</a:t>
                      </a:r>
                      <a:endParaRPr lang="en-US" sz="2400" dirty="0"/>
                    </a:p>
                  </a:txBody>
                  <a:tcPr/>
                </a:tc>
              </a:tr>
              <a:tr h="370840">
                <a:tc>
                  <a:txBody>
                    <a:bodyPr/>
                    <a:lstStyle/>
                    <a:p>
                      <a:r>
                        <a:rPr lang="en-US" sz="2400" b="1" dirty="0" err="1" smtClean="0"/>
                        <a:t>theaterName</a:t>
                      </a:r>
                      <a:endParaRPr lang="en-US" sz="2400" b="1" dirty="0"/>
                    </a:p>
                  </a:txBody>
                  <a:tcPr/>
                </a:tc>
              </a:tr>
              <a:tr h="370840">
                <a:tc>
                  <a:txBody>
                    <a:bodyPr/>
                    <a:lstStyle/>
                    <a:p>
                      <a:r>
                        <a:rPr lang="en-US" sz="2400" baseline="0" dirty="0" err="1" smtClean="0"/>
                        <a:t>theaterName</a:t>
                      </a:r>
                      <a:r>
                        <a:rPr lang="en-US" sz="2400" baseline="0" dirty="0" smtClean="0"/>
                        <a:t>: string</a:t>
                      </a:r>
                    </a:p>
                    <a:p>
                      <a:r>
                        <a:rPr lang="en-US" sz="2400" baseline="0" dirty="0" smtClean="0"/>
                        <a:t>address: string</a:t>
                      </a:r>
                    </a:p>
                    <a:p>
                      <a:r>
                        <a:rPr lang="en-US" sz="2400" baseline="0" dirty="0" err="1" smtClean="0"/>
                        <a:t>ticketPrice</a:t>
                      </a:r>
                      <a:r>
                        <a:rPr lang="en-US" sz="2400" baseline="0" dirty="0" smtClean="0"/>
                        <a:t>: integer</a:t>
                      </a:r>
                    </a:p>
                  </a:txBody>
                  <a:tcPr/>
                </a:tc>
              </a:tr>
              <a:tr h="370840">
                <a:tc>
                  <a:txBody>
                    <a:bodyPr/>
                    <a:lstStyle/>
                    <a:p>
                      <a:r>
                        <a:rPr lang="en-US" sz="2400" baseline="0" dirty="0" err="1" smtClean="0"/>
                        <a:t>numshowing</a:t>
                      </a:r>
                      <a:r>
                        <a:rPr lang="en-US" sz="2400" baseline="0" dirty="0" smtClean="0"/>
                        <a:t>(): float</a:t>
                      </a:r>
                    </a:p>
                  </a:txBody>
                  <a:tcPr/>
                </a:tc>
              </a:tr>
            </a:tbl>
          </a:graphicData>
        </a:graphic>
      </p:graphicFrame>
      <p:pic>
        <p:nvPicPr>
          <p:cNvPr id="6"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7" name="TextBox 6"/>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8" name="TextBox 7"/>
          <p:cNvSpPr txBox="1"/>
          <p:nvPr/>
        </p:nvSpPr>
        <p:spPr>
          <a:xfrm>
            <a:off x="3962400" y="287649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p14="http://schemas.microsoft.com/office/powerpoint/2010/main" val="1624634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81200"/>
            <a:ext cx="8229600" cy="4525963"/>
          </a:xfrm>
        </p:spPr>
        <p:txBody>
          <a:bodyPr>
            <a:normAutofit/>
          </a:bodyPr>
          <a:lstStyle/>
          <a:p>
            <a:pPr>
              <a:buNone/>
            </a:pPr>
            <a:r>
              <a:rPr lang="en-US" b="1" smtClean="0"/>
              <a:t>interface Movie</a:t>
            </a:r>
          </a:p>
          <a:p>
            <a:pPr>
              <a:buNone/>
            </a:pPr>
            <a:r>
              <a:rPr lang="en-US" b="1" smtClean="0"/>
              <a:t>(extent Movies key movieName)</a:t>
            </a:r>
          </a:p>
          <a:p>
            <a:pPr>
              <a:buNone/>
            </a:pPr>
            <a:r>
              <a:rPr lang="en-US" b="1" smtClean="0"/>
              <a:t>{</a:t>
            </a:r>
          </a:p>
          <a:p>
            <a:pPr>
              <a:buNone/>
            </a:pPr>
            <a:r>
              <a:rPr lang="en-US" b="1" smtClean="0"/>
              <a:t>	attribute</a:t>
            </a:r>
            <a:r>
              <a:rPr lang="en-US" smtClean="0"/>
              <a:t> </a:t>
            </a:r>
            <a:r>
              <a:rPr lang="en-US" i="1" smtClean="0"/>
              <a:t>date</a:t>
            </a:r>
            <a:r>
              <a:rPr lang="en-US" smtClean="0"/>
              <a:t> start;</a:t>
            </a:r>
            <a:endParaRPr lang="en-US" b="1" smtClean="0"/>
          </a:p>
          <a:p>
            <a:pPr>
              <a:buNone/>
            </a:pPr>
            <a:r>
              <a:rPr lang="en-US" smtClean="0"/>
              <a:t>	</a:t>
            </a:r>
            <a:r>
              <a:rPr lang="en-US" b="1" smtClean="0"/>
              <a:t>attribute</a:t>
            </a:r>
            <a:r>
              <a:rPr lang="en-US" smtClean="0"/>
              <a:t> </a:t>
            </a:r>
            <a:r>
              <a:rPr lang="en-US" i="1" smtClean="0"/>
              <a:t>date</a:t>
            </a:r>
            <a:r>
              <a:rPr lang="en-US" smtClean="0"/>
              <a:t> end;</a:t>
            </a:r>
            <a:br>
              <a:rPr lang="en-US" smtClean="0"/>
            </a:br>
            <a:r>
              <a:rPr lang="en-US" b="1" smtClean="0"/>
              <a:t>attribute</a:t>
            </a:r>
            <a:r>
              <a:rPr lang="en-US" smtClean="0"/>
              <a:t> </a:t>
            </a:r>
            <a:r>
              <a:rPr lang="en-US" i="1" smtClean="0"/>
              <a:t>string</a:t>
            </a:r>
            <a:r>
              <a:rPr lang="en-US" smtClean="0"/>
              <a:t> movieName;</a:t>
            </a:r>
            <a:br>
              <a:rPr lang="en-US" smtClean="0"/>
            </a:br>
            <a:r>
              <a:rPr lang="en-US" b="1" smtClean="0"/>
              <a:t>relationship </a:t>
            </a:r>
            <a:r>
              <a:rPr lang="en-US" i="1" smtClean="0"/>
              <a:t>Set</a:t>
            </a:r>
            <a:r>
              <a:rPr lang="en-US" smtClean="0"/>
              <a:t>&lt;Theater&gt; shownAt </a:t>
            </a:r>
            <a:r>
              <a:rPr lang="en-US" b="1" smtClean="0"/>
              <a:t>inverse </a:t>
            </a:r>
            <a:r>
              <a:rPr lang="en-US" smtClean="0"/>
              <a:t>Theater::nowShowing;</a:t>
            </a:r>
          </a:p>
          <a:p>
            <a:pPr>
              <a:buNone/>
            </a:pPr>
            <a:r>
              <a:rPr lang="en-US" b="1" smtClean="0"/>
              <a:t>}</a:t>
            </a:r>
            <a:endParaRPr lang="en-US" b="1" dirty="0" smtClean="0"/>
          </a:p>
        </p:txBody>
      </p:sp>
      <p:sp>
        <p:nvSpPr>
          <p:cNvPr id="5" name="Oval 4"/>
          <p:cNvSpPr/>
          <p:nvPr/>
        </p:nvSpPr>
        <p:spPr>
          <a:xfrm>
            <a:off x="914400" y="914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Class</a:t>
            </a:r>
            <a:endParaRPr lang="en-US" sz="2400" b="1" dirty="0">
              <a:solidFill>
                <a:srgbClr val="0000FF"/>
              </a:solidFill>
            </a:endParaRPr>
          </a:p>
        </p:txBody>
      </p:sp>
      <p:cxnSp>
        <p:nvCxnSpPr>
          <p:cNvPr id="7" name="Straight Arrow Connector 6"/>
          <p:cNvCxnSpPr/>
          <p:nvPr/>
        </p:nvCxnSpPr>
        <p:spPr>
          <a:xfrm>
            <a:off x="2057400" y="14478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371600"/>
            <a:ext cx="2971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Collection of Class</a:t>
            </a:r>
            <a:endParaRPr lang="en-US" sz="2400" b="1" dirty="0">
              <a:solidFill>
                <a:srgbClr val="0000FF"/>
              </a:solidFill>
            </a:endParaRPr>
          </a:p>
        </p:txBody>
      </p:sp>
      <p:cxnSp>
        <p:nvCxnSpPr>
          <p:cNvPr id="14" name="Straight Arrow Connector 13"/>
          <p:cNvCxnSpPr/>
          <p:nvPr/>
        </p:nvCxnSpPr>
        <p:spPr>
          <a:xfrm flipH="1">
            <a:off x="2667000" y="2057400"/>
            <a:ext cx="2286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67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76400"/>
            <a:ext cx="8382000" cy="3785652"/>
          </a:xfrm>
          <a:prstGeom prst="rect">
            <a:avLst/>
          </a:prstGeom>
        </p:spPr>
        <p:txBody>
          <a:bodyPr wrap="square">
            <a:spAutoFit/>
          </a:bodyPr>
          <a:lstStyle/>
          <a:p>
            <a:r>
              <a:rPr lang="en-US" sz="2400" b="1" dirty="0" smtClean="0"/>
              <a:t>interface Theater</a:t>
            </a:r>
          </a:p>
          <a:p>
            <a:r>
              <a:rPr lang="en-US" sz="2400" b="1" dirty="0" smtClean="0"/>
              <a:t>(extent Theaters key </a:t>
            </a:r>
            <a:r>
              <a:rPr lang="en-US" sz="2400" b="1" dirty="0" err="1" smtClean="0"/>
              <a:t>theaterName</a:t>
            </a:r>
            <a:r>
              <a:rPr lang="en-US" sz="2400" b="1" dirty="0" smtClean="0"/>
              <a:t>)</a:t>
            </a:r>
          </a:p>
          <a:p>
            <a:r>
              <a:rPr lang="en-US" sz="2400" b="1" dirty="0" smtClean="0"/>
              <a:t>{</a:t>
            </a:r>
          </a:p>
          <a:p>
            <a:r>
              <a:rPr lang="en-US" sz="2400" b="1" dirty="0" smtClean="0"/>
              <a:t>      attribute</a:t>
            </a:r>
            <a:r>
              <a:rPr lang="en-US" sz="2400" dirty="0" smtClean="0"/>
              <a:t> </a:t>
            </a:r>
            <a:r>
              <a:rPr lang="en-US" sz="2400" i="1" dirty="0" smtClean="0"/>
              <a:t>string</a:t>
            </a:r>
            <a:r>
              <a:rPr lang="en-US" sz="2400" dirty="0" smtClean="0"/>
              <a:t> </a:t>
            </a:r>
            <a:r>
              <a:rPr lang="en-US" sz="2400" dirty="0" err="1" smtClean="0"/>
              <a:t>theaterName</a:t>
            </a:r>
            <a:r>
              <a:rPr lang="en-US" sz="2400" dirty="0" smtClean="0"/>
              <a:t>;</a:t>
            </a:r>
            <a:endParaRPr lang="en-US" sz="2400" b="1" dirty="0" smtClean="0"/>
          </a:p>
          <a:p>
            <a:r>
              <a:rPr lang="en-US" sz="2400" b="1" dirty="0" smtClean="0"/>
              <a:t>      attribute</a:t>
            </a:r>
            <a:r>
              <a:rPr lang="en-US" sz="2400" dirty="0" smtClean="0"/>
              <a:t> </a:t>
            </a:r>
            <a:r>
              <a:rPr lang="en-US" sz="2400" i="1" dirty="0" smtClean="0"/>
              <a:t>string</a:t>
            </a:r>
            <a:r>
              <a:rPr lang="en-US" sz="2400" dirty="0" smtClean="0"/>
              <a:t> address;</a:t>
            </a:r>
            <a:br>
              <a:rPr lang="en-US" sz="2400" dirty="0" smtClean="0"/>
            </a:br>
            <a:r>
              <a:rPr lang="en-US" sz="2400" b="1" dirty="0" smtClean="0"/>
              <a:t>      attribute </a:t>
            </a:r>
            <a:r>
              <a:rPr lang="en-US" sz="2400" i="1" dirty="0" smtClean="0"/>
              <a:t>integer</a:t>
            </a:r>
            <a:r>
              <a:rPr lang="en-US" sz="2400" dirty="0" smtClean="0"/>
              <a:t> </a:t>
            </a:r>
            <a:r>
              <a:rPr lang="en-US" sz="2400" dirty="0" err="1" smtClean="0"/>
              <a:t>ticketPrice</a:t>
            </a:r>
            <a:r>
              <a:rPr lang="en-US" sz="2400" dirty="0" smtClean="0"/>
              <a:t>;</a:t>
            </a:r>
            <a:br>
              <a:rPr lang="en-US" sz="2400" dirty="0" smtClean="0"/>
            </a:br>
            <a:r>
              <a:rPr lang="en-US" sz="2400" dirty="0" smtClean="0"/>
              <a:t>      </a:t>
            </a:r>
            <a:r>
              <a:rPr lang="en-US" sz="2400" b="1" dirty="0" smtClean="0"/>
              <a:t>relationship</a:t>
            </a:r>
            <a:r>
              <a:rPr lang="en-US" sz="2400" dirty="0" smtClean="0"/>
              <a:t> </a:t>
            </a:r>
            <a:r>
              <a:rPr lang="en-US" sz="2400" i="1" dirty="0" smtClean="0"/>
              <a:t>Set&lt;</a:t>
            </a:r>
            <a:r>
              <a:rPr lang="en-US" sz="2400" dirty="0" smtClean="0"/>
              <a:t>Movie&gt; </a:t>
            </a:r>
            <a:r>
              <a:rPr lang="en-US" sz="2400" dirty="0" err="1" smtClean="0"/>
              <a:t>nowShowing</a:t>
            </a:r>
            <a:r>
              <a:rPr lang="en-US" sz="2400" dirty="0" smtClean="0"/>
              <a:t> </a:t>
            </a:r>
            <a:r>
              <a:rPr lang="en-US" sz="2400" b="1" dirty="0" smtClean="0"/>
              <a:t>inverse</a:t>
            </a:r>
            <a:r>
              <a:rPr lang="en-US" sz="2400" dirty="0" smtClean="0"/>
              <a:t>       Movie:: </a:t>
            </a:r>
            <a:r>
              <a:rPr lang="en-US" sz="2400" dirty="0" err="1" smtClean="0"/>
              <a:t>shownAt</a:t>
            </a:r>
            <a:r>
              <a:rPr lang="en-US" sz="2400" dirty="0" smtClean="0"/>
              <a:t>;</a:t>
            </a:r>
          </a:p>
          <a:p>
            <a:r>
              <a:rPr lang="en-US" sz="2400" i="1" dirty="0" smtClean="0"/>
              <a:t>      float </a:t>
            </a:r>
            <a:r>
              <a:rPr lang="en-US" sz="2400" dirty="0" err="1" smtClean="0"/>
              <a:t>numshowing</a:t>
            </a:r>
            <a:r>
              <a:rPr lang="en-US" sz="2400" dirty="0" smtClean="0"/>
              <a:t>() raises(</a:t>
            </a:r>
            <a:r>
              <a:rPr lang="en-US" sz="2400" dirty="0" err="1" smtClean="0"/>
              <a:t>errorCountingMovies</a:t>
            </a:r>
            <a:r>
              <a:rPr lang="en-US" sz="2400" dirty="0" smtClean="0"/>
              <a:t>);</a:t>
            </a:r>
          </a:p>
          <a:p>
            <a:r>
              <a:rPr lang="en-US" sz="2400" b="1" dirty="0" smtClean="0"/>
              <a:t>}</a:t>
            </a:r>
          </a:p>
        </p:txBody>
      </p:sp>
    </p:spTree>
    <p:extLst>
      <p:ext uri="{BB962C8B-B14F-4D97-AF65-F5344CB8AC3E}">
        <p14:creationId xmlns:p14="http://schemas.microsoft.com/office/powerpoint/2010/main" val="1251943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52600"/>
            <a:ext cx="9144000" cy="3785652"/>
          </a:xfrm>
          <a:prstGeom prst="rect">
            <a:avLst/>
          </a:prstGeom>
        </p:spPr>
        <p:txBody>
          <a:bodyPr wrap="square">
            <a:spAutoFit/>
          </a:bodyPr>
          <a:lstStyle/>
          <a:p>
            <a:r>
              <a:rPr lang="en-US" sz="3000" b="1" dirty="0" smtClean="0"/>
              <a:t>interface </a:t>
            </a:r>
            <a:r>
              <a:rPr lang="en-US" sz="3000" b="1" dirty="0" err="1" smtClean="0"/>
              <a:t>SpecialShow</a:t>
            </a:r>
            <a:r>
              <a:rPr lang="en-US" sz="3000" b="1" dirty="0" smtClean="0"/>
              <a:t> extends</a:t>
            </a:r>
          </a:p>
          <a:p>
            <a:r>
              <a:rPr lang="en-US" sz="3000" b="1" dirty="0" smtClean="0"/>
              <a:t>Movie</a:t>
            </a:r>
            <a:br>
              <a:rPr lang="en-US" sz="3000" b="1" dirty="0" smtClean="0"/>
            </a:br>
            <a:r>
              <a:rPr lang="en-US" sz="3000" b="1" dirty="0" smtClean="0"/>
              <a:t>(extent </a:t>
            </a:r>
            <a:r>
              <a:rPr lang="en-US" sz="3000" b="1" dirty="0" err="1" smtClean="0"/>
              <a:t>SpecialShows</a:t>
            </a:r>
            <a:r>
              <a:rPr lang="en-US" sz="3000" b="1" dirty="0" smtClean="0"/>
              <a:t>)</a:t>
            </a:r>
            <a:br>
              <a:rPr lang="en-US" sz="3000" b="1" dirty="0" smtClean="0"/>
            </a:br>
            <a:r>
              <a:rPr lang="en-US" sz="3000" b="1" dirty="0" smtClean="0"/>
              <a:t>{</a:t>
            </a:r>
            <a:br>
              <a:rPr lang="en-US" sz="3000" b="1" dirty="0" smtClean="0"/>
            </a:br>
            <a:r>
              <a:rPr lang="en-US" sz="3000" b="1" dirty="0" smtClean="0"/>
              <a:t>	attribute </a:t>
            </a:r>
            <a:r>
              <a:rPr lang="en-US" sz="3000" i="1" dirty="0" smtClean="0"/>
              <a:t>integer</a:t>
            </a:r>
          </a:p>
          <a:p>
            <a:r>
              <a:rPr lang="en-US" sz="3000" b="1" dirty="0" smtClean="0"/>
              <a:t>	</a:t>
            </a:r>
            <a:r>
              <a:rPr lang="en-US" sz="3000" dirty="0" err="1" smtClean="0"/>
              <a:t>maximumAttendees</a:t>
            </a:r>
            <a:r>
              <a:rPr lang="en-US" sz="3000" b="1" dirty="0" smtClean="0"/>
              <a:t>;</a:t>
            </a:r>
          </a:p>
          <a:p>
            <a:r>
              <a:rPr lang="en-US" sz="3000" b="1" dirty="0" smtClean="0"/>
              <a:t>	attribute </a:t>
            </a:r>
            <a:r>
              <a:rPr lang="en-US" sz="3000" i="1" dirty="0" smtClean="0"/>
              <a:t>string</a:t>
            </a:r>
            <a:r>
              <a:rPr lang="en-US" sz="3000" dirty="0" smtClean="0"/>
              <a:t> </a:t>
            </a:r>
            <a:r>
              <a:rPr lang="en-US" sz="3000" dirty="0" err="1" smtClean="0"/>
              <a:t>benefilCharity</a:t>
            </a:r>
            <a:r>
              <a:rPr lang="en-US" sz="3000" b="1" dirty="0" smtClean="0"/>
              <a:t>;</a:t>
            </a:r>
          </a:p>
          <a:p>
            <a:r>
              <a:rPr lang="en-US" sz="3000" b="1" dirty="0" smtClean="0"/>
              <a:t>}</a:t>
            </a:r>
            <a:endParaRPr lang="en-US" sz="3000" b="1" dirty="0"/>
          </a:p>
        </p:txBody>
      </p:sp>
    </p:spTree>
    <p:extLst>
      <p:ext uri="{BB962C8B-B14F-4D97-AF65-F5344CB8AC3E}">
        <p14:creationId xmlns:p14="http://schemas.microsoft.com/office/powerpoint/2010/main" val="2176429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715962"/>
          </a:xfrm>
        </p:spPr>
        <p:txBody>
          <a:bodyPr/>
          <a:lstStyle/>
          <a:p>
            <a:r>
              <a:rPr lang="en-US" b="1" dirty="0" smtClean="0"/>
              <a:t>Object Query Language - OQL</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của</a:t>
            </a:r>
            <a:r>
              <a:rPr lang="en-US" dirty="0" smtClean="0"/>
              <a:t> ODMG.</a:t>
            </a:r>
          </a:p>
          <a:p>
            <a:r>
              <a:rPr lang="en-US" dirty="0" err="1" smtClean="0"/>
              <a:t>Làm</a:t>
            </a:r>
            <a:r>
              <a:rPr lang="en-US" dirty="0" smtClean="0"/>
              <a:t> </a:t>
            </a:r>
            <a:r>
              <a:rPr lang="en-US" dirty="0" err="1" smtClean="0"/>
              <a:t>việc</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như</a:t>
            </a:r>
            <a:r>
              <a:rPr lang="en-US" dirty="0" smtClean="0"/>
              <a:t> C++.</a:t>
            </a:r>
          </a:p>
          <a:p>
            <a:r>
              <a:rPr lang="en-US" dirty="0" err="1" smtClean="0"/>
              <a:t>Cấu</a:t>
            </a:r>
            <a:r>
              <a:rPr lang="en-US" dirty="0" smtClean="0"/>
              <a:t> </a:t>
            </a:r>
            <a:r>
              <a:rPr lang="en-US" dirty="0" err="1" smtClean="0"/>
              <a:t>trúc</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SQL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Cú</a:t>
            </a:r>
            <a:r>
              <a:rPr lang="en-US" dirty="0" smtClean="0"/>
              <a:t> </a:t>
            </a:r>
            <a:r>
              <a:rPr lang="en-US" dirty="0" err="1" smtClean="0"/>
              <a:t>pháp</a:t>
            </a:r>
            <a:r>
              <a:rPr lang="en-US" dirty="0" smtClean="0"/>
              <a:t>: SELECT – FROM - WHERE</a:t>
            </a:r>
          </a:p>
        </p:txBody>
      </p:sp>
    </p:spTree>
    <p:extLst>
      <p:ext uri="{BB962C8B-B14F-4D97-AF65-F5344CB8AC3E}">
        <p14:creationId xmlns:p14="http://schemas.microsoft.com/office/powerpoint/2010/main" val="241561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a:xfrm>
            <a:off x="685800" y="4617435"/>
            <a:ext cx="1261435" cy="19807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a:xfrm>
            <a:off x="3977803" y="838199"/>
            <a:ext cx="1356197" cy="18616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29400" y="4191000"/>
            <a:ext cx="2225675" cy="238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6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4525963"/>
          </a:xfrm>
        </p:spPr>
        <p:txBody>
          <a:bodyPr/>
          <a:lstStyle/>
          <a:p>
            <a:pPr>
              <a:buNone/>
            </a:pPr>
            <a:r>
              <a:rPr lang="en-US" b="1" dirty="0" smtClean="0"/>
              <a:t>SELECT</a:t>
            </a:r>
            <a:r>
              <a:rPr lang="en-US" dirty="0" smtClean="0"/>
              <a:t>	</a:t>
            </a:r>
            <a:r>
              <a:rPr lang="en-US" i="1" dirty="0" err="1" smtClean="0"/>
              <a:t>mname</a:t>
            </a:r>
            <a:r>
              <a:rPr lang="en-US" dirty="0" smtClean="0"/>
              <a:t>: </a:t>
            </a:r>
            <a:r>
              <a:rPr lang="en-US" dirty="0" err="1" smtClean="0"/>
              <a:t>M.movieName</a:t>
            </a:r>
            <a:r>
              <a:rPr lang="en-US" dirty="0" smtClean="0"/>
              <a:t>, </a:t>
            </a:r>
            <a:r>
              <a:rPr lang="en-US" i="1" dirty="0" err="1" smtClean="0"/>
              <a:t>tname</a:t>
            </a:r>
            <a:r>
              <a:rPr lang="en-US" dirty="0" smtClean="0"/>
              <a:t>: </a:t>
            </a:r>
            <a:r>
              <a:rPr lang="en-US" dirty="0" err="1" smtClean="0"/>
              <a:t>T.theaterName</a:t>
            </a:r>
            <a:r>
              <a:rPr lang="en-US" dirty="0" smtClean="0"/>
              <a:t> </a:t>
            </a:r>
          </a:p>
          <a:p>
            <a:pPr>
              <a:buNone/>
            </a:pPr>
            <a:r>
              <a:rPr lang="en-US" b="1" dirty="0" smtClean="0"/>
              <a:t>FROM</a:t>
            </a:r>
            <a:r>
              <a:rPr lang="en-US" dirty="0" smtClean="0"/>
              <a:t>	Movies M, </a:t>
            </a:r>
            <a:r>
              <a:rPr lang="en-US" dirty="0" err="1" smtClean="0"/>
              <a:t>M.shownAt</a:t>
            </a:r>
            <a:r>
              <a:rPr lang="en-US" dirty="0" smtClean="0"/>
              <a:t> T</a:t>
            </a:r>
          </a:p>
          <a:p>
            <a:pPr>
              <a:buNone/>
            </a:pPr>
            <a:r>
              <a:rPr lang="en-US" b="1" dirty="0" smtClean="0"/>
              <a:t>WHERE</a:t>
            </a:r>
            <a:r>
              <a:rPr lang="en-US" dirty="0" smtClean="0"/>
              <a:t>	</a:t>
            </a:r>
            <a:r>
              <a:rPr lang="en-US" dirty="0" err="1" smtClean="0"/>
              <a:t>T.numshowing</a:t>
            </a:r>
            <a:r>
              <a:rPr lang="en-US" dirty="0" smtClean="0"/>
              <a:t>() &gt; 1</a:t>
            </a:r>
            <a:endParaRPr lang="en-US" dirty="0"/>
          </a:p>
        </p:txBody>
      </p:sp>
    </p:spTree>
    <p:extLst>
      <p:ext uri="{BB962C8B-B14F-4D97-AF65-F5344CB8AC3E}">
        <p14:creationId xmlns:p14="http://schemas.microsoft.com/office/powerpoint/2010/main" val="2392994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4294967295"/>
          </p:nvPr>
        </p:nvSpPr>
        <p:spPr>
          <a:xfrm>
            <a:off x="0" y="1646238"/>
            <a:ext cx="9144000" cy="4525962"/>
          </a:xfrm>
        </p:spPr>
        <p:txBody>
          <a:bodyPr/>
          <a:lstStyle/>
          <a:p>
            <a:pPr>
              <a:buNone/>
            </a:pPr>
            <a:r>
              <a:rPr lang="en-US" b="1" dirty="0" smtClean="0"/>
              <a:t>SELECT</a:t>
            </a:r>
            <a:r>
              <a:rPr lang="en-US" dirty="0" smtClean="0"/>
              <a:t>	</a:t>
            </a:r>
            <a:r>
              <a:rPr lang="en-US" dirty="0" err="1" smtClean="0"/>
              <a:t>T.ticketPrice</a:t>
            </a:r>
            <a:r>
              <a:rPr lang="en-US" dirty="0" smtClean="0"/>
              <a:t>,</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dirty="0" err="1" smtClean="0"/>
              <a:t>T.ticketPrice</a:t>
            </a:r>
            <a:endParaRPr lang="en-US" dirty="0"/>
          </a:p>
        </p:txBody>
      </p:sp>
    </p:spTree>
    <p:extLst>
      <p:ext uri="{BB962C8B-B14F-4D97-AF65-F5344CB8AC3E}">
        <p14:creationId xmlns:p14="http://schemas.microsoft.com/office/powerpoint/2010/main" val="42186775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4294967295"/>
          </p:nvPr>
        </p:nvSpPr>
        <p:spPr>
          <a:xfrm>
            <a:off x="-152400" y="1646238"/>
            <a:ext cx="9296400" cy="4525962"/>
          </a:xfrm>
        </p:spPr>
        <p:txBody>
          <a:bodyPr/>
          <a:lstStyle/>
          <a:p>
            <a:pPr>
              <a:buNone/>
            </a:pPr>
            <a:r>
              <a:rPr lang="en-US" b="1" dirty="0" smtClean="0"/>
              <a:t>SELECT</a:t>
            </a:r>
            <a:r>
              <a:rPr lang="en-US" dirty="0" smtClean="0"/>
              <a:t>	low, high, </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i="1" dirty="0" smtClean="0"/>
              <a:t>low</a:t>
            </a:r>
            <a:r>
              <a:rPr lang="en-US" dirty="0" smtClean="0"/>
              <a:t>: </a:t>
            </a:r>
            <a:r>
              <a:rPr lang="en-US" dirty="0" err="1" smtClean="0"/>
              <a:t>T.ticketPrice</a:t>
            </a:r>
            <a:r>
              <a:rPr lang="en-US" dirty="0" smtClean="0"/>
              <a:t> &lt; 5, </a:t>
            </a:r>
            <a:r>
              <a:rPr lang="en-US" i="1" dirty="0" smtClean="0"/>
              <a:t>high:</a:t>
            </a:r>
            <a:r>
              <a:rPr lang="en-US" dirty="0" smtClean="0"/>
              <a:t> </a:t>
            </a:r>
            <a:r>
              <a:rPr lang="en-US" dirty="0" err="1" smtClean="0"/>
              <a:t>T.ticketPrice</a:t>
            </a:r>
            <a:r>
              <a:rPr lang="en-US" dirty="0" smtClean="0"/>
              <a:t> &gt;= 5</a:t>
            </a:r>
            <a:endParaRPr lang="en-US" dirty="0"/>
          </a:p>
        </p:txBody>
      </p:sp>
    </p:spTree>
    <p:extLst>
      <p:ext uri="{BB962C8B-B14F-4D97-AF65-F5344CB8AC3E}">
        <p14:creationId xmlns:p14="http://schemas.microsoft.com/office/powerpoint/2010/main" val="3182153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1524000"/>
          </a:xfrm>
        </p:spPr>
        <p:txBody>
          <a:bodyPr/>
          <a:lstStyle/>
          <a:p>
            <a:pPr>
              <a:buNone/>
            </a:pPr>
            <a:r>
              <a:rPr lang="en-US" b="1" dirty="0" smtClean="0"/>
              <a:t>(SELECT</a:t>
            </a:r>
            <a:r>
              <a:rPr lang="en-US" dirty="0" smtClean="0"/>
              <a:t>	</a:t>
            </a:r>
            <a:r>
              <a:rPr lang="en-US" dirty="0" err="1" smtClean="0"/>
              <a:t>T.theaterName</a:t>
            </a:r>
            <a:endParaRPr lang="en-US" dirty="0" smtClean="0"/>
          </a:p>
          <a:p>
            <a:pPr>
              <a:buNone/>
            </a:pPr>
            <a:r>
              <a:rPr lang="en-US" b="1" dirty="0" smtClean="0"/>
              <a:t>FROM</a:t>
            </a:r>
            <a:r>
              <a:rPr lang="en-US" dirty="0" smtClean="0"/>
              <a:t>	Theaters T</a:t>
            </a:r>
          </a:p>
          <a:p>
            <a:pPr>
              <a:buNone/>
            </a:pPr>
            <a:r>
              <a:rPr lang="en-US" b="1" dirty="0" smtClean="0"/>
              <a:t>ORDER BY</a:t>
            </a:r>
            <a:r>
              <a:rPr lang="en-US" dirty="0" smtClean="0"/>
              <a:t>	</a:t>
            </a:r>
            <a:r>
              <a:rPr lang="en-US" dirty="0" err="1" smtClean="0"/>
              <a:t>T.ticketPrice</a:t>
            </a:r>
            <a:r>
              <a:rPr lang="en-US" dirty="0" smtClean="0"/>
              <a:t> DESC) [0:4]</a:t>
            </a:r>
          </a:p>
          <a:p>
            <a:pPr>
              <a:buNone/>
            </a:pPr>
            <a:endParaRPr lang="en-US" dirty="0"/>
          </a:p>
        </p:txBody>
      </p:sp>
    </p:spTree>
    <p:extLst>
      <p:ext uri="{BB962C8B-B14F-4D97-AF65-F5344CB8AC3E}">
        <p14:creationId xmlns:p14="http://schemas.microsoft.com/office/powerpoint/2010/main" val="539593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24200" y="2438400"/>
            <a:ext cx="2895600" cy="2176323"/>
            <a:chOff x="3200400" y="3005277"/>
            <a:chExt cx="2895600" cy="2176323"/>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3" name="TextBox 32"/>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4" name="Group 33"/>
          <p:cNvGrpSpPr/>
          <p:nvPr/>
        </p:nvGrpSpPr>
        <p:grpSpPr>
          <a:xfrm>
            <a:off x="4777486" y="914400"/>
            <a:ext cx="1333754" cy="1434698"/>
            <a:chOff x="4853686" y="1219200"/>
            <a:chExt cx="1333754" cy="1434698"/>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6" name="TextBox 35"/>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37" name="Group 36"/>
          <p:cNvGrpSpPr/>
          <p:nvPr/>
        </p:nvGrpSpPr>
        <p:grpSpPr>
          <a:xfrm>
            <a:off x="6187440" y="2286000"/>
            <a:ext cx="1508760" cy="1414316"/>
            <a:chOff x="6263640" y="2590800"/>
            <a:chExt cx="1508760" cy="1414316"/>
          </a:xfrm>
        </p:grpSpPr>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9" name="TextBox 38"/>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0" name="Group 39"/>
          <p:cNvGrpSpPr/>
          <p:nvPr/>
        </p:nvGrpSpPr>
        <p:grpSpPr>
          <a:xfrm>
            <a:off x="6263640" y="3761871"/>
            <a:ext cx="1280160" cy="1434374"/>
            <a:chOff x="6339840" y="4066671"/>
            <a:chExt cx="1280160" cy="143437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2" name="TextBox 41"/>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43" name="Group 42"/>
          <p:cNvGrpSpPr/>
          <p:nvPr/>
        </p:nvGrpSpPr>
        <p:grpSpPr>
          <a:xfrm>
            <a:off x="4495800" y="5054766"/>
            <a:ext cx="1813560" cy="1421639"/>
            <a:chOff x="4572000" y="5359566"/>
            <a:chExt cx="1813560" cy="1421639"/>
          </a:xfrm>
        </p:grpSpPr>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45" name="TextBox 44"/>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46" name="Group 45"/>
          <p:cNvGrpSpPr/>
          <p:nvPr/>
        </p:nvGrpSpPr>
        <p:grpSpPr>
          <a:xfrm>
            <a:off x="3124200" y="4953000"/>
            <a:ext cx="1371600" cy="1528465"/>
            <a:chOff x="3200400" y="5257800"/>
            <a:chExt cx="1371600" cy="1528465"/>
          </a:xfrm>
        </p:grpSpPr>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48" name="TextBox 4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49" name="Group 48"/>
          <p:cNvGrpSpPr/>
          <p:nvPr/>
        </p:nvGrpSpPr>
        <p:grpSpPr>
          <a:xfrm>
            <a:off x="1371600" y="3782137"/>
            <a:ext cx="1704238" cy="1368388"/>
            <a:chOff x="1447800" y="4086937"/>
            <a:chExt cx="1704238" cy="1368388"/>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1" name="TextBox 50"/>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2" name="Group 51"/>
          <p:cNvGrpSpPr/>
          <p:nvPr/>
        </p:nvGrpSpPr>
        <p:grpSpPr>
          <a:xfrm>
            <a:off x="1447800" y="2286000"/>
            <a:ext cx="1732077" cy="1429556"/>
            <a:chOff x="1524000" y="2590800"/>
            <a:chExt cx="1732077" cy="1429556"/>
          </a:xfrm>
        </p:grpSpPr>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4" name="TextBox 53"/>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55" name="Group 54"/>
          <p:cNvGrpSpPr/>
          <p:nvPr/>
        </p:nvGrpSpPr>
        <p:grpSpPr>
          <a:xfrm>
            <a:off x="2895600" y="914400"/>
            <a:ext cx="1569720" cy="1432560"/>
            <a:chOff x="2971800" y="1219200"/>
            <a:chExt cx="1569720" cy="1432560"/>
          </a:xfrm>
        </p:grpSpPr>
        <p:pic>
          <p:nvPicPr>
            <p:cNvPr id="56" name="Picture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57" name="TextBox 56"/>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3144445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5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RDBMS versus ORDBMS</a:t>
            </a:r>
            <a:endParaRPr lang="en-US" b="1" dirty="0"/>
          </a:p>
        </p:txBody>
      </p:sp>
      <p:sp>
        <p:nvSpPr>
          <p:cNvPr id="3" name="Content Placeholder 2"/>
          <p:cNvSpPr>
            <a:spLocks noGrp="1"/>
          </p:cNvSpPr>
          <p:nvPr>
            <p:ph idx="1"/>
          </p:nvPr>
        </p:nvSpPr>
        <p:spPr>
          <a:xfrm>
            <a:off x="533400" y="1219200"/>
            <a:ext cx="8229600" cy="1600200"/>
          </a:xfrm>
        </p:spPr>
        <p:txBody>
          <a:bodyPr/>
          <a:lstStyle/>
          <a:p>
            <a:r>
              <a:rPr lang="en-US" dirty="0" smtClean="0"/>
              <a:t>RDBMS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ORDBMS.</a:t>
            </a:r>
          </a:p>
          <a:p>
            <a:r>
              <a:rPr lang="en-US" dirty="0" smtClean="0"/>
              <a:t>RDBMS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ít</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hơn</a:t>
            </a:r>
            <a:r>
              <a:rPr lang="en-US" dirty="0" smtClean="0"/>
              <a:t>.</a:t>
            </a:r>
          </a:p>
          <a:p>
            <a:r>
              <a:rPr lang="en-US" dirty="0" smtClean="0"/>
              <a:t>RDBMS </a:t>
            </a:r>
            <a:r>
              <a:rPr lang="en-US" dirty="0" err="1" smtClean="0"/>
              <a:t>ít</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hơn</a:t>
            </a:r>
            <a:r>
              <a:rPr lang="en-US" dirty="0" smtClean="0"/>
              <a:t> ORDBMS.</a:t>
            </a:r>
          </a:p>
          <a:p>
            <a:endParaRPr lang="en-US" dirty="0"/>
          </a:p>
        </p:txBody>
      </p:sp>
    </p:spTree>
    <p:extLst>
      <p:ext uri="{BB962C8B-B14F-4D97-AF65-F5344CB8AC3E}">
        <p14:creationId xmlns:p14="http://schemas.microsoft.com/office/powerpoint/2010/main" val="276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a:t>
            </a:r>
            <a:r>
              <a:rPr lang="en-US" sz="2800" b="1" smtClean="0"/>
              <a:t>ORDBMS Similarities</a:t>
            </a:r>
            <a:endParaRPr lang="en-US" sz="2800" b="1" dirty="0"/>
          </a:p>
        </p:txBody>
      </p:sp>
      <p:sp>
        <p:nvSpPr>
          <p:cNvPr id="3" name="Content Placeholder 2"/>
          <p:cNvSpPr>
            <a:spLocks noGrp="1"/>
          </p:cNvSpPr>
          <p:nvPr>
            <p:ph idx="1"/>
          </p:nvPr>
        </p:nvSpPr>
        <p:spPr>
          <a:xfrm>
            <a:off x="457200" y="1676400"/>
            <a:ext cx="8229600" cy="4525963"/>
          </a:xfrm>
        </p:spPr>
        <p:txBody>
          <a:bodyPr>
            <a:normAutofit lnSpcReduction="10000"/>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ADTS </a:t>
            </a:r>
            <a:r>
              <a:rPr lang="en-US" dirty="0" err="1" smtClean="0"/>
              <a:t>và</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Hỗ</a:t>
            </a:r>
            <a:r>
              <a:rPr lang="en-US" dirty="0" smtClean="0"/>
              <a:t> </a:t>
            </a:r>
            <a:r>
              <a:rPr lang="en-US" dirty="0" err="1" smtClean="0"/>
              <a:t>trợ</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kiểu</a:t>
            </a:r>
            <a:r>
              <a:rPr lang="en-US" dirty="0" smtClean="0"/>
              <a:t> collection:</a:t>
            </a:r>
          </a:p>
          <a:p>
            <a:pPr lvl="1"/>
            <a:r>
              <a:rPr lang="en-US" dirty="0" smtClean="0"/>
              <a:t>ORDBMS: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SQL.</a:t>
            </a:r>
          </a:p>
          <a:p>
            <a:pPr lvl="1"/>
            <a:r>
              <a:rPr lang="en-US" dirty="0" smtClean="0"/>
              <a:t>OODBMS: ODL/OQL.</a:t>
            </a:r>
          </a:p>
          <a:p>
            <a:r>
              <a:rPr lang="en-US" b="1" dirty="0" smtClean="0"/>
              <a:t>ORDBMS </a:t>
            </a:r>
            <a:r>
              <a:rPr lang="en-US" b="1" dirty="0" err="1" smtClean="0"/>
              <a:t>thêm</a:t>
            </a:r>
            <a:r>
              <a:rPr lang="en-US" b="1" dirty="0" smtClean="0"/>
              <a:t> </a:t>
            </a:r>
            <a:r>
              <a:rPr lang="en-US" b="1" dirty="0" err="1" smtClean="0"/>
              <a:t>các</a:t>
            </a:r>
            <a:r>
              <a:rPr lang="en-US" b="1" dirty="0" smtClean="0"/>
              <a:t> </a:t>
            </a:r>
            <a:r>
              <a:rPr lang="en-US" b="1" dirty="0" err="1" smtClean="0"/>
              <a:t>tính</a:t>
            </a:r>
            <a:r>
              <a:rPr lang="en-US" b="1" dirty="0" smtClean="0"/>
              <a:t> </a:t>
            </a:r>
            <a:r>
              <a:rPr lang="en-US" b="1" dirty="0" err="1" smtClean="0"/>
              <a:t>năng</a:t>
            </a:r>
            <a:r>
              <a:rPr lang="en-US" b="1" dirty="0" smtClean="0"/>
              <a:t> </a:t>
            </a:r>
            <a:r>
              <a:rPr lang="en-US" b="1" dirty="0" err="1" smtClean="0"/>
              <a:t>của</a:t>
            </a:r>
            <a:r>
              <a:rPr lang="en-US" b="1" dirty="0" smtClean="0"/>
              <a:t> OODBMS </a:t>
            </a:r>
            <a:r>
              <a:rPr lang="en-US" b="1" dirty="0" err="1" smtClean="0"/>
              <a:t>vào</a:t>
            </a:r>
            <a:r>
              <a:rPr lang="en-US" b="1" dirty="0" smtClean="0"/>
              <a:t> RDBMS.</a:t>
            </a:r>
          </a:p>
          <a:p>
            <a:pPr>
              <a:buNone/>
            </a:pPr>
            <a:r>
              <a:rPr lang="en-US" dirty="0" smtClean="0"/>
              <a:t>	</a:t>
            </a:r>
            <a:r>
              <a:rPr lang="en-US" b="1" dirty="0" smtClean="0"/>
              <a:t>OODBMS</a:t>
            </a:r>
            <a:r>
              <a:rPr lang="en-US" dirty="0" smtClean="0"/>
              <a:t> </a:t>
            </a:r>
            <a:r>
              <a:rPr lang="en-US" b="1" dirty="0" err="1" smtClean="0"/>
              <a:t>phát</a:t>
            </a:r>
            <a:r>
              <a:rPr lang="en-US" b="1" dirty="0" smtClean="0"/>
              <a:t> </a:t>
            </a:r>
            <a:r>
              <a:rPr lang="en-US" b="1" dirty="0" err="1" smtClean="0"/>
              <a:t>triển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quan</a:t>
            </a:r>
            <a:r>
              <a:rPr lang="en-US" b="1" dirty="0" smtClean="0"/>
              <a:t> </a:t>
            </a:r>
            <a:r>
              <a:rPr lang="en-US" b="1" dirty="0" err="1" smtClean="0"/>
              <a:t>hệ</a:t>
            </a:r>
            <a:r>
              <a:rPr lang="en-US" b="1" dirty="0" smtClean="0"/>
              <a:t>.</a:t>
            </a:r>
          </a:p>
        </p:txBody>
      </p:sp>
    </p:spTree>
    <p:extLst>
      <p:ext uri="{BB962C8B-B14F-4D97-AF65-F5344CB8AC3E}">
        <p14:creationId xmlns:p14="http://schemas.microsoft.com/office/powerpoint/2010/main" val="2668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a:t>
            </a:r>
            <a:r>
              <a:rPr lang="en-US" sz="2800" b="1" smtClean="0"/>
              <a:t>ORDBMS Differences</a:t>
            </a:r>
            <a:endParaRPr lang="en-US" sz="2800" dirty="0"/>
          </a:p>
        </p:txBody>
      </p:sp>
      <p:sp>
        <p:nvSpPr>
          <p:cNvPr id="3" name="Content Placeholder 2"/>
          <p:cNvSpPr>
            <a:spLocks noGrp="1"/>
          </p:cNvSpPr>
          <p:nvPr>
            <p:ph idx="1"/>
          </p:nvPr>
        </p:nvSpPr>
        <p:spPr>
          <a:xfrm>
            <a:off x="457200" y="1745343"/>
            <a:ext cx="8229600" cy="3588657"/>
          </a:xfrm>
        </p:spPr>
        <p:txBody>
          <a:bodyPr>
            <a:normAutofit/>
          </a:bodyPr>
          <a:lstStyle/>
          <a:p>
            <a:r>
              <a:rPr lang="en-US" b="1" dirty="0" smtClean="0"/>
              <a:t>OODBMS</a:t>
            </a:r>
            <a:r>
              <a:rPr lang="en-US" dirty="0" smtClean="0"/>
              <a:t> </a:t>
            </a:r>
            <a:r>
              <a:rPr lang="en-US" dirty="0" err="1" smtClean="0"/>
              <a:t>thêm</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vào</a:t>
            </a:r>
            <a:r>
              <a:rPr lang="en-US" dirty="0" smtClean="0"/>
              <a:t> DBMS, </a:t>
            </a:r>
            <a:r>
              <a:rPr lang="en-US" dirty="0" err="1" smtClean="0"/>
              <a:t>trong</a:t>
            </a:r>
            <a:r>
              <a:rPr lang="en-US" dirty="0" smtClean="0"/>
              <a:t> </a:t>
            </a:r>
            <a:r>
              <a:rPr lang="en-US" dirty="0" err="1" smtClean="0"/>
              <a:t>khi</a:t>
            </a:r>
            <a:r>
              <a:rPr lang="en-US" dirty="0" smtClean="0"/>
              <a:t> </a:t>
            </a:r>
            <a:r>
              <a:rPr lang="en-US" b="1" dirty="0" smtClean="0"/>
              <a:t>ORDBMS</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vào</a:t>
            </a:r>
            <a:r>
              <a:rPr lang="en-US" dirty="0" smtClean="0"/>
              <a:t> RDBMS.</a:t>
            </a:r>
          </a:p>
          <a:p>
            <a:r>
              <a:rPr lang="en-US" b="1" dirty="0" smtClean="0"/>
              <a:t>OODBMS</a:t>
            </a:r>
            <a:r>
              <a:rPr lang="en-US" dirty="0" smtClean="0"/>
              <a:t> </a:t>
            </a:r>
            <a:r>
              <a:rPr lang="en-US" dirty="0" err="1" smtClean="0"/>
              <a:t>có</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liền</a:t>
            </a:r>
            <a:r>
              <a:rPr lang="en-US" dirty="0" smtClean="0"/>
              <a:t> </a:t>
            </a:r>
            <a:r>
              <a:rPr lang="en-US" dirty="0" err="1" smtClean="0"/>
              <a:t>mạch</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đây</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ORDBMS.</a:t>
            </a:r>
            <a:endParaRPr lang="en-US" b="1" dirty="0" smtClean="0"/>
          </a:p>
          <a:p>
            <a:endParaRPr lang="en-US" dirty="0" smtClean="0"/>
          </a:p>
        </p:txBody>
      </p:sp>
    </p:spTree>
    <p:extLst>
      <p:ext uri="{BB962C8B-B14F-4D97-AF65-F5344CB8AC3E}">
        <p14:creationId xmlns:p14="http://schemas.microsoft.com/office/powerpoint/2010/main" val="232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a:t>
            </a:r>
            <a:r>
              <a:rPr lang="en-US" sz="2800" b="1" smtClean="0"/>
              <a:t>ORDBMS Differences</a:t>
            </a:r>
            <a:endParaRPr lang="en-US" sz="2800" dirty="0"/>
          </a:p>
        </p:txBody>
      </p:sp>
      <p:sp>
        <p:nvSpPr>
          <p:cNvPr id="3" name="Content Placeholder 2"/>
          <p:cNvSpPr>
            <a:spLocks noGrp="1"/>
          </p:cNvSpPr>
          <p:nvPr>
            <p:ph idx="1"/>
          </p:nvPr>
        </p:nvSpPr>
        <p:spPr>
          <a:xfrm>
            <a:off x="381000" y="990600"/>
            <a:ext cx="8229600" cy="3276600"/>
          </a:xfrm>
        </p:spPr>
        <p:txBody>
          <a:bodyPr/>
          <a:lstStyle/>
          <a:p>
            <a:r>
              <a:rPr lang="en-US" dirty="0" smtClean="0"/>
              <a:t>OQL </a:t>
            </a:r>
            <a:r>
              <a:rPr lang="en-US" dirty="0" err="1" smtClean="0"/>
              <a:t>không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OODBMS, </a:t>
            </a:r>
            <a:r>
              <a:rPr lang="en-US" dirty="0" err="1" smtClean="0"/>
              <a:t>ngược</a:t>
            </a:r>
            <a:r>
              <a:rPr lang="en-US" dirty="0" smtClean="0"/>
              <a:t> </a:t>
            </a:r>
            <a:r>
              <a:rPr lang="en-US" dirty="0" err="1" smtClean="0"/>
              <a:t>lại</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của</a:t>
            </a:r>
            <a:r>
              <a:rPr lang="en-US" dirty="0" smtClean="0"/>
              <a:t> ORDBMS.</a:t>
            </a:r>
          </a:p>
          <a:p>
            <a:r>
              <a:rPr lang="en-US" dirty="0" smtClean="0"/>
              <a:t>OODBMS </a:t>
            </a:r>
            <a:r>
              <a:rPr lang="en-US" dirty="0" err="1" smtClean="0"/>
              <a:t>đã</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HĐT </a:t>
            </a:r>
            <a:r>
              <a:rPr lang="en-US" dirty="0" err="1" smtClean="0"/>
              <a:t>và</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OO.</a:t>
            </a:r>
          </a:p>
          <a:p>
            <a:pPr>
              <a:buNone/>
            </a:pPr>
            <a:r>
              <a:rPr lang="en-US" dirty="0"/>
              <a:t>	</a:t>
            </a:r>
            <a:r>
              <a:rPr lang="en-US" dirty="0" smtClean="0"/>
              <a:t>ORDBMSs </a:t>
            </a:r>
            <a:r>
              <a:rPr lang="en-US" b="1" dirty="0" err="1" smtClean="0"/>
              <a:t>được</a:t>
            </a:r>
            <a:r>
              <a:rPr lang="en-US" b="1" dirty="0" smtClean="0"/>
              <a:t> </a:t>
            </a:r>
            <a:r>
              <a:rPr lang="en-US" b="1" dirty="0" err="1" smtClean="0"/>
              <a:t>hỗ</a:t>
            </a:r>
            <a:r>
              <a:rPr lang="en-US" b="1" dirty="0" smtClean="0"/>
              <a:t> </a:t>
            </a:r>
            <a:r>
              <a:rPr lang="en-US" b="1" dirty="0" err="1" smtClean="0"/>
              <a:t>trợ</a:t>
            </a:r>
            <a:r>
              <a:rPr lang="en-US" b="1" dirty="0" smtClean="0"/>
              <a:t> </a:t>
            </a:r>
            <a:r>
              <a:rPr lang="en-US" b="1" dirty="0" err="1" smtClean="0"/>
              <a:t>bở</a:t>
            </a:r>
            <a:r>
              <a:rPr lang="en-US" b="1" dirty="0" smtClean="0"/>
              <a:t> </a:t>
            </a:r>
            <a:r>
              <a:rPr lang="en-US" b="1" dirty="0" err="1" smtClean="0"/>
              <a:t>hầu</a:t>
            </a:r>
            <a:r>
              <a:rPr lang="en-US" b="1" dirty="0" smtClean="0"/>
              <a:t> </a:t>
            </a:r>
            <a:r>
              <a:rPr lang="en-US" b="1" dirty="0" err="1" smtClean="0"/>
              <a:t>hết</a:t>
            </a:r>
            <a:r>
              <a:rPr lang="en-US" b="1" dirty="0" smtClean="0"/>
              <a:t> </a:t>
            </a:r>
            <a:r>
              <a:rPr lang="en-US" b="1" dirty="0" err="1" smtClean="0"/>
              <a:t>các</a:t>
            </a:r>
            <a:r>
              <a:rPr lang="en-US" b="1" dirty="0" smtClean="0"/>
              <a:t> HQTCSDL </a:t>
            </a:r>
            <a:r>
              <a:rPr lang="en-US" b="1" dirty="0" err="1" smtClean="0"/>
              <a:t>hiện</a:t>
            </a:r>
            <a:r>
              <a:rPr lang="en-US" b="1" dirty="0" smtClean="0"/>
              <a:t> nay.</a:t>
            </a:r>
            <a:endParaRPr lang="en-US" dirty="0" smtClean="0"/>
          </a:p>
          <a:p>
            <a:endParaRPr lang="en-US" dirty="0"/>
          </a:p>
        </p:txBody>
      </p:sp>
    </p:spTree>
    <p:extLst>
      <p:ext uri="{BB962C8B-B14F-4D97-AF65-F5344CB8AC3E}">
        <p14:creationId xmlns:p14="http://schemas.microsoft.com/office/powerpoint/2010/main" val="32224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05000"/>
            <a:ext cx="5772150" cy="3284963"/>
          </a:xfrm>
          <a:prstGeom prst="rect">
            <a:avLst/>
          </a:prstGeom>
        </p:spPr>
      </p:pic>
    </p:spTree>
    <p:extLst>
      <p:ext uri="{BB962C8B-B14F-4D97-AF65-F5344CB8AC3E}">
        <p14:creationId xmlns:p14="http://schemas.microsoft.com/office/powerpoint/2010/main" val="3713904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81200" y="2895598"/>
            <a:ext cx="5486400" cy="1015663"/>
          </a:xfrm>
          <a:prstGeom prst="rect">
            <a:avLst/>
          </a:prstGeom>
          <a:noFill/>
        </p:spPr>
        <p:txBody>
          <a:bodyPr wrap="square" rtlCol="0">
            <a:spAutoFit/>
          </a:bodyPr>
          <a:lstStyle/>
          <a:p>
            <a:r>
              <a:rPr lang="en-US" sz="6000" b="1"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762000" y="5572275"/>
            <a:ext cx="8382000" cy="400110"/>
          </a:xfrm>
          <a:prstGeom prst="rect">
            <a:avLst/>
          </a:prstGeom>
          <a:noFill/>
        </p:spPr>
        <p:txBody>
          <a:bodyPr wrap="square" rtlCol="0">
            <a:spAutoFit/>
          </a:bodyPr>
          <a:lstStyle/>
          <a:p>
            <a:r>
              <a:rPr lang="en-US" sz="2000" smtClean="0">
                <a:solidFill>
                  <a:srgbClr val="0070C0"/>
                </a:solidFill>
                <a:latin typeface="Myriad Pro" pitchFamily="34" charset="0"/>
              </a:rPr>
              <a:t>Hệ quản trị phải hỗ trợ các loại dữ liệu phong phú hơn những loại hiện có</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17838</TotalTime>
  <Words>7053</Words>
  <Application>Microsoft Office PowerPoint</Application>
  <PresentationFormat>On-screen Show (4:3)</PresentationFormat>
  <Paragraphs>816</Paragraphs>
  <Slides>89</Slides>
  <Notes>66</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cdb2004134l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identifier - oid</vt:lpstr>
      <vt:lpstr>Object identifier - oid</vt:lpstr>
      <vt:lpstr>Sự khác biệt giữa oid và URL</vt:lpstr>
      <vt:lpstr>Khái niệm đẳng thức</vt:lpstr>
      <vt:lpstr>Khái niệm đẳng thức</vt:lpstr>
      <vt:lpstr>Khái niệm đẳng thức</vt:lpstr>
      <vt:lpstr>Dereferencing reference types</vt:lpstr>
      <vt:lpstr>KẾ THỪA</vt:lpstr>
      <vt:lpstr>Định nghĩa kiểu với kế thừa</vt:lpstr>
      <vt:lpstr>Cơ chế binding của phương thức</vt:lpstr>
      <vt:lpstr>Cơ chế binding của phương thức</vt:lpstr>
      <vt:lpstr>Tập phân cấp, phạm vi kiểu và truy vấn</vt:lpstr>
      <vt:lpstr>Tập phân cấp, phạm vi kiểu và truy vấn</vt:lpstr>
      <vt:lpstr>Tập phân cấp, phạm vi kiểu và truy vấn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Độ tin cậy của phương thức</vt:lpstr>
      <vt:lpstr>Method Caching</vt:lpstr>
      <vt:lpstr>Tinh chỉnh truy vấn</vt:lpstr>
      <vt:lpstr>Đăng ký chỉ mục với bộ tinh chỉnh</vt:lpstr>
      <vt:lpstr>Hệ số giảm và chi phí tính toán cho phương thức ADT</vt:lpstr>
      <vt:lpstr>PowerPoint Presentation</vt:lpstr>
      <vt:lpstr>PowerPoint Presentation</vt:lpstr>
      <vt:lpstr>PowerPoint Presentation</vt:lpstr>
      <vt:lpstr>ODMG Data Model</vt:lpstr>
      <vt:lpstr>Khái niệm</vt:lpstr>
      <vt:lpstr>Khái niệm</vt:lpstr>
      <vt:lpstr>Khái niệm</vt:lpstr>
      <vt:lpstr>Khái niệm</vt:lpstr>
      <vt:lpstr>Khái niệm</vt:lpstr>
      <vt:lpstr>Object Model vs Relation Model</vt:lpstr>
      <vt:lpstr>Object Data Language – ODL</vt:lpstr>
      <vt:lpstr>PowerPoint Presentation</vt:lpstr>
      <vt:lpstr>PowerPoint Presentation</vt:lpstr>
      <vt:lpstr>PowerPoint Presentation</vt:lpstr>
      <vt:lpstr>PowerPoint Presentation</vt:lpstr>
      <vt:lpstr>Object Query Language - OQL</vt:lpstr>
      <vt:lpstr>PowerPoint Presentation</vt:lpstr>
      <vt:lpstr>PowerPoint Presentation</vt:lpstr>
      <vt:lpstr>PowerPoint Presentation</vt:lpstr>
      <vt:lpstr>PowerPoint Presentation</vt:lpstr>
      <vt:lpstr>PowerPoint Presentation</vt:lpstr>
      <vt:lpstr>RDBMS versus ORDBMS</vt:lpstr>
      <vt:lpstr>OODBMS vs ORDBMS Similarities</vt:lpstr>
      <vt:lpstr>OODBMS vs ORDBMS Differences</vt:lpstr>
      <vt:lpstr>OODBMS vs ORDBMS Differences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Tie</cp:lastModifiedBy>
  <cp:revision>1192</cp:revision>
  <dcterms:created xsi:type="dcterms:W3CDTF">2009-05-16T03:18:24Z</dcterms:created>
  <dcterms:modified xsi:type="dcterms:W3CDTF">2011-12-14T19:16:19Z</dcterms:modified>
</cp:coreProperties>
</file>