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6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68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6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80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7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8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0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C7A4-BE32-4E28-9EF6-FDB3E7B1DEC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AC8024-2B59-46B5-8B2F-4BCFA0E98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43DA2-260B-4411-B026-A864B59F6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 활동 내역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12778E-FB5A-4300-9D12-957626321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지망생</a:t>
            </a:r>
            <a:r>
              <a:rPr lang="en-US" altLang="ko-KR" dirty="0"/>
              <a:t> </a:t>
            </a:r>
            <a:r>
              <a:rPr lang="ko-KR" altLang="en-US" dirty="0" err="1"/>
              <a:t>박범수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2ED96-284F-4566-BD23-ADD26F46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845"/>
          </a:xfrm>
        </p:spPr>
        <p:txBody>
          <a:bodyPr/>
          <a:lstStyle/>
          <a:p>
            <a:r>
              <a:rPr lang="ko-KR" altLang="en-US"/>
              <a:t>소스코드 기여 사례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87D52-42BF-459A-A8B4-EED3E9C21A0E}"/>
              </a:ext>
            </a:extLst>
          </p:cNvPr>
          <p:cNvSpPr txBox="1"/>
          <p:nvPr/>
        </p:nvSpPr>
        <p:spPr>
          <a:xfrm>
            <a:off x="2519265" y="5671078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한국어 욕설을 수집하는 프로젝트에서 소스코드 기여</a:t>
            </a:r>
            <a:endParaRPr lang="en-US" altLang="ko-KR" dirty="0"/>
          </a:p>
          <a:p>
            <a:r>
              <a:rPr lang="en-US" altLang="ko-KR" dirty="0"/>
              <a:t>https://github.com/doublems/korean-bad-words/pull/2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479497-BFA8-42DD-AFA1-81FDDAE2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187338"/>
            <a:ext cx="6809060" cy="44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2ED96-284F-4566-BD23-ADD26F46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dirty="0"/>
              <a:t>번역 기여 사례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F0901FD-B374-4B69-BE9C-250C4A508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019" y="1443135"/>
            <a:ext cx="4241112" cy="377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87D52-42BF-459A-A8B4-EED3E9C21A0E}"/>
              </a:ext>
            </a:extLst>
          </p:cNvPr>
          <p:cNvSpPr txBox="1"/>
          <p:nvPr/>
        </p:nvSpPr>
        <p:spPr>
          <a:xfrm>
            <a:off x="2519265" y="5671078"/>
            <a:ext cx="7459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번역 버전이 없던 </a:t>
            </a:r>
            <a:r>
              <a:rPr lang="en-US" altLang="ko-KR" dirty="0"/>
              <a:t>h5p-presentation </a:t>
            </a:r>
            <a:r>
              <a:rPr lang="ko-KR" altLang="en-US" dirty="0"/>
              <a:t>프로젝트의 한글 번역을 제공</a:t>
            </a:r>
            <a:endParaRPr lang="en-US" altLang="ko-KR" dirty="0"/>
          </a:p>
          <a:p>
            <a:r>
              <a:rPr lang="en-US" altLang="ko-KR" dirty="0"/>
              <a:t>https://github.com/h5p/h5p-course-presentation/pull/60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2ED96-284F-4566-BD23-ADD26F46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제보 사례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223104-E1D1-4650-97C8-D4F0F690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43012"/>
            <a:ext cx="7810500" cy="4371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EADA8-997B-4D7F-8F3D-1F4FA66CC975}"/>
              </a:ext>
            </a:extLst>
          </p:cNvPr>
          <p:cNvSpPr txBox="1"/>
          <p:nvPr/>
        </p:nvSpPr>
        <p:spPr>
          <a:xfrm>
            <a:off x="2592925" y="5850294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BOJ-Tier </a:t>
            </a:r>
            <a:r>
              <a:rPr lang="ko-KR" altLang="en-US" dirty="0"/>
              <a:t>웹사이트 내용에 오류가 있는 것을 제보함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https://github.com/ojuz/BOJ-tier/issues/2</a:t>
            </a:r>
          </a:p>
        </p:txBody>
      </p:sp>
    </p:spTree>
    <p:extLst>
      <p:ext uri="{BB962C8B-B14F-4D97-AF65-F5344CB8AC3E}">
        <p14:creationId xmlns:p14="http://schemas.microsoft.com/office/powerpoint/2010/main" val="245090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2ED96-284F-4566-BD23-ADD26F46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0796"/>
          </a:xfrm>
        </p:spPr>
        <p:txBody>
          <a:bodyPr/>
          <a:lstStyle/>
          <a:p>
            <a:r>
              <a:rPr lang="ko-KR" altLang="en-US" dirty="0"/>
              <a:t>오류 제보 사례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EADA8-997B-4D7F-8F3D-1F4FA66CC975}"/>
              </a:ext>
            </a:extLst>
          </p:cNvPr>
          <p:cNvSpPr txBox="1"/>
          <p:nvPr/>
        </p:nvSpPr>
        <p:spPr>
          <a:xfrm>
            <a:off x="2592924" y="5850294"/>
            <a:ext cx="704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 err="1"/>
              <a:t>khaii</a:t>
            </a:r>
            <a:r>
              <a:rPr lang="en-US" altLang="ko-KR" dirty="0"/>
              <a:t> </a:t>
            </a:r>
            <a:r>
              <a:rPr lang="ko-KR" altLang="en-US" dirty="0"/>
              <a:t>프로젝트의 매뉴얼 수정 요청이 반영 됨</a:t>
            </a:r>
            <a:endParaRPr lang="en-US" altLang="ko-KR" dirty="0"/>
          </a:p>
          <a:p>
            <a:r>
              <a:rPr lang="en-US" altLang="ko-KR" dirty="0"/>
              <a:t>https://github.com/kakao/khaiii/issues/53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82446-8A05-43DF-B2E5-A925D88A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714500"/>
            <a:ext cx="7324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568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102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줄기</vt:lpstr>
      <vt:lpstr>오픈소스 활동 내역 정리</vt:lpstr>
      <vt:lpstr>소스코드 기여 사례</vt:lpstr>
      <vt:lpstr>번역 기여 사례 </vt:lpstr>
      <vt:lpstr>오류 제보 사례 </vt:lpstr>
      <vt:lpstr>오류 제보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활동 내역 정리</dc:title>
  <dc:creator>user</dc:creator>
  <cp:lastModifiedBy>박 범수</cp:lastModifiedBy>
  <cp:revision>4</cp:revision>
  <dcterms:created xsi:type="dcterms:W3CDTF">2019-02-16T16:43:17Z</dcterms:created>
  <dcterms:modified xsi:type="dcterms:W3CDTF">2019-03-11T16:31:23Z</dcterms:modified>
</cp:coreProperties>
</file>