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uterphilosopher/MillenniumFilec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erphilosopher.pythonanywhere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EB95F-3DF4-4391-97C6-050A275A1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Gif to mp4 </a:t>
            </a:r>
            <a:r>
              <a:rPr lang="ko-KR" altLang="en-US" dirty="0"/>
              <a:t>변환 웹사이트</a:t>
            </a:r>
            <a:br>
              <a:rPr lang="en-US" altLang="ko-KR" dirty="0"/>
            </a:br>
            <a:r>
              <a:rPr lang="en-US" altLang="ko-KR" sz="2200" dirty="0"/>
              <a:t>(</a:t>
            </a:r>
            <a:r>
              <a:rPr lang="en-US" altLang="ko-KR" sz="2200" dirty="0">
                <a:hlinkClick r:id="rId2"/>
              </a:rPr>
              <a:t>https://github.com/computerphilosopher/MillenniumFilecon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19D733-17ED-4E7C-817D-53BCE8F71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신입 개발자 지망 </a:t>
            </a:r>
            <a:r>
              <a:rPr lang="ko-KR" altLang="en-US" dirty="0" err="1"/>
              <a:t>박범수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0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18A4C-D2D0-4741-A83C-F254EE28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D1D81-D417-46CB-96FA-71512C7854FD}"/>
              </a:ext>
            </a:extLst>
          </p:cNvPr>
          <p:cNvSpPr txBox="1"/>
          <p:nvPr/>
        </p:nvSpPr>
        <p:spPr>
          <a:xfrm>
            <a:off x="2592924" y="1905000"/>
            <a:ext cx="81512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Gif</a:t>
            </a:r>
            <a:r>
              <a:rPr lang="ko-KR" altLang="en-US" sz="3200" dirty="0"/>
              <a:t>는 인터넷 유머 자료에 널리 쓰이는 형식이지만 용량이 너무 크다는 단점이 있음</a:t>
            </a:r>
            <a:r>
              <a:rPr lang="en-US" altLang="ko-KR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모바일 환경에서 웹을 보는 사람이 늘어나면서 데이터를 적게 쓰는 것을 선호하는 사람이 늘어났으므로 용량을 줄일 수 있는 동영상 변환기를 기획하게 됨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718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18A4C-D2D0-4741-A83C-F254EE28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D1D81-D417-46CB-96FA-71512C7854FD}"/>
              </a:ext>
            </a:extLst>
          </p:cNvPr>
          <p:cNvSpPr txBox="1"/>
          <p:nvPr/>
        </p:nvSpPr>
        <p:spPr>
          <a:xfrm>
            <a:off x="2592924" y="1905000"/>
            <a:ext cx="8151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/>
              <a:t>웹서버 </a:t>
            </a:r>
            <a:r>
              <a:rPr lang="en-US" altLang="ko-KR" sz="4000" dirty="0"/>
              <a:t>: Django(python3)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/>
              <a:t>약간의 </a:t>
            </a:r>
            <a:r>
              <a:rPr lang="en-US" altLang="ko-KR" sz="40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Moviepy</a:t>
            </a:r>
            <a:r>
              <a:rPr lang="en-US" altLang="ko-KR" sz="4000" dirty="0"/>
              <a:t>(</a:t>
            </a:r>
            <a:r>
              <a:rPr lang="ko-KR" altLang="en-US" sz="4000" dirty="0"/>
              <a:t>파일 변환을 위한 오픈소스 패키지</a:t>
            </a:r>
            <a:r>
              <a:rPr lang="en-US" altLang="ko-KR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4424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4AC428-304F-467F-9385-338C5606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9406"/>
          </a:xfrm>
        </p:spPr>
        <p:txBody>
          <a:bodyPr/>
          <a:lstStyle/>
          <a:p>
            <a:r>
              <a:rPr lang="ko-KR" altLang="en-US"/>
              <a:t>변환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7EE1-9D6D-4150-8BFD-C6FDD32D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92" y="1283516"/>
            <a:ext cx="5038725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7BEE5-96B7-4302-B9DA-78715B19E29C}"/>
              </a:ext>
            </a:extLst>
          </p:cNvPr>
          <p:cNvSpPr txBox="1"/>
          <p:nvPr/>
        </p:nvSpPr>
        <p:spPr>
          <a:xfrm>
            <a:off x="2695792" y="5431215"/>
            <a:ext cx="708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Moviepy</a:t>
            </a:r>
            <a:r>
              <a:rPr lang="ko-KR" altLang="en-US" dirty="0"/>
              <a:t>를 이용해 파일을 변환하고</a:t>
            </a:r>
            <a:r>
              <a:rPr lang="en-US" altLang="ko-KR" dirty="0"/>
              <a:t>, </a:t>
            </a:r>
            <a:r>
              <a:rPr lang="ko-KR" altLang="en-US" dirty="0"/>
              <a:t>사용자가 업로드한 파일의 확장자를 제외한 이름과 같은 이름으로 저장함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3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4AC428-304F-467F-9385-338C5606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9406"/>
          </a:xfrm>
        </p:spPr>
        <p:txBody>
          <a:bodyPr/>
          <a:lstStyle/>
          <a:p>
            <a:r>
              <a:rPr lang="ko-KR" altLang="en-US" dirty="0"/>
              <a:t>파일 업로드 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EC3D3-583D-4908-BE21-D6A433A61358}"/>
              </a:ext>
            </a:extLst>
          </p:cNvPr>
          <p:cNvSpPr txBox="1"/>
          <p:nvPr/>
        </p:nvSpPr>
        <p:spPr>
          <a:xfrm>
            <a:off x="2759978" y="17532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E63483-65AA-4893-8215-3C032BA1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53299"/>
            <a:ext cx="6219825" cy="23050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C8582-5452-41F1-943C-AB001542575E}"/>
              </a:ext>
            </a:extLst>
          </p:cNvPr>
          <p:cNvSpPr/>
          <p:nvPr/>
        </p:nvSpPr>
        <p:spPr>
          <a:xfrm>
            <a:off x="2592924" y="44266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 POST </a:t>
            </a:r>
            <a:r>
              <a:rPr lang="ko-KR" altLang="en-US" dirty="0"/>
              <a:t>요청을 인식해 파일을 서버에 저장함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3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1634D-6502-4FDE-8F64-7BC3A423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완성된 사이트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1FB71-1D00-4E4C-B4E5-AA875F13418C}"/>
              </a:ext>
            </a:extLst>
          </p:cNvPr>
          <p:cNvSpPr txBox="1"/>
          <p:nvPr/>
        </p:nvSpPr>
        <p:spPr>
          <a:xfrm>
            <a:off x="2592924" y="2214694"/>
            <a:ext cx="59811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http://computerphilosopher.pythonanywhere.com/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sz="4000" dirty="0" err="1"/>
              <a:t>읽어주셔서</a:t>
            </a:r>
            <a:r>
              <a:rPr lang="ko-KR" altLang="en-US" sz="4000" dirty="0"/>
              <a:t> 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756021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107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줄기</vt:lpstr>
      <vt:lpstr>Gif to mp4 변환 웹사이트 (https://github.com/computerphilosopher/MillenniumFilecon)</vt:lpstr>
      <vt:lpstr>프로그램 개요</vt:lpstr>
      <vt:lpstr>사용 기술</vt:lpstr>
      <vt:lpstr>변환 코드</vt:lpstr>
      <vt:lpstr>파일 업로드 코드</vt:lpstr>
      <vt:lpstr>완성된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 to mp4 변환 웹사이트 (https://github.com/computerphilosopher/MillenniumFilecon)</dc:title>
  <dc:creator>박 범수</dc:creator>
  <cp:lastModifiedBy>박 범수</cp:lastModifiedBy>
  <cp:revision>4</cp:revision>
  <dcterms:created xsi:type="dcterms:W3CDTF">2019-05-08T05:52:27Z</dcterms:created>
  <dcterms:modified xsi:type="dcterms:W3CDTF">2019-06-04T05:03:23Z</dcterms:modified>
</cp:coreProperties>
</file>