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587CC-C9A5-4635-9B59-C07FA7B94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LRParser</a:t>
            </a:r>
            <a:r>
              <a:rPr lang="en-US" altLang="ko-KR" dirty="0"/>
              <a:t> </a:t>
            </a:r>
            <a:r>
              <a:rPr lang="ko-KR" altLang="en-US" dirty="0"/>
              <a:t>설계 및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1B147-C523-4E69-9300-539E56EDE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/>
              <a:t>1311068 </a:t>
            </a:r>
            <a:r>
              <a:rPr lang="ko-KR" altLang="en-US" dirty="0"/>
              <a:t>한국어문학부 </a:t>
            </a:r>
            <a:r>
              <a:rPr lang="ko-KR" altLang="en-US" dirty="0" err="1"/>
              <a:t>박범수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350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Rule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en-US" altLang="ko-KR" dirty="0" err="1"/>
              <a:t>GetLHS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3FFCE9-8B2C-4CD3-BE70-D0A9A811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907" y="2094334"/>
            <a:ext cx="5000625" cy="4610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4E342E-F522-4A38-8788-E0604CA2B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01" y="2418184"/>
            <a:ext cx="35147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5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LR </a:t>
            </a:r>
            <a:r>
              <a:rPr lang="ko-KR" altLang="en-US" dirty="0"/>
              <a:t>파서 설계 </a:t>
            </a:r>
            <a:r>
              <a:rPr lang="en-US" altLang="ko-KR" dirty="0"/>
              <a:t>– </a:t>
            </a:r>
            <a:r>
              <a:rPr lang="ko-KR" altLang="en-US" dirty="0"/>
              <a:t>클래스 멤버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EBCE58-35A2-4253-B1B0-B8577AD2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179" y="3359790"/>
            <a:ext cx="11551640" cy="1958829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18500" dirty="0"/>
              <a:t>Stack</a:t>
            </a:r>
          </a:p>
          <a:p>
            <a:r>
              <a:rPr lang="en-US" altLang="ko-KR" sz="18500" dirty="0"/>
              <a:t>Action</a:t>
            </a:r>
            <a:r>
              <a:rPr lang="ko-KR" altLang="en-US" sz="18500" dirty="0"/>
              <a:t> </a:t>
            </a:r>
            <a:r>
              <a:rPr lang="en-US" altLang="ko-KR" sz="18500" dirty="0"/>
              <a:t>Table</a:t>
            </a:r>
          </a:p>
          <a:p>
            <a:r>
              <a:rPr lang="en-US" altLang="ko-KR" sz="18500" dirty="0"/>
              <a:t>GOTO</a:t>
            </a:r>
            <a:r>
              <a:rPr lang="ko-KR" altLang="en-US" sz="18500" dirty="0"/>
              <a:t> </a:t>
            </a:r>
            <a:r>
              <a:rPr lang="en-US" altLang="ko-KR" sz="18500" dirty="0"/>
              <a:t>Table</a:t>
            </a:r>
          </a:p>
          <a:p>
            <a:r>
              <a:rPr lang="en-US" altLang="ko-KR" sz="18500" dirty="0"/>
              <a:t>Input</a:t>
            </a:r>
          </a:p>
          <a:p>
            <a:endParaRPr lang="en-US" altLang="ko-KR" sz="5400" dirty="0"/>
          </a:p>
          <a:p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9176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LR </a:t>
            </a:r>
            <a:r>
              <a:rPr lang="ko-KR" altLang="en-US" dirty="0"/>
              <a:t>파서 설계 </a:t>
            </a:r>
            <a:r>
              <a:rPr lang="en-US" altLang="ko-KR" dirty="0"/>
              <a:t>– </a:t>
            </a:r>
            <a:r>
              <a:rPr lang="ko-KR" altLang="en-US" dirty="0"/>
              <a:t>루프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EB206F-6B26-458E-B513-FBF563D6C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72" y="2588759"/>
            <a:ext cx="3200400" cy="3248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3C4442-D692-4C31-82F3-839A72CC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" y="1909665"/>
            <a:ext cx="53149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5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LR </a:t>
            </a:r>
            <a:r>
              <a:rPr lang="ko-KR" altLang="en-US" dirty="0"/>
              <a:t>파서 설계 </a:t>
            </a:r>
            <a:r>
              <a:rPr lang="en-US" altLang="ko-KR" dirty="0"/>
              <a:t>– Shift</a:t>
            </a:r>
            <a:r>
              <a:rPr lang="ko-KR" altLang="en-US" dirty="0"/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6A86E2-37CB-4EDA-803C-13B9E46CA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4" y="2896037"/>
            <a:ext cx="5048250" cy="2219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2FAE5-3EAF-4C44-9FB7-3211F1273963}"/>
              </a:ext>
            </a:extLst>
          </p:cNvPr>
          <p:cNvSpPr txBox="1"/>
          <p:nvPr/>
        </p:nvSpPr>
        <p:spPr>
          <a:xfrm>
            <a:off x="1519265" y="5754321"/>
            <a:ext cx="9153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+mn-ea"/>
              </a:rPr>
              <a:t>입력과 상태를 스택에 </a:t>
            </a:r>
            <a:r>
              <a:rPr lang="en-US" altLang="ko-KR" sz="5400" dirty="0">
                <a:latin typeface="+mn-ea"/>
              </a:rPr>
              <a:t>PUSH</a:t>
            </a:r>
            <a:r>
              <a:rPr lang="ko-KR" altLang="en-US" sz="5400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96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LR </a:t>
            </a:r>
            <a:r>
              <a:rPr lang="ko-KR" altLang="en-US" dirty="0"/>
              <a:t>파서 설계 </a:t>
            </a:r>
            <a:r>
              <a:rPr lang="en-US" altLang="ko-KR" dirty="0"/>
              <a:t>– Reduce</a:t>
            </a:r>
            <a:r>
              <a:rPr lang="ko-KR" altLang="en-US" dirty="0"/>
              <a:t> </a:t>
            </a:r>
            <a:r>
              <a:rPr lang="en-US" altLang="ko-KR" dirty="0"/>
              <a:t>(POP</a:t>
            </a:r>
            <a:r>
              <a:rPr lang="ko-KR" altLang="en-US" dirty="0"/>
              <a:t> </a:t>
            </a:r>
            <a:r>
              <a:rPr lang="en-US" altLang="ko-KR" dirty="0"/>
              <a:t>RHS)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08DC63-F40C-4DE7-92D9-50C769A1B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163" y="2220842"/>
            <a:ext cx="7613301" cy="334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1C86F-A216-4EDD-8E4D-F3D0CF9F2B5F}"/>
              </a:ext>
            </a:extLst>
          </p:cNvPr>
          <p:cNvSpPr txBox="1"/>
          <p:nvPr/>
        </p:nvSpPr>
        <p:spPr>
          <a:xfrm>
            <a:off x="1651518" y="5812971"/>
            <a:ext cx="9554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RHS</a:t>
            </a:r>
            <a:r>
              <a:rPr lang="ko-KR" altLang="en-US" sz="4800" dirty="0"/>
              <a:t>의 두 배 만큼 </a:t>
            </a:r>
            <a:r>
              <a:rPr lang="en-US" altLang="ko-KR" sz="4800" dirty="0"/>
              <a:t>pop </a:t>
            </a:r>
            <a:r>
              <a:rPr lang="ko-KR" altLang="en-US" sz="4800" dirty="0"/>
              <a:t>하는 과정</a:t>
            </a:r>
          </a:p>
        </p:txBody>
      </p:sp>
    </p:spTree>
    <p:extLst>
      <p:ext uri="{BB962C8B-B14F-4D97-AF65-F5344CB8AC3E}">
        <p14:creationId xmlns:p14="http://schemas.microsoft.com/office/powerpoint/2010/main" val="251735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LR </a:t>
            </a:r>
            <a:r>
              <a:rPr lang="ko-KR" altLang="en-US" dirty="0"/>
              <a:t>파서 설계 </a:t>
            </a:r>
            <a:r>
              <a:rPr lang="en-US" altLang="ko-KR" dirty="0"/>
              <a:t>– Reduce</a:t>
            </a:r>
            <a:r>
              <a:rPr lang="ko-KR" altLang="en-US" dirty="0"/>
              <a:t> </a:t>
            </a:r>
            <a:r>
              <a:rPr lang="en-US" altLang="ko-KR" dirty="0"/>
              <a:t>(Push</a:t>
            </a:r>
            <a:r>
              <a:rPr lang="ko-KR" altLang="en-US" dirty="0"/>
              <a:t> </a:t>
            </a:r>
            <a:r>
              <a:rPr lang="en-US" altLang="ko-KR" dirty="0"/>
              <a:t>LHS)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3AA023-3DFB-4047-9E6A-1D248F78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03" y="3374289"/>
            <a:ext cx="10771473" cy="13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3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LR </a:t>
            </a:r>
            <a:r>
              <a:rPr lang="ko-KR" altLang="en-US" dirty="0"/>
              <a:t>파서 설계 </a:t>
            </a:r>
            <a:r>
              <a:rPr lang="en-US" altLang="ko-KR" dirty="0"/>
              <a:t>– Reduce</a:t>
            </a:r>
            <a:r>
              <a:rPr lang="ko-KR" altLang="en-US" dirty="0"/>
              <a:t> </a:t>
            </a:r>
            <a:r>
              <a:rPr lang="en-US" altLang="ko-KR" dirty="0"/>
              <a:t>(GOTO)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6F309-E309-43AD-A817-6BCDC1F3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1" y="2389602"/>
            <a:ext cx="11394066" cy="2779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56DAB2-20E1-4D79-B7D9-C16B0DC39E7E}"/>
              </a:ext>
            </a:extLst>
          </p:cNvPr>
          <p:cNvSpPr txBox="1"/>
          <p:nvPr/>
        </p:nvSpPr>
        <p:spPr>
          <a:xfrm>
            <a:off x="216411" y="5487482"/>
            <a:ext cx="11952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Reduce </a:t>
            </a:r>
            <a:r>
              <a:rPr lang="ko-KR" altLang="en-US" sz="5400" dirty="0"/>
              <a:t>함수에서 </a:t>
            </a:r>
            <a:r>
              <a:rPr lang="en-US" altLang="ko-KR" sz="5400" dirty="0"/>
              <a:t>GOTO</a:t>
            </a:r>
            <a:r>
              <a:rPr lang="ko-KR" altLang="en-US" sz="5400" dirty="0"/>
              <a:t>를 함께 처리</a:t>
            </a:r>
          </a:p>
        </p:txBody>
      </p:sp>
    </p:spTree>
    <p:extLst>
      <p:ext uri="{BB962C8B-B14F-4D97-AF65-F5344CB8AC3E}">
        <p14:creationId xmlns:p14="http://schemas.microsoft.com/office/powerpoint/2010/main" val="142188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Parsing Table </a:t>
            </a:r>
            <a:r>
              <a:rPr lang="ko-KR" altLang="en-US" dirty="0"/>
              <a:t>설계 </a:t>
            </a:r>
            <a:r>
              <a:rPr lang="en-US" altLang="ko-KR" dirty="0"/>
              <a:t>– Action Table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EBCE58-35A2-4253-B1B0-B8577AD2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4" y="2088063"/>
            <a:ext cx="11917316" cy="4505684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Action </a:t>
            </a:r>
            <a:r>
              <a:rPr lang="ko-KR" altLang="en-US" sz="4000" dirty="0"/>
              <a:t>클래스의 </a:t>
            </a:r>
            <a:r>
              <a:rPr lang="en-US" altLang="ko-KR" sz="4000" dirty="0"/>
              <a:t>2</a:t>
            </a:r>
            <a:r>
              <a:rPr lang="ko-KR" altLang="en-US" sz="4000" dirty="0"/>
              <a:t>차원 배열로 구현</a:t>
            </a:r>
            <a:endParaRPr lang="en-US" altLang="ko-KR" sz="4000" dirty="0"/>
          </a:p>
          <a:p>
            <a:r>
              <a:rPr lang="en-US" altLang="ko-KR" sz="4000" dirty="0"/>
              <a:t>Shift, reduce </a:t>
            </a:r>
            <a:r>
              <a:rPr lang="ko-KR" altLang="en-US" sz="4000" dirty="0"/>
              <a:t>등의 액션을 </a:t>
            </a:r>
            <a:r>
              <a:rPr lang="en-US" altLang="ko-KR" sz="4000" dirty="0" err="1"/>
              <a:t>enum</a:t>
            </a:r>
            <a:r>
              <a:rPr lang="ko-KR" altLang="en-US" sz="4000" dirty="0"/>
              <a:t>을 이용해 저장</a:t>
            </a:r>
            <a:endParaRPr lang="en-US" altLang="ko-KR" sz="4000" dirty="0"/>
          </a:p>
          <a:p>
            <a:endParaRPr lang="en-US" altLang="ko-KR" sz="26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13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Parsing Table </a:t>
            </a:r>
            <a:r>
              <a:rPr lang="ko-KR" altLang="en-US" dirty="0"/>
              <a:t>설계 </a:t>
            </a:r>
            <a:r>
              <a:rPr lang="en-US" altLang="ko-KR" dirty="0"/>
              <a:t>– Action Table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178F64-70CD-4ABE-8B7F-2CEEC165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710" y="2192596"/>
            <a:ext cx="4457700" cy="4143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DB3229A-664B-4C87-A6F4-80EC332A5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6" y="2287365"/>
            <a:ext cx="6135061" cy="39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0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Parsing Table </a:t>
            </a:r>
            <a:r>
              <a:rPr lang="ko-KR" altLang="en-US" dirty="0"/>
              <a:t>설계 </a:t>
            </a:r>
            <a:r>
              <a:rPr lang="en-US" altLang="ko-KR" dirty="0"/>
              <a:t>– GOTO Table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7EB1E0-AB18-47A5-BF17-BBD153CBD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8" y="2025714"/>
            <a:ext cx="1323003" cy="46369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2BD672-458C-4BCC-ADC5-189DF9A48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2025714"/>
            <a:ext cx="76485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0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Stack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EBCE58-35A2-4253-B1B0-B8577AD2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979802"/>
            <a:ext cx="11929145" cy="4613945"/>
          </a:xfrm>
        </p:spPr>
        <p:txBody>
          <a:bodyPr>
            <a:normAutofit/>
          </a:bodyPr>
          <a:lstStyle/>
          <a:p>
            <a:r>
              <a:rPr lang="en-US" altLang="ko-KR" sz="4800" dirty="0" err="1"/>
              <a:t>Enum</a:t>
            </a:r>
            <a:r>
              <a:rPr lang="ko-KR" altLang="en-US" sz="4800" dirty="0"/>
              <a:t>을 이용하는 정수 스택으로 구현</a:t>
            </a:r>
            <a:endParaRPr lang="en-US" altLang="ko-KR" sz="4800" dirty="0"/>
          </a:p>
          <a:p>
            <a:r>
              <a:rPr lang="en-US" altLang="ko-KR" sz="4800" dirty="0"/>
              <a:t>STL </a:t>
            </a:r>
            <a:r>
              <a:rPr lang="ko-KR" altLang="en-US" sz="4800" dirty="0"/>
              <a:t>스택을 사용</a:t>
            </a:r>
            <a:endParaRPr lang="en-US" altLang="ko-KR" sz="4800" dirty="0"/>
          </a:p>
          <a:p>
            <a:endParaRPr lang="en-US" altLang="ko-KR" sz="5400" dirty="0"/>
          </a:p>
          <a:p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1070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Stack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A33BDE-FE95-4D34-823A-ECBFD533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77" y="2183501"/>
            <a:ext cx="2626277" cy="4432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87CBF3-DAB9-4F6F-B4A1-29E14326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00" y="1975680"/>
            <a:ext cx="29146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5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설계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5D7D0B-CC4F-4218-9F1B-7EB01E479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49" y="2004089"/>
            <a:ext cx="7987336" cy="3687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B6BA4-1B3E-449A-AD8E-43965341E463}"/>
              </a:ext>
            </a:extLst>
          </p:cNvPr>
          <p:cNvSpPr txBox="1"/>
          <p:nvPr/>
        </p:nvSpPr>
        <p:spPr>
          <a:xfrm>
            <a:off x="1751449" y="5863580"/>
            <a:ext cx="9407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+mn-ea"/>
              </a:rPr>
              <a:t>C++ </a:t>
            </a:r>
            <a:r>
              <a:rPr lang="ko-KR" altLang="en-US" sz="6000" dirty="0">
                <a:latin typeface="+mn-ea"/>
              </a:rPr>
              <a:t>스트링 클래스 사용 </a:t>
            </a:r>
          </a:p>
        </p:txBody>
      </p:sp>
    </p:spTree>
    <p:extLst>
      <p:ext uri="{BB962C8B-B14F-4D97-AF65-F5344CB8AC3E}">
        <p14:creationId xmlns:p14="http://schemas.microsoft.com/office/powerpoint/2010/main" val="286147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Rule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4B4E65-33EE-49EE-9873-D9CFB1AF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46" y="2153333"/>
            <a:ext cx="7184892" cy="3620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FC4FF5-F05F-43F0-96ED-C0E512358B5B}"/>
              </a:ext>
            </a:extLst>
          </p:cNvPr>
          <p:cNvSpPr txBox="1"/>
          <p:nvPr/>
        </p:nvSpPr>
        <p:spPr>
          <a:xfrm>
            <a:off x="1472546" y="5903893"/>
            <a:ext cx="9533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RHS</a:t>
            </a:r>
            <a:r>
              <a:rPr lang="ko-KR" altLang="en-US" sz="2800" dirty="0"/>
              <a:t>의 글자 수를 </a:t>
            </a:r>
            <a:r>
              <a:rPr lang="ko-KR" altLang="en-US" sz="2800" dirty="0" err="1"/>
              <a:t>리턴하는</a:t>
            </a:r>
            <a:r>
              <a:rPr lang="ko-KR" altLang="en-US" sz="2800" dirty="0"/>
              <a:t> 메소드</a:t>
            </a:r>
            <a:r>
              <a:rPr lang="en-US" altLang="ko-KR" sz="2800" dirty="0"/>
              <a:t>, LHS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enum</a:t>
            </a:r>
            <a:r>
              <a:rPr lang="ko-KR" altLang="en-US" sz="2800" dirty="0"/>
              <a:t>값을 </a:t>
            </a:r>
            <a:r>
              <a:rPr lang="ko-KR" altLang="en-US" sz="2800" dirty="0" err="1"/>
              <a:t>리턴하는</a:t>
            </a:r>
            <a:r>
              <a:rPr lang="ko-KR" altLang="en-US" sz="2800" dirty="0"/>
              <a:t> 메소드로 구성</a:t>
            </a:r>
          </a:p>
        </p:txBody>
      </p:sp>
    </p:spTree>
    <p:extLst>
      <p:ext uri="{BB962C8B-B14F-4D97-AF65-F5344CB8AC3E}">
        <p14:creationId xmlns:p14="http://schemas.microsoft.com/office/powerpoint/2010/main" val="298758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6E12-2F65-4D7B-98A5-12BF2CF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Rule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en-US" altLang="ko-KR" dirty="0" err="1"/>
              <a:t>GetRHSCount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11A0F6-E0C0-4D9D-B190-006FB2CCB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925" y="2324002"/>
            <a:ext cx="5076825" cy="3590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6EECEA-4526-4D53-A2CD-F64AA305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50" y="2222240"/>
            <a:ext cx="35147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04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151</TotalTime>
  <Words>186</Words>
  <Application>Microsoft Office PowerPoint</Application>
  <PresentationFormat>와이드스크린</PresentationFormat>
  <Paragraphs>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Century Gothic</vt:lpstr>
      <vt:lpstr>Wingdings 2</vt:lpstr>
      <vt:lpstr>명언</vt:lpstr>
      <vt:lpstr>LRParser 설계 및 구현</vt:lpstr>
      <vt:lpstr>1. Parsing Table 설계 – Action Table</vt:lpstr>
      <vt:lpstr>1. Parsing Table 설계 – Action Table</vt:lpstr>
      <vt:lpstr>1. Parsing Table 설계 – GOTO Table</vt:lpstr>
      <vt:lpstr>2. Stack 설계 - 개요</vt:lpstr>
      <vt:lpstr>2. Stack 설계 – 코드</vt:lpstr>
      <vt:lpstr>3. Input 설계 </vt:lpstr>
      <vt:lpstr>4. Rule 설계 - 개요</vt:lpstr>
      <vt:lpstr>4. Rule 설계 – GetRHSCount</vt:lpstr>
      <vt:lpstr>4. Rule 설계 – GetLHS</vt:lpstr>
      <vt:lpstr>2. LR 파서 설계 – 클래스 멤버 </vt:lpstr>
      <vt:lpstr>2. LR 파서 설계 – 루프  </vt:lpstr>
      <vt:lpstr>2. LR 파서 설계 – Shift  </vt:lpstr>
      <vt:lpstr>2. LR 파서 설계 – Reduce (POP RHS) </vt:lpstr>
      <vt:lpstr>2. LR 파서 설계 – Reduce (Push LHS) </vt:lpstr>
      <vt:lpstr>2. LR 파서 설계 – Reduce (GOTO)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LRParser 설계 및 구현</dc:title>
  <dc:creator>user</dc:creator>
  <cp:lastModifiedBy>user</cp:lastModifiedBy>
  <cp:revision>21</cp:revision>
  <dcterms:created xsi:type="dcterms:W3CDTF">2018-06-11T13:48:55Z</dcterms:created>
  <dcterms:modified xsi:type="dcterms:W3CDTF">2018-06-11T16:19:58Z</dcterms:modified>
</cp:coreProperties>
</file>