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0" r:id="rId9"/>
    <p:sldId id="266" r:id="rId10"/>
    <p:sldId id="261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4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4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94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9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55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5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3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8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3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7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7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7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5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0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6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873B-16EA-49C2-9BBC-E87CC26D8BD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5A6B1F-9F64-42C1-B737-5DF1545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eomsupark.pythonanywher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AF675-A318-4AEF-948B-CDDF2D0E0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프레임워크를 이용한 </a:t>
            </a:r>
            <a:r>
              <a:rPr lang="en-US" altLang="ko-KR" dirty="0"/>
              <a:t>TODO </a:t>
            </a:r>
            <a:r>
              <a:rPr lang="ko-KR" altLang="en-US" dirty="0"/>
              <a:t>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4C9BC-980D-4B20-BD4C-7BEA76342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지망생 </a:t>
            </a:r>
            <a:r>
              <a:rPr lang="ko-KR" altLang="en-US" dirty="0" err="1"/>
              <a:t>박범수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41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7454-8EF5-4FF3-9EBE-7064C3E1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0168"/>
          </a:xfrm>
        </p:spPr>
        <p:txBody>
          <a:bodyPr/>
          <a:lstStyle/>
          <a:p>
            <a:r>
              <a:rPr lang="ko-KR" altLang="en-US" dirty="0"/>
              <a:t>완료 기능 구현 </a:t>
            </a:r>
            <a:r>
              <a:rPr lang="en-US" altLang="ko-KR" dirty="0"/>
              <a:t>- </a:t>
            </a:r>
            <a:r>
              <a:rPr lang="ko-KR" altLang="en-US" dirty="0"/>
              <a:t>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894B69-2DE5-4A5B-8A6E-88F80386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99754"/>
            <a:ext cx="3333750" cy="201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3F818-99FB-4F61-9C9A-D062EB159440}"/>
              </a:ext>
            </a:extLst>
          </p:cNvPr>
          <p:cNvSpPr txBox="1"/>
          <p:nvPr/>
        </p:nvSpPr>
        <p:spPr>
          <a:xfrm>
            <a:off x="2592925" y="4749282"/>
            <a:ext cx="681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요청이 올 때마다 완료 여부를 </a:t>
            </a:r>
            <a:r>
              <a:rPr lang="en-US" altLang="ko-KR" dirty="0"/>
              <a:t>toggle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err="1"/>
              <a:t>todo</a:t>
            </a:r>
            <a:r>
              <a:rPr lang="en-US" altLang="ko-KR" dirty="0"/>
              <a:t> list</a:t>
            </a:r>
            <a:r>
              <a:rPr lang="ko-KR" altLang="en-US" dirty="0"/>
              <a:t>를 다시 그림</a:t>
            </a:r>
          </a:p>
        </p:txBody>
      </p:sp>
    </p:spTree>
    <p:extLst>
      <p:ext uri="{BB962C8B-B14F-4D97-AF65-F5344CB8AC3E}">
        <p14:creationId xmlns:p14="http://schemas.microsoft.com/office/powerpoint/2010/main" val="34896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7454-8EF5-4FF3-9EBE-7064C3E1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117" y="614779"/>
            <a:ext cx="8911687" cy="710168"/>
          </a:xfrm>
        </p:spPr>
        <p:txBody>
          <a:bodyPr/>
          <a:lstStyle/>
          <a:p>
            <a:r>
              <a:rPr lang="ko-KR" altLang="en-US" dirty="0"/>
              <a:t>완료 기능 구현 </a:t>
            </a:r>
            <a:r>
              <a:rPr lang="en-US" altLang="ko-KR" dirty="0"/>
              <a:t>– </a:t>
            </a:r>
            <a:r>
              <a:rPr lang="ko-KR" altLang="en-US" dirty="0"/>
              <a:t>템플릿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3F818-99FB-4F61-9C9A-D062EB159440}"/>
              </a:ext>
            </a:extLst>
          </p:cNvPr>
          <p:cNvSpPr txBox="1"/>
          <p:nvPr/>
        </p:nvSpPr>
        <p:spPr>
          <a:xfrm>
            <a:off x="1753170" y="6139543"/>
            <a:ext cx="1005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완료됐으면 체크된 박스를</a:t>
            </a:r>
            <a:r>
              <a:rPr lang="en-US" altLang="ko-KR" sz="2800" dirty="0"/>
              <a:t>, </a:t>
            </a:r>
            <a:r>
              <a:rPr lang="ko-KR" altLang="en-US" sz="2800" dirty="0"/>
              <a:t>아니면 체크되지 않은 박스를 그림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97E4D5-D0F0-4845-BF0C-319049955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70" y="1393371"/>
            <a:ext cx="10201275" cy="152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B3700-56B9-4F42-949D-FA0E1092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70" y="3067516"/>
            <a:ext cx="5720650" cy="29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67E0-54B7-4C9C-9C2C-7E426D08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1399"/>
          </a:xfrm>
        </p:spPr>
        <p:txBody>
          <a:bodyPr/>
          <a:lstStyle/>
          <a:p>
            <a:r>
              <a:rPr lang="ko-KR" altLang="en-US" dirty="0"/>
              <a:t>알림 기능 구현 </a:t>
            </a:r>
            <a:r>
              <a:rPr lang="en-US" altLang="ko-KR" dirty="0"/>
              <a:t>- </a:t>
            </a:r>
            <a:r>
              <a:rPr lang="ko-KR" altLang="en-US" dirty="0"/>
              <a:t>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8A368-9401-413E-9F1E-A97D5F618D56}"/>
              </a:ext>
            </a:extLst>
          </p:cNvPr>
          <p:cNvSpPr txBox="1"/>
          <p:nvPr/>
        </p:nvSpPr>
        <p:spPr>
          <a:xfrm>
            <a:off x="2443635" y="4665307"/>
            <a:ext cx="8434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마감기한이 현재 시점보다 이른 </a:t>
            </a:r>
            <a:r>
              <a:rPr lang="en-US" altLang="ko-KR" sz="4000" dirty="0"/>
              <a:t>task</a:t>
            </a:r>
            <a:r>
              <a:rPr lang="ko-KR" altLang="en-US" sz="4000" dirty="0"/>
              <a:t>의 수를 셈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848FE6-1E61-4DE6-AB17-AF46D06E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48892"/>
            <a:ext cx="3705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3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67E0-54B7-4C9C-9C2C-7E426D08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1399"/>
          </a:xfrm>
        </p:spPr>
        <p:txBody>
          <a:bodyPr/>
          <a:lstStyle/>
          <a:p>
            <a:r>
              <a:rPr lang="ko-KR" altLang="en-US" dirty="0"/>
              <a:t>알림 기능 구현 </a:t>
            </a:r>
            <a:r>
              <a:rPr lang="en-US" altLang="ko-KR" dirty="0"/>
              <a:t>- </a:t>
            </a:r>
            <a:r>
              <a:rPr lang="ko-KR" altLang="en-US" dirty="0"/>
              <a:t>템플릿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2C87CC-E4DB-4C97-B808-8A2DF87EC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98081"/>
            <a:ext cx="7343775" cy="160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99CAB7-8BD4-4BED-B948-E5494D779AF4}"/>
              </a:ext>
            </a:extLst>
          </p:cNvPr>
          <p:cNvSpPr txBox="1"/>
          <p:nvPr/>
        </p:nvSpPr>
        <p:spPr>
          <a:xfrm>
            <a:off x="2503503" y="4598633"/>
            <a:ext cx="76835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마감 기한이 지난 </a:t>
            </a:r>
            <a:r>
              <a:rPr lang="en-US" altLang="ko-KR" sz="4400" dirty="0"/>
              <a:t>task</a:t>
            </a:r>
            <a:r>
              <a:rPr lang="ko-KR" altLang="en-US" sz="4400" dirty="0"/>
              <a:t>의 경우 </a:t>
            </a:r>
            <a:endParaRPr lang="en-US" altLang="ko-KR" sz="4400" dirty="0"/>
          </a:p>
          <a:p>
            <a:r>
              <a:rPr lang="ko-KR" altLang="en-US" sz="4400" dirty="0"/>
              <a:t>배지 알림을 노출</a:t>
            </a:r>
          </a:p>
        </p:txBody>
      </p:sp>
    </p:spTree>
    <p:extLst>
      <p:ext uri="{BB962C8B-B14F-4D97-AF65-F5344CB8AC3E}">
        <p14:creationId xmlns:p14="http://schemas.microsoft.com/office/powerpoint/2010/main" val="340360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67E0-54B7-4C9C-9C2C-7E426D08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1399"/>
          </a:xfrm>
        </p:spPr>
        <p:txBody>
          <a:bodyPr/>
          <a:lstStyle/>
          <a:p>
            <a:r>
              <a:rPr lang="ko-KR" altLang="en-US" dirty="0"/>
              <a:t>알림 기능 구현 </a:t>
            </a:r>
            <a:r>
              <a:rPr lang="en-US" altLang="ko-KR" dirty="0"/>
              <a:t>- </a:t>
            </a:r>
            <a:r>
              <a:rPr lang="ko-KR" altLang="en-US" dirty="0"/>
              <a:t>템플릿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91BC6A-E999-489B-8D2D-40B74BDE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45211"/>
            <a:ext cx="7635843" cy="50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8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E6F0-1C27-412B-90DB-C39F2853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5ACFA-D373-4CFD-9719-2FD600E5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http://beomsupark.pythonanywhere.com/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읽어주셔서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24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67E0-54B7-4C9C-9C2C-7E426D0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DAE9D-B237-4391-B3B3-1360507E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TODO</a:t>
            </a:r>
            <a:r>
              <a:rPr lang="ko-KR" altLang="en-US" dirty="0"/>
              <a:t>의 제목과 내용을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마감기한을 설정하거나</a:t>
            </a:r>
            <a:r>
              <a:rPr lang="en-US" altLang="ko-KR" dirty="0"/>
              <a:t>, </a:t>
            </a:r>
            <a:r>
              <a:rPr lang="ko-KR" altLang="en-US" dirty="0"/>
              <a:t>설정하지 않을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우선순위를 설정할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항목에 대한 완료 처리를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마감기한이 지난 </a:t>
            </a:r>
            <a:r>
              <a:rPr lang="en-US" altLang="ko-KR" dirty="0"/>
              <a:t>TODO</a:t>
            </a:r>
            <a:r>
              <a:rPr lang="ko-KR" altLang="en-US" dirty="0"/>
              <a:t>에 대해 알림을 노출할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웹에 배포해야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19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67E0-54B7-4C9C-9C2C-7E426D0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07407A-EF11-4D19-B47D-5BD0F44A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166937"/>
            <a:ext cx="8686800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8A368-9401-413E-9F1E-A97D5F618D56}"/>
              </a:ext>
            </a:extLst>
          </p:cNvPr>
          <p:cNvSpPr txBox="1"/>
          <p:nvPr/>
        </p:nvSpPr>
        <p:spPr>
          <a:xfrm>
            <a:off x="2592925" y="4096139"/>
            <a:ext cx="8434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Todo</a:t>
            </a:r>
            <a:r>
              <a:rPr lang="ko-KR" altLang="en-US" sz="4000" dirty="0"/>
              <a:t>리스트의 제목</a:t>
            </a:r>
            <a:r>
              <a:rPr lang="en-US" altLang="ko-KR" sz="4000" dirty="0"/>
              <a:t>, </a:t>
            </a:r>
            <a:r>
              <a:rPr lang="ko-KR" altLang="en-US" sz="4000" dirty="0"/>
              <a:t>설명</a:t>
            </a:r>
            <a:r>
              <a:rPr lang="en-US" altLang="ko-KR" sz="4000" dirty="0"/>
              <a:t>, </a:t>
            </a:r>
            <a:r>
              <a:rPr lang="ko-KR" altLang="en-US" sz="4000" dirty="0"/>
              <a:t>마감기한</a:t>
            </a:r>
            <a:r>
              <a:rPr lang="en-US" altLang="ko-KR" sz="4000" dirty="0"/>
              <a:t>, </a:t>
            </a:r>
            <a:r>
              <a:rPr lang="ko-KR" altLang="en-US" sz="4000" dirty="0"/>
              <a:t>우선순위</a:t>
            </a:r>
            <a:r>
              <a:rPr lang="en-US" altLang="ko-KR" sz="4000" dirty="0"/>
              <a:t>, </a:t>
            </a:r>
            <a:r>
              <a:rPr lang="ko-KR" altLang="en-US" sz="4000" dirty="0"/>
              <a:t>완료 여부 등을 저장할 수 있게 설계함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45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67E0-54B7-4C9C-9C2C-7E426D0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기능 구현 </a:t>
            </a:r>
            <a:r>
              <a:rPr lang="en-US" altLang="ko-KR" dirty="0"/>
              <a:t>- </a:t>
            </a:r>
            <a:r>
              <a:rPr lang="ko-KR" altLang="en-US" dirty="0"/>
              <a:t>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8A368-9401-413E-9F1E-A97D5F618D56}"/>
              </a:ext>
            </a:extLst>
          </p:cNvPr>
          <p:cNvSpPr txBox="1"/>
          <p:nvPr/>
        </p:nvSpPr>
        <p:spPr>
          <a:xfrm>
            <a:off x="2592925" y="4096139"/>
            <a:ext cx="8434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Task </a:t>
            </a:r>
            <a:r>
              <a:rPr lang="ko-KR" altLang="en-US" sz="4000" dirty="0"/>
              <a:t>목록을 불러와 </a:t>
            </a:r>
            <a:r>
              <a:rPr lang="en-US" altLang="ko-KR" sz="4000" dirty="0" err="1"/>
              <a:t>todo_list</a:t>
            </a:r>
            <a:r>
              <a:rPr lang="en-US" altLang="ko-KR" sz="4000" dirty="0"/>
              <a:t> </a:t>
            </a:r>
            <a:r>
              <a:rPr lang="ko-KR" altLang="en-US" sz="4000" dirty="0"/>
              <a:t>템플릿에 인자로 넘김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1B5A1-A090-41B0-AC11-6EF24102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02060"/>
            <a:ext cx="7981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67E0-54B7-4C9C-9C2C-7E426D08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1399"/>
          </a:xfrm>
        </p:spPr>
        <p:txBody>
          <a:bodyPr/>
          <a:lstStyle/>
          <a:p>
            <a:r>
              <a:rPr lang="ko-KR" altLang="en-US" dirty="0"/>
              <a:t>조회 기능 구현 </a:t>
            </a:r>
            <a:r>
              <a:rPr lang="en-US" altLang="ko-KR" dirty="0"/>
              <a:t>- </a:t>
            </a:r>
            <a:r>
              <a:rPr lang="ko-KR" altLang="en-US" dirty="0"/>
              <a:t>템플릿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8A368-9401-413E-9F1E-A97D5F618D56}"/>
              </a:ext>
            </a:extLst>
          </p:cNvPr>
          <p:cNvSpPr txBox="1"/>
          <p:nvPr/>
        </p:nvSpPr>
        <p:spPr>
          <a:xfrm>
            <a:off x="2434304" y="5337111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인자로 받은 </a:t>
            </a:r>
            <a:r>
              <a:rPr lang="en-US" altLang="ko-KR" sz="4000" dirty="0" err="1"/>
              <a:t>todo</a:t>
            </a:r>
            <a:r>
              <a:rPr lang="ko-KR" altLang="en-US" sz="4000" dirty="0"/>
              <a:t>리스트를 그림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873AE6-AEBE-4BCE-9AA8-047306C4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16250"/>
            <a:ext cx="9038012" cy="39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6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67E0-54B7-4C9C-9C2C-7E426D0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기능 구현 </a:t>
            </a:r>
            <a:r>
              <a:rPr lang="en-US" altLang="ko-KR" dirty="0"/>
              <a:t>– </a:t>
            </a:r>
            <a:r>
              <a:rPr lang="ko-KR" altLang="en-US" dirty="0"/>
              <a:t>템플릿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D5F4B-9F57-49F7-BD3E-A7B40395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5521600" cy="4773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A687C-2B3F-49D6-A2A7-D66C86961DB3}"/>
              </a:ext>
            </a:extLst>
          </p:cNvPr>
          <p:cNvSpPr txBox="1"/>
          <p:nvPr/>
        </p:nvSpPr>
        <p:spPr>
          <a:xfrm>
            <a:off x="8462866" y="2118049"/>
            <a:ext cx="3433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페이지에 접속했을 때 기본 화면</a:t>
            </a:r>
            <a:r>
              <a:rPr lang="en-US" altLang="ko-KR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err="1"/>
              <a:t>좌상단</a:t>
            </a:r>
            <a:r>
              <a:rPr lang="ko-KR" altLang="en-US" sz="3200" dirty="0"/>
              <a:t> 목록 버튼을 눌러도 조회 가능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241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7454-8EF5-4FF3-9EBE-7064C3E1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0168"/>
          </a:xfrm>
        </p:spPr>
        <p:txBody>
          <a:bodyPr/>
          <a:lstStyle/>
          <a:p>
            <a:r>
              <a:rPr lang="ko-KR" altLang="en-US" dirty="0"/>
              <a:t>생성 기능 구현 </a:t>
            </a:r>
            <a:r>
              <a:rPr lang="en-US" altLang="ko-KR" dirty="0"/>
              <a:t>- </a:t>
            </a:r>
            <a:r>
              <a:rPr lang="ko-KR" altLang="en-US" dirty="0"/>
              <a:t>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38F80-8EC1-4070-B36E-76438D62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11487"/>
            <a:ext cx="6743700" cy="235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DEC66-66FB-48B4-AD5B-6803ADE3A582}"/>
              </a:ext>
            </a:extLst>
          </p:cNvPr>
          <p:cNvSpPr txBox="1"/>
          <p:nvPr/>
        </p:nvSpPr>
        <p:spPr>
          <a:xfrm>
            <a:off x="2827176" y="4637314"/>
            <a:ext cx="7672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/>
              <a:t>쟝고의</a:t>
            </a:r>
            <a:r>
              <a:rPr lang="ko-KR" altLang="en-US" sz="4000" dirty="0"/>
              <a:t> </a:t>
            </a:r>
            <a:r>
              <a:rPr lang="en-US" altLang="ko-KR" sz="4000" dirty="0"/>
              <a:t>form </a:t>
            </a:r>
            <a:r>
              <a:rPr lang="ko-KR" altLang="en-US" sz="4000" dirty="0"/>
              <a:t>관련 메소드를 통해 </a:t>
            </a:r>
            <a:endParaRPr lang="en-US" altLang="ko-KR" sz="4000" dirty="0"/>
          </a:p>
          <a:p>
            <a:r>
              <a:rPr lang="ko-KR" altLang="en-US" sz="4000" dirty="0"/>
              <a:t>생성 기능 구현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3328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7454-8EF5-4FF3-9EBE-7064C3E1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0168"/>
          </a:xfrm>
        </p:spPr>
        <p:txBody>
          <a:bodyPr/>
          <a:lstStyle/>
          <a:p>
            <a:r>
              <a:rPr lang="ko-KR" altLang="en-US" dirty="0"/>
              <a:t>생성 기능 구현 </a:t>
            </a:r>
            <a:r>
              <a:rPr lang="en-US" altLang="ko-KR" dirty="0"/>
              <a:t>- </a:t>
            </a:r>
            <a:r>
              <a:rPr lang="ko-KR" altLang="en-US" dirty="0"/>
              <a:t>템플릿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739F81-AEBF-4F63-A210-5FC06350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12776"/>
            <a:ext cx="7610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9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7454-8EF5-4FF3-9EBE-7064C3E1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0168"/>
          </a:xfrm>
        </p:spPr>
        <p:txBody>
          <a:bodyPr/>
          <a:lstStyle/>
          <a:p>
            <a:r>
              <a:rPr lang="ko-KR" altLang="en-US" dirty="0"/>
              <a:t>생성 기능 구현 </a:t>
            </a:r>
            <a:r>
              <a:rPr lang="en-US" altLang="ko-KR" dirty="0"/>
              <a:t>- </a:t>
            </a:r>
            <a:r>
              <a:rPr lang="ko-KR" altLang="en-US" dirty="0"/>
              <a:t>템플릿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2EA3B3-560B-4643-96C2-65D099C7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52441"/>
            <a:ext cx="4946210" cy="4050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58C6A-D586-4E6B-9C0A-DC6DB0AD1699}"/>
              </a:ext>
            </a:extLst>
          </p:cNvPr>
          <p:cNvSpPr txBox="1"/>
          <p:nvPr/>
        </p:nvSpPr>
        <p:spPr>
          <a:xfrm>
            <a:off x="2379306" y="5649115"/>
            <a:ext cx="949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마감기한이나 우선순위는 따로 설정하지 않아도 생성 가능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269364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</TotalTime>
  <Words>235</Words>
  <Application>Microsoft Office PowerPoint</Application>
  <PresentationFormat>와이드스크린</PresentationFormat>
  <Paragraphs>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줄기</vt:lpstr>
      <vt:lpstr>Django 프레임워크를 이용한 TODO 리스트</vt:lpstr>
      <vt:lpstr>기능 요구사항</vt:lpstr>
      <vt:lpstr>모델 설계</vt:lpstr>
      <vt:lpstr>조회 기능 구현 - 뷰</vt:lpstr>
      <vt:lpstr>조회 기능 구현 - 템플릿</vt:lpstr>
      <vt:lpstr>조회 기능 구현 – 템플릿</vt:lpstr>
      <vt:lpstr>생성 기능 구현 - 뷰</vt:lpstr>
      <vt:lpstr>생성 기능 구현 - 템플릿</vt:lpstr>
      <vt:lpstr>생성 기능 구현 - 템플릿</vt:lpstr>
      <vt:lpstr>완료 기능 구현 - 뷰</vt:lpstr>
      <vt:lpstr>완료 기능 구현 – 템플릿</vt:lpstr>
      <vt:lpstr>알림 기능 구현 - 뷰</vt:lpstr>
      <vt:lpstr>알림 기능 구현 - 템플릿</vt:lpstr>
      <vt:lpstr>알림 기능 구현 - 템플릿</vt:lpstr>
      <vt:lpstr>데모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프레임워크를 이용한 TODO 리스트</dc:title>
  <dc:creator>박 범수</dc:creator>
  <cp:lastModifiedBy>박 범수</cp:lastModifiedBy>
  <cp:revision>8</cp:revision>
  <dcterms:created xsi:type="dcterms:W3CDTF">2019-06-03T21:27:10Z</dcterms:created>
  <dcterms:modified xsi:type="dcterms:W3CDTF">2019-06-04T05:04:01Z</dcterms:modified>
</cp:coreProperties>
</file>