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77E6-12E5-4F29-83BD-873C8696A753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AA69-6C12-4B74-9E19-6F2F42A0E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심부름목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1484784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매직체" pitchFamily="18" charset="-127"/>
                <a:ea typeface="휴먼매직체" pitchFamily="18" charset="-127"/>
              </a:rPr>
              <a:t>     심부름 목록</a:t>
            </a:r>
            <a:endParaRPr lang="ko-KR" altLang="en-US" sz="40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3717032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휴먼매직체" pitchFamily="18" charset="-127"/>
                <a:ea typeface="휴먼매직체" pitchFamily="18" charset="-127"/>
              </a:rPr>
              <a:t>Life is…?</a:t>
            </a:r>
            <a:endParaRPr lang="ko-KR" altLang="en-US" sz="5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800" y="58772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400" dirty="0" smtClean="0">
                <a:latin typeface="휴먼매직체" pitchFamily="18" charset="-127"/>
                <a:ea typeface="휴먼매직체" pitchFamily="18" charset="-127"/>
              </a:rPr>
              <a:t>  </a:t>
            </a:r>
            <a:r>
              <a:rPr lang="en-US" altLang="ko-KR" sz="2400" dirty="0" smtClean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400" dirty="0" smtClean="0">
                <a:latin typeface="휴먼매직체" pitchFamily="18" charset="-127"/>
                <a:ea typeface="휴먼매직체" pitchFamily="18" charset="-127"/>
              </a:rPr>
              <a:t>삶은 퀴즈의 연속이란다 아들</a:t>
            </a:r>
            <a:r>
              <a:rPr lang="en-US" altLang="ko-KR" sz="2400" dirty="0" smtClean="0">
                <a:latin typeface="휴먼매직체" pitchFamily="18" charset="-127"/>
                <a:ea typeface="휴먼매직체" pitchFamily="18" charset="-127"/>
              </a:rPr>
              <a:t>^^</a:t>
            </a:r>
            <a:endParaRPr lang="ko-KR" altLang="en-US" sz="2400" dirty="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심부름목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1484784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매직체" pitchFamily="18" charset="-127"/>
                <a:ea typeface="휴먼매직체" pitchFamily="18" charset="-127"/>
              </a:rPr>
              <a:t>     심부름 목록</a:t>
            </a:r>
            <a:endParaRPr lang="ko-KR" altLang="en-US" sz="40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116" y="3286124"/>
            <a:ext cx="478634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휴먼매직체" pitchFamily="18" charset="-127"/>
              <a:ea typeface="휴먼매직체" pitchFamily="18" charset="-127"/>
            </a:endParaRPr>
          </a:p>
          <a:p>
            <a:r>
              <a:rPr lang="ko-KR" altLang="en-US" sz="4400" dirty="0" smtClean="0">
                <a:latin typeface="휴먼매직체" pitchFamily="18" charset="-127"/>
                <a:ea typeface="휴먼매직체" pitchFamily="18" charset="-127"/>
              </a:rPr>
              <a:t>아들</a:t>
            </a:r>
            <a:r>
              <a:rPr lang="en-US" altLang="ko-KR" sz="4400" dirty="0" smtClean="0">
                <a:latin typeface="휴먼매직체" pitchFamily="18" charset="-127"/>
                <a:ea typeface="휴먼매직체" pitchFamily="18" charset="-127"/>
              </a:rPr>
              <a:t>~ </a:t>
            </a:r>
            <a:r>
              <a:rPr lang="ko-KR" altLang="en-US" sz="4400" dirty="0" smtClean="0">
                <a:latin typeface="휴먼매직체" pitchFamily="18" charset="-127"/>
                <a:ea typeface="휴먼매직체" pitchFamily="18" charset="-127"/>
              </a:rPr>
              <a:t>엄마가</a:t>
            </a:r>
            <a:endParaRPr lang="en-US" altLang="ko-KR" sz="4400" dirty="0" smtClean="0">
              <a:latin typeface="휴먼매직체" pitchFamily="18" charset="-127"/>
              <a:ea typeface="휴먼매직체" pitchFamily="18" charset="-127"/>
            </a:endParaRPr>
          </a:p>
          <a:p>
            <a:r>
              <a:rPr lang="ko-KR" altLang="en-US" sz="4400" dirty="0" smtClean="0">
                <a:latin typeface="휴먼매직체" pitchFamily="18" charset="-127"/>
                <a:ea typeface="휴먼매직체" pitchFamily="18" charset="-127"/>
              </a:rPr>
              <a:t>목이 좀 아프네</a:t>
            </a:r>
            <a:r>
              <a:rPr lang="en-US" altLang="ko-KR" sz="4400" dirty="0" smtClean="0">
                <a:latin typeface="휴먼매직체" pitchFamily="18" charset="-127"/>
                <a:ea typeface="휴먼매직체" pitchFamily="18" charset="-127"/>
              </a:rPr>
              <a:t>~</a:t>
            </a:r>
            <a:endParaRPr lang="ko-KR" altLang="en-US" sz="4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868" y="5929330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휴먼매직체" pitchFamily="18" charset="-127"/>
                <a:ea typeface="휴먼매직체" pitchFamily="18" charset="-127"/>
              </a:rPr>
              <a:t>감기약 있으면 사와</a:t>
            </a:r>
            <a:r>
              <a:rPr lang="en-US" altLang="ko-KR" sz="2400" dirty="0" smtClean="0">
                <a:latin typeface="휴먼매직체" pitchFamily="18" charset="-127"/>
                <a:ea typeface="휴먼매직체" pitchFamily="18" charset="-127"/>
              </a:rPr>
              <a:t>^^</a:t>
            </a:r>
            <a:endParaRPr lang="ko-KR" altLang="en-US" sz="2400" dirty="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심부름목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1484784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매직체" pitchFamily="18" charset="-127"/>
                <a:ea typeface="휴먼매직체" pitchFamily="18" charset="-127"/>
              </a:rPr>
              <a:t>     심부름 목록</a:t>
            </a:r>
            <a:endParaRPr lang="ko-KR" altLang="en-US" sz="40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084" y="3286124"/>
            <a:ext cx="58579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4400" dirty="0" smtClean="0">
                <a:latin typeface="휴먼매직체" pitchFamily="18" charset="-127"/>
                <a:ea typeface="휴먼매직체" pitchFamily="18" charset="-127"/>
              </a:rPr>
              <a:t>아들</a:t>
            </a:r>
            <a:r>
              <a:rPr lang="en-US" altLang="ko-KR" sz="4400" dirty="0" smtClean="0">
                <a:latin typeface="휴먼매직체" pitchFamily="18" charset="-127"/>
                <a:ea typeface="휴먼매직체" pitchFamily="18" charset="-127"/>
              </a:rPr>
              <a:t>~ </a:t>
            </a:r>
            <a:r>
              <a:rPr lang="ko-KR" altLang="en-US" sz="4400" dirty="0" smtClean="0">
                <a:latin typeface="휴먼매직체" pitchFamily="18" charset="-127"/>
                <a:ea typeface="휴먼매직체" pitchFamily="18" charset="-127"/>
              </a:rPr>
              <a:t>라면에 </a:t>
            </a:r>
            <a:endParaRPr lang="en-US" altLang="ko-KR" sz="4400" dirty="0" smtClean="0">
              <a:latin typeface="휴먼매직체" pitchFamily="18" charset="-127"/>
              <a:ea typeface="휴먼매직체" pitchFamily="18" charset="-127"/>
            </a:endParaRPr>
          </a:p>
          <a:p>
            <a:r>
              <a:rPr lang="ko-KR" altLang="en-US" sz="4400" dirty="0" smtClean="0">
                <a:latin typeface="휴먼매직체" pitchFamily="18" charset="-127"/>
                <a:ea typeface="휴먼매직체" pitchFamily="18" charset="-127"/>
              </a:rPr>
              <a:t>넣을 파 좀 사와 </a:t>
            </a:r>
            <a:endParaRPr lang="ko-KR" altLang="en-US" sz="4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0430" y="5857892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휴먼매직체" pitchFamily="18" charset="-127"/>
                <a:ea typeface="휴먼매직체" pitchFamily="18" charset="-127"/>
              </a:rPr>
              <a:t>싱싱하고 </a:t>
            </a:r>
            <a:r>
              <a:rPr lang="ko-KR" altLang="en-US" sz="2400" dirty="0" err="1" smtClean="0">
                <a:latin typeface="휴먼매직체" pitchFamily="18" charset="-127"/>
                <a:ea typeface="휴먼매직체" pitchFamily="18" charset="-127"/>
              </a:rPr>
              <a:t>인기있는</a:t>
            </a:r>
            <a:r>
              <a:rPr lang="ko-KR" altLang="en-US" sz="2400" dirty="0" smtClean="0">
                <a:latin typeface="휴먼매직체" pitchFamily="18" charset="-127"/>
                <a:ea typeface="휴먼매직체" pitchFamily="18" charset="-127"/>
              </a:rPr>
              <a:t> 걸로</a:t>
            </a:r>
            <a:r>
              <a:rPr lang="en-US" altLang="ko-KR" sz="2400" dirty="0" smtClean="0">
                <a:latin typeface="휴먼매직체" pitchFamily="18" charset="-127"/>
                <a:ea typeface="휴먼매직체" pitchFamily="18" charset="-127"/>
              </a:rPr>
              <a:t>^^</a:t>
            </a:r>
            <a:endParaRPr lang="ko-KR" altLang="en-US" sz="2400" dirty="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심부름목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1484784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매직체" pitchFamily="18" charset="-127"/>
                <a:ea typeface="휴먼매직체" pitchFamily="18" charset="-127"/>
              </a:rPr>
              <a:t>     심부름 목록</a:t>
            </a:r>
            <a:endParaRPr lang="ko-KR" altLang="en-US" sz="4000" dirty="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화면 슬라이드 쇼(4:3)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Lee Jung Hoon</dc:creator>
  <cp:lastModifiedBy>lee</cp:lastModifiedBy>
  <cp:revision>3</cp:revision>
  <dcterms:created xsi:type="dcterms:W3CDTF">2019-06-08T06:53:28Z</dcterms:created>
  <dcterms:modified xsi:type="dcterms:W3CDTF">2019-06-14T11:02:55Z</dcterms:modified>
</cp:coreProperties>
</file>