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3B5B-8ECD-49E1-AF7D-F1181A2BEBD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37AA-A719-4CB0-81D8-79551960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0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3B5B-8ECD-49E1-AF7D-F1181A2BEBD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37AA-A719-4CB0-81D8-79551960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2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3B5B-8ECD-49E1-AF7D-F1181A2BEBD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37AA-A719-4CB0-81D8-795519605DD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6240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3B5B-8ECD-49E1-AF7D-F1181A2BEBD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37AA-A719-4CB0-81D8-79551960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73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3B5B-8ECD-49E1-AF7D-F1181A2BEBD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37AA-A719-4CB0-81D8-795519605DD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2670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3B5B-8ECD-49E1-AF7D-F1181A2BEBD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37AA-A719-4CB0-81D8-79551960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72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3B5B-8ECD-49E1-AF7D-F1181A2BEBD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37AA-A719-4CB0-81D8-79551960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1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3B5B-8ECD-49E1-AF7D-F1181A2BEBD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37AA-A719-4CB0-81D8-79551960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3B5B-8ECD-49E1-AF7D-F1181A2BEBD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37AA-A719-4CB0-81D8-79551960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0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3B5B-8ECD-49E1-AF7D-F1181A2BEBD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37AA-A719-4CB0-81D8-79551960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5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3B5B-8ECD-49E1-AF7D-F1181A2BEBD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37AA-A719-4CB0-81D8-79551960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4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3B5B-8ECD-49E1-AF7D-F1181A2BEBD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37AA-A719-4CB0-81D8-79551960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3B5B-8ECD-49E1-AF7D-F1181A2BEBD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37AA-A719-4CB0-81D8-79551960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1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3B5B-8ECD-49E1-AF7D-F1181A2BEBD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37AA-A719-4CB0-81D8-79551960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7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3B5B-8ECD-49E1-AF7D-F1181A2BEBD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37AA-A719-4CB0-81D8-79551960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5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3B5B-8ECD-49E1-AF7D-F1181A2BEBD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37AA-A719-4CB0-81D8-79551960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6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3B5B-8ECD-49E1-AF7D-F1181A2BEBD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6937AA-A719-4CB0-81D8-79551960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9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Parking Lot Reservation Stystem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-----------------------------------------------------------------------------------------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5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a system to record reservations of a universities parking lots.</a:t>
            </a:r>
          </a:p>
          <a:p>
            <a:r>
              <a:rPr lang="en-US" smtClean="0"/>
              <a:t>The system could be accessible by campus police in case of misuse of the system.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0684" y="1337317"/>
            <a:ext cx="36499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Parking Lot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1772" y="65757"/>
            <a:ext cx="63477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35357" y="2608877"/>
            <a:ext cx="27406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Parking Spot</a:t>
            </a:r>
            <a:endParaRPr lang="en-US" sz="36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55704" y="3603438"/>
            <a:ext cx="115956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Day</a:t>
            </a:r>
            <a:endParaRPr lang="en-US" sz="2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8541" y="4549577"/>
            <a:ext cx="21552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Time-Frame</a:t>
            </a:r>
            <a:endParaRPr lang="en-US" sz="2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684" y="5471995"/>
            <a:ext cx="400311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Reservation</a:t>
            </a:r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31772" y="815009"/>
            <a:ext cx="0" cy="4841652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94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684712"/>
              </p:ext>
            </p:extLst>
          </p:nvPr>
        </p:nvGraphicFramePr>
        <p:xfrm>
          <a:off x="846826" y="1500997"/>
          <a:ext cx="10515600" cy="4022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/>
              </a:tblGrid>
              <a:tr h="2095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</a:t>
                      </a:r>
                      <a:r>
                        <a:rPr lang="en-US" sz="1600" smtClean="0">
                          <a:effectLst/>
                        </a:rPr>
                        <a:t>system</a:t>
                      </a:r>
                      <a:r>
                        <a:rPr lang="en-US" sz="1600" baseline="0" smtClean="0">
                          <a:effectLst/>
                        </a:rPr>
                        <a:t> </a:t>
                      </a:r>
                      <a:r>
                        <a:rPr lang="en-US" sz="1600" smtClean="0">
                          <a:effectLst/>
                        </a:rPr>
                        <a:t>will </a:t>
                      </a:r>
                      <a:r>
                        <a:rPr lang="en-US" sz="1600">
                          <a:effectLst/>
                        </a:rPr>
                        <a:t>record names, license plates, parking permit number, and where </a:t>
                      </a:r>
                      <a:r>
                        <a:rPr lang="en-US" sz="1600">
                          <a:effectLst/>
                        </a:rPr>
                        <a:t>they </a:t>
                      </a:r>
                      <a:r>
                        <a:rPr lang="en-US" sz="1600" smtClean="0">
                          <a:effectLst/>
                        </a:rPr>
                        <a:t>park, which is accesable by admin or police.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2044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600" baseline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system will differentiate whether a user is a student admin or police and give a diffenrent menu for each.</a:t>
                      </a:r>
                    </a:p>
                  </a:txBody>
                  <a:tcPr marL="63500" marR="63500" marT="63500" marB="63500"/>
                </a:tc>
              </a:tr>
              <a:tr h="2044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student is able to reserve a free parking spot in the parking lot of their choice.</a:t>
                      </a:r>
                    </a:p>
                  </a:txBody>
                  <a:tcPr marL="63500" marR="63500" marT="63500" marB="63500"/>
                </a:tc>
              </a:tr>
              <a:tr h="2044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student is able to alert the police accounts if a spot is in misuse.</a:t>
                      </a:r>
                    </a:p>
                  </a:txBody>
                  <a:tcPr marL="63500" marR="63500" marT="63500" marB="63500"/>
                </a:tc>
              </a:tr>
              <a:tr h="2044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student can check if a spot is available at a time.</a:t>
                      </a:r>
                    </a:p>
                  </a:txBody>
                  <a:tcPr marL="63500" marR="63500" marT="63500" marB="63500"/>
                </a:tc>
              </a:tr>
              <a:tr h="2044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 admin can see all reservation information.</a:t>
                      </a:r>
                    </a:p>
                  </a:txBody>
                  <a:tcPr marL="63500" marR="63500" marT="63500" marB="63500"/>
                </a:tc>
              </a:tr>
              <a:tr h="2044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 admin can create or delete parking lots from the system.</a:t>
                      </a:r>
                    </a:p>
                  </a:txBody>
                  <a:tcPr marL="63500" marR="63500" marT="63500" marB="63500"/>
                </a:tc>
              </a:tr>
              <a:tr h="2044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police account can receive alerts from student accounts.</a:t>
                      </a:r>
                    </a:p>
                  </a:txBody>
                  <a:tcPr marL="63500" marR="63500" marT="63500" marB="63500"/>
                </a:tc>
              </a:tr>
              <a:tr h="2044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police account can check all reservation information.</a:t>
                      </a:r>
                    </a:p>
                  </a:txBody>
                  <a:tcPr marL="63500" marR="63500" marT="63500" marB="63500"/>
                </a:tc>
              </a:tr>
              <a:tr h="2044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Any account can check or change their account information, or delete their account.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88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192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Times New Roman</vt:lpstr>
      <vt:lpstr>Trebuchet MS</vt:lpstr>
      <vt:lpstr>Wingdings 3</vt:lpstr>
      <vt:lpstr>Facet</vt:lpstr>
      <vt:lpstr>Parking Lot Reservation Stystem</vt:lpstr>
      <vt:lpstr>GOAL:</vt:lpstr>
      <vt:lpstr>PowerPoint Presentation</vt:lpstr>
      <vt:lpstr>REQUIREMENTS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Lot Reservation Stystem</dc:title>
  <dc:creator>sliefx@aol.com</dc:creator>
  <cp:lastModifiedBy>sliefx@aol.com</cp:lastModifiedBy>
  <cp:revision>5</cp:revision>
  <dcterms:created xsi:type="dcterms:W3CDTF">2017-05-09T14:44:14Z</dcterms:created>
  <dcterms:modified xsi:type="dcterms:W3CDTF">2017-05-09T15:21:17Z</dcterms:modified>
</cp:coreProperties>
</file>