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23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2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0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9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9680-0D92-4D5D-94C6-1618D95B30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EFCC7-A600-4D72-B301-6E84EC30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3205278" y="2383863"/>
            <a:ext cx="2404392" cy="1879306"/>
            <a:chOff x="9999947" y="2947469"/>
            <a:chExt cx="1844668" cy="1358689"/>
          </a:xfrm>
        </p:grpSpPr>
        <p:sp>
          <p:nvSpPr>
            <p:cNvPr id="60" name="Rectangle 59"/>
            <p:cNvSpPr/>
            <p:nvPr/>
          </p:nvSpPr>
          <p:spPr>
            <a:xfrm>
              <a:off x="9999947" y="2951349"/>
              <a:ext cx="1759789" cy="1354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084826" y="2947469"/>
              <a:ext cx="1759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Reservation</a:t>
              </a:r>
              <a:r>
                <a:rPr lang="en-US" smtClean="0"/>
                <a:t>()</a:t>
              </a: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-9576" y="52195"/>
            <a:ext cx="2633298" cy="5530399"/>
            <a:chOff x="22218" y="53519"/>
            <a:chExt cx="2633298" cy="4820798"/>
          </a:xfrm>
        </p:grpSpPr>
        <p:sp>
          <p:nvSpPr>
            <p:cNvPr id="12" name="Rectangle 11"/>
            <p:cNvSpPr/>
            <p:nvPr/>
          </p:nvSpPr>
          <p:spPr>
            <a:xfrm>
              <a:off x="101000" y="1413427"/>
              <a:ext cx="2545865" cy="3460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+ mainMenu() : void</a:t>
              </a:r>
            </a:p>
            <a:p>
              <a:r>
                <a:rPr lang="en-US" sz="1200" smtClean="0"/>
                <a:t>-studentMenu(Account a) : void</a:t>
              </a:r>
            </a:p>
            <a:p>
              <a:r>
                <a:rPr lang="en-US" sz="1200" smtClean="0"/>
                <a:t>-adminMenu(Account a) : void</a:t>
              </a:r>
            </a:p>
            <a:p>
              <a:r>
                <a:rPr lang="en-US" sz="1200" smtClean="0"/>
                <a:t>-policeMenu(Account a) : void</a:t>
              </a:r>
            </a:p>
            <a:p>
              <a:r>
                <a:rPr lang="en-US" sz="1200" smtClean="0"/>
                <a:t>-accountMenu(Account a) : Account</a:t>
              </a:r>
            </a:p>
            <a:p>
              <a:r>
                <a:rPr lang="en-US" sz="1200" smtClean="0"/>
                <a:t>-loggin() : void</a:t>
              </a:r>
            </a:p>
            <a:p>
              <a:r>
                <a:rPr lang="en-US" sz="1200" smtClean="0"/>
                <a:t>-displayLotNames() : void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available() : void</a:t>
              </a:r>
            </a:p>
            <a:p>
              <a:r>
                <a:rPr lang="en-US" sz="1200" smtClean="0"/>
                <a:t>-reserve(Account a) : void</a:t>
              </a:r>
            </a:p>
            <a:p>
              <a:r>
                <a:rPr lang="en-US" sz="1200" smtClean="0"/>
                <a:t>-askTime(int i) : int</a:t>
              </a:r>
            </a:p>
            <a:p>
              <a:r>
                <a:rPr lang="en-US" sz="1200" smtClean="0"/>
                <a:t>-accCreation() : void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accDel(Account </a:t>
              </a:r>
              <a:r>
                <a:rPr lang="en-US" sz="1200"/>
                <a:t>a)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-accInfo(Account a) : </a:t>
              </a:r>
              <a:r>
                <a:rPr lang="en-US" sz="1200" smtClean="0"/>
                <a:t>void</a:t>
              </a:r>
            </a:p>
            <a:p>
              <a:r>
                <a:rPr lang="en-US" sz="1200" smtClean="0"/>
                <a:t>-accEdit() : Account</a:t>
              </a:r>
              <a:endParaRPr lang="en-US" sz="1200" smtClean="0"/>
            </a:p>
            <a:p>
              <a:r>
                <a:rPr lang="en-US" sz="1200"/>
                <a:t>-validateDay(int d)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-askWhatString(String what) : String</a:t>
              </a:r>
              <a:endParaRPr lang="en-US" sz="1200"/>
            </a:p>
            <a:p>
              <a:r>
                <a:rPr lang="en-US" sz="1200" smtClean="0"/>
                <a:t>-askWhatInt(String what) : int</a:t>
              </a:r>
            </a:p>
            <a:p>
              <a:r>
                <a:rPr lang="en-US" sz="1200"/>
                <a:t>-authorize(String username, String password) </a:t>
              </a:r>
              <a:r>
                <a:rPr lang="en-US" sz="1200" smtClean="0"/>
                <a:t>: int</a:t>
              </a:r>
            </a:p>
            <a:p>
              <a:r>
                <a:rPr lang="en-US" sz="1200" smtClean="0"/>
                <a:t>-checkAlerts() : </a:t>
              </a:r>
              <a:r>
                <a:rPr lang="en-US" sz="1200" smtClean="0"/>
                <a:t>void</a:t>
              </a:r>
            </a:p>
            <a:p>
              <a:r>
                <a:rPr lang="en-US" sz="1200"/>
                <a:t>-</a:t>
              </a:r>
              <a:r>
                <a:rPr lang="en-US" sz="1200"/>
                <a:t>checkSpot(int </a:t>
              </a:r>
              <a:r>
                <a:rPr lang="en-US" sz="1200" smtClean="0"/>
                <a:t>lot) : void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9635" y="1417976"/>
              <a:ext cx="2545880" cy="214038"/>
              <a:chOff x="60385" y="429717"/>
              <a:chExt cx="3260785" cy="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>
                <a:off x="60385" y="429717"/>
                <a:ext cx="16433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03717" y="429717"/>
                <a:ext cx="16174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66550" y="385456"/>
              <a:ext cx="25889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-pr : Printer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inp : KeyIn</a:t>
              </a:r>
              <a:endParaRPr lang="en-US" sz="1200"/>
            </a:p>
            <a:p>
              <a:r>
                <a:rPr lang="en-US" sz="1200"/>
                <a:t>-</a:t>
              </a:r>
              <a:r>
                <a:rPr lang="en-US" sz="1200" smtClean="0"/>
                <a:t>accs : ArrayList&lt;Account</a:t>
              </a:r>
              <a:r>
                <a:rPr lang="en-US" sz="1200"/>
                <a:t>&gt;</a:t>
              </a:r>
            </a:p>
            <a:p>
              <a:r>
                <a:rPr lang="en-US" sz="1200"/>
                <a:t>-alerts:ArrayList&lt;Alert</a:t>
              </a:r>
              <a:r>
                <a:rPr lang="en-US" sz="1200" smtClean="0"/>
                <a:t>&gt;</a:t>
              </a:r>
              <a:endParaRPr lang="en-US" sz="1200"/>
            </a:p>
            <a:p>
              <a:r>
                <a:rPr lang="en-US" sz="1200"/>
                <a:t>-lots:ArrayList&lt;Parking_Lot</a:t>
              </a:r>
              <a:r>
                <a:rPr lang="en-US" sz="1200" smtClean="0"/>
                <a:t>&gt;</a:t>
              </a:r>
              <a:endParaRPr lang="en-US" sz="120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9261" y="53519"/>
              <a:ext cx="2556255" cy="473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04143" y="409280"/>
              <a:ext cx="2551373" cy="418856"/>
              <a:chOff x="-419316" y="438914"/>
              <a:chExt cx="3260784" cy="0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H="1">
                <a:off x="-419316" y="438914"/>
                <a:ext cx="16960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276729" y="438914"/>
                <a:ext cx="15647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/>
            <p:cNvSpPr txBox="1"/>
            <p:nvPr/>
          </p:nvSpPr>
          <p:spPr>
            <a:xfrm>
              <a:off x="22218" y="60384"/>
              <a:ext cx="246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      consoleMenu()</a:t>
              </a:r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898114" y="82615"/>
            <a:ext cx="3351817" cy="2161599"/>
            <a:chOff x="3092115" y="52195"/>
            <a:chExt cx="3351817" cy="1596063"/>
          </a:xfrm>
        </p:grpSpPr>
        <p:sp>
          <p:nvSpPr>
            <p:cNvPr id="48" name="Rectangle 47"/>
            <p:cNvSpPr/>
            <p:nvPr/>
          </p:nvSpPr>
          <p:spPr>
            <a:xfrm>
              <a:off x="3157268" y="69581"/>
              <a:ext cx="3165894" cy="1564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3157269" y="407956"/>
              <a:ext cx="3165893" cy="40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092115" y="52195"/>
              <a:ext cx="3088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            Parking_Lot()</a:t>
              </a:r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159893" y="365594"/>
              <a:ext cx="20037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-parkingLotName : String</a:t>
              </a:r>
            </a:p>
            <a:p>
              <a:r>
                <a:rPr lang="en-US" sz="1200" smtClean="0"/>
                <a:t>-Lot : Parking_Spot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3157269" y="803192"/>
              <a:ext cx="31658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3146646" y="803192"/>
              <a:ext cx="3297286" cy="845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+reserve(Reservation </a:t>
              </a:r>
              <a:r>
                <a:rPr lang="en-US" sz="1200"/>
                <a:t>r, int day, int T1, int T2</a:t>
              </a:r>
              <a:r>
                <a:rPr lang="en-US" sz="1200" smtClean="0"/>
                <a:t>) : int</a:t>
              </a:r>
            </a:p>
            <a:p>
              <a:r>
                <a:rPr lang="en-US" sz="1200"/>
                <a:t>+getLotName</a:t>
              </a:r>
              <a:r>
                <a:rPr lang="en-US" sz="1200" smtClean="0"/>
                <a:t>() : String</a:t>
              </a:r>
            </a:p>
            <a:p>
              <a:r>
                <a:rPr lang="en-US" sz="1200" smtClean="0"/>
                <a:t>+</a:t>
              </a:r>
              <a:r>
                <a:rPr lang="fr-FR" sz="1200"/>
                <a:t>spotsAvailble(int day, int T1, int T2) : </a:t>
              </a:r>
              <a:r>
                <a:rPr lang="fr-FR" sz="1200" smtClean="0"/>
                <a:t>boolean</a:t>
              </a:r>
            </a:p>
            <a:p>
              <a:r>
                <a:rPr lang="fr-FR" sz="1200" smtClean="0"/>
                <a:t>+Parking_Lot(int </a:t>
              </a:r>
              <a:r>
                <a:rPr lang="fr-FR" sz="1200"/>
                <a:t>spots, String lotName</a:t>
              </a:r>
              <a:r>
                <a:rPr lang="fr-FR" sz="1200" smtClean="0"/>
                <a:t>)</a:t>
              </a:r>
            </a:p>
            <a:p>
              <a:r>
                <a:rPr lang="fr-FR" sz="1200" smtClean="0"/>
                <a:t>+getSpots() : Parking_Spot[]</a:t>
              </a:r>
            </a:p>
            <a:p>
              <a:r>
                <a:rPr lang="fr-FR" sz="1200"/>
                <a:t>+hasReservations() </a:t>
              </a:r>
              <a:r>
                <a:rPr lang="fr-FR" sz="1200"/>
                <a:t>: </a:t>
              </a:r>
              <a:r>
                <a:rPr lang="fr-FR" sz="1200" smtClean="0"/>
                <a:t>boolean</a:t>
              </a:r>
              <a:endParaRPr lang="fr-FR" sz="120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320810" y="82615"/>
            <a:ext cx="3871190" cy="2727545"/>
            <a:chOff x="6612082" y="55784"/>
            <a:chExt cx="3871190" cy="2380195"/>
          </a:xfrm>
        </p:grpSpPr>
        <p:grpSp>
          <p:nvGrpSpPr>
            <p:cNvPr id="77" name="Group 76"/>
            <p:cNvGrpSpPr/>
            <p:nvPr/>
          </p:nvGrpSpPr>
          <p:grpSpPr>
            <a:xfrm>
              <a:off x="6648764" y="55784"/>
              <a:ext cx="3834508" cy="2380195"/>
              <a:chOff x="5501249" y="60384"/>
              <a:chExt cx="1845110" cy="136400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501249" y="69581"/>
                <a:ext cx="1759789" cy="1354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586570" y="60384"/>
                <a:ext cx="1759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Parking_Spot()</a:t>
                </a:r>
                <a:endParaRPr lang="en-US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 flipH="1">
                <a:off x="5501249" y="257343"/>
                <a:ext cx="1759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Connector 84"/>
            <p:cNvCxnSpPr/>
            <p:nvPr/>
          </p:nvCxnSpPr>
          <p:spPr>
            <a:xfrm flipH="1" flipV="1">
              <a:off x="6648766" y="946526"/>
              <a:ext cx="36571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6612082" y="404653"/>
              <a:ext cx="200379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-spotID : int</a:t>
              </a:r>
            </a:p>
            <a:p>
              <a:r>
                <a:rPr lang="en-US" sz="1200" smtClean="0"/>
                <a:t>-month : String</a:t>
              </a:r>
            </a:p>
            <a:p>
              <a:r>
                <a:rPr lang="en-US" sz="1200" smtClean="0"/>
                <a:t>+days : Day[]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48764" y="894492"/>
              <a:ext cx="3797824" cy="1249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+update() : void</a:t>
              </a:r>
            </a:p>
            <a:p>
              <a:r>
                <a:rPr lang="en-US" sz="1200" smtClean="0"/>
                <a:t>+getMonth() : String</a:t>
              </a:r>
            </a:p>
            <a:p>
              <a:r>
                <a:rPr lang="en-US" sz="1200" smtClean="0"/>
                <a:t>-setDays(int d) : void</a:t>
              </a:r>
            </a:p>
            <a:p>
              <a:r>
                <a:rPr lang="en-US" sz="1200" smtClean="0"/>
                <a:t>+getDays() : </a:t>
              </a:r>
              <a:r>
                <a:rPr lang="en-US" sz="1200" smtClean="0"/>
                <a:t>Day[]</a:t>
              </a:r>
              <a:endParaRPr lang="en-US" sz="1200" smtClean="0"/>
            </a:p>
            <a:p>
              <a:r>
                <a:rPr lang="en-US" sz="1200" smtClean="0"/>
                <a:t>+Parking_Spot(int iD)</a:t>
              </a:r>
              <a:endParaRPr lang="en-US" sz="1200" smtClean="0"/>
            </a:p>
            <a:p>
              <a:r>
                <a:rPr lang="en-US" sz="1200"/>
                <a:t>+reserve(Reservation r,int d ,int T1, int T2, int spot</a:t>
              </a:r>
              <a:r>
                <a:rPr lang="en-US" sz="1200" smtClean="0"/>
                <a:t>) : void</a:t>
              </a:r>
            </a:p>
            <a:p>
              <a:r>
                <a:rPr lang="en-US" sz="1200" smtClean="0"/>
                <a:t>+</a:t>
              </a:r>
              <a:r>
                <a:rPr lang="fr-FR" sz="1200"/>
                <a:t>spotsAvailble(int d, int T1, int T2) : </a:t>
              </a:r>
              <a:r>
                <a:rPr lang="fr-FR" sz="1200" smtClean="0"/>
                <a:t>boolean</a:t>
              </a:r>
            </a:p>
            <a:p>
              <a:r>
                <a:rPr lang="fr-FR" sz="1200" smtClean="0"/>
                <a:t>+getID() : </a:t>
              </a:r>
              <a:r>
                <a:rPr lang="fr-FR" sz="1200" smtClean="0"/>
                <a:t>int</a:t>
              </a:r>
            </a:p>
            <a:p>
              <a:r>
                <a:rPr lang="fr-FR" sz="1200"/>
                <a:t>+hasReservations() </a:t>
              </a:r>
              <a:r>
                <a:rPr lang="fr-FR" sz="1200"/>
                <a:t>: </a:t>
              </a:r>
              <a:r>
                <a:rPr lang="fr-FR" sz="1200" smtClean="0"/>
                <a:t>boolean</a:t>
              </a:r>
              <a:endParaRPr lang="en-US" sz="1200"/>
            </a:p>
          </p:txBody>
        </p:sp>
      </p:grpSp>
      <p:cxnSp>
        <p:nvCxnSpPr>
          <p:cNvPr id="96" name="Straight Connector 95"/>
          <p:cNvCxnSpPr>
            <a:endCxn id="48" idx="1"/>
          </p:cNvCxnSpPr>
          <p:nvPr/>
        </p:nvCxnSpPr>
        <p:spPr>
          <a:xfrm flipV="1">
            <a:off x="2668053" y="1165660"/>
            <a:ext cx="1295214" cy="84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8" idx="3"/>
            <a:endCxn id="52" idx="1"/>
          </p:cNvCxnSpPr>
          <p:nvPr/>
        </p:nvCxnSpPr>
        <p:spPr>
          <a:xfrm>
            <a:off x="7129161" y="1165660"/>
            <a:ext cx="1228331" cy="2899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8598809" y="4119169"/>
            <a:ext cx="3556507" cy="2322692"/>
            <a:chOff x="8549137" y="3023062"/>
            <a:chExt cx="3556507" cy="2066451"/>
          </a:xfrm>
        </p:grpSpPr>
        <p:grpSp>
          <p:nvGrpSpPr>
            <p:cNvPr id="100" name="Group 99"/>
            <p:cNvGrpSpPr/>
            <p:nvPr/>
          </p:nvGrpSpPr>
          <p:grpSpPr>
            <a:xfrm>
              <a:off x="8563470" y="3023062"/>
              <a:ext cx="3542174" cy="2066451"/>
              <a:chOff x="9399666" y="3052743"/>
              <a:chExt cx="1873146" cy="1403085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9427702" y="3052743"/>
                <a:ext cx="1845110" cy="1403085"/>
                <a:chOff x="7930551" y="16124"/>
                <a:chExt cx="1845110" cy="1403085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8015872" y="16124"/>
                  <a:ext cx="17597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       Day()</a:t>
                  </a:r>
                  <a:endParaRPr lang="en-US"/>
                </a:p>
              </p:txBody>
            </p:sp>
            <p:grpSp>
              <p:nvGrpSpPr>
                <p:cNvPr id="81" name="Group 80"/>
                <p:cNvGrpSpPr/>
                <p:nvPr/>
              </p:nvGrpSpPr>
              <p:grpSpPr>
                <a:xfrm>
                  <a:off x="7930551" y="64400"/>
                  <a:ext cx="1759789" cy="1354809"/>
                  <a:chOff x="7930551" y="64400"/>
                  <a:chExt cx="1759789" cy="1354809"/>
                </a:xfrm>
              </p:grpSpPr>
              <p:sp>
                <p:nvSpPr>
                  <p:cNvPr id="53" name="Rectangle 52"/>
                  <p:cNvSpPr/>
                  <p:nvPr/>
                </p:nvSpPr>
                <p:spPr>
                  <a:xfrm>
                    <a:off x="7930551" y="64400"/>
                    <a:ext cx="1759789" cy="135480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Connector 63"/>
                  <p:cNvCxnSpPr/>
                  <p:nvPr/>
                </p:nvCxnSpPr>
                <p:spPr>
                  <a:xfrm flipH="1">
                    <a:off x="7930551" y="271025"/>
                    <a:ext cx="17597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" name="TextBox 91"/>
              <p:cNvSpPr txBox="1"/>
              <p:nvPr/>
            </p:nvSpPr>
            <p:spPr>
              <a:xfrm>
                <a:off x="9399666" y="3298532"/>
                <a:ext cx="17597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-day : int</a:t>
                </a:r>
              </a:p>
              <a:p>
                <a:r>
                  <a:rPr lang="en-US" sz="1200" smtClean="0"/>
                  <a:t>-frames : Time_Frame</a:t>
                </a:r>
                <a:endParaRPr lang="en-US" sz="1200"/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 flipH="1">
                <a:off x="9417288" y="3556771"/>
                <a:ext cx="1759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xtBox 100"/>
            <p:cNvSpPr txBox="1"/>
            <p:nvPr/>
          </p:nvSpPr>
          <p:spPr>
            <a:xfrm>
              <a:off x="8549137" y="3778811"/>
              <a:ext cx="3542175" cy="1232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/>
                <a:t>+</a:t>
              </a:r>
              <a:r>
                <a:rPr lang="fr-FR" sz="1200" smtClean="0"/>
                <a:t>reserve(Reservation </a:t>
              </a:r>
              <a:r>
                <a:rPr lang="fr-FR" sz="1200"/>
                <a:t>r, int T1, int T2</a:t>
              </a:r>
              <a:r>
                <a:rPr lang="fr-FR" sz="1200" smtClean="0"/>
                <a:t>) : Time_Frame[]</a:t>
              </a:r>
            </a:p>
            <a:p>
              <a:r>
                <a:rPr lang="fr-FR" sz="1200"/>
                <a:t>+can_Res(int timeStart, int timeEnd) : </a:t>
              </a:r>
              <a:r>
                <a:rPr lang="fr-FR" sz="1200" smtClean="0"/>
                <a:t>boolean</a:t>
              </a:r>
            </a:p>
            <a:p>
              <a:r>
                <a:rPr lang="fr-FR" sz="1200"/>
                <a:t>-</a:t>
              </a:r>
              <a:r>
                <a:rPr lang="fr-FR" sz="1200" smtClean="0"/>
                <a:t>setDay(int d) : void</a:t>
              </a:r>
            </a:p>
            <a:p>
              <a:r>
                <a:rPr lang="fr-FR" sz="1200" smtClean="0"/>
                <a:t>+getDay() : int</a:t>
              </a:r>
            </a:p>
            <a:p>
              <a:r>
                <a:rPr lang="en-US" sz="1200" smtClean="0"/>
                <a:t>+</a:t>
              </a:r>
              <a:r>
                <a:rPr lang="en-US" sz="1200"/>
                <a:t>Day(int </a:t>
              </a:r>
              <a:r>
                <a:rPr lang="en-US" sz="1200" smtClean="0"/>
                <a:t>day</a:t>
              </a:r>
              <a:r>
                <a:rPr lang="en-US" sz="1200" smtClean="0"/>
                <a:t>)</a:t>
              </a:r>
            </a:p>
            <a:p>
              <a:r>
                <a:rPr lang="en-US" sz="1200"/>
                <a:t>+hasReservations() </a:t>
              </a:r>
              <a:r>
                <a:rPr lang="en-US" sz="1200"/>
                <a:t>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+getFrames() : Time_Frame[]</a:t>
              </a:r>
              <a:endParaRPr lang="en-US" sz="1200"/>
            </a:p>
          </p:txBody>
        </p:sp>
      </p:grpSp>
      <p:sp>
        <p:nvSpPr>
          <p:cNvPr id="104" name="Flowchart: Decision 103"/>
          <p:cNvSpPr/>
          <p:nvPr/>
        </p:nvSpPr>
        <p:spPr>
          <a:xfrm>
            <a:off x="2593912" y="1135973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655297" y="842024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(0..*)</a:t>
            </a:r>
            <a:endParaRPr lang="en-US" sz="1200"/>
          </a:p>
        </p:txBody>
      </p:sp>
      <p:sp>
        <p:nvSpPr>
          <p:cNvPr id="106" name="Flowchart: Decision 105"/>
          <p:cNvSpPr/>
          <p:nvPr/>
        </p:nvSpPr>
        <p:spPr>
          <a:xfrm rot="925764">
            <a:off x="7129160" y="1103346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265486" y="855640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(1..*)</a:t>
            </a:r>
            <a:endParaRPr lang="en-US" sz="120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0311992" y="3123694"/>
            <a:ext cx="25227" cy="1052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Decision 110"/>
          <p:cNvSpPr/>
          <p:nvPr/>
        </p:nvSpPr>
        <p:spPr>
          <a:xfrm rot="5400000">
            <a:off x="10043079" y="2957998"/>
            <a:ext cx="516309" cy="23029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0436215" y="3158652"/>
            <a:ext cx="770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(28..31)</a:t>
            </a:r>
            <a:endParaRPr lang="en-US" sz="1200"/>
          </a:p>
        </p:txBody>
      </p:sp>
      <p:sp>
        <p:nvSpPr>
          <p:cNvPr id="113" name="TextBox 112"/>
          <p:cNvSpPr txBox="1"/>
          <p:nvPr/>
        </p:nvSpPr>
        <p:spPr>
          <a:xfrm rot="21288035">
            <a:off x="7831426" y="5493811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(48)</a:t>
            </a:r>
            <a:endParaRPr lang="en-US" sz="1200"/>
          </a:p>
        </p:txBody>
      </p:sp>
      <p:sp>
        <p:nvSpPr>
          <p:cNvPr id="114" name="TextBox 113"/>
          <p:cNvSpPr txBox="1"/>
          <p:nvPr/>
        </p:nvSpPr>
        <p:spPr>
          <a:xfrm>
            <a:off x="4858402" y="4364031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(0..1</a:t>
            </a:r>
            <a:r>
              <a:rPr lang="en-US" sz="1200" smtClean="0"/>
              <a:t>)</a:t>
            </a:r>
            <a:endParaRPr lang="en-US" sz="1200"/>
          </a:p>
        </p:txBody>
      </p:sp>
      <p:grpSp>
        <p:nvGrpSpPr>
          <p:cNvPr id="9" name="Group 8"/>
          <p:cNvGrpSpPr/>
          <p:nvPr/>
        </p:nvGrpSpPr>
        <p:grpSpPr>
          <a:xfrm>
            <a:off x="2979050" y="4803667"/>
            <a:ext cx="3254887" cy="2028345"/>
            <a:chOff x="4993001" y="4615061"/>
            <a:chExt cx="3254887" cy="2028345"/>
          </a:xfrm>
        </p:grpSpPr>
        <p:grpSp>
          <p:nvGrpSpPr>
            <p:cNvPr id="83" name="Group 82"/>
            <p:cNvGrpSpPr/>
            <p:nvPr/>
          </p:nvGrpSpPr>
          <p:grpSpPr>
            <a:xfrm>
              <a:off x="5006082" y="4615061"/>
              <a:ext cx="3241806" cy="2028345"/>
              <a:chOff x="10041147" y="60384"/>
              <a:chExt cx="1845110" cy="1354809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10041147" y="60384"/>
                <a:ext cx="1759789" cy="1354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0126468" y="79370"/>
                <a:ext cx="1759789" cy="307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 </a:t>
                </a:r>
                <a:r>
                  <a:rPr lang="en-US" smtClean="0"/>
                  <a:t>         </a:t>
                </a:r>
                <a:r>
                  <a:rPr lang="en-US" smtClean="0"/>
                  <a:t>Time_Frame</a:t>
                </a:r>
                <a:r>
                  <a:rPr lang="en-US" smtClean="0"/>
                  <a:t>()</a:t>
                </a:r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 flipH="1">
                <a:off x="10041148" y="310737"/>
                <a:ext cx="175978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5018994" y="4969995"/>
              <a:ext cx="1845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-res : Reservation</a:t>
              </a:r>
              <a:endParaRPr lang="en-US" sz="1200" smtClean="0"/>
            </a:p>
            <a:p>
              <a:r>
                <a:rPr lang="en-US" sz="1200" smtClean="0"/>
                <a:t>-frames : Time_Frame</a:t>
              </a:r>
              <a:endParaRPr lang="en-US" sz="1200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4993001" y="5408207"/>
              <a:ext cx="3104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006082" y="5408207"/>
              <a:ext cx="31600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+reserve: Reservation(Reservation r)</a:t>
              </a:r>
              <a:endParaRPr lang="en-US" sz="1200" smtClean="0"/>
            </a:p>
            <a:p>
              <a:r>
                <a:rPr lang="en-US" sz="1200" smtClean="0"/>
                <a:t>+Time_Frame(int i)</a:t>
              </a:r>
            </a:p>
            <a:p>
              <a:r>
                <a:rPr lang="en-US" sz="1200" smtClean="0"/>
                <a:t>+hasRes</a:t>
              </a:r>
              <a:r>
                <a:rPr lang="en-US" sz="1200"/>
                <a:t>() </a:t>
              </a:r>
              <a:r>
                <a:rPr lang="en-US" sz="1200"/>
                <a:t>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+getRes() : Reservation</a:t>
              </a:r>
            </a:p>
            <a:p>
              <a:r>
                <a:rPr lang="en-US" sz="1200" smtClean="0"/>
                <a:t>+setTime(int t) : void</a:t>
              </a:r>
            </a:p>
            <a:p>
              <a:r>
                <a:rPr lang="en-US" sz="1200" smtClean="0"/>
                <a:t>+getTime() : int</a:t>
              </a:r>
              <a:endParaRPr lang="en-US" sz="1200"/>
            </a:p>
          </p:txBody>
        </p:sp>
      </p:grpSp>
      <p:cxnSp>
        <p:nvCxnSpPr>
          <p:cNvPr id="88" name="Straight Connector 87"/>
          <p:cNvCxnSpPr/>
          <p:nvPr/>
        </p:nvCxnSpPr>
        <p:spPr>
          <a:xfrm>
            <a:off x="6077392" y="5661128"/>
            <a:ext cx="2588767" cy="156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/>
          <p:cNvSpPr/>
          <p:nvPr/>
        </p:nvSpPr>
        <p:spPr>
          <a:xfrm>
            <a:off x="8123341" y="5697784"/>
            <a:ext cx="516309" cy="230291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93" idx="3"/>
            <a:endCxn id="60" idx="2"/>
          </p:cNvCxnSpPr>
          <p:nvPr/>
        </p:nvCxnSpPr>
        <p:spPr>
          <a:xfrm flipH="1" flipV="1">
            <a:off x="4352157" y="4263169"/>
            <a:ext cx="941142" cy="5749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Decision 92"/>
          <p:cNvSpPr/>
          <p:nvPr/>
        </p:nvSpPr>
        <p:spPr>
          <a:xfrm rot="1728370">
            <a:off x="4808936" y="4598548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142038" y="2681668"/>
            <a:ext cx="22074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-account : Account</a:t>
            </a:r>
            <a:endParaRPr lang="en-US" sz="1000" smtClean="0"/>
          </a:p>
          <a:p>
            <a:r>
              <a:rPr lang="en-US" sz="1000" smtClean="0"/>
              <a:t>-</a:t>
            </a:r>
            <a:r>
              <a:rPr lang="en-US" sz="1000" smtClean="0"/>
              <a:t>spot</a:t>
            </a:r>
            <a:r>
              <a:rPr lang="en-US" sz="1000" smtClean="0"/>
              <a:t> </a:t>
            </a:r>
            <a:r>
              <a:rPr lang="en-US" sz="1000" smtClean="0"/>
              <a:t>: </a:t>
            </a:r>
            <a:r>
              <a:rPr lang="en-US" sz="1000" smtClean="0"/>
              <a:t>int</a:t>
            </a:r>
          </a:p>
          <a:p>
            <a:r>
              <a:rPr lang="en-US" sz="1000" smtClean="0"/>
              <a:t>-day : int</a:t>
            </a:r>
          </a:p>
          <a:p>
            <a:r>
              <a:rPr lang="en-US" sz="1000" smtClean="0"/>
              <a:t>+getAccount() : Account</a:t>
            </a:r>
          </a:p>
          <a:p>
            <a:r>
              <a:rPr lang="en-US" sz="1000" smtClean="0"/>
              <a:t>+getSpot() : int</a:t>
            </a:r>
          </a:p>
          <a:p>
            <a:r>
              <a:rPr lang="en-US" sz="1000" smtClean="0"/>
              <a:t>+getDay() : int</a:t>
            </a:r>
          </a:p>
          <a:p>
            <a:r>
              <a:rPr lang="en-US" sz="1000" smtClean="0"/>
              <a:t>-setAccount(Account a) : void</a:t>
            </a:r>
          </a:p>
          <a:p>
            <a:r>
              <a:rPr lang="en-US" sz="1000"/>
              <a:t>+</a:t>
            </a:r>
            <a:r>
              <a:rPr lang="en-US" sz="1000" smtClean="0"/>
              <a:t>setSpot(int s) : void</a:t>
            </a:r>
          </a:p>
          <a:p>
            <a:r>
              <a:rPr lang="en-US" sz="1000" smtClean="0"/>
              <a:t>+etDay() : void</a:t>
            </a:r>
          </a:p>
          <a:p>
            <a:r>
              <a:rPr lang="en-US" sz="1000" smtClean="0"/>
              <a:t>+Reservation(Account a)</a:t>
            </a:r>
            <a:endParaRPr lang="en-US" sz="1000"/>
          </a:p>
        </p:txBody>
      </p:sp>
      <p:grpSp>
        <p:nvGrpSpPr>
          <p:cNvPr id="95" name="Group 94"/>
          <p:cNvGrpSpPr/>
          <p:nvPr/>
        </p:nvGrpSpPr>
        <p:grpSpPr>
          <a:xfrm>
            <a:off x="6160742" y="2855168"/>
            <a:ext cx="2404392" cy="2331416"/>
            <a:chOff x="9999947" y="2947469"/>
            <a:chExt cx="1844668" cy="1358689"/>
          </a:xfrm>
        </p:grpSpPr>
        <p:sp>
          <p:nvSpPr>
            <p:cNvPr id="97" name="Rectangle 96"/>
            <p:cNvSpPr/>
            <p:nvPr/>
          </p:nvSpPr>
          <p:spPr>
            <a:xfrm>
              <a:off x="9999947" y="2951349"/>
              <a:ext cx="1759789" cy="13548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0084826" y="2947469"/>
              <a:ext cx="1759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  Account</a:t>
              </a:r>
              <a:r>
                <a:rPr lang="en-US" smtClean="0"/>
                <a:t>()</a:t>
              </a:r>
              <a:endParaRPr lang="en-US"/>
            </a:p>
          </p:txBody>
        </p:sp>
      </p:grpSp>
      <p:cxnSp>
        <p:nvCxnSpPr>
          <p:cNvPr id="110" name="Straight Connector 109"/>
          <p:cNvCxnSpPr>
            <a:stCxn id="97" idx="1"/>
            <a:endCxn id="60" idx="3"/>
          </p:cNvCxnSpPr>
          <p:nvPr/>
        </p:nvCxnSpPr>
        <p:spPr>
          <a:xfrm flipH="1" flipV="1">
            <a:off x="5499036" y="3326200"/>
            <a:ext cx="661706" cy="69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662104" y="3087236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(1</a:t>
            </a:r>
            <a:r>
              <a:rPr lang="en-US" sz="1200" smtClean="0"/>
              <a:t>)</a:t>
            </a:r>
            <a:endParaRPr lang="en-US" sz="1200"/>
          </a:p>
        </p:txBody>
      </p:sp>
      <p:cxnSp>
        <p:nvCxnSpPr>
          <p:cNvPr id="118" name="Straight Connector 117"/>
          <p:cNvCxnSpPr/>
          <p:nvPr/>
        </p:nvCxnSpPr>
        <p:spPr>
          <a:xfrm flipH="1" flipV="1">
            <a:off x="3205279" y="3170625"/>
            <a:ext cx="2293757" cy="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185409" y="2674052"/>
            <a:ext cx="2293757" cy="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6125344" y="3078010"/>
            <a:ext cx="262926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smtClean="0"/>
              <a:t>-accountID : String</a:t>
            </a:r>
          </a:p>
          <a:p>
            <a:r>
              <a:rPr lang="en-US" sz="1200" smtClean="0"/>
              <a:t>-username : String</a:t>
            </a:r>
          </a:p>
          <a:p>
            <a:r>
              <a:rPr lang="en-US" sz="1200" smtClean="0"/>
              <a:t>-password : String</a:t>
            </a:r>
          </a:p>
          <a:p>
            <a:r>
              <a:rPr lang="en-US" sz="1200" smtClean="0"/>
              <a:t>-type : String</a:t>
            </a:r>
          </a:p>
          <a:p>
            <a:r>
              <a:rPr lang="en-US" sz="1200" smtClean="0"/>
              <a:t>-name : String</a:t>
            </a:r>
          </a:p>
          <a:p>
            <a:r>
              <a:rPr lang="en-US" sz="1200" smtClean="0"/>
              <a:t>-licencePlate : String</a:t>
            </a:r>
          </a:p>
          <a:p>
            <a:r>
              <a:rPr lang="en-US" sz="1200" smtClean="0"/>
              <a:t>-ID : String</a:t>
            </a:r>
          </a:p>
          <a:p>
            <a:r>
              <a:rPr lang="en-US" sz="1200"/>
              <a:t>+Account(String user, String pass, String n, String lp, String i, String t, String </a:t>
            </a:r>
            <a:r>
              <a:rPr lang="en-US" sz="1200"/>
              <a:t>accid</a:t>
            </a:r>
            <a:r>
              <a:rPr lang="en-US" sz="1200" smtClean="0"/>
              <a:t>)</a:t>
            </a:r>
          </a:p>
          <a:p>
            <a:r>
              <a:rPr lang="en-US" sz="1200"/>
              <a:t>+</a:t>
            </a:r>
            <a:r>
              <a:rPr lang="en-US" sz="1200" smtClean="0"/>
              <a:t>getVariable(String which) : String</a:t>
            </a:r>
            <a:endParaRPr lang="en-US" sz="1200" smtClean="0"/>
          </a:p>
        </p:txBody>
      </p:sp>
      <p:sp>
        <p:nvSpPr>
          <p:cNvPr id="121" name="Flowchart: Decision 120"/>
          <p:cNvSpPr/>
          <p:nvPr/>
        </p:nvSpPr>
        <p:spPr>
          <a:xfrm rot="2943057">
            <a:off x="5417881" y="3408479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H="1" flipV="1">
            <a:off x="6167554" y="4400811"/>
            <a:ext cx="2293757" cy="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6125344" y="3139208"/>
            <a:ext cx="2293757" cy="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39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14952" y="500251"/>
            <a:ext cx="2633298" cy="5530399"/>
            <a:chOff x="22218" y="53519"/>
            <a:chExt cx="2633298" cy="4820798"/>
          </a:xfrm>
        </p:grpSpPr>
        <p:sp>
          <p:nvSpPr>
            <p:cNvPr id="3" name="Rectangle 2"/>
            <p:cNvSpPr/>
            <p:nvPr/>
          </p:nvSpPr>
          <p:spPr>
            <a:xfrm>
              <a:off x="101000" y="1413427"/>
              <a:ext cx="2545865" cy="3460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+ mainMenu() : void</a:t>
              </a:r>
            </a:p>
            <a:p>
              <a:r>
                <a:rPr lang="en-US" sz="1200" smtClean="0"/>
                <a:t>-studentMenu(Account a) : void</a:t>
              </a:r>
            </a:p>
            <a:p>
              <a:r>
                <a:rPr lang="en-US" sz="1200" smtClean="0"/>
                <a:t>-adminMenu(Account a) : void</a:t>
              </a:r>
            </a:p>
            <a:p>
              <a:r>
                <a:rPr lang="en-US" sz="1200" smtClean="0"/>
                <a:t>-policeMenu(Account a) : void</a:t>
              </a:r>
            </a:p>
            <a:p>
              <a:r>
                <a:rPr lang="en-US" sz="1200" smtClean="0"/>
                <a:t>-accountMenu(Account a) : Account</a:t>
              </a:r>
            </a:p>
            <a:p>
              <a:r>
                <a:rPr lang="en-US" sz="1200" smtClean="0"/>
                <a:t>-loggin() : void</a:t>
              </a:r>
            </a:p>
            <a:p>
              <a:r>
                <a:rPr lang="en-US" sz="1200" smtClean="0"/>
                <a:t>-displayLotNames() : void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available() : void</a:t>
              </a:r>
            </a:p>
            <a:p>
              <a:r>
                <a:rPr lang="en-US" sz="1200" smtClean="0"/>
                <a:t>-reserve(Account a) : void</a:t>
              </a:r>
            </a:p>
            <a:p>
              <a:r>
                <a:rPr lang="en-US" sz="1200" smtClean="0"/>
                <a:t>-askTime(int i) : int</a:t>
              </a:r>
            </a:p>
            <a:p>
              <a:r>
                <a:rPr lang="en-US" sz="1200" smtClean="0"/>
                <a:t>-accCreation() : void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accDel(Account </a:t>
              </a:r>
              <a:r>
                <a:rPr lang="en-US" sz="1200"/>
                <a:t>a)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-accInfo(Account a) : </a:t>
              </a:r>
              <a:r>
                <a:rPr lang="en-US" sz="1200" smtClean="0"/>
                <a:t>void</a:t>
              </a:r>
            </a:p>
            <a:p>
              <a:r>
                <a:rPr lang="en-US" sz="1200" smtClean="0"/>
                <a:t>-accEdit() : Account</a:t>
              </a:r>
              <a:endParaRPr lang="en-US" sz="1200" smtClean="0"/>
            </a:p>
            <a:p>
              <a:r>
                <a:rPr lang="en-US" sz="1200"/>
                <a:t>-validateDay(int d) : </a:t>
              </a:r>
              <a:r>
                <a:rPr lang="en-US" sz="1200" smtClean="0"/>
                <a:t>boolean</a:t>
              </a:r>
            </a:p>
            <a:p>
              <a:r>
                <a:rPr lang="en-US" sz="1200" smtClean="0"/>
                <a:t>-askWhatString(String what) : String</a:t>
              </a:r>
              <a:endParaRPr lang="en-US" sz="1200"/>
            </a:p>
            <a:p>
              <a:r>
                <a:rPr lang="en-US" sz="1200" smtClean="0"/>
                <a:t>-askWhatInt(String what) : int</a:t>
              </a:r>
            </a:p>
            <a:p>
              <a:r>
                <a:rPr lang="en-US" sz="1200"/>
                <a:t>-authorize(String username, String password) </a:t>
              </a:r>
              <a:r>
                <a:rPr lang="en-US" sz="1200" smtClean="0"/>
                <a:t>: int</a:t>
              </a:r>
            </a:p>
            <a:p>
              <a:r>
                <a:rPr lang="en-US" sz="1200" smtClean="0"/>
                <a:t>-checkAlerts() : </a:t>
              </a:r>
              <a:r>
                <a:rPr lang="en-US" sz="1200" smtClean="0"/>
                <a:t>void</a:t>
              </a:r>
            </a:p>
            <a:p>
              <a:r>
                <a:rPr lang="en-US" sz="1200"/>
                <a:t>-</a:t>
              </a:r>
              <a:r>
                <a:rPr lang="en-US" sz="1200"/>
                <a:t>checkSpot(int </a:t>
              </a:r>
              <a:r>
                <a:rPr lang="en-US" sz="1200" smtClean="0"/>
                <a:t>lot) : void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9635" y="1417976"/>
              <a:ext cx="2545880" cy="214038"/>
              <a:chOff x="60385" y="429717"/>
              <a:chExt cx="3260785" cy="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60385" y="429717"/>
                <a:ext cx="16433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703717" y="429717"/>
                <a:ext cx="16174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66550" y="385456"/>
              <a:ext cx="25889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smtClean="0"/>
                <a:t>-pr : Printer</a:t>
              </a:r>
            </a:p>
            <a:p>
              <a:r>
                <a:rPr lang="en-US" sz="1200"/>
                <a:t>-</a:t>
              </a:r>
              <a:r>
                <a:rPr lang="en-US" sz="1200" smtClean="0"/>
                <a:t>inp : KeyIn</a:t>
              </a:r>
              <a:endParaRPr lang="en-US" sz="1200"/>
            </a:p>
            <a:p>
              <a:r>
                <a:rPr lang="en-US" sz="1200"/>
                <a:t>-</a:t>
              </a:r>
              <a:r>
                <a:rPr lang="en-US" sz="1200" smtClean="0"/>
                <a:t>accs : ArrayList&lt;Account</a:t>
              </a:r>
              <a:r>
                <a:rPr lang="en-US" sz="1200"/>
                <a:t>&gt;</a:t>
              </a:r>
            </a:p>
            <a:p>
              <a:r>
                <a:rPr lang="en-US" sz="1200"/>
                <a:t>-alerts:ArrayList&lt;Alert</a:t>
              </a:r>
              <a:r>
                <a:rPr lang="en-US" sz="1200" smtClean="0"/>
                <a:t>&gt;</a:t>
              </a:r>
              <a:endParaRPr lang="en-US" sz="1200"/>
            </a:p>
            <a:p>
              <a:r>
                <a:rPr lang="en-US" sz="1200"/>
                <a:t>-lots:ArrayList&lt;Parking_Lot</a:t>
              </a:r>
              <a:r>
                <a:rPr lang="en-US" sz="1200" smtClean="0"/>
                <a:t>&gt;</a:t>
              </a:r>
              <a:endParaRPr lang="en-US" sz="1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261" y="53519"/>
              <a:ext cx="2556255" cy="47345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04143" y="409280"/>
              <a:ext cx="2551373" cy="418856"/>
              <a:chOff x="-419316" y="438914"/>
              <a:chExt cx="3260784" cy="0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-419316" y="438914"/>
                <a:ext cx="16960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276729" y="438914"/>
                <a:ext cx="156473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22218" y="60384"/>
              <a:ext cx="2467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           consoleMenu()</a:t>
              </a:r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73468" y="998999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(0..*)</a:t>
            </a:r>
            <a:endParaRPr lang="en-US" sz="1200"/>
          </a:p>
        </p:txBody>
      </p:sp>
      <p:sp>
        <p:nvSpPr>
          <p:cNvPr id="29" name="TextBox 28"/>
          <p:cNvSpPr txBox="1"/>
          <p:nvPr/>
        </p:nvSpPr>
        <p:spPr>
          <a:xfrm>
            <a:off x="7060999" y="2085735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</a:t>
            </a:r>
            <a:r>
              <a:rPr lang="en-US" sz="1200"/>
              <a:t>1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3948027" y="3352001"/>
            <a:ext cx="53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(</a:t>
            </a:r>
            <a:r>
              <a:rPr lang="en-US" sz="1200"/>
              <a:t>1</a:t>
            </a:r>
            <a:r>
              <a:rPr lang="en-US" sz="1200" smtClean="0"/>
              <a:t>)</a:t>
            </a:r>
            <a:endParaRPr lang="en-US" sz="1200"/>
          </a:p>
        </p:txBody>
      </p:sp>
      <p:grpSp>
        <p:nvGrpSpPr>
          <p:cNvPr id="36" name="Group 35"/>
          <p:cNvGrpSpPr/>
          <p:nvPr/>
        </p:nvGrpSpPr>
        <p:grpSpPr>
          <a:xfrm>
            <a:off x="155181" y="104611"/>
            <a:ext cx="3054445" cy="2448866"/>
            <a:chOff x="420787" y="377417"/>
            <a:chExt cx="3054445" cy="2448866"/>
          </a:xfrm>
        </p:grpSpPr>
        <p:grpSp>
          <p:nvGrpSpPr>
            <p:cNvPr id="32" name="Group 31"/>
            <p:cNvGrpSpPr/>
            <p:nvPr/>
          </p:nvGrpSpPr>
          <p:grpSpPr>
            <a:xfrm>
              <a:off x="420787" y="377417"/>
              <a:ext cx="3054445" cy="2448866"/>
              <a:chOff x="420787" y="377417"/>
              <a:chExt cx="3054445" cy="2448866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66165" y="377417"/>
                <a:ext cx="3009067" cy="2399651"/>
                <a:chOff x="611344" y="5374777"/>
                <a:chExt cx="1857895" cy="1387298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11344" y="5407266"/>
                  <a:ext cx="1759789" cy="13548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611344" y="5374777"/>
                  <a:ext cx="1857895" cy="369332"/>
                  <a:chOff x="611344" y="5374777"/>
                  <a:chExt cx="1857895" cy="369332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09450" y="5374777"/>
                    <a:ext cx="17597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mtClean="0"/>
                      <a:t>    Alert()</a:t>
                    </a:r>
                    <a:endParaRPr lang="en-US"/>
                  </a:p>
                </p:txBody>
              </p:sp>
              <p:cxnSp>
                <p:nvCxnSpPr>
                  <p:cNvPr id="17" name="Straight Connector 16"/>
                  <p:cNvCxnSpPr/>
                  <p:nvPr/>
                </p:nvCxnSpPr>
                <p:spPr>
                  <a:xfrm flipH="1">
                    <a:off x="611344" y="5590909"/>
                    <a:ext cx="17597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420787" y="702625"/>
                <a:ext cx="2843496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smtClean="0"/>
                  <a:t>-location : String</a:t>
                </a:r>
              </a:p>
              <a:p>
                <a:r>
                  <a:rPr lang="en-US" sz="1200" smtClean="0"/>
                  <a:t>-parkingSpot : int</a:t>
                </a:r>
              </a:p>
              <a:p>
                <a:r>
                  <a:rPr lang="en-US" sz="1200" smtClean="0"/>
                  <a:t>-comment : String</a:t>
                </a:r>
              </a:p>
              <a:p>
                <a:r>
                  <a:rPr lang="en-US" sz="1200" smtClean="0"/>
                  <a:t>-setComment(String c) : void</a:t>
                </a:r>
              </a:p>
              <a:p>
                <a:r>
                  <a:rPr lang="en-US" sz="1200" smtClean="0"/>
                  <a:t>-setSpot(int s) : void</a:t>
                </a:r>
              </a:p>
              <a:p>
                <a:r>
                  <a:rPr lang="en-US" sz="1200" smtClean="0"/>
                  <a:t>-setLocation(String l) : void</a:t>
                </a:r>
              </a:p>
              <a:p>
                <a:r>
                  <a:rPr lang="en-US" sz="1200" smtClean="0"/>
                  <a:t>-getComment() : String</a:t>
                </a:r>
              </a:p>
              <a:p>
                <a:r>
                  <a:rPr lang="en-US" sz="1200" smtClean="0"/>
                  <a:t>-getSpot() : int</a:t>
                </a:r>
              </a:p>
              <a:p>
                <a:r>
                  <a:rPr lang="en-US" sz="1200" smtClean="0"/>
                  <a:t>-getLocation() : void</a:t>
                </a:r>
              </a:p>
              <a:p>
                <a:r>
                  <a:rPr lang="en-US" sz="1200" smtClean="0"/>
                  <a:t>+Alert(String </a:t>
                </a:r>
                <a:r>
                  <a:rPr lang="en-US" sz="1200"/>
                  <a:t>lot, int spot, String </a:t>
                </a:r>
                <a:r>
                  <a:rPr lang="en-US" sz="1200"/>
                  <a:t>comment</a:t>
                </a:r>
                <a:r>
                  <a:rPr lang="en-US" sz="1200" smtClean="0"/>
                  <a:t>)</a:t>
                </a:r>
              </a:p>
              <a:p>
                <a:r>
                  <a:rPr lang="en-US" sz="1200" smtClean="0"/>
                  <a:t>+Alert(String </a:t>
                </a:r>
                <a:r>
                  <a:rPr lang="en-US" sz="1200"/>
                  <a:t>lot, int spot)</a:t>
                </a:r>
                <a:endParaRPr lang="en-US" sz="1200"/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 flipH="1" flipV="1">
              <a:off x="466165" y="1297750"/>
              <a:ext cx="28501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419997" y="1211143"/>
            <a:ext cx="3493754" cy="2834348"/>
            <a:chOff x="7310619" y="689427"/>
            <a:chExt cx="3493754" cy="2834348"/>
          </a:xfrm>
        </p:grpSpPr>
        <p:grpSp>
          <p:nvGrpSpPr>
            <p:cNvPr id="19" name="Group 18"/>
            <p:cNvGrpSpPr/>
            <p:nvPr/>
          </p:nvGrpSpPr>
          <p:grpSpPr>
            <a:xfrm>
              <a:off x="7319268" y="689427"/>
              <a:ext cx="3485105" cy="2834348"/>
              <a:chOff x="611343" y="5374778"/>
              <a:chExt cx="1857896" cy="1387297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11344" y="5407266"/>
                <a:ext cx="1759789" cy="1354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11343" y="5374778"/>
                <a:ext cx="1857896" cy="369332"/>
                <a:chOff x="611343" y="5374778"/>
                <a:chExt cx="1857896" cy="369332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709450" y="5374778"/>
                  <a:ext cx="17597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    </a:t>
                  </a:r>
                  <a:r>
                    <a:rPr lang="en-US" smtClean="0"/>
                    <a:t>Printer</a:t>
                  </a:r>
                  <a:r>
                    <a:rPr lang="en-US" smtClean="0"/>
                    <a:t>()</a:t>
                  </a:r>
                  <a:endParaRPr lang="en-US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611343" y="5559444"/>
                  <a:ext cx="17597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TextBox 36"/>
            <p:cNvSpPr txBox="1"/>
            <p:nvPr/>
          </p:nvSpPr>
          <p:spPr>
            <a:xfrm>
              <a:off x="7310619" y="1123118"/>
              <a:ext cx="3301072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smtClean="0"/>
                <a:t>+line() : void</a:t>
              </a:r>
            </a:p>
            <a:p>
              <a:r>
                <a:rPr lang="en-US" sz="1000" smtClean="0"/>
                <a:t>+menus(String which) : void</a:t>
              </a:r>
            </a:p>
            <a:p>
              <a:r>
                <a:rPr lang="en-US" sz="1000" smtClean="0"/>
                <a:t>+displayLotName(String prompt, int i) : void</a:t>
              </a:r>
            </a:p>
            <a:p>
              <a:r>
                <a:rPr lang="en-US" sz="1000" smtClean="0"/>
                <a:t>+alert(int many) : void</a:t>
              </a:r>
            </a:p>
            <a:p>
              <a:r>
                <a:rPr lang="en-US" sz="1000" smtClean="0"/>
                <a:t>+printAlert(Alert a, int i) : void</a:t>
              </a:r>
            </a:p>
            <a:p>
              <a:r>
                <a:rPr lang="en-US" sz="1000" smtClean="0"/>
                <a:t>+acc(String yn) : void</a:t>
              </a:r>
            </a:p>
            <a:p>
              <a:r>
                <a:rPr lang="en-US" sz="1000" smtClean="0"/>
                <a:t>+ask(String what) : void</a:t>
              </a:r>
            </a:p>
            <a:p>
              <a:r>
                <a:rPr lang="en-US" sz="1000"/>
                <a:t>+</a:t>
              </a:r>
              <a:r>
                <a:rPr lang="en-US" sz="1000"/>
                <a:t>outln(String </a:t>
              </a:r>
              <a:r>
                <a:rPr lang="en-US" sz="1000" smtClean="0"/>
                <a:t>prompt) : void</a:t>
              </a:r>
            </a:p>
            <a:p>
              <a:r>
                <a:rPr lang="en-US" sz="1000"/>
                <a:t>+</a:t>
              </a:r>
              <a:r>
                <a:rPr lang="en-US" sz="1000" smtClean="0"/>
                <a:t>out(String prompt) : void</a:t>
              </a:r>
            </a:p>
            <a:p>
              <a:r>
                <a:rPr lang="en-US" sz="1000" smtClean="0"/>
                <a:t>+canres(int </a:t>
              </a:r>
              <a:r>
                <a:rPr lang="en-US" sz="1000"/>
                <a:t>day, int startTime, int </a:t>
              </a:r>
              <a:r>
                <a:rPr lang="en-US" sz="1000"/>
                <a:t>endTime</a:t>
              </a:r>
              <a:r>
                <a:rPr lang="en-US" sz="1000" smtClean="0"/>
                <a:t>) : void</a:t>
              </a:r>
            </a:p>
            <a:p>
              <a:r>
                <a:rPr lang="en-US" sz="1000"/>
                <a:t>+cantres(int day, int startTime, int </a:t>
              </a:r>
              <a:r>
                <a:rPr lang="en-US" sz="1000"/>
                <a:t>endTime</a:t>
              </a:r>
              <a:r>
                <a:rPr lang="en-US" sz="1000" smtClean="0"/>
                <a:t>) : void</a:t>
              </a:r>
            </a:p>
            <a:p>
              <a:r>
                <a:rPr lang="en-US" sz="1000" smtClean="0"/>
                <a:t>+havres(int </a:t>
              </a:r>
              <a:r>
                <a:rPr lang="en-US" sz="1000"/>
                <a:t>day, int startTime, </a:t>
              </a:r>
              <a:r>
                <a:rPr lang="en-US" sz="1000"/>
                <a:t>int </a:t>
              </a:r>
              <a:r>
                <a:rPr lang="en-US" sz="1000" smtClean="0"/>
                <a:t>endTime, int spot) : void</a:t>
              </a:r>
            </a:p>
            <a:p>
              <a:r>
                <a:rPr lang="en-US" sz="1000" smtClean="0"/>
                <a:t>+printReservations(Time_Frame[] frames) : void</a:t>
              </a:r>
            </a:p>
            <a:p>
              <a:r>
                <a:rPr lang="en-US" sz="1000" smtClean="0"/>
                <a:t>+postfix(int i) : String</a:t>
              </a:r>
            </a:p>
            <a:p>
              <a:r>
                <a:rPr lang="en-US" sz="1000" smtClean="0"/>
                <a:t>-toTime(int i) : String</a:t>
              </a:r>
              <a:endParaRPr lang="en-US" sz="10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52345" y="3526646"/>
            <a:ext cx="1500924" cy="1290682"/>
            <a:chOff x="952345" y="3526646"/>
            <a:chExt cx="1500924" cy="1290682"/>
          </a:xfrm>
        </p:grpSpPr>
        <p:grpSp>
          <p:nvGrpSpPr>
            <p:cNvPr id="24" name="Group 23"/>
            <p:cNvGrpSpPr/>
            <p:nvPr/>
          </p:nvGrpSpPr>
          <p:grpSpPr>
            <a:xfrm>
              <a:off x="952345" y="3526646"/>
              <a:ext cx="1500924" cy="1290682"/>
              <a:chOff x="603230" y="5374778"/>
              <a:chExt cx="1866009" cy="138729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11344" y="5407266"/>
                <a:ext cx="1759789" cy="13548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603230" y="5374778"/>
                <a:ext cx="1866009" cy="381640"/>
                <a:chOff x="603230" y="5374778"/>
                <a:chExt cx="1866009" cy="381640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709450" y="5374778"/>
                  <a:ext cx="17597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mtClean="0"/>
                    <a:t>    </a:t>
                  </a:r>
                  <a:r>
                    <a:rPr lang="en-US" smtClean="0"/>
                    <a:t>KeyIn</a:t>
                  </a:r>
                  <a:r>
                    <a:rPr lang="en-US" smtClean="0"/>
                    <a:t>()</a:t>
                  </a:r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603230" y="5756418"/>
                  <a:ext cx="17597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/>
            <p:cNvSpPr txBox="1"/>
            <p:nvPr/>
          </p:nvSpPr>
          <p:spPr>
            <a:xfrm>
              <a:off x="960458" y="4045491"/>
              <a:ext cx="1492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+strIn() : String</a:t>
              </a:r>
            </a:p>
            <a:p>
              <a:r>
                <a:rPr lang="en-US" sz="1200" smtClean="0"/>
                <a:t>+intIn() : int</a:t>
              </a:r>
              <a:endParaRPr lang="en-US" sz="1200"/>
            </a:p>
          </p:txBody>
        </p:sp>
      </p:grpSp>
      <p:cxnSp>
        <p:nvCxnSpPr>
          <p:cNvPr id="42" name="Straight Connector 41"/>
          <p:cNvCxnSpPr>
            <a:stCxn id="5" idx="1"/>
            <a:endCxn id="14" idx="3"/>
          </p:cNvCxnSpPr>
          <p:nvPr/>
        </p:nvCxnSpPr>
        <p:spPr>
          <a:xfrm flipH="1" flipV="1">
            <a:off x="3050732" y="1332535"/>
            <a:ext cx="1208552" cy="1310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1"/>
          </p:cNvCxnSpPr>
          <p:nvPr/>
        </p:nvCxnSpPr>
        <p:spPr>
          <a:xfrm flipH="1" flipV="1">
            <a:off x="6868455" y="2454340"/>
            <a:ext cx="1551542" cy="390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367830" y="3657062"/>
            <a:ext cx="1907810" cy="266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ecision 47"/>
          <p:cNvSpPr/>
          <p:nvPr/>
        </p:nvSpPr>
        <p:spPr>
          <a:xfrm rot="366240">
            <a:off x="3784249" y="1327628"/>
            <a:ext cx="516309" cy="230291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5488</TotalTime>
  <Words>856</Words>
  <Application>Microsoft Office PowerPoint</Application>
  <PresentationFormat>Widescreen</PresentationFormat>
  <Paragraphs>154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sliefx@aol.com</dc:creator>
  <cp:lastModifiedBy>sliefx@aol.com</cp:lastModifiedBy>
  <cp:revision>31</cp:revision>
  <dcterms:created xsi:type="dcterms:W3CDTF">2017-04-13T15:43:47Z</dcterms:created>
  <dcterms:modified xsi:type="dcterms:W3CDTF">2017-04-25T04:00:15Z</dcterms:modified>
</cp:coreProperties>
</file>