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6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5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4152-0122-42C6-8088-18334942C04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BA5E-BDE8-4D79-83DD-264179C5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617178" y="3243770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16497" y="3206535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22011" y="200129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17178" y="200129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90265" y="3243770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1283" y="200562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16968" y="2005627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93558" y="481263"/>
            <a:ext cx="1074821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7095" y="1636295"/>
            <a:ext cx="15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ConsoleMenu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005627"/>
            <a:ext cx="481263" cy="436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1263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9768" y="1636295"/>
            <a:ext cx="142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Parking_Lot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92316" y="481262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36632" y="481261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66485" y="481260"/>
            <a:ext cx="1058779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33" idx="1"/>
          </p:cNvCxnSpPr>
          <p:nvPr/>
        </p:nvCxnSpPr>
        <p:spPr>
          <a:xfrm>
            <a:off x="1395663" y="2374232"/>
            <a:ext cx="752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0390" y="2177742"/>
            <a:ext cx="414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Reserve(Reservation r, int day, int T1, int T2)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35905" y="1620979"/>
            <a:ext cx="158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Parking_Spot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0062" y="160493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Day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10074" y="1613866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Time_Frame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457865" y="2821016"/>
            <a:ext cx="3619461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7825" y="2605064"/>
            <a:ext cx="199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which parking spot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898159" y="2177742"/>
            <a:ext cx="214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Reserve(Reservation r,  </a:t>
            </a:r>
            <a:r>
              <a:rPr lang="en-US" sz="1000" dirty="0" smtClean="0"/>
              <a:t>String time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416968" y="3243770"/>
            <a:ext cx="320843" cy="9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395663" y="3474720"/>
            <a:ext cx="7589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85445" y="3279116"/>
            <a:ext cx="414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isAvailable</a:t>
            </a:r>
            <a:r>
              <a:rPr lang="en-US" sz="1000" dirty="0" smtClean="0"/>
              <a:t>(int day, int T1, int T2)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389584" y="3279115"/>
            <a:ext cx="101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hasRes()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64349" y="3896467"/>
            <a:ext cx="752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9978" y="3644505"/>
            <a:ext cx="199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true/false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550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sliefx@aol.com</dc:creator>
  <cp:lastModifiedBy>sliefx@aol.com</cp:lastModifiedBy>
  <cp:revision>2</cp:revision>
  <dcterms:created xsi:type="dcterms:W3CDTF">2017-04-13T15:01:57Z</dcterms:created>
  <dcterms:modified xsi:type="dcterms:W3CDTF">2017-04-13T15:21:03Z</dcterms:modified>
</cp:coreProperties>
</file>