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41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65239" y="1663902"/>
            <a:ext cx="6847765" cy="7102296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14" y="758614"/>
            <a:ext cx="8753370" cy="4443308"/>
          </a:xfrm>
        </p:spPr>
        <p:txBody>
          <a:bodyPr anchor="b">
            <a:normAutofit/>
          </a:bodyPr>
          <a:lstStyle>
            <a:lvl1pPr algn="l">
              <a:defRPr sz="625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614" y="5466834"/>
            <a:ext cx="7046044" cy="2721374"/>
          </a:xfrm>
        </p:spPr>
        <p:txBody>
          <a:bodyPr anchor="t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0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58614" y="758613"/>
            <a:ext cx="11487573" cy="444330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83736" y="5466833"/>
            <a:ext cx="10355672" cy="6502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76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6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758613"/>
            <a:ext cx="11487573" cy="4118187"/>
          </a:xfrm>
        </p:spPr>
        <p:txBody>
          <a:bodyPr anchor="ctr">
            <a:normAutofit/>
          </a:bodyPr>
          <a:lstStyle>
            <a:lvl1pPr algn="l">
              <a:defRPr sz="3982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5852160"/>
            <a:ext cx="9078830" cy="2709333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38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5" y="758613"/>
            <a:ext cx="9756142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7227" y="4876800"/>
            <a:ext cx="9105731" cy="68636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117077"/>
            <a:ext cx="9077136" cy="2444416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2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4876800"/>
            <a:ext cx="9077136" cy="2414080"/>
          </a:xfrm>
        </p:spPr>
        <p:txBody>
          <a:bodyPr anchor="b">
            <a:normAutofit/>
          </a:bodyPr>
          <a:lstStyle>
            <a:lvl1pPr algn="l">
              <a:defRPr sz="3982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300239"/>
            <a:ext cx="9078830" cy="1261254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8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6" y="758613"/>
            <a:ext cx="9756140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27040"/>
            <a:ext cx="9077136" cy="14931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044267"/>
            <a:ext cx="9077134" cy="151722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06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758613"/>
            <a:ext cx="10703158" cy="41181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82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87248"/>
            <a:ext cx="9077136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6779357"/>
            <a:ext cx="9077134" cy="178213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09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 algn="l">
              <a:defRPr sz="39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4" y="758615"/>
            <a:ext cx="9322478" cy="535846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29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889" y="758614"/>
            <a:ext cx="2907298" cy="6285653"/>
          </a:xfrm>
        </p:spPr>
        <p:txBody>
          <a:bodyPr vert="eaVert">
            <a:normAutofit/>
          </a:bodyPr>
          <a:lstStyle>
            <a:lvl1pPr>
              <a:defRPr sz="39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3" y="758613"/>
            <a:ext cx="8320017" cy="780288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1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758613"/>
            <a:ext cx="9322478" cy="535846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7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2817706"/>
            <a:ext cx="9105732" cy="3299366"/>
          </a:xfrm>
        </p:spPr>
        <p:txBody>
          <a:bodyPr anchor="b">
            <a:normAutofit/>
          </a:bodyPr>
          <a:lstStyle>
            <a:lvl1pPr algn="l">
              <a:defRPr sz="4551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381985"/>
            <a:ext cx="9105731" cy="2179509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8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58614" y="758614"/>
            <a:ext cx="5617731" cy="535846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758613"/>
            <a:ext cx="5615272" cy="5346418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5" y="758613"/>
            <a:ext cx="5286209" cy="866987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613" y="1625601"/>
            <a:ext cx="5611331" cy="449147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912" y="806027"/>
            <a:ext cx="535331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1625600"/>
            <a:ext cx="5627314" cy="447943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7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549" y="758613"/>
            <a:ext cx="4551680" cy="2167467"/>
          </a:xfrm>
        </p:spPr>
        <p:txBody>
          <a:bodyPr anchor="b">
            <a:normAutofit/>
          </a:bodyPr>
          <a:lstStyle>
            <a:lvl1pPr algn="l">
              <a:defRPr sz="284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3" y="758613"/>
            <a:ext cx="6312896" cy="78028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6549" y="3142830"/>
            <a:ext cx="4551680" cy="2974246"/>
          </a:xfrm>
        </p:spPr>
        <p:txBody>
          <a:bodyPr anchor="t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9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027" y="2059093"/>
            <a:ext cx="5067745" cy="162560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83733" y="1300480"/>
            <a:ext cx="4666274" cy="68275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4350" y="3901440"/>
            <a:ext cx="5069117" cy="2962204"/>
          </a:xfrm>
        </p:spPr>
        <p:txBody>
          <a:bodyPr anchor="t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8613" y="8778241"/>
            <a:ext cx="8265563" cy="519289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4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87182" y="5539083"/>
            <a:ext cx="3513537" cy="378102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758615"/>
            <a:ext cx="9322478" cy="535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7460" y="8778245"/>
            <a:ext cx="1707325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3" y="8778241"/>
            <a:ext cx="8265563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6962" y="7933836"/>
            <a:ext cx="1218712" cy="9527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98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83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455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7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800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endParaRPr lang="en-IN" sz="2400" spc="-1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N" sz="2400" spc="-100" dirty="0" smtClean="0">
                <a:solidFill>
                  <a:srgbClr val="FFFFFF"/>
                </a:solidFill>
                <a:latin typeface="Arial"/>
                <a:cs typeface="Arial"/>
              </a:rPr>
              <a:t>Submitted By-</a:t>
            </a:r>
            <a:endParaRPr lang="en-IN" sz="2400" spc="-1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N" sz="2400" spc="-100" dirty="0" smtClean="0">
                <a:solidFill>
                  <a:srgbClr val="FFFFFF"/>
                </a:solidFill>
                <a:latin typeface="Arial"/>
                <a:cs typeface="Arial"/>
              </a:rPr>
              <a:t>Aman Kumar Soni	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400" y="53848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700" y="167640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00" y="16383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3930"/>
            <a:ext cx="9334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 smtClean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395384"/>
            <a:ext cx="112903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424180"/>
            <a:ext cx="683317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276" y="79629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457200"/>
            <a:ext cx="981560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768" y="411480"/>
            <a:ext cx="760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762000"/>
            <a:ext cx="734959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 </a:t>
            </a:r>
            <a:r>
              <a:rPr sz="2400" spc="-3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23336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	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77800" y="1676400"/>
            <a:ext cx="11458786" cy="70552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20165" marR="3302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20165" algn="l"/>
              </a:tabLst>
            </a:pPr>
            <a:r>
              <a:rPr sz="2800" spc="-155" dirty="0"/>
              <a:t>In </a:t>
            </a:r>
            <a:r>
              <a:rPr sz="2800" spc="-215" dirty="0"/>
              <a:t>general, </a:t>
            </a:r>
            <a:r>
              <a:rPr sz="2800" spc="-105" dirty="0"/>
              <a:t>I </a:t>
            </a:r>
            <a:r>
              <a:rPr sz="2800" spc="-345" dirty="0"/>
              <a:t>am </a:t>
            </a:r>
            <a:r>
              <a:rPr sz="2800" spc="-135" dirty="0"/>
              <a:t>positively </a:t>
            </a:r>
            <a:r>
              <a:rPr sz="2800" spc="-210" dirty="0"/>
              <a:t>impressed </a:t>
            </a:r>
            <a:r>
              <a:rPr sz="2800" spc="-10" dirty="0"/>
              <a:t>with </a:t>
            </a:r>
            <a:r>
              <a:rPr sz="2800" spc="-100" dirty="0"/>
              <a:t>the </a:t>
            </a:r>
            <a:r>
              <a:rPr sz="2800" spc="-130" dirty="0"/>
              <a:t>overall  </a:t>
            </a:r>
            <a:r>
              <a:rPr sz="2800" spc="-150" dirty="0"/>
              <a:t>organization, </a:t>
            </a:r>
            <a:r>
              <a:rPr sz="2800" spc="-80" dirty="0"/>
              <a:t>content </a:t>
            </a:r>
            <a:r>
              <a:rPr sz="2800" spc="-280" dirty="0"/>
              <a:t>and </a:t>
            </a:r>
            <a:r>
              <a:rPr sz="2800" spc="-229" dirty="0"/>
              <a:t>lab </a:t>
            </a:r>
            <a:r>
              <a:rPr sz="2800" spc="-75" dirty="0"/>
              <a:t>works </a:t>
            </a:r>
            <a:r>
              <a:rPr sz="2800" spc="-165" dirty="0"/>
              <a:t>presented </a:t>
            </a:r>
            <a:r>
              <a:rPr sz="2800" spc="-140" dirty="0"/>
              <a:t>during  </a:t>
            </a:r>
            <a:r>
              <a:rPr sz="2800" spc="-100" dirty="0"/>
              <a:t>the </a:t>
            </a:r>
            <a:r>
              <a:rPr sz="2800" spc="-125" dirty="0"/>
              <a:t>Coursera </a:t>
            </a:r>
            <a:r>
              <a:rPr sz="2800" spc="-225" dirty="0"/>
              <a:t>IBM </a:t>
            </a:r>
            <a:r>
              <a:rPr sz="2800" spc="-45" dirty="0"/>
              <a:t>Certification</a:t>
            </a:r>
            <a:r>
              <a:rPr sz="2800" spc="420" dirty="0"/>
              <a:t> </a:t>
            </a:r>
            <a:r>
              <a:rPr sz="2800" spc="-125" dirty="0"/>
              <a:t>Course</a:t>
            </a:r>
            <a:endParaRPr sz="2800" dirty="0"/>
          </a:p>
          <a:p>
            <a:pPr marL="1320165" marR="45021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2800" spc="-105" dirty="0"/>
              <a:t>I </a:t>
            </a:r>
            <a:r>
              <a:rPr sz="2800" spc="-180" dirty="0"/>
              <a:t>feel </a:t>
            </a:r>
            <a:r>
              <a:rPr sz="2800" spc="-110" dirty="0"/>
              <a:t>this </a:t>
            </a:r>
            <a:r>
              <a:rPr sz="2800" spc="-190" dirty="0"/>
              <a:t>Capstone </a:t>
            </a:r>
            <a:r>
              <a:rPr sz="2800" spc="-60" dirty="0"/>
              <a:t>project </a:t>
            </a:r>
            <a:r>
              <a:rPr sz="2800" spc="-165" dirty="0"/>
              <a:t>presented </a:t>
            </a:r>
            <a:r>
              <a:rPr sz="2800" spc="-254" dirty="0"/>
              <a:t>me </a:t>
            </a:r>
            <a:r>
              <a:rPr sz="2800" spc="-470" dirty="0"/>
              <a:t>a </a:t>
            </a:r>
            <a:r>
              <a:rPr sz="2800" spc="-175" dirty="0"/>
              <a:t>great  </a:t>
            </a:r>
            <a:r>
              <a:rPr sz="2800" spc="-40" dirty="0"/>
              <a:t>opportunity </a:t>
            </a:r>
            <a:r>
              <a:rPr sz="2800" spc="90" dirty="0"/>
              <a:t>to </a:t>
            </a:r>
            <a:r>
              <a:rPr sz="2800" spc="-125" dirty="0"/>
              <a:t>practice </a:t>
            </a:r>
            <a:r>
              <a:rPr sz="2800" spc="-280" dirty="0"/>
              <a:t>and </a:t>
            </a:r>
            <a:r>
              <a:rPr sz="2800" spc="-240" dirty="0"/>
              <a:t>apply </a:t>
            </a:r>
            <a:r>
              <a:rPr sz="2800" spc="-100" dirty="0"/>
              <a:t>the </a:t>
            </a:r>
            <a:r>
              <a:rPr sz="2800" spc="-160" dirty="0"/>
              <a:t>Data </a:t>
            </a:r>
            <a:r>
              <a:rPr sz="2800" spc="-285" dirty="0"/>
              <a:t>Science  </a:t>
            </a:r>
            <a:r>
              <a:rPr sz="2800" spc="-55" dirty="0"/>
              <a:t>tools </a:t>
            </a:r>
            <a:r>
              <a:rPr sz="2800" spc="-280" dirty="0"/>
              <a:t>and </a:t>
            </a:r>
            <a:r>
              <a:rPr sz="2800" spc="-150" dirty="0"/>
              <a:t>methodologies</a:t>
            </a:r>
            <a:r>
              <a:rPr sz="2800" spc="-405" dirty="0"/>
              <a:t> </a:t>
            </a:r>
            <a:r>
              <a:rPr sz="2800" spc="-175" dirty="0"/>
              <a:t>learned.</a:t>
            </a:r>
            <a:endParaRPr sz="2800" dirty="0"/>
          </a:p>
          <a:p>
            <a:pPr marL="1320165" marR="7556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2800" spc="-105" dirty="0"/>
              <a:t>I </a:t>
            </a:r>
            <a:r>
              <a:rPr sz="2800" spc="-345" dirty="0"/>
              <a:t>have </a:t>
            </a:r>
            <a:r>
              <a:rPr sz="2800" spc="-155" dirty="0"/>
              <a:t>created </a:t>
            </a:r>
            <a:r>
              <a:rPr sz="2800" spc="-470" dirty="0"/>
              <a:t>a </a:t>
            </a:r>
            <a:r>
              <a:rPr sz="2800" spc="-180" dirty="0"/>
              <a:t>good </a:t>
            </a:r>
            <a:r>
              <a:rPr sz="2800" spc="-60" dirty="0"/>
              <a:t>project </a:t>
            </a:r>
            <a:r>
              <a:rPr sz="2800" spc="-70" dirty="0"/>
              <a:t>that </a:t>
            </a:r>
            <a:r>
              <a:rPr sz="2800" spc="-105" dirty="0"/>
              <a:t>I </a:t>
            </a:r>
            <a:r>
              <a:rPr sz="2800" spc="-300" dirty="0"/>
              <a:t>can </a:t>
            </a:r>
            <a:r>
              <a:rPr sz="2800" spc="-150" dirty="0"/>
              <a:t>present </a:t>
            </a:r>
            <a:r>
              <a:rPr sz="2800" spc="-445" dirty="0"/>
              <a:t>as </a:t>
            </a:r>
            <a:r>
              <a:rPr sz="2800" spc="-335" dirty="0"/>
              <a:t>an  </a:t>
            </a:r>
            <a:r>
              <a:rPr sz="2800" spc="-210" dirty="0"/>
              <a:t>example </a:t>
            </a:r>
            <a:r>
              <a:rPr sz="2800" spc="90" dirty="0"/>
              <a:t>to </a:t>
            </a:r>
            <a:r>
              <a:rPr sz="2800" spc="-175" dirty="0"/>
              <a:t>show </a:t>
            </a:r>
            <a:r>
              <a:rPr sz="2800" spc="-290" dirty="0"/>
              <a:t>my</a:t>
            </a:r>
            <a:r>
              <a:rPr sz="2800" spc="275" dirty="0"/>
              <a:t> </a:t>
            </a:r>
            <a:r>
              <a:rPr sz="2800" spc="-105" dirty="0"/>
              <a:t>potential.</a:t>
            </a:r>
            <a:endParaRPr sz="2800" dirty="0"/>
          </a:p>
          <a:p>
            <a:pPr marL="1320165" marR="508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2800" spc="-105" dirty="0"/>
              <a:t>I </a:t>
            </a:r>
            <a:r>
              <a:rPr sz="2800" spc="-180" dirty="0"/>
              <a:t>feel </a:t>
            </a:r>
            <a:r>
              <a:rPr sz="2800" spc="-105" dirty="0"/>
              <a:t>I </a:t>
            </a:r>
            <a:r>
              <a:rPr sz="2800" spc="-345" dirty="0"/>
              <a:t>have </a:t>
            </a:r>
            <a:r>
              <a:rPr sz="2800" spc="-175" dirty="0"/>
              <a:t>acquired </a:t>
            </a:r>
            <a:r>
              <a:rPr sz="2800" spc="-470" dirty="0"/>
              <a:t>a </a:t>
            </a:r>
            <a:r>
              <a:rPr sz="2800" spc="-180" dirty="0"/>
              <a:t>good </a:t>
            </a:r>
            <a:r>
              <a:rPr sz="2800" spc="-110" dirty="0"/>
              <a:t>starting </a:t>
            </a:r>
            <a:r>
              <a:rPr sz="2800" spc="-50" dirty="0"/>
              <a:t>point </a:t>
            </a:r>
            <a:r>
              <a:rPr sz="2800" spc="90" dirty="0"/>
              <a:t>to </a:t>
            </a:r>
            <a:r>
              <a:rPr sz="2800" spc="-204" dirty="0"/>
              <a:t>become  </a:t>
            </a:r>
            <a:r>
              <a:rPr sz="2800" spc="-470" dirty="0"/>
              <a:t>a </a:t>
            </a:r>
            <a:r>
              <a:rPr sz="2800" spc="-175" dirty="0"/>
              <a:t>professional </a:t>
            </a:r>
            <a:r>
              <a:rPr sz="2800" spc="-160" dirty="0"/>
              <a:t>Data </a:t>
            </a:r>
            <a:r>
              <a:rPr sz="2800" spc="-170" dirty="0"/>
              <a:t>Scientist </a:t>
            </a:r>
            <a:r>
              <a:rPr sz="2800" spc="-280" dirty="0"/>
              <a:t>and </a:t>
            </a:r>
            <a:r>
              <a:rPr sz="2800" spc="-105" dirty="0"/>
              <a:t>I </a:t>
            </a:r>
            <a:r>
              <a:rPr sz="2800" spc="-15" dirty="0"/>
              <a:t>will </a:t>
            </a:r>
            <a:r>
              <a:rPr sz="2800" spc="-125" dirty="0"/>
              <a:t>continue  </a:t>
            </a:r>
            <a:r>
              <a:rPr sz="2800" spc="-110" dirty="0"/>
              <a:t>exploring </a:t>
            </a:r>
            <a:r>
              <a:rPr sz="2800" spc="90" dirty="0"/>
              <a:t>to </a:t>
            </a:r>
            <a:r>
              <a:rPr sz="2800" spc="-165" dirty="0"/>
              <a:t>creating </a:t>
            </a:r>
            <a:r>
              <a:rPr sz="2800" spc="-235" dirty="0"/>
              <a:t>examples </a:t>
            </a:r>
            <a:r>
              <a:rPr sz="2800" spc="-60" dirty="0"/>
              <a:t>of </a:t>
            </a:r>
            <a:r>
              <a:rPr sz="2800" spc="-135" dirty="0"/>
              <a:t>practical</a:t>
            </a:r>
            <a:r>
              <a:rPr sz="2800" spc="-310" dirty="0"/>
              <a:t> </a:t>
            </a:r>
            <a:r>
              <a:rPr sz="2800" spc="-340" dirty="0"/>
              <a:t>cases</a:t>
            </a:r>
            <a:r>
              <a:rPr sz="2400" spc="-340" dirty="0"/>
              <a:t>.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93133"/>
            <a:ext cx="9322478" cy="2167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828800"/>
            <a:ext cx="12603480" cy="72866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05" dirty="0">
                <a:solidFill>
                  <a:schemeClr val="bg1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chemeClr val="bg1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chemeClr val="bg1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chemeClr val="bg1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chemeClr val="bg1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chemeClr val="bg1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chemeClr val="bg1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chemeClr val="bg1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chemeClr val="bg1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chemeClr val="bg1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chemeClr val="bg1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chemeClr val="bg1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chemeClr val="bg1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chemeClr val="bg1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chemeClr val="bg1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appreciation.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84200" marR="1123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65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chemeClr val="bg1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chemeClr val="bg1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chemeClr val="bg1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chemeClr val="bg1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chemeClr val="bg1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chemeClr val="bg1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chemeClr val="bg1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chemeClr val="bg1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chemeClr val="bg1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chemeClr val="bg1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chemeClr val="bg1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chemeClr val="bg1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chemeClr val="bg1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chemeClr val="bg1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chemeClr val="bg1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chemeClr val="bg1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Arial"/>
                <a:cs typeface="Arial"/>
              </a:rPr>
              <a:t>tools.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84200" marR="2857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7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chemeClr val="bg1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chemeClr val="bg1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chemeClr val="bg1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chemeClr val="bg1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chemeClr val="bg1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chemeClr val="bg1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chemeClr val="bg1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chemeClr val="bg1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chemeClr val="bg1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chemeClr val="bg1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chemeClr val="bg1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chemeClr val="bg1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chemeClr val="bg1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chemeClr val="bg1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chemeClr val="bg1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chemeClr val="bg1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chemeClr val="bg1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chemeClr val="bg1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chemeClr val="bg1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chemeClr val="bg1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chemeClr val="bg1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chemeClr val="bg1"/>
                </a:solidFill>
                <a:latin typeface="Arial"/>
                <a:cs typeface="Arial"/>
              </a:rPr>
              <a:t>situations.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84200" marR="4921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10" dirty="0">
                <a:solidFill>
                  <a:schemeClr val="bg1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chemeClr val="bg1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chemeClr val="bg1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chemeClr val="bg1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chemeClr val="bg1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chemeClr val="bg1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chemeClr val="bg1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chemeClr val="bg1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chemeClr val="bg1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chemeClr val="bg1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chemeClr val="bg1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chemeClr val="bg1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chemeClr val="bg1"/>
                </a:solidFill>
                <a:latin typeface="Arial"/>
                <a:cs typeface="Arial"/>
              </a:rPr>
              <a:t>business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 fields.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472" y="370840"/>
            <a:ext cx="589271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520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651" y="624840"/>
            <a:ext cx="7086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825500"/>
            <a:ext cx="627874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500" y="2159000"/>
            <a:ext cx="122809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98600" y="2349500"/>
            <a:ext cx="97028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771</Words>
  <Application>Microsoft Office PowerPoint</Application>
  <PresentationFormat>Custom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 3</vt:lpstr>
      <vt:lpstr>Slice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Aman Kumar Soni</dc:creator>
  <cp:lastModifiedBy>Aman Kumar Soni</cp:lastModifiedBy>
  <cp:revision>2</cp:revision>
  <dcterms:created xsi:type="dcterms:W3CDTF">2019-07-13T01:58:40Z</dcterms:created>
  <dcterms:modified xsi:type="dcterms:W3CDTF">2019-07-13T02:10:00Z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2019-07-13T00:00:00Z</vt:filetime>
  </property>
</Properties>
</file>