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1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57AB4-D8D6-41C6-A5E5-30E763D2DCC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7DD19A-04EB-447D-B9A5-FE9435F96DEB}">
      <dgm:prSet/>
      <dgm:spPr/>
      <dgm:t>
        <a:bodyPr/>
        <a:lstStyle/>
        <a:p>
          <a:r>
            <a:rPr lang="en-US" b="1"/>
            <a:t>import logging </a:t>
          </a:r>
          <a:endParaRPr lang="en-US"/>
        </a:p>
      </dgm:t>
    </dgm:pt>
    <dgm:pt modelId="{1589C04E-50A3-4DBD-AA49-BCD8E9FA2539}" type="parTrans" cxnId="{9270176B-3E13-43C1-B863-6E06D0A4D639}">
      <dgm:prSet/>
      <dgm:spPr/>
      <dgm:t>
        <a:bodyPr/>
        <a:lstStyle/>
        <a:p>
          <a:endParaRPr lang="en-US"/>
        </a:p>
      </dgm:t>
    </dgm:pt>
    <dgm:pt modelId="{3B9E4474-D366-4E4A-B046-ABC7CCE3CBE7}" type="sibTrans" cxnId="{9270176B-3E13-43C1-B863-6E06D0A4D639}">
      <dgm:prSet/>
      <dgm:spPr/>
      <dgm:t>
        <a:bodyPr/>
        <a:lstStyle/>
        <a:p>
          <a:endParaRPr lang="en-US"/>
        </a:p>
      </dgm:t>
    </dgm:pt>
    <dgm:pt modelId="{56A7552D-2D8D-4D9D-B6BC-8531CE8DEA23}">
      <dgm:prSet/>
      <dgm:spPr/>
      <dgm:t>
        <a:bodyPr/>
        <a:lstStyle/>
        <a:p>
          <a:r>
            <a:rPr lang="en-US" altLang="zh-CN" dirty="0"/>
            <a:t>-</a:t>
          </a:r>
          <a:r>
            <a:rPr lang="zh-CN" altLang="en-US" dirty="0"/>
            <a:t> </a:t>
          </a:r>
          <a:r>
            <a:rPr lang="en-US" dirty="0"/>
            <a:t>DEBUG</a:t>
          </a:r>
        </a:p>
      </dgm:t>
    </dgm:pt>
    <dgm:pt modelId="{F8BA5196-D271-46A5-A6C8-B05C9699E432}" type="parTrans" cxnId="{9C936344-75F9-46B2-8AE0-925CF350E59D}">
      <dgm:prSet/>
      <dgm:spPr/>
      <dgm:t>
        <a:bodyPr/>
        <a:lstStyle/>
        <a:p>
          <a:endParaRPr lang="en-US"/>
        </a:p>
      </dgm:t>
    </dgm:pt>
    <dgm:pt modelId="{3E850B3B-8F05-4D92-A7D7-FE05AC774396}" type="sibTrans" cxnId="{9C936344-75F9-46B2-8AE0-925CF350E59D}">
      <dgm:prSet/>
      <dgm:spPr/>
      <dgm:t>
        <a:bodyPr/>
        <a:lstStyle/>
        <a:p>
          <a:endParaRPr lang="en-US"/>
        </a:p>
      </dgm:t>
    </dgm:pt>
    <dgm:pt modelId="{1C79D6BB-1A9B-46C0-A88F-97EAB57F7357}">
      <dgm:prSet/>
      <dgm:spPr/>
      <dgm:t>
        <a:bodyPr/>
        <a:lstStyle/>
        <a:p>
          <a:r>
            <a:rPr lang="en-US" altLang="zh-CN" dirty="0"/>
            <a:t>-</a:t>
          </a:r>
          <a:r>
            <a:rPr lang="zh-CN" altLang="en-US" dirty="0"/>
            <a:t> </a:t>
          </a:r>
          <a:r>
            <a:rPr lang="en-US" dirty="0"/>
            <a:t>INFO</a:t>
          </a:r>
        </a:p>
      </dgm:t>
    </dgm:pt>
    <dgm:pt modelId="{229BD695-178E-4EC3-9111-D6DAA9E43C29}" type="parTrans" cxnId="{49DA3143-7CF5-401D-A201-486B63FC94CF}">
      <dgm:prSet/>
      <dgm:spPr/>
      <dgm:t>
        <a:bodyPr/>
        <a:lstStyle/>
        <a:p>
          <a:endParaRPr lang="en-US"/>
        </a:p>
      </dgm:t>
    </dgm:pt>
    <dgm:pt modelId="{DF8846EF-CF76-42FF-83E0-E1D793C6B218}" type="sibTrans" cxnId="{49DA3143-7CF5-401D-A201-486B63FC94CF}">
      <dgm:prSet/>
      <dgm:spPr/>
      <dgm:t>
        <a:bodyPr/>
        <a:lstStyle/>
        <a:p>
          <a:endParaRPr lang="en-US"/>
        </a:p>
      </dgm:t>
    </dgm:pt>
    <dgm:pt modelId="{747F0BF5-56A1-4271-9E5E-06689D2BF000}">
      <dgm:prSet/>
      <dgm:spPr/>
      <dgm:t>
        <a:bodyPr/>
        <a:lstStyle/>
        <a:p>
          <a:r>
            <a:rPr lang="en-US" altLang="zh-CN" dirty="0"/>
            <a:t>-</a:t>
          </a:r>
          <a:r>
            <a:rPr lang="zh-CN" altLang="en-US" dirty="0"/>
            <a:t> </a:t>
          </a:r>
          <a:r>
            <a:rPr lang="en-US" dirty="0"/>
            <a:t>WARNING</a:t>
          </a:r>
        </a:p>
      </dgm:t>
    </dgm:pt>
    <dgm:pt modelId="{4A7E315D-F0CF-457D-A1DA-0FCFADE1BEA3}" type="parTrans" cxnId="{0A814640-D97F-4E88-99F9-E01D1706819D}">
      <dgm:prSet/>
      <dgm:spPr/>
      <dgm:t>
        <a:bodyPr/>
        <a:lstStyle/>
        <a:p>
          <a:endParaRPr lang="en-US"/>
        </a:p>
      </dgm:t>
    </dgm:pt>
    <dgm:pt modelId="{4349D9FD-331A-426C-AAF0-CDCE38663479}" type="sibTrans" cxnId="{0A814640-D97F-4E88-99F9-E01D1706819D}">
      <dgm:prSet/>
      <dgm:spPr/>
      <dgm:t>
        <a:bodyPr/>
        <a:lstStyle/>
        <a:p>
          <a:endParaRPr lang="en-US"/>
        </a:p>
      </dgm:t>
    </dgm:pt>
    <dgm:pt modelId="{831D2069-6D7C-43C6-85EF-863934200223}">
      <dgm:prSet/>
      <dgm:spPr/>
      <dgm:t>
        <a:bodyPr/>
        <a:lstStyle/>
        <a:p>
          <a:r>
            <a:rPr lang="en-US" altLang="zh-CN" dirty="0"/>
            <a:t>-</a:t>
          </a:r>
          <a:r>
            <a:rPr lang="zh-CN" altLang="en-US" dirty="0"/>
            <a:t> </a:t>
          </a:r>
          <a:r>
            <a:rPr lang="en-US" dirty="0"/>
            <a:t>ERROR</a:t>
          </a:r>
        </a:p>
      </dgm:t>
    </dgm:pt>
    <dgm:pt modelId="{6573420E-D53F-4ED8-A853-1855BFEA0A03}" type="parTrans" cxnId="{12DDEDCA-C889-4815-9F4D-525272FDF99C}">
      <dgm:prSet/>
      <dgm:spPr/>
      <dgm:t>
        <a:bodyPr/>
        <a:lstStyle/>
        <a:p>
          <a:endParaRPr lang="en-US"/>
        </a:p>
      </dgm:t>
    </dgm:pt>
    <dgm:pt modelId="{45A11269-6D1A-4AA0-8355-6F5C07B69378}" type="sibTrans" cxnId="{12DDEDCA-C889-4815-9F4D-525272FDF99C}">
      <dgm:prSet/>
      <dgm:spPr/>
      <dgm:t>
        <a:bodyPr/>
        <a:lstStyle/>
        <a:p>
          <a:endParaRPr lang="en-US"/>
        </a:p>
      </dgm:t>
    </dgm:pt>
    <dgm:pt modelId="{BA598A8A-AD0D-4A73-88FC-E15CCD703AAB}">
      <dgm:prSet/>
      <dgm:spPr/>
      <dgm:t>
        <a:bodyPr/>
        <a:lstStyle/>
        <a:p>
          <a:r>
            <a:rPr lang="en-US" altLang="zh-CN" dirty="0"/>
            <a:t>-</a:t>
          </a:r>
          <a:r>
            <a:rPr lang="zh-CN" altLang="en-US" dirty="0"/>
            <a:t> </a:t>
          </a:r>
          <a:r>
            <a:rPr lang="en-US" dirty="0"/>
            <a:t>CRITICAL</a:t>
          </a:r>
        </a:p>
      </dgm:t>
    </dgm:pt>
    <dgm:pt modelId="{93674F6B-C05A-4390-83CC-3EB2DF58DC16}" type="parTrans" cxnId="{D9E68771-4A5A-4A3B-A2ED-9BBEC3E643A9}">
      <dgm:prSet/>
      <dgm:spPr/>
      <dgm:t>
        <a:bodyPr/>
        <a:lstStyle/>
        <a:p>
          <a:endParaRPr lang="en-US"/>
        </a:p>
      </dgm:t>
    </dgm:pt>
    <dgm:pt modelId="{2E79A6A3-73CF-4FEF-BD4D-986D3F324993}" type="sibTrans" cxnId="{D9E68771-4A5A-4A3B-A2ED-9BBEC3E643A9}">
      <dgm:prSet/>
      <dgm:spPr/>
      <dgm:t>
        <a:bodyPr/>
        <a:lstStyle/>
        <a:p>
          <a:endParaRPr lang="en-US"/>
        </a:p>
      </dgm:t>
    </dgm:pt>
    <dgm:pt modelId="{1F9653BB-9320-C442-A7B7-A4D87B8AD603}" type="pres">
      <dgm:prSet presAssocID="{E1057AB4-D8D6-41C6-A5E5-30E763D2DCC7}" presName="linear" presStyleCnt="0">
        <dgm:presLayoutVars>
          <dgm:animLvl val="lvl"/>
          <dgm:resizeHandles val="exact"/>
        </dgm:presLayoutVars>
      </dgm:prSet>
      <dgm:spPr/>
    </dgm:pt>
    <dgm:pt modelId="{3E52BC01-7FCE-1C45-A8D2-20B589FA91D0}" type="pres">
      <dgm:prSet presAssocID="{5E7DD19A-04EB-447D-B9A5-FE9435F96DE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D0688B2-81D4-F741-AD7B-2256A533E398}" type="pres">
      <dgm:prSet presAssocID="{3B9E4474-D366-4E4A-B046-ABC7CCE3CBE7}" presName="spacer" presStyleCnt="0"/>
      <dgm:spPr/>
    </dgm:pt>
    <dgm:pt modelId="{66E59A38-8F5A-E04A-9E42-E9400DC5113B}" type="pres">
      <dgm:prSet presAssocID="{56A7552D-2D8D-4D9D-B6BC-8531CE8DEA2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2F89677-5190-0F49-9553-BFA830D63461}" type="pres">
      <dgm:prSet presAssocID="{3E850B3B-8F05-4D92-A7D7-FE05AC774396}" presName="spacer" presStyleCnt="0"/>
      <dgm:spPr/>
    </dgm:pt>
    <dgm:pt modelId="{9040CF34-5D92-F243-83E6-48CC92EFBEE1}" type="pres">
      <dgm:prSet presAssocID="{1C79D6BB-1A9B-46C0-A88F-97EAB57F735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4A8A920-050A-704C-B147-71BCC78AF256}" type="pres">
      <dgm:prSet presAssocID="{DF8846EF-CF76-42FF-83E0-E1D793C6B218}" presName="spacer" presStyleCnt="0"/>
      <dgm:spPr/>
    </dgm:pt>
    <dgm:pt modelId="{BB8CEE99-5EEC-9343-B054-CE471BFAE289}" type="pres">
      <dgm:prSet presAssocID="{747F0BF5-56A1-4271-9E5E-06689D2BF00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C249735-B8FE-0341-9CF9-D91E1840ADD4}" type="pres">
      <dgm:prSet presAssocID="{4349D9FD-331A-426C-AAF0-CDCE38663479}" presName="spacer" presStyleCnt="0"/>
      <dgm:spPr/>
    </dgm:pt>
    <dgm:pt modelId="{8DBD18FC-47F2-1246-B040-C8DE21B2E652}" type="pres">
      <dgm:prSet presAssocID="{831D2069-6D7C-43C6-85EF-86393420022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BE000E8-9FE6-384B-A00A-51158B99B5A2}" type="pres">
      <dgm:prSet presAssocID="{45A11269-6D1A-4AA0-8355-6F5C07B69378}" presName="spacer" presStyleCnt="0"/>
      <dgm:spPr/>
    </dgm:pt>
    <dgm:pt modelId="{9EE4E393-EF24-8448-8410-A79259DD3A70}" type="pres">
      <dgm:prSet presAssocID="{BA598A8A-AD0D-4A73-88FC-E15CCD703AA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A814640-D97F-4E88-99F9-E01D1706819D}" srcId="{E1057AB4-D8D6-41C6-A5E5-30E763D2DCC7}" destId="{747F0BF5-56A1-4271-9E5E-06689D2BF000}" srcOrd="3" destOrd="0" parTransId="{4A7E315D-F0CF-457D-A1DA-0FCFADE1BEA3}" sibTransId="{4349D9FD-331A-426C-AAF0-CDCE38663479}"/>
    <dgm:cxn modelId="{49DA3143-7CF5-401D-A201-486B63FC94CF}" srcId="{E1057AB4-D8D6-41C6-A5E5-30E763D2DCC7}" destId="{1C79D6BB-1A9B-46C0-A88F-97EAB57F7357}" srcOrd="2" destOrd="0" parTransId="{229BD695-178E-4EC3-9111-D6DAA9E43C29}" sibTransId="{DF8846EF-CF76-42FF-83E0-E1D793C6B218}"/>
    <dgm:cxn modelId="{9C936344-75F9-46B2-8AE0-925CF350E59D}" srcId="{E1057AB4-D8D6-41C6-A5E5-30E763D2DCC7}" destId="{56A7552D-2D8D-4D9D-B6BC-8531CE8DEA23}" srcOrd="1" destOrd="0" parTransId="{F8BA5196-D271-46A5-A6C8-B05C9699E432}" sibTransId="{3E850B3B-8F05-4D92-A7D7-FE05AC774396}"/>
    <dgm:cxn modelId="{36066C55-22FD-B94F-A046-21B232753C70}" type="presOf" srcId="{BA598A8A-AD0D-4A73-88FC-E15CCD703AAB}" destId="{9EE4E393-EF24-8448-8410-A79259DD3A70}" srcOrd="0" destOrd="0" presId="urn:microsoft.com/office/officeart/2005/8/layout/vList2"/>
    <dgm:cxn modelId="{D86AD362-6534-4143-A1A8-5F6A66A2A117}" type="presOf" srcId="{747F0BF5-56A1-4271-9E5E-06689D2BF000}" destId="{BB8CEE99-5EEC-9343-B054-CE471BFAE289}" srcOrd="0" destOrd="0" presId="urn:microsoft.com/office/officeart/2005/8/layout/vList2"/>
    <dgm:cxn modelId="{9270176B-3E13-43C1-B863-6E06D0A4D639}" srcId="{E1057AB4-D8D6-41C6-A5E5-30E763D2DCC7}" destId="{5E7DD19A-04EB-447D-B9A5-FE9435F96DEB}" srcOrd="0" destOrd="0" parTransId="{1589C04E-50A3-4DBD-AA49-BCD8E9FA2539}" sibTransId="{3B9E4474-D366-4E4A-B046-ABC7CCE3CBE7}"/>
    <dgm:cxn modelId="{D9E68771-4A5A-4A3B-A2ED-9BBEC3E643A9}" srcId="{E1057AB4-D8D6-41C6-A5E5-30E763D2DCC7}" destId="{BA598A8A-AD0D-4A73-88FC-E15CCD703AAB}" srcOrd="5" destOrd="0" parTransId="{93674F6B-C05A-4390-83CC-3EB2DF58DC16}" sibTransId="{2E79A6A3-73CF-4FEF-BD4D-986D3F324993}"/>
    <dgm:cxn modelId="{7DD6ECA1-4EE3-A640-A7B0-0344430E4491}" type="presOf" srcId="{831D2069-6D7C-43C6-85EF-863934200223}" destId="{8DBD18FC-47F2-1246-B040-C8DE21B2E652}" srcOrd="0" destOrd="0" presId="urn:microsoft.com/office/officeart/2005/8/layout/vList2"/>
    <dgm:cxn modelId="{8B08AABB-EED7-CD4A-ADA6-6E6E6307A8BA}" type="presOf" srcId="{56A7552D-2D8D-4D9D-B6BC-8531CE8DEA23}" destId="{66E59A38-8F5A-E04A-9E42-E9400DC5113B}" srcOrd="0" destOrd="0" presId="urn:microsoft.com/office/officeart/2005/8/layout/vList2"/>
    <dgm:cxn modelId="{38EDD1C9-EC16-3E42-B9E0-30088510BC54}" type="presOf" srcId="{5E7DD19A-04EB-447D-B9A5-FE9435F96DEB}" destId="{3E52BC01-7FCE-1C45-A8D2-20B589FA91D0}" srcOrd="0" destOrd="0" presId="urn:microsoft.com/office/officeart/2005/8/layout/vList2"/>
    <dgm:cxn modelId="{12DDEDCA-C889-4815-9F4D-525272FDF99C}" srcId="{E1057AB4-D8D6-41C6-A5E5-30E763D2DCC7}" destId="{831D2069-6D7C-43C6-85EF-863934200223}" srcOrd="4" destOrd="0" parTransId="{6573420E-D53F-4ED8-A853-1855BFEA0A03}" sibTransId="{45A11269-6D1A-4AA0-8355-6F5C07B69378}"/>
    <dgm:cxn modelId="{103F14F0-4D96-5144-8276-DE2FD79BF3A3}" type="presOf" srcId="{E1057AB4-D8D6-41C6-A5E5-30E763D2DCC7}" destId="{1F9653BB-9320-C442-A7B7-A4D87B8AD603}" srcOrd="0" destOrd="0" presId="urn:microsoft.com/office/officeart/2005/8/layout/vList2"/>
    <dgm:cxn modelId="{66379CFF-5919-BD47-BAC9-EF66DFFEF860}" type="presOf" srcId="{1C79D6BB-1A9B-46C0-A88F-97EAB57F7357}" destId="{9040CF34-5D92-F243-83E6-48CC92EFBEE1}" srcOrd="0" destOrd="0" presId="urn:microsoft.com/office/officeart/2005/8/layout/vList2"/>
    <dgm:cxn modelId="{D615111F-B23F-544E-896C-85B51ECF27CA}" type="presParOf" srcId="{1F9653BB-9320-C442-A7B7-A4D87B8AD603}" destId="{3E52BC01-7FCE-1C45-A8D2-20B589FA91D0}" srcOrd="0" destOrd="0" presId="urn:microsoft.com/office/officeart/2005/8/layout/vList2"/>
    <dgm:cxn modelId="{DC17FD6E-BBD9-6041-B227-CE24BE34F57F}" type="presParOf" srcId="{1F9653BB-9320-C442-A7B7-A4D87B8AD603}" destId="{ED0688B2-81D4-F741-AD7B-2256A533E398}" srcOrd="1" destOrd="0" presId="urn:microsoft.com/office/officeart/2005/8/layout/vList2"/>
    <dgm:cxn modelId="{4396C6CD-50FB-A547-B7FC-6BA0B0D63FE5}" type="presParOf" srcId="{1F9653BB-9320-C442-A7B7-A4D87B8AD603}" destId="{66E59A38-8F5A-E04A-9E42-E9400DC5113B}" srcOrd="2" destOrd="0" presId="urn:microsoft.com/office/officeart/2005/8/layout/vList2"/>
    <dgm:cxn modelId="{BE081938-9608-6344-B35F-DC9D3D488CF7}" type="presParOf" srcId="{1F9653BB-9320-C442-A7B7-A4D87B8AD603}" destId="{F2F89677-5190-0F49-9553-BFA830D63461}" srcOrd="3" destOrd="0" presId="urn:microsoft.com/office/officeart/2005/8/layout/vList2"/>
    <dgm:cxn modelId="{573773A9-E411-B144-9C6F-33BBF62E4A2C}" type="presParOf" srcId="{1F9653BB-9320-C442-A7B7-A4D87B8AD603}" destId="{9040CF34-5D92-F243-83E6-48CC92EFBEE1}" srcOrd="4" destOrd="0" presId="urn:microsoft.com/office/officeart/2005/8/layout/vList2"/>
    <dgm:cxn modelId="{5F92CE44-279E-6745-B7D5-F485711E21B3}" type="presParOf" srcId="{1F9653BB-9320-C442-A7B7-A4D87B8AD603}" destId="{44A8A920-050A-704C-B147-71BCC78AF256}" srcOrd="5" destOrd="0" presId="urn:microsoft.com/office/officeart/2005/8/layout/vList2"/>
    <dgm:cxn modelId="{3502B900-DD45-0642-BCF9-7F3FED31F0F7}" type="presParOf" srcId="{1F9653BB-9320-C442-A7B7-A4D87B8AD603}" destId="{BB8CEE99-5EEC-9343-B054-CE471BFAE289}" srcOrd="6" destOrd="0" presId="urn:microsoft.com/office/officeart/2005/8/layout/vList2"/>
    <dgm:cxn modelId="{F551DA71-9052-8247-8DF0-E6511547740F}" type="presParOf" srcId="{1F9653BB-9320-C442-A7B7-A4D87B8AD603}" destId="{4C249735-B8FE-0341-9CF9-D91E1840ADD4}" srcOrd="7" destOrd="0" presId="urn:microsoft.com/office/officeart/2005/8/layout/vList2"/>
    <dgm:cxn modelId="{400DEDFB-6142-7B4B-A75E-3A8067568E09}" type="presParOf" srcId="{1F9653BB-9320-C442-A7B7-A4D87B8AD603}" destId="{8DBD18FC-47F2-1246-B040-C8DE21B2E652}" srcOrd="8" destOrd="0" presId="urn:microsoft.com/office/officeart/2005/8/layout/vList2"/>
    <dgm:cxn modelId="{E3711B66-B6DA-914E-9636-6E877F27A3A2}" type="presParOf" srcId="{1F9653BB-9320-C442-A7B7-A4D87B8AD603}" destId="{7BE000E8-9FE6-384B-A00A-51158B99B5A2}" srcOrd="9" destOrd="0" presId="urn:microsoft.com/office/officeart/2005/8/layout/vList2"/>
    <dgm:cxn modelId="{7855D4A5-89AD-3C44-A421-CF4D67137435}" type="presParOf" srcId="{1F9653BB-9320-C442-A7B7-A4D87B8AD603}" destId="{9EE4E393-EF24-8448-8410-A79259DD3A7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2BC01-7FCE-1C45-A8D2-20B589FA91D0}">
      <dsp:nvSpPr>
        <dsp:cNvPr id="0" name=""/>
        <dsp:cNvSpPr/>
      </dsp:nvSpPr>
      <dsp:spPr>
        <a:xfrm>
          <a:off x="0" y="54531"/>
          <a:ext cx="6797675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import logging </a:t>
          </a:r>
          <a:endParaRPr lang="en-US" sz="3500" kern="1200"/>
        </a:p>
      </dsp:txBody>
      <dsp:txXfrm>
        <a:off x="40980" y="95511"/>
        <a:ext cx="6715715" cy="757514"/>
      </dsp:txXfrm>
    </dsp:sp>
    <dsp:sp modelId="{66E59A38-8F5A-E04A-9E42-E9400DC5113B}">
      <dsp:nvSpPr>
        <dsp:cNvPr id="0" name=""/>
        <dsp:cNvSpPr/>
      </dsp:nvSpPr>
      <dsp:spPr>
        <a:xfrm>
          <a:off x="0" y="994806"/>
          <a:ext cx="6797675" cy="839474"/>
        </a:xfrm>
        <a:prstGeom prst="roundRect">
          <a:avLst/>
        </a:prstGeom>
        <a:solidFill>
          <a:schemeClr val="accent5">
            <a:hueOff val="471357"/>
            <a:satOff val="-2254"/>
            <a:lumOff val="24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-</a:t>
          </a:r>
          <a:r>
            <a:rPr lang="zh-CN" altLang="en-US" sz="3500" kern="1200" dirty="0"/>
            <a:t> </a:t>
          </a:r>
          <a:r>
            <a:rPr lang="en-US" sz="3500" kern="1200" dirty="0"/>
            <a:t>DEBUG</a:t>
          </a:r>
        </a:p>
      </dsp:txBody>
      <dsp:txXfrm>
        <a:off x="40980" y="1035786"/>
        <a:ext cx="6715715" cy="757514"/>
      </dsp:txXfrm>
    </dsp:sp>
    <dsp:sp modelId="{9040CF34-5D92-F243-83E6-48CC92EFBEE1}">
      <dsp:nvSpPr>
        <dsp:cNvPr id="0" name=""/>
        <dsp:cNvSpPr/>
      </dsp:nvSpPr>
      <dsp:spPr>
        <a:xfrm>
          <a:off x="0" y="1935081"/>
          <a:ext cx="6797675" cy="839474"/>
        </a:xfrm>
        <a:prstGeom prst="roundRect">
          <a:avLst/>
        </a:prstGeom>
        <a:solidFill>
          <a:schemeClr val="accent5">
            <a:hueOff val="942713"/>
            <a:satOff val="-4508"/>
            <a:lumOff val="49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-</a:t>
          </a:r>
          <a:r>
            <a:rPr lang="zh-CN" altLang="en-US" sz="3500" kern="1200" dirty="0"/>
            <a:t> </a:t>
          </a:r>
          <a:r>
            <a:rPr lang="en-US" sz="3500" kern="1200" dirty="0"/>
            <a:t>INFO</a:t>
          </a:r>
        </a:p>
      </dsp:txBody>
      <dsp:txXfrm>
        <a:off x="40980" y="1976061"/>
        <a:ext cx="6715715" cy="757514"/>
      </dsp:txXfrm>
    </dsp:sp>
    <dsp:sp modelId="{BB8CEE99-5EEC-9343-B054-CE471BFAE289}">
      <dsp:nvSpPr>
        <dsp:cNvPr id="0" name=""/>
        <dsp:cNvSpPr/>
      </dsp:nvSpPr>
      <dsp:spPr>
        <a:xfrm>
          <a:off x="0" y="2875356"/>
          <a:ext cx="6797675" cy="839474"/>
        </a:xfrm>
        <a:prstGeom prst="roundRect">
          <a:avLst/>
        </a:prstGeom>
        <a:solidFill>
          <a:schemeClr val="accent5">
            <a:hueOff val="1414070"/>
            <a:satOff val="-6762"/>
            <a:lumOff val="7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-</a:t>
          </a:r>
          <a:r>
            <a:rPr lang="zh-CN" altLang="en-US" sz="3500" kern="1200" dirty="0"/>
            <a:t> </a:t>
          </a:r>
          <a:r>
            <a:rPr lang="en-US" sz="3500" kern="1200" dirty="0"/>
            <a:t>WARNING</a:t>
          </a:r>
        </a:p>
      </dsp:txBody>
      <dsp:txXfrm>
        <a:off x="40980" y="2916336"/>
        <a:ext cx="6715715" cy="757514"/>
      </dsp:txXfrm>
    </dsp:sp>
    <dsp:sp modelId="{8DBD18FC-47F2-1246-B040-C8DE21B2E652}">
      <dsp:nvSpPr>
        <dsp:cNvPr id="0" name=""/>
        <dsp:cNvSpPr/>
      </dsp:nvSpPr>
      <dsp:spPr>
        <a:xfrm>
          <a:off x="0" y="3815630"/>
          <a:ext cx="6797675" cy="839474"/>
        </a:xfrm>
        <a:prstGeom prst="roundRect">
          <a:avLst/>
        </a:prstGeom>
        <a:solidFill>
          <a:schemeClr val="accent5">
            <a:hueOff val="1885427"/>
            <a:satOff val="-9016"/>
            <a:lumOff val="9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-</a:t>
          </a:r>
          <a:r>
            <a:rPr lang="zh-CN" altLang="en-US" sz="3500" kern="1200" dirty="0"/>
            <a:t> </a:t>
          </a:r>
          <a:r>
            <a:rPr lang="en-US" sz="3500" kern="1200" dirty="0"/>
            <a:t>ERROR</a:t>
          </a:r>
        </a:p>
      </dsp:txBody>
      <dsp:txXfrm>
        <a:off x="40980" y="3856610"/>
        <a:ext cx="6715715" cy="757514"/>
      </dsp:txXfrm>
    </dsp:sp>
    <dsp:sp modelId="{9EE4E393-EF24-8448-8410-A79259DD3A70}">
      <dsp:nvSpPr>
        <dsp:cNvPr id="0" name=""/>
        <dsp:cNvSpPr/>
      </dsp:nvSpPr>
      <dsp:spPr>
        <a:xfrm>
          <a:off x="0" y="4755906"/>
          <a:ext cx="6797675" cy="839474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-</a:t>
          </a:r>
          <a:r>
            <a:rPr lang="zh-CN" altLang="en-US" sz="3500" kern="1200" dirty="0"/>
            <a:t> </a:t>
          </a:r>
          <a:r>
            <a:rPr lang="en-US" sz="3500" kern="1200" dirty="0"/>
            <a:t>CRITICAL</a:t>
          </a:r>
        </a:p>
      </dsp:txBody>
      <dsp:txXfrm>
        <a:off x="40980" y="4796886"/>
        <a:ext cx="6715715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0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5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1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6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8/21/22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3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8/21/22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0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8/21/22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9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8/21/22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2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8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8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5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lpinelinux.org/" TargetMode="External"/><Relationship Id="rId4" Type="http://schemas.openxmlformats.org/officeDocument/2006/relationships/hyperlink" Target="https://wiki.debian.org/DebianReleas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F4A39-3D42-0079-AC77-1284639A8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D5D65-5007-7E66-DEA1-214BEEFF8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CN" sz="3700" dirty="0">
                <a:solidFill>
                  <a:schemeClr val="tx1"/>
                </a:solidFill>
              </a:rPr>
              <a:t>Lesson-17 After Dev: Environment, Container, Docker, Logging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EFCB1-1590-C5F4-9B82-5CA1B827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endParaRPr lang="en-CN" sz="2000"/>
          </a:p>
        </p:txBody>
      </p:sp>
      <p:cxnSp>
        <p:nvCxnSpPr>
          <p:cNvPr id="33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169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6F8A1-9A7C-3E97-FA5A-A7C1C996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1419273"/>
            <a:ext cx="3153580" cy="1358188"/>
          </a:xfrm>
        </p:spPr>
        <p:txBody>
          <a:bodyPr>
            <a:normAutofit/>
          </a:bodyPr>
          <a:lstStyle/>
          <a:p>
            <a:endParaRPr lang="en-CN" sz="360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2128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FFFD-4FC6-58BE-7C7C-C1BA5433F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48" y="2978254"/>
            <a:ext cx="3153580" cy="2444238"/>
          </a:xfrm>
        </p:spPr>
        <p:txBody>
          <a:bodyPr>
            <a:normAutofit/>
          </a:bodyPr>
          <a:lstStyle/>
          <a:p>
            <a:endParaRPr lang="en-CN" sz="1600">
              <a:solidFill>
                <a:schemeClr val="tx1"/>
              </a:solidFill>
            </a:endParaRPr>
          </a:p>
          <a:p>
            <a:endParaRPr lang="en-CN" sz="1600">
              <a:solidFill>
                <a:schemeClr val="tx1"/>
              </a:solidFill>
            </a:endParaRPr>
          </a:p>
          <a:p>
            <a:r>
              <a:rPr lang="en-CN" sz="1600">
                <a:solidFill>
                  <a:schemeClr val="tx1"/>
                </a:solidFill>
              </a:rPr>
              <a:t>$ </a:t>
            </a:r>
            <a:r>
              <a:rPr lang="en-US" sz="1600">
                <a:solidFill>
                  <a:schemeClr val="tx1"/>
                </a:solidFill>
              </a:rPr>
              <a:t>&gt; docker build --tag=&lt;image-name:tag&gt; .</a:t>
            </a:r>
            <a:endParaRPr lang="en-CN" sz="16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C17D0-28BE-8E92-33A2-48AFCC3D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93" y="1536231"/>
            <a:ext cx="3266618" cy="1318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6EE20F-BF1E-149D-E2E7-0EFFC7203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338" y="3830207"/>
            <a:ext cx="6602014" cy="1122341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5529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2DC-6A66-B754-CCD9-8F687B80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694EB64-6F2F-F93B-B89F-4B7FF806D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007753"/>
              </p:ext>
            </p:extLst>
          </p:nvPr>
        </p:nvGraphicFramePr>
        <p:xfrm>
          <a:off x="1430595" y="3263278"/>
          <a:ext cx="10058400" cy="981075"/>
        </p:xfrm>
        <a:graphic>
          <a:graphicData uri="http://schemas.openxmlformats.org/drawingml/2006/table">
            <a:tbl>
              <a:tblPr/>
              <a:tblGrid>
                <a:gridCol w="10058400">
                  <a:extLst>
                    <a:ext uri="{9D8B030D-6E8A-4147-A177-3AD203B41FA5}">
                      <a16:colId xmlns:a16="http://schemas.microsoft.com/office/drawing/2014/main" val="1773667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71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&gt; docker run --rm starting-with-docker:v.1.0</a:t>
                      </a:r>
                    </a:p>
                  </a:txBody>
                  <a:tcPr marL="95250" marR="95250" marT="38100" marB="9525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112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CN" dirty="0">
                        <a:effectLst/>
                        <a:latin typeface="ui-monospace"/>
                      </a:endParaRPr>
                    </a:p>
                  </a:txBody>
                  <a:tcPr marL="95250" marR="9525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275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651E15-9AFF-90F3-AD68-7A053C286C30}"/>
              </a:ext>
            </a:extLst>
          </p:cNvPr>
          <p:cNvSpPr txBox="1"/>
          <p:nvPr/>
        </p:nvSpPr>
        <p:spPr>
          <a:xfrm>
            <a:off x="1430595" y="2737707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&gt; docker run --rm &lt;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ui-monospace"/>
              </a:rPr>
              <a:t>image-name:tag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&gt;</a:t>
            </a:r>
            <a:endParaRPr lang="en-C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D69A47-56B3-7DBF-1490-46BFBA930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32" y="-2347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N" altLang="en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56908-1458-B596-4D87-666794F36259}"/>
              </a:ext>
            </a:extLst>
          </p:cNvPr>
          <p:cNvSpPr txBox="1"/>
          <p:nvPr/>
        </p:nvSpPr>
        <p:spPr>
          <a:xfrm>
            <a:off x="1430595" y="4400592"/>
            <a:ext cx="26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&gt;&gt; </a:t>
            </a:r>
            <a:r>
              <a:rPr lang="en-US" dirty="0"/>
              <a:t>pandas version: 1.0.1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7330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E4551-28CD-BA02-5E1A-2508D89B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CN" dirty="0"/>
              <a:t>ush docker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063F3D-FE31-E07C-96DE-0288FAC98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523209"/>
              </p:ext>
            </p:extLst>
          </p:nvPr>
        </p:nvGraphicFramePr>
        <p:xfrm>
          <a:off x="1031508" y="2546478"/>
          <a:ext cx="10124172" cy="1160209"/>
        </p:xfrm>
        <a:graphic>
          <a:graphicData uri="http://schemas.openxmlformats.org/drawingml/2006/table">
            <a:tbl>
              <a:tblPr/>
              <a:tblGrid>
                <a:gridCol w="10124172">
                  <a:extLst>
                    <a:ext uri="{9D8B030D-6E8A-4147-A177-3AD203B41FA5}">
                      <a16:colId xmlns:a16="http://schemas.microsoft.com/office/drawing/2014/main" val="77225472"/>
                    </a:ext>
                  </a:extLst>
                </a:gridCol>
              </a:tblGrid>
              <a:tr h="116020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effectLst/>
                          <a:latin typeface="ui-monospace"/>
                        </a:rPr>
                        <a:t>&gt; docker tag starting-with-docker:v.1.0 your-id/starting-with-docker:v.1.0</a:t>
                      </a:r>
                      <a:endParaRPr 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5" marR="174625" marT="69850" marB="17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43125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FF0B77F-2C96-0E97-5141-A31E36DA5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55524" y="-1118888"/>
            <a:ext cx="243577" cy="50783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CN" altLang="en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B9C45B-CAB7-463D-1C4F-F50352E55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2938"/>
              </p:ext>
            </p:extLst>
          </p:nvPr>
        </p:nvGraphicFramePr>
        <p:xfrm>
          <a:off x="1193532" y="4695319"/>
          <a:ext cx="9450448" cy="550545"/>
        </p:xfrm>
        <a:graphic>
          <a:graphicData uri="http://schemas.openxmlformats.org/drawingml/2006/table">
            <a:tbl>
              <a:tblPr/>
              <a:tblGrid>
                <a:gridCol w="9450448">
                  <a:extLst>
                    <a:ext uri="{9D8B030D-6E8A-4147-A177-3AD203B41FA5}">
                      <a16:colId xmlns:a16="http://schemas.microsoft.com/office/drawing/2014/main" val="1996974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3300" dirty="0">
                          <a:effectLst/>
                          <a:latin typeface="ui-monospace"/>
                        </a:rPr>
                        <a:t>&gt; docker push your-id/starting-with-docker:v.1.0</a:t>
                      </a:r>
                    </a:p>
                  </a:txBody>
                  <a:tcPr marL="95250" marR="95250" marT="38100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665358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6662BB11-A40C-806E-FE8E-08981A94C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4892613"/>
            <a:ext cx="12192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N" altLang="en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79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66894-1F58-6646-4F20-D729388F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CN" sz="4400">
                <a:solidFill>
                  <a:srgbClr val="FFFFFF"/>
                </a:solidFill>
              </a:rPr>
              <a:t>U</a:t>
            </a:r>
            <a:r>
              <a:rPr lang="en-US" sz="4400">
                <a:solidFill>
                  <a:srgbClr val="FFFFFF"/>
                </a:solidFill>
              </a:rPr>
              <a:t>se your docker</a:t>
            </a:r>
            <a:endParaRPr lang="en-CN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723A-1152-B856-E322-E001E82C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595386"/>
            <a:ext cx="5923721" cy="5646208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$ docker pull your-id/starting-with-docker:v.1.0</a:t>
            </a:r>
            <a:endParaRPr lang="en-CN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$ docker run --rm your-id/starting-with-docker:v.1.0</a:t>
            </a:r>
          </a:p>
        </p:txBody>
      </p:sp>
    </p:spTree>
    <p:extLst>
      <p:ext uri="{BB962C8B-B14F-4D97-AF65-F5344CB8AC3E}">
        <p14:creationId xmlns:p14="http://schemas.microsoft.com/office/powerpoint/2010/main" val="224855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5644-E254-E1D9-F084-297B5E8D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Python call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604B-A96F-F274-C082-4D70F75E8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$ </a:t>
            </a:r>
            <a:r>
              <a:rPr lang="en-US" dirty="0"/>
              <a:t>pip install docker 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B3D77-3558-E109-02F1-4087F4C0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44" y="2108201"/>
            <a:ext cx="6857999" cy="69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177FDD-FACC-F5E4-D42F-D732AF9F6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44" y="2976594"/>
            <a:ext cx="6857999" cy="71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0475DC-FF8F-274C-3A0E-B0CB1F450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44" y="3742331"/>
            <a:ext cx="6857999" cy="249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3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3E34D-24C4-1421-31BB-62BE8066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CN" sz="3600">
                <a:solidFill>
                  <a:schemeClr val="bg1"/>
                </a:solidFill>
              </a:rPr>
              <a:t>Python</a:t>
            </a:r>
            <a:r>
              <a:rPr lang="zh-CN" altLang="en-US" sz="3600">
                <a:solidFill>
                  <a:schemeClr val="bg1"/>
                </a:solidFill>
              </a:rPr>
              <a:t> </a:t>
            </a:r>
            <a:r>
              <a:rPr lang="en-US" altLang="zh-CN" sz="3600">
                <a:solidFill>
                  <a:schemeClr val="bg1"/>
                </a:solidFill>
              </a:rPr>
              <a:t>Logging</a:t>
            </a:r>
            <a:endParaRPr lang="en-CN" sz="3600"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9E00B4B-097F-3476-7179-8A06CB6C7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90001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100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0BD6BF-2158-40A9-FEA7-43F1EF604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354" y="1094154"/>
            <a:ext cx="10337292" cy="3101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BA1084-E8A2-EB96-C255-2FBFB47B1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4485016"/>
            <a:ext cx="87376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13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BBD5A3-C0C9-8565-045D-1ECFAA1B3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745" y="1716714"/>
            <a:ext cx="10594510" cy="34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6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D8FF9-DD98-1D49-6B6D-BDCA27B6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endParaRPr lang="en-C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9604-833F-D5B6-CE26-8FC3AC85E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388242" cy="3760891"/>
          </a:xfrm>
        </p:spPr>
        <p:txBody>
          <a:bodyPr>
            <a:norm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import logging </a:t>
            </a:r>
          </a:p>
          <a:p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</a:rPr>
              <a:t>logging.basicConfig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(filename='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</a:rPr>
              <a:t>app.log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', 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</a:rPr>
              <a:t>filemode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='w', format='%(name)s - %(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</a:rPr>
              <a:t>levelname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)s - %(message)s’)</a:t>
            </a:r>
          </a:p>
          <a:p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</a:rPr>
              <a:t>logging.warning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('This will get logged to a file')</a:t>
            </a:r>
            <a:endParaRPr lang="en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50C61-00CB-96E1-BC49-26D5B1BD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587" y="564393"/>
            <a:ext cx="5008413" cy="52720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3320EA-50AB-3041-1C12-BF68FE20F008}"/>
              </a:ext>
            </a:extLst>
          </p:cNvPr>
          <p:cNvSpPr/>
          <p:nvPr/>
        </p:nvSpPr>
        <p:spPr>
          <a:xfrm>
            <a:off x="1890585" y="2472597"/>
            <a:ext cx="1865870" cy="50662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20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49 0.0044 L -0.05612 0.06922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400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1A930-F8DB-B157-999B-484CF081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2" y="1144980"/>
            <a:ext cx="5063458" cy="1560716"/>
          </a:xfrm>
        </p:spPr>
        <p:txBody>
          <a:bodyPr>
            <a:normAutofit/>
          </a:bodyPr>
          <a:lstStyle/>
          <a:p>
            <a:r>
              <a:rPr lang="en-CN" dirty="0"/>
              <a:t>Logging Format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A330AB8-A767-46C8-ABEF-2477854E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210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B0ADF-0164-D381-16DA-8882BBA09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32" y="1309117"/>
            <a:ext cx="4156516" cy="1402823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88E62604-C40E-4D56-9D66-FD94B0CA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FE43B-6856-759A-66DF-C3D3DBF75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41" y="4891755"/>
            <a:ext cx="4169299" cy="13445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FAB90-B0B8-A0B5-EAF1-16C5E53C1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772" y="2978639"/>
            <a:ext cx="5063457" cy="2729196"/>
          </a:xfrm>
        </p:spPr>
        <p:txBody>
          <a:bodyPr>
            <a:norm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6799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1520-4055-DCE8-6A6C-6379F52D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Python Environment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1E36-2CFE-F3A4-ECA5-E761110C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1. Virtual Env</a:t>
            </a:r>
          </a:p>
          <a:p>
            <a:r>
              <a:rPr lang="en-CN" dirty="0"/>
              <a:t>2. Conda </a:t>
            </a:r>
          </a:p>
          <a:p>
            <a:endParaRPr lang="en-CN" dirty="0"/>
          </a:p>
          <a:p>
            <a:r>
              <a:rPr lang="en-CN" dirty="0"/>
              <a:t>Determined by: </a:t>
            </a:r>
          </a:p>
          <a:p>
            <a:endParaRPr lang="en-CN" dirty="0"/>
          </a:p>
          <a:p>
            <a:pPr lvl="1"/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4D100-1B24-7586-15BD-A764C14A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13" y="3988646"/>
            <a:ext cx="8121928" cy="578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D9347D-BDD5-3704-23C1-71B63C18E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213" y="4681747"/>
            <a:ext cx="8121928" cy="513249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3AB713-3942-171C-51C2-AD1DC4B9A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46764"/>
              </p:ext>
            </p:extLst>
          </p:nvPr>
        </p:nvGraphicFramePr>
        <p:xfrm>
          <a:off x="3376142" y="218470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389182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211516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60992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Depedancy Pakcage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6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80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353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16EE7-6646-7A24-1997-8E2170D5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Stack</a:t>
            </a:r>
            <a:r>
              <a:rPr lang="en-US" altLang="zh-CN" sz="5400">
                <a:solidFill>
                  <a:schemeClr val="tx1">
                    <a:lumMod val="85000"/>
                    <a:lumOff val="15000"/>
                  </a:schemeClr>
                </a:solidFill>
              </a:rPr>
              <a:t> Over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662476-4E9C-A5E0-E015-95D135B7C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929329"/>
            <a:ext cx="6912217" cy="44756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57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D20B-4FF5-C25F-1E1F-6EC6281A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14EB-4D32-4100-3A1E-97C25031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CA7B4-02E2-D4F5-CEF7-FDCE4F42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46" y="0"/>
            <a:ext cx="6732254" cy="68580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2B5FBDF-9019-DEA1-846C-B84E781D8EF0}"/>
              </a:ext>
            </a:extLst>
          </p:cNvPr>
          <p:cNvSpPr/>
          <p:nvPr/>
        </p:nvSpPr>
        <p:spPr>
          <a:xfrm>
            <a:off x="5459746" y="617838"/>
            <a:ext cx="3783108" cy="111952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77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5 0.53472 L 0.02045 0.73657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6585-86B1-CB02-6E89-D467591F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CN"/>
              <a:t>onfig</a:t>
            </a:r>
            <a:r>
              <a:rPr lang="zh-CN" altLang="en-US"/>
              <a:t>  </a:t>
            </a:r>
            <a:r>
              <a:rPr lang="en-US" altLang="zh-CN"/>
              <a:t>file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62AF-62E0-AAFC-315D-921D8D575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EF4AC-74D9-8D90-8061-1F395CB5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21" y="2284487"/>
            <a:ext cx="7331478" cy="3618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8C8B86-7F05-F3D4-CC3A-94FDDF601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303" y="0"/>
            <a:ext cx="6446283" cy="59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50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FC1F2-1594-30AD-2ADB-2C038C4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CN" sz="4400">
                <a:solidFill>
                  <a:srgbClr val="FFFFFF"/>
                </a:solidFill>
              </a:rPr>
              <a:t>A</a:t>
            </a:r>
            <a:r>
              <a:rPr lang="zh-CN" altLang="en-US" sz="4400">
                <a:solidFill>
                  <a:srgbClr val="FFFFFF"/>
                </a:solidFill>
              </a:rPr>
              <a:t> </a:t>
            </a:r>
            <a:r>
              <a:rPr lang="en-US" altLang="zh-CN" sz="4400">
                <a:solidFill>
                  <a:srgbClr val="FFFFFF"/>
                </a:solidFill>
              </a:rPr>
              <a:t>useful</a:t>
            </a:r>
            <a:r>
              <a:rPr lang="zh-CN" altLang="en-US" sz="4400">
                <a:solidFill>
                  <a:srgbClr val="FFFFFF"/>
                </a:solidFill>
              </a:rPr>
              <a:t> </a:t>
            </a:r>
            <a:r>
              <a:rPr lang="en-US" altLang="zh-CN" sz="4400">
                <a:solidFill>
                  <a:srgbClr val="FFFFFF"/>
                </a:solidFill>
              </a:rPr>
              <a:t>cmd</a:t>
            </a:r>
            <a:endParaRPr lang="en-CN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9677-3E22-A8BC-E21D-46C1055D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N" sz="2400"/>
              <a:t>$ tail –f somefile.log </a:t>
            </a:r>
          </a:p>
        </p:txBody>
      </p:sp>
    </p:spTree>
    <p:extLst>
      <p:ext uri="{BB962C8B-B14F-4D97-AF65-F5344CB8AC3E}">
        <p14:creationId xmlns:p14="http://schemas.microsoft.com/office/powerpoint/2010/main" val="4283239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D3EF8-5785-1C94-6343-2A124847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Thanks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88E7F5E-1186-BF19-49DF-5B6659875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124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4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217D3-C1A8-1440-C798-B82215CA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N" dirty="0"/>
              <a:t>Environment Dependancy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BDB0-D3FD-5A8B-7CFC-F1AE50AC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3557016" cy="3760891"/>
          </a:xfrm>
        </p:spPr>
        <p:txBody>
          <a:bodyPr>
            <a:normAutofit/>
          </a:bodyPr>
          <a:lstStyle/>
          <a:p>
            <a:r>
              <a:rPr lang="en-CN" dirty="0"/>
              <a:t>  1. Requirements.txt </a:t>
            </a:r>
          </a:p>
          <a:p>
            <a:pPr lvl="1"/>
            <a:r>
              <a:rPr lang="en-US" dirty="0"/>
              <a:t>$ pip install –r </a:t>
            </a:r>
            <a:r>
              <a:rPr lang="en-US" dirty="0" err="1"/>
              <a:t>requirements.txt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2. </a:t>
            </a:r>
            <a:r>
              <a:rPr lang="en-US" dirty="0" err="1"/>
              <a:t>environment.yml</a:t>
            </a:r>
            <a:endParaRPr lang="en-US" dirty="0"/>
          </a:p>
          <a:p>
            <a:pPr lvl="1"/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install - -file </a:t>
            </a:r>
            <a:r>
              <a:rPr lang="en-US" dirty="0" err="1"/>
              <a:t>environment.yml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FD08B-5A9F-3147-E9ED-4262FE93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641" y="3429000"/>
            <a:ext cx="2939514" cy="2224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CB02B0-1BB5-EED8-52D6-54D9F86CB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91" y="2444206"/>
            <a:ext cx="2939515" cy="319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319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8B13-5ACF-0998-145F-70E67F0E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CN" dirty="0"/>
              <a:t>et dependancy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2252-217C-16E0-43B2-BE7AE07E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dirty="0"/>
              <a:t>env1/bin/python -m pip freeze &gt; </a:t>
            </a:r>
            <a:r>
              <a:rPr lang="en-US" dirty="0" err="1"/>
              <a:t>requirements.txt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 err="1"/>
              <a:t>conda</a:t>
            </a:r>
            <a:r>
              <a:rPr lang="en-US" dirty="0"/>
              <a:t> env export --from-history&gt;</a:t>
            </a:r>
            <a:r>
              <a:rPr lang="en-US" dirty="0" err="1"/>
              <a:t>ENV.yml</a:t>
            </a:r>
            <a:r>
              <a:rPr lang="zh-CN" altLang="en-US" dirty="0"/>
              <a:t>  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 err="1"/>
              <a:t>plateform</a:t>
            </a:r>
            <a:r>
              <a:rPr lang="en-US" altLang="zh-CN" dirty="0"/>
              <a:t> non specific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 err="1"/>
              <a:t>conda</a:t>
            </a:r>
            <a:r>
              <a:rPr lang="en-US" dirty="0"/>
              <a:t> env export ENVNAME&gt;</a:t>
            </a:r>
            <a:r>
              <a:rPr lang="en-US" dirty="0" err="1"/>
              <a:t>ENV.yml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7652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CB734-10AF-7292-79E8-30891A34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CN" dirty="0">
                <a:solidFill>
                  <a:srgbClr val="FFFFFF"/>
                </a:solidFill>
              </a:rPr>
              <a:t>Install when some files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0FC7-BB60-508C-3169-93B826429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r>
              <a:rPr lang="en-US" b="1" dirty="0"/>
              <a:t>cat </a:t>
            </a:r>
            <a:r>
              <a:rPr lang="en-US" b="1" dirty="0" err="1"/>
              <a:t>requirements.txt</a:t>
            </a:r>
            <a:r>
              <a:rPr lang="en-US" b="1" dirty="0"/>
              <a:t> | </a:t>
            </a:r>
            <a:r>
              <a:rPr lang="en-US" b="1" dirty="0" err="1"/>
              <a:t>xargs</a:t>
            </a:r>
            <a:r>
              <a:rPr lang="en-US" b="1" dirty="0"/>
              <a:t> -n 1 pip install</a:t>
            </a:r>
            <a:endParaRPr lang="en-CN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992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A67BE-B80A-D38F-2DB1-A2D655EA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</a:t>
            </a:r>
            <a:r>
              <a:rPr lang="en-CN" sz="4000">
                <a:solidFill>
                  <a:srgbClr val="FFFFFF"/>
                </a:solidFill>
              </a:rPr>
              <a:t>ublish your work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0505-CFFC-CF2A-FAE1-A4086C83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05069"/>
            <a:ext cx="5977938" cy="338390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CN" sz="1800" dirty="0">
              <a:solidFill>
                <a:srgbClr val="FFFFFF"/>
              </a:solidFill>
            </a:endParaRPr>
          </a:p>
          <a:p>
            <a:pPr marL="201168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FE495-9E3E-291E-38E5-03013DD1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982" y="987173"/>
            <a:ext cx="3294253" cy="4861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118DAC-DDB9-7C7F-1CA6-2627FA7B9792}"/>
              </a:ext>
            </a:extLst>
          </p:cNvPr>
          <p:cNvSpPr txBox="1"/>
          <p:nvPr/>
        </p:nvSpPr>
        <p:spPr>
          <a:xfrm>
            <a:off x="2068833" y="3673224"/>
            <a:ext cx="284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 code -&gt; application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3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0408-AC01-5BF2-EF16-3E7F1C5D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with Running Isolation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B0556-8B53-6868-2189-99250BAE6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How to install python project in a non-internet environment? </a:t>
            </a:r>
          </a:p>
          <a:p>
            <a:endParaRPr lang="en-CN" dirty="0"/>
          </a:p>
          <a:p>
            <a:r>
              <a:rPr lang="en-CN" dirty="0"/>
              <a:t>1. With Virtual Environment:            </a:t>
            </a:r>
            <a:r>
              <a:rPr lang="en-CN" dirty="0">
                <a:solidFill>
                  <a:srgbClr val="FF0000"/>
                </a:solidFill>
              </a:rPr>
              <a:t># 课间休息</a:t>
            </a:r>
          </a:p>
          <a:p>
            <a:endParaRPr lang="en-CN" dirty="0"/>
          </a:p>
          <a:p>
            <a:pPr lvl="1">
              <a:lnSpc>
                <a:spcPct val="200000"/>
              </a:lnSpc>
            </a:pPr>
            <a:r>
              <a:rPr lang="en-CN" dirty="0"/>
              <a:t>1. download all the dependancy to a package 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$ cat </a:t>
            </a:r>
            <a:r>
              <a:rPr lang="en-US" b="1" dirty="0" err="1"/>
              <a:t>requirements.txt</a:t>
            </a:r>
            <a:r>
              <a:rPr lang="en-US" b="1" dirty="0"/>
              <a:t> | </a:t>
            </a:r>
            <a:r>
              <a:rPr lang="en-US" b="1" dirty="0" err="1"/>
              <a:t>xargs</a:t>
            </a:r>
            <a:r>
              <a:rPr lang="en-US" b="1" dirty="0"/>
              <a:t> -n 1 pip download  --</a:t>
            </a:r>
            <a:r>
              <a:rPr lang="en-US" b="1" dirty="0" err="1"/>
              <a:t>plateform</a:t>
            </a:r>
            <a:r>
              <a:rPr lang="en-US" b="1" dirty="0"/>
              <a:t> &lt;</a:t>
            </a:r>
            <a:r>
              <a:rPr lang="en-US" dirty="0"/>
              <a:t>manylinux1_x86_64&gt;</a:t>
            </a:r>
            <a:r>
              <a:rPr lang="en-US" b="1" dirty="0"/>
              <a:t> </a:t>
            </a:r>
          </a:p>
          <a:p>
            <a:pPr lvl="1">
              <a:lnSpc>
                <a:spcPct val="200000"/>
              </a:lnSpc>
            </a:pPr>
            <a:r>
              <a:rPr lang="en-CN" dirty="0"/>
              <a:t>2. </a:t>
            </a:r>
            <a:r>
              <a:rPr lang="en-US" dirty="0"/>
              <a:t>$ pip install -r </a:t>
            </a:r>
            <a:r>
              <a:rPr lang="en-US" dirty="0" err="1"/>
              <a:t>requirements.txt</a:t>
            </a:r>
            <a:r>
              <a:rPr lang="en-US" dirty="0"/>
              <a:t> --no-index --find-links file:///</a:t>
            </a:r>
            <a:r>
              <a:rPr lang="en-US" dirty="0" err="1"/>
              <a:t>tmp</a:t>
            </a:r>
            <a:r>
              <a:rPr lang="en-US" dirty="0"/>
              <a:t>/packages </a:t>
            </a:r>
            <a:br>
              <a:rPr lang="en-US" dirty="0"/>
            </a:b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3481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F2B6-8765-994F-67CB-9F3CBAE0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Run Python in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C9A0-900F-83C1-E38B-75C16382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BC19C-467C-3A57-6874-4489C754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66" y="2953265"/>
            <a:ext cx="3658031" cy="1073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1FAE83-B9EA-8E43-E868-B058D27D4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866" y="4229100"/>
            <a:ext cx="4178300" cy="86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E5E016-9572-3663-1D33-A135B1C01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195" y="2956569"/>
            <a:ext cx="3837918" cy="21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2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6A30B-B670-5804-6A14-62BAC1EF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 docker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A9695C-B411-69EF-FBCC-17AAC8F68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963891"/>
            <a:ext cx="6912217" cy="440653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115E7E-5F7C-8E78-A821-5474F918D98B}"/>
              </a:ext>
            </a:extLst>
          </p:cNvPr>
          <p:cNvSpPr/>
          <p:nvPr/>
        </p:nvSpPr>
        <p:spPr>
          <a:xfrm>
            <a:off x="1207658" y="963891"/>
            <a:ext cx="942418" cy="457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F392BF-B214-BB80-8D9E-FC802C2265C7}"/>
              </a:ext>
            </a:extLst>
          </p:cNvPr>
          <p:cNvSpPr txBox="1"/>
          <p:nvPr/>
        </p:nvSpPr>
        <p:spPr>
          <a:xfrm>
            <a:off x="5844746" y="477296"/>
            <a:ext cx="59962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entury" panose="02040604050505020304" pitchFamily="18" charset="0"/>
                <a:ea typeface="SimSun" panose="02010600030101010101" pitchFamily="2" charset="-122"/>
              </a:rPr>
              <a:t>a valid </a:t>
            </a:r>
            <a:r>
              <a:rPr lang="en-US" dirty="0" err="1">
                <a:latin typeface="Century" panose="02040604050505020304" pitchFamily="18" charset="0"/>
                <a:ea typeface="SimSun" panose="02010600030101010101" pitchFamily="2" charset="-122"/>
              </a:rPr>
              <a:t>Dockerfile</a:t>
            </a:r>
            <a:r>
              <a:rPr lang="en-US" b="0" i="0" dirty="0">
                <a:effectLst/>
                <a:latin typeface="Century" panose="02040604050505020304" pitchFamily="18" charset="0"/>
                <a:ea typeface="SimSun" panose="02010600030101010101" pitchFamily="2" charset="-122"/>
              </a:rPr>
              <a:t> must start with a </a:t>
            </a:r>
            <a:r>
              <a:rPr lang="en-US" dirty="0">
                <a:latin typeface="Century" panose="02040604050505020304" pitchFamily="18" charset="0"/>
                <a:ea typeface="SimSun" panose="02010600030101010101" pitchFamily="2" charset="-122"/>
              </a:rPr>
              <a:t>FROM</a:t>
            </a:r>
            <a:r>
              <a:rPr lang="en-US" b="0" i="0" dirty="0">
                <a:effectLst/>
                <a:latin typeface="Century" panose="02040604050505020304" pitchFamily="18" charset="0"/>
                <a:ea typeface="SimSun" panose="02010600030101010101" pitchFamily="2" charset="-122"/>
              </a:rPr>
              <a:t> instruction that sets the parent image. Parent images are hosted on </a:t>
            </a:r>
            <a:r>
              <a:rPr lang="en-US" b="0" i="0" u="sng" dirty="0">
                <a:effectLst/>
                <a:latin typeface="Century" panose="02040604050505020304" pitchFamily="18" charset="0"/>
                <a:ea typeface="SimSun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 Hub</a:t>
            </a:r>
            <a:r>
              <a:rPr lang="en-US" b="0" i="0" dirty="0">
                <a:effectLst/>
                <a:latin typeface="Century" panose="02040604050505020304" pitchFamily="18" charset="0"/>
                <a:ea typeface="SimSun" panose="02010600030101010101" pitchFamily="2" charset="-122"/>
              </a:rPr>
              <a:t>, so you don’t need to store them locally. Parent images are based on an OS (e.g. </a:t>
            </a:r>
            <a:r>
              <a:rPr lang="en-US" b="0" i="0" u="sng" dirty="0">
                <a:effectLst/>
                <a:latin typeface="Century" panose="02040604050505020304" pitchFamily="18" charset="0"/>
                <a:ea typeface="SimSun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Debian</a:t>
            </a:r>
            <a:r>
              <a:rPr lang="en-US" b="0" i="0" dirty="0">
                <a:effectLst/>
                <a:latin typeface="Century" panose="02040604050505020304" pitchFamily="18" charset="0"/>
                <a:ea typeface="SimSun" panose="02010600030101010101" pitchFamily="2" charset="-122"/>
              </a:rPr>
              <a:t>, </a:t>
            </a:r>
            <a:r>
              <a:rPr lang="en-US" b="0" i="0" u="sng" dirty="0">
                <a:effectLst/>
                <a:latin typeface="Century" panose="02040604050505020304" pitchFamily="18" charset="0"/>
                <a:ea typeface="SimSun" panose="0201060003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Alpine Linux</a:t>
            </a:r>
            <a:r>
              <a:rPr lang="en-US" b="0" i="0" dirty="0">
                <a:effectLst/>
                <a:latin typeface="Century" panose="02040604050505020304" pitchFamily="18" charset="0"/>
                <a:ea typeface="SimSun" panose="02010600030101010101" pitchFamily="2" charset="-122"/>
              </a:rPr>
              <a:t>, etc.). Each subsequent instruction in the </a:t>
            </a:r>
            <a:r>
              <a:rPr lang="en-US" dirty="0" err="1">
                <a:latin typeface="Century" panose="02040604050505020304" pitchFamily="18" charset="0"/>
                <a:ea typeface="SimSun" panose="02010600030101010101" pitchFamily="2" charset="-122"/>
              </a:rPr>
              <a:t>Dockerfile</a:t>
            </a:r>
            <a:r>
              <a:rPr lang="en-US" b="0" i="0" dirty="0">
                <a:effectLst/>
                <a:latin typeface="Century" panose="02040604050505020304" pitchFamily="18" charset="0"/>
                <a:ea typeface="SimSun" panose="02010600030101010101" pitchFamily="2" charset="-122"/>
              </a:rPr>
              <a:t> modifies this parent image</a:t>
            </a:r>
            <a:endParaRPr lang="en-CN" dirty="0">
              <a:latin typeface="Century" panose="02040604050505020304" pitchFamily="18" charset="0"/>
              <a:ea typeface="SimSun" panose="02010600030101010101" pitchFamily="2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208B79-0509-5776-7562-BC0CE2B07406}"/>
              </a:ext>
            </a:extLst>
          </p:cNvPr>
          <p:cNvSpPr/>
          <p:nvPr/>
        </p:nvSpPr>
        <p:spPr>
          <a:xfrm>
            <a:off x="1198961" y="1736476"/>
            <a:ext cx="3982696" cy="457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725C7D-A793-5F5B-ED50-A166183365E8}"/>
              </a:ext>
            </a:extLst>
          </p:cNvPr>
          <p:cNvSpPr/>
          <p:nvPr/>
        </p:nvSpPr>
        <p:spPr>
          <a:xfrm>
            <a:off x="1207658" y="2222832"/>
            <a:ext cx="2017456" cy="457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2C4777-BC64-4169-6C5D-F3844E72404E}"/>
              </a:ext>
            </a:extLst>
          </p:cNvPr>
          <p:cNvSpPr/>
          <p:nvPr/>
        </p:nvSpPr>
        <p:spPr>
          <a:xfrm>
            <a:off x="1172852" y="4207253"/>
            <a:ext cx="2188185" cy="457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243047-0FEF-7861-6333-064679FC88E3}"/>
              </a:ext>
            </a:extLst>
          </p:cNvPr>
          <p:cNvSpPr txBox="1"/>
          <p:nvPr/>
        </p:nvSpPr>
        <p:spPr>
          <a:xfrm>
            <a:off x="5406132" y="4218520"/>
            <a:ext cx="5996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COPY the </a:t>
            </a:r>
            <a:r>
              <a:rPr lang="en-US" dirty="0" err="1">
                <a:latin typeface="Century" panose="02040604050505020304" pitchFamily="18" charset="0"/>
              </a:rPr>
              <a:t>app.py</a:t>
            </a:r>
            <a:r>
              <a:rPr lang="en-US" dirty="0">
                <a:latin typeface="Century" panose="02040604050505020304" pitchFamily="18" charset="0"/>
              </a:rPr>
              <a:t> to the working directory (</a:t>
            </a:r>
            <a:r>
              <a:rPr lang="en-US" dirty="0" err="1">
                <a:latin typeface="Century" panose="02040604050505020304" pitchFamily="18" charset="0"/>
              </a:rPr>
              <a:t>i.e.app</a:t>
            </a:r>
            <a:r>
              <a:rPr lang="en-US" dirty="0">
                <a:latin typeface="Century" panose="02040604050505020304" pitchFamily="18" charset="0"/>
              </a:rPr>
              <a:t> folder) in the parent image</a:t>
            </a:r>
            <a:endParaRPr lang="en-CN" dirty="0">
              <a:latin typeface="Century" panose="020406040505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7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  <p:bldP spid="21" grpId="0" animBg="1"/>
      <p:bldP spid="22" grpId="0" animBg="1"/>
      <p:bldP spid="23" grpId="0" animBg="1"/>
      <p:bldP spid="24" grpId="0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463</Words>
  <Application>Microsoft Macintosh PowerPoint</Application>
  <PresentationFormat>Widescreen</PresentationFormat>
  <Paragraphs>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SimSun</vt:lpstr>
      <vt:lpstr>ui-monospace</vt:lpstr>
      <vt:lpstr>Arial</vt:lpstr>
      <vt:lpstr>Arial Nova Light</vt:lpstr>
      <vt:lpstr>Bembo</vt:lpstr>
      <vt:lpstr>Calibri</vt:lpstr>
      <vt:lpstr>Century</vt:lpstr>
      <vt:lpstr>RetrospectVTI</vt:lpstr>
      <vt:lpstr>Lesson-17 After Dev: Environment, Container, Docker, Logging</vt:lpstr>
      <vt:lpstr>Python Environment </vt:lpstr>
      <vt:lpstr>Environment Dependancy </vt:lpstr>
      <vt:lpstr>Get dependancy </vt:lpstr>
      <vt:lpstr>Install when some files error</vt:lpstr>
      <vt:lpstr>Publish your work </vt:lpstr>
      <vt:lpstr>Deploy with Running Isolation </vt:lpstr>
      <vt:lpstr>Run Python in Docker</vt:lpstr>
      <vt:lpstr>Create a docker file</vt:lpstr>
      <vt:lpstr>PowerPoint Presentation</vt:lpstr>
      <vt:lpstr>PowerPoint Presentation</vt:lpstr>
      <vt:lpstr>Push docker</vt:lpstr>
      <vt:lpstr>Use your docker</vt:lpstr>
      <vt:lpstr>Python call Docker</vt:lpstr>
      <vt:lpstr>Python Logging</vt:lpstr>
      <vt:lpstr>PowerPoint Presentation</vt:lpstr>
      <vt:lpstr>PowerPoint Presentation</vt:lpstr>
      <vt:lpstr>PowerPoint Presentation</vt:lpstr>
      <vt:lpstr>Logging Format</vt:lpstr>
      <vt:lpstr>Stack Over</vt:lpstr>
      <vt:lpstr>handler</vt:lpstr>
      <vt:lpstr>Config  file</vt:lpstr>
      <vt:lpstr>A useful cmd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Lesson-17 Environment, Container, Docker and visualization</dc:title>
  <dc:creator>minquan gao</dc:creator>
  <cp:lastModifiedBy>minquan gao</cp:lastModifiedBy>
  <cp:revision>3</cp:revision>
  <dcterms:created xsi:type="dcterms:W3CDTF">2022-08-22T01:10:17Z</dcterms:created>
  <dcterms:modified xsi:type="dcterms:W3CDTF">2022-08-22T13:51:28Z</dcterms:modified>
</cp:coreProperties>
</file>