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70" r:id="rId12"/>
    <p:sldId id="271" r:id="rId13"/>
    <p:sldId id="272" r:id="rId14"/>
    <p:sldId id="265" r:id="rId15"/>
    <p:sldId id="273" r:id="rId16"/>
    <p:sldId id="266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F9723-94D3-4063-8942-3F6E237E94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6EDFBE-7F7C-4FA4-8147-4BB4539A5A9B}">
      <dgm:prSet/>
      <dgm:spPr/>
      <dgm:t>
        <a:bodyPr/>
        <a:lstStyle/>
        <a:p>
          <a:r>
            <a:rPr lang="en-US"/>
            <a:t>1. Deep Learning</a:t>
          </a:r>
        </a:p>
      </dgm:t>
    </dgm:pt>
    <dgm:pt modelId="{A231270A-454C-489B-9F5F-0D6E8C74506F}" type="parTrans" cxnId="{03432601-5556-4F77-9573-4FB9C32BEB75}">
      <dgm:prSet/>
      <dgm:spPr/>
      <dgm:t>
        <a:bodyPr/>
        <a:lstStyle/>
        <a:p>
          <a:endParaRPr lang="en-US"/>
        </a:p>
      </dgm:t>
    </dgm:pt>
    <dgm:pt modelId="{25AB728B-E526-4C5A-8256-C9248A1639EC}" type="sibTrans" cxnId="{03432601-5556-4F77-9573-4FB9C32BEB75}">
      <dgm:prSet/>
      <dgm:spPr/>
      <dgm:t>
        <a:bodyPr/>
        <a:lstStyle/>
        <a:p>
          <a:endParaRPr lang="en-US"/>
        </a:p>
      </dgm:t>
    </dgm:pt>
    <dgm:pt modelId="{40EEF2A8-CF6E-49D9-892D-413E6154AEA8}">
      <dgm:prSet/>
      <dgm:spPr/>
      <dgm:t>
        <a:bodyPr/>
        <a:lstStyle/>
        <a:p>
          <a:r>
            <a:rPr lang="en-US"/>
            <a:t>2. Hyperparameter Tuning</a:t>
          </a:r>
        </a:p>
      </dgm:t>
    </dgm:pt>
    <dgm:pt modelId="{D0964A6F-D7E4-415F-8221-1906A8673B3F}" type="parTrans" cxnId="{A3101DF3-B247-4FB2-B9F7-F8FF62A296F8}">
      <dgm:prSet/>
      <dgm:spPr/>
      <dgm:t>
        <a:bodyPr/>
        <a:lstStyle/>
        <a:p>
          <a:endParaRPr lang="en-US"/>
        </a:p>
      </dgm:t>
    </dgm:pt>
    <dgm:pt modelId="{9DFE3E05-2063-4C46-8652-5691039007D6}" type="sibTrans" cxnId="{A3101DF3-B247-4FB2-B9F7-F8FF62A296F8}">
      <dgm:prSet/>
      <dgm:spPr/>
      <dgm:t>
        <a:bodyPr/>
        <a:lstStyle/>
        <a:p>
          <a:endParaRPr lang="en-US"/>
        </a:p>
      </dgm:t>
    </dgm:pt>
    <dgm:pt modelId="{CC0181B4-959A-4B54-BE73-9A33BE07455B}">
      <dgm:prSet/>
      <dgm:spPr/>
      <dgm:t>
        <a:bodyPr/>
        <a:lstStyle/>
        <a:p>
          <a:r>
            <a:rPr lang="en-US"/>
            <a:t>3. Model Serving</a:t>
          </a:r>
        </a:p>
      </dgm:t>
    </dgm:pt>
    <dgm:pt modelId="{5334119B-BBF5-4237-B4BE-615441D0D177}" type="parTrans" cxnId="{DD7D2371-07BA-47BD-97C3-92BA9E1E38F8}">
      <dgm:prSet/>
      <dgm:spPr/>
      <dgm:t>
        <a:bodyPr/>
        <a:lstStyle/>
        <a:p>
          <a:endParaRPr lang="en-US"/>
        </a:p>
      </dgm:t>
    </dgm:pt>
    <dgm:pt modelId="{8FAC9292-DAD3-4F0D-9C97-F28F82209DA7}" type="sibTrans" cxnId="{DD7D2371-07BA-47BD-97C3-92BA9E1E38F8}">
      <dgm:prSet/>
      <dgm:spPr/>
      <dgm:t>
        <a:bodyPr/>
        <a:lstStyle/>
        <a:p>
          <a:endParaRPr lang="en-US"/>
        </a:p>
      </dgm:t>
    </dgm:pt>
    <dgm:pt modelId="{04E9A4CF-6A13-48E2-AB63-B549ED94FAEE}">
      <dgm:prSet/>
      <dgm:spPr/>
      <dgm:t>
        <a:bodyPr/>
        <a:lstStyle/>
        <a:p>
          <a:r>
            <a:rPr lang="en-US"/>
            <a:t>4. Reinforcement Learning</a:t>
          </a:r>
        </a:p>
      </dgm:t>
    </dgm:pt>
    <dgm:pt modelId="{6C28F7DA-5800-4863-845F-7930776B2A24}" type="parTrans" cxnId="{CD846342-20AA-4734-AE9E-89445E288E70}">
      <dgm:prSet/>
      <dgm:spPr/>
      <dgm:t>
        <a:bodyPr/>
        <a:lstStyle/>
        <a:p>
          <a:endParaRPr lang="en-US"/>
        </a:p>
      </dgm:t>
    </dgm:pt>
    <dgm:pt modelId="{3872D19D-1EA2-4A9E-8833-1276DEDF8556}" type="sibTrans" cxnId="{CD846342-20AA-4734-AE9E-89445E288E70}">
      <dgm:prSet/>
      <dgm:spPr/>
      <dgm:t>
        <a:bodyPr/>
        <a:lstStyle/>
        <a:p>
          <a:endParaRPr lang="en-US"/>
        </a:p>
      </dgm:t>
    </dgm:pt>
    <dgm:pt modelId="{AA5BFAD9-A173-4CB1-AEE7-DFCE217BD677}">
      <dgm:prSet/>
      <dgm:spPr/>
      <dgm:t>
        <a:bodyPr/>
        <a:lstStyle/>
        <a:p>
          <a:r>
            <a:rPr lang="en-US"/>
            <a:t>5. General Python Apps</a:t>
          </a:r>
        </a:p>
      </dgm:t>
    </dgm:pt>
    <dgm:pt modelId="{902BB1E8-B25B-4B74-970D-580E2B5EDD33}" type="parTrans" cxnId="{B77FFB39-33A3-4800-9615-BCEE6C133EC3}">
      <dgm:prSet/>
      <dgm:spPr/>
      <dgm:t>
        <a:bodyPr/>
        <a:lstStyle/>
        <a:p>
          <a:endParaRPr lang="en-US"/>
        </a:p>
      </dgm:t>
    </dgm:pt>
    <dgm:pt modelId="{4225AC59-987D-4A3C-B044-56026D5F7F2E}" type="sibTrans" cxnId="{B77FFB39-33A3-4800-9615-BCEE6C133EC3}">
      <dgm:prSet/>
      <dgm:spPr/>
      <dgm:t>
        <a:bodyPr/>
        <a:lstStyle/>
        <a:p>
          <a:endParaRPr lang="en-US"/>
        </a:p>
      </dgm:t>
    </dgm:pt>
    <dgm:pt modelId="{0E4D1DE2-A518-445B-9099-127ACFA8498A}">
      <dgm:prSet/>
      <dgm:spPr/>
      <dgm:t>
        <a:bodyPr/>
        <a:lstStyle/>
        <a:p>
          <a:r>
            <a:rPr lang="en-US"/>
            <a:t>6. Data Processing</a:t>
          </a:r>
        </a:p>
      </dgm:t>
    </dgm:pt>
    <dgm:pt modelId="{E558256D-64D6-4783-BA7E-EC13CF600BD8}" type="parTrans" cxnId="{02119D8F-92A4-4E7A-85FF-D658ACD4462B}">
      <dgm:prSet/>
      <dgm:spPr/>
      <dgm:t>
        <a:bodyPr/>
        <a:lstStyle/>
        <a:p>
          <a:endParaRPr lang="en-US"/>
        </a:p>
      </dgm:t>
    </dgm:pt>
    <dgm:pt modelId="{ECE61679-B1FE-43C8-B905-353F64ED5428}" type="sibTrans" cxnId="{02119D8F-92A4-4E7A-85FF-D658ACD4462B}">
      <dgm:prSet/>
      <dgm:spPr/>
      <dgm:t>
        <a:bodyPr/>
        <a:lstStyle/>
        <a:p>
          <a:endParaRPr lang="en-US"/>
        </a:p>
      </dgm:t>
    </dgm:pt>
    <dgm:pt modelId="{7F8DC9E7-1C78-AE46-AE28-6E52E3D66AA0}" type="pres">
      <dgm:prSet presAssocID="{59AF9723-94D3-4063-8942-3F6E237E94A1}" presName="diagram" presStyleCnt="0">
        <dgm:presLayoutVars>
          <dgm:dir/>
          <dgm:resizeHandles val="exact"/>
        </dgm:presLayoutVars>
      </dgm:prSet>
      <dgm:spPr/>
    </dgm:pt>
    <dgm:pt modelId="{D5A4D65F-0C76-354E-8D24-0A1C51B2C984}" type="pres">
      <dgm:prSet presAssocID="{526EDFBE-7F7C-4FA4-8147-4BB4539A5A9B}" presName="node" presStyleLbl="node1" presStyleIdx="0" presStyleCnt="6">
        <dgm:presLayoutVars>
          <dgm:bulletEnabled val="1"/>
        </dgm:presLayoutVars>
      </dgm:prSet>
      <dgm:spPr/>
    </dgm:pt>
    <dgm:pt modelId="{11A78583-76A9-5440-8373-07F0BA3552D1}" type="pres">
      <dgm:prSet presAssocID="{25AB728B-E526-4C5A-8256-C9248A1639EC}" presName="sibTrans" presStyleCnt="0"/>
      <dgm:spPr/>
    </dgm:pt>
    <dgm:pt modelId="{1D0D7769-0558-544C-A26C-A8EF3E5349D1}" type="pres">
      <dgm:prSet presAssocID="{40EEF2A8-CF6E-49D9-892D-413E6154AEA8}" presName="node" presStyleLbl="node1" presStyleIdx="1" presStyleCnt="6">
        <dgm:presLayoutVars>
          <dgm:bulletEnabled val="1"/>
        </dgm:presLayoutVars>
      </dgm:prSet>
      <dgm:spPr/>
    </dgm:pt>
    <dgm:pt modelId="{06566593-2C20-0E49-B051-F398290D0029}" type="pres">
      <dgm:prSet presAssocID="{9DFE3E05-2063-4C46-8652-5691039007D6}" presName="sibTrans" presStyleCnt="0"/>
      <dgm:spPr/>
    </dgm:pt>
    <dgm:pt modelId="{20F4B05E-79EA-F54B-B03B-F0CB1704B68F}" type="pres">
      <dgm:prSet presAssocID="{CC0181B4-959A-4B54-BE73-9A33BE07455B}" presName="node" presStyleLbl="node1" presStyleIdx="2" presStyleCnt="6">
        <dgm:presLayoutVars>
          <dgm:bulletEnabled val="1"/>
        </dgm:presLayoutVars>
      </dgm:prSet>
      <dgm:spPr/>
    </dgm:pt>
    <dgm:pt modelId="{995798AC-1B33-F44A-9463-B355660A04FA}" type="pres">
      <dgm:prSet presAssocID="{8FAC9292-DAD3-4F0D-9C97-F28F82209DA7}" presName="sibTrans" presStyleCnt="0"/>
      <dgm:spPr/>
    </dgm:pt>
    <dgm:pt modelId="{7338C9A2-6460-7C45-BB9C-73C0CBE5DD29}" type="pres">
      <dgm:prSet presAssocID="{04E9A4CF-6A13-48E2-AB63-B549ED94FAEE}" presName="node" presStyleLbl="node1" presStyleIdx="3" presStyleCnt="6">
        <dgm:presLayoutVars>
          <dgm:bulletEnabled val="1"/>
        </dgm:presLayoutVars>
      </dgm:prSet>
      <dgm:spPr/>
    </dgm:pt>
    <dgm:pt modelId="{184C8B4A-20AB-344F-B2FB-C2A1D3A01E90}" type="pres">
      <dgm:prSet presAssocID="{3872D19D-1EA2-4A9E-8833-1276DEDF8556}" presName="sibTrans" presStyleCnt="0"/>
      <dgm:spPr/>
    </dgm:pt>
    <dgm:pt modelId="{790153C4-840B-1A48-950F-F111F30D1704}" type="pres">
      <dgm:prSet presAssocID="{AA5BFAD9-A173-4CB1-AEE7-DFCE217BD677}" presName="node" presStyleLbl="node1" presStyleIdx="4" presStyleCnt="6">
        <dgm:presLayoutVars>
          <dgm:bulletEnabled val="1"/>
        </dgm:presLayoutVars>
      </dgm:prSet>
      <dgm:spPr/>
    </dgm:pt>
    <dgm:pt modelId="{063493FD-EAA4-E74F-BC0F-89A89830C586}" type="pres">
      <dgm:prSet presAssocID="{4225AC59-987D-4A3C-B044-56026D5F7F2E}" presName="sibTrans" presStyleCnt="0"/>
      <dgm:spPr/>
    </dgm:pt>
    <dgm:pt modelId="{846B3501-802C-D24F-9972-36F0F73E2E34}" type="pres">
      <dgm:prSet presAssocID="{0E4D1DE2-A518-445B-9099-127ACFA8498A}" presName="node" presStyleLbl="node1" presStyleIdx="5" presStyleCnt="6">
        <dgm:presLayoutVars>
          <dgm:bulletEnabled val="1"/>
        </dgm:presLayoutVars>
      </dgm:prSet>
      <dgm:spPr/>
    </dgm:pt>
  </dgm:ptLst>
  <dgm:cxnLst>
    <dgm:cxn modelId="{03432601-5556-4F77-9573-4FB9C32BEB75}" srcId="{59AF9723-94D3-4063-8942-3F6E237E94A1}" destId="{526EDFBE-7F7C-4FA4-8147-4BB4539A5A9B}" srcOrd="0" destOrd="0" parTransId="{A231270A-454C-489B-9F5F-0D6E8C74506F}" sibTransId="{25AB728B-E526-4C5A-8256-C9248A1639EC}"/>
    <dgm:cxn modelId="{B77FFB39-33A3-4800-9615-BCEE6C133EC3}" srcId="{59AF9723-94D3-4063-8942-3F6E237E94A1}" destId="{AA5BFAD9-A173-4CB1-AEE7-DFCE217BD677}" srcOrd="4" destOrd="0" parTransId="{902BB1E8-B25B-4B74-970D-580E2B5EDD33}" sibTransId="{4225AC59-987D-4A3C-B044-56026D5F7F2E}"/>
    <dgm:cxn modelId="{81FD633C-3EDA-7B4C-B45F-D6AACAB8E74A}" type="presOf" srcId="{40EEF2A8-CF6E-49D9-892D-413E6154AEA8}" destId="{1D0D7769-0558-544C-A26C-A8EF3E5349D1}" srcOrd="0" destOrd="0" presId="urn:microsoft.com/office/officeart/2005/8/layout/default"/>
    <dgm:cxn modelId="{CD846342-20AA-4734-AE9E-89445E288E70}" srcId="{59AF9723-94D3-4063-8942-3F6E237E94A1}" destId="{04E9A4CF-6A13-48E2-AB63-B549ED94FAEE}" srcOrd="3" destOrd="0" parTransId="{6C28F7DA-5800-4863-845F-7930776B2A24}" sibTransId="{3872D19D-1EA2-4A9E-8833-1276DEDF8556}"/>
    <dgm:cxn modelId="{4DE2A760-121B-9545-A009-6EE59FA7EA07}" type="presOf" srcId="{AA5BFAD9-A173-4CB1-AEE7-DFCE217BD677}" destId="{790153C4-840B-1A48-950F-F111F30D1704}" srcOrd="0" destOrd="0" presId="urn:microsoft.com/office/officeart/2005/8/layout/default"/>
    <dgm:cxn modelId="{21A6536B-F764-B944-B11F-5023F6794EF8}" type="presOf" srcId="{0E4D1DE2-A518-445B-9099-127ACFA8498A}" destId="{846B3501-802C-D24F-9972-36F0F73E2E34}" srcOrd="0" destOrd="0" presId="urn:microsoft.com/office/officeart/2005/8/layout/default"/>
    <dgm:cxn modelId="{DD7D2371-07BA-47BD-97C3-92BA9E1E38F8}" srcId="{59AF9723-94D3-4063-8942-3F6E237E94A1}" destId="{CC0181B4-959A-4B54-BE73-9A33BE07455B}" srcOrd="2" destOrd="0" parTransId="{5334119B-BBF5-4237-B4BE-615441D0D177}" sibTransId="{8FAC9292-DAD3-4F0D-9C97-F28F82209DA7}"/>
    <dgm:cxn modelId="{02119D8F-92A4-4E7A-85FF-D658ACD4462B}" srcId="{59AF9723-94D3-4063-8942-3F6E237E94A1}" destId="{0E4D1DE2-A518-445B-9099-127ACFA8498A}" srcOrd="5" destOrd="0" parTransId="{E558256D-64D6-4783-BA7E-EC13CF600BD8}" sibTransId="{ECE61679-B1FE-43C8-B905-353F64ED5428}"/>
    <dgm:cxn modelId="{86C2029B-CCAE-B34A-A39C-C74DD0C77991}" type="presOf" srcId="{04E9A4CF-6A13-48E2-AB63-B549ED94FAEE}" destId="{7338C9A2-6460-7C45-BB9C-73C0CBE5DD29}" srcOrd="0" destOrd="0" presId="urn:microsoft.com/office/officeart/2005/8/layout/default"/>
    <dgm:cxn modelId="{70F196AF-FE48-C94E-BEA4-6800C236EECF}" type="presOf" srcId="{526EDFBE-7F7C-4FA4-8147-4BB4539A5A9B}" destId="{D5A4D65F-0C76-354E-8D24-0A1C51B2C984}" srcOrd="0" destOrd="0" presId="urn:microsoft.com/office/officeart/2005/8/layout/default"/>
    <dgm:cxn modelId="{3270A7DE-BD40-B941-BDC8-B90930A123B8}" type="presOf" srcId="{CC0181B4-959A-4B54-BE73-9A33BE07455B}" destId="{20F4B05E-79EA-F54B-B03B-F0CB1704B68F}" srcOrd="0" destOrd="0" presId="urn:microsoft.com/office/officeart/2005/8/layout/default"/>
    <dgm:cxn modelId="{A3101DF3-B247-4FB2-B9F7-F8FF62A296F8}" srcId="{59AF9723-94D3-4063-8942-3F6E237E94A1}" destId="{40EEF2A8-CF6E-49D9-892D-413E6154AEA8}" srcOrd="1" destOrd="0" parTransId="{D0964A6F-D7E4-415F-8221-1906A8673B3F}" sibTransId="{9DFE3E05-2063-4C46-8652-5691039007D6}"/>
    <dgm:cxn modelId="{EC7217F6-55EE-A44A-A408-7C56EB941252}" type="presOf" srcId="{59AF9723-94D3-4063-8942-3F6E237E94A1}" destId="{7F8DC9E7-1C78-AE46-AE28-6E52E3D66AA0}" srcOrd="0" destOrd="0" presId="urn:microsoft.com/office/officeart/2005/8/layout/default"/>
    <dgm:cxn modelId="{7D6C8DD3-D781-9C4A-9028-BE1663EA46C1}" type="presParOf" srcId="{7F8DC9E7-1C78-AE46-AE28-6E52E3D66AA0}" destId="{D5A4D65F-0C76-354E-8D24-0A1C51B2C984}" srcOrd="0" destOrd="0" presId="urn:microsoft.com/office/officeart/2005/8/layout/default"/>
    <dgm:cxn modelId="{E29BA6F8-36FF-B242-89C2-F05FDD749DB3}" type="presParOf" srcId="{7F8DC9E7-1C78-AE46-AE28-6E52E3D66AA0}" destId="{11A78583-76A9-5440-8373-07F0BA3552D1}" srcOrd="1" destOrd="0" presId="urn:microsoft.com/office/officeart/2005/8/layout/default"/>
    <dgm:cxn modelId="{FC497B11-86C1-E74A-9BCC-FA4B4F9E8336}" type="presParOf" srcId="{7F8DC9E7-1C78-AE46-AE28-6E52E3D66AA0}" destId="{1D0D7769-0558-544C-A26C-A8EF3E5349D1}" srcOrd="2" destOrd="0" presId="urn:microsoft.com/office/officeart/2005/8/layout/default"/>
    <dgm:cxn modelId="{176D262D-4D96-9F46-8F8B-35066F615ECB}" type="presParOf" srcId="{7F8DC9E7-1C78-AE46-AE28-6E52E3D66AA0}" destId="{06566593-2C20-0E49-B051-F398290D0029}" srcOrd="3" destOrd="0" presId="urn:microsoft.com/office/officeart/2005/8/layout/default"/>
    <dgm:cxn modelId="{13109C58-2561-D148-AC1E-EC430601D611}" type="presParOf" srcId="{7F8DC9E7-1C78-AE46-AE28-6E52E3D66AA0}" destId="{20F4B05E-79EA-F54B-B03B-F0CB1704B68F}" srcOrd="4" destOrd="0" presId="urn:microsoft.com/office/officeart/2005/8/layout/default"/>
    <dgm:cxn modelId="{AD7298A9-E548-AC46-9B08-687408D673F6}" type="presParOf" srcId="{7F8DC9E7-1C78-AE46-AE28-6E52E3D66AA0}" destId="{995798AC-1B33-F44A-9463-B355660A04FA}" srcOrd="5" destOrd="0" presId="urn:microsoft.com/office/officeart/2005/8/layout/default"/>
    <dgm:cxn modelId="{C885E7E9-698A-2046-9C13-C0F0EF5E0D1F}" type="presParOf" srcId="{7F8DC9E7-1C78-AE46-AE28-6E52E3D66AA0}" destId="{7338C9A2-6460-7C45-BB9C-73C0CBE5DD29}" srcOrd="6" destOrd="0" presId="urn:microsoft.com/office/officeart/2005/8/layout/default"/>
    <dgm:cxn modelId="{A40FB327-E0FB-8641-A65D-FCB4FF8374F7}" type="presParOf" srcId="{7F8DC9E7-1C78-AE46-AE28-6E52E3D66AA0}" destId="{184C8B4A-20AB-344F-B2FB-C2A1D3A01E90}" srcOrd="7" destOrd="0" presId="urn:microsoft.com/office/officeart/2005/8/layout/default"/>
    <dgm:cxn modelId="{EF70FEFA-D06D-B24D-8F55-CE506DB1A7D7}" type="presParOf" srcId="{7F8DC9E7-1C78-AE46-AE28-6E52E3D66AA0}" destId="{790153C4-840B-1A48-950F-F111F30D1704}" srcOrd="8" destOrd="0" presId="urn:microsoft.com/office/officeart/2005/8/layout/default"/>
    <dgm:cxn modelId="{F40F46C2-1F67-4848-B4AD-8DDB5ACC0159}" type="presParOf" srcId="{7F8DC9E7-1C78-AE46-AE28-6E52E3D66AA0}" destId="{063493FD-EAA4-E74F-BC0F-89A89830C586}" srcOrd="9" destOrd="0" presId="urn:microsoft.com/office/officeart/2005/8/layout/default"/>
    <dgm:cxn modelId="{928D7C6E-B822-AE42-88C9-2302C50238BA}" type="presParOf" srcId="{7F8DC9E7-1C78-AE46-AE28-6E52E3D66AA0}" destId="{846B3501-802C-D24F-9972-36F0F73E2E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4D65F-0C76-354E-8D24-0A1C51B2C984}">
      <dsp:nvSpPr>
        <dsp:cNvPr id="0" name=""/>
        <dsp:cNvSpPr/>
      </dsp:nvSpPr>
      <dsp:spPr>
        <a:xfrm>
          <a:off x="298608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Deep Learning</a:t>
          </a:r>
        </a:p>
      </dsp:txBody>
      <dsp:txXfrm>
        <a:off x="298608" y="3009"/>
        <a:ext cx="2956619" cy="1773971"/>
      </dsp:txXfrm>
    </dsp:sp>
    <dsp:sp modelId="{1D0D7769-0558-544C-A26C-A8EF3E5349D1}">
      <dsp:nvSpPr>
        <dsp:cNvPr id="0" name=""/>
        <dsp:cNvSpPr/>
      </dsp:nvSpPr>
      <dsp:spPr>
        <a:xfrm>
          <a:off x="3550890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Hyperparameter Tuning</a:t>
          </a:r>
        </a:p>
      </dsp:txBody>
      <dsp:txXfrm>
        <a:off x="3550890" y="3009"/>
        <a:ext cx="2956619" cy="1773971"/>
      </dsp:txXfrm>
    </dsp:sp>
    <dsp:sp modelId="{20F4B05E-79EA-F54B-B03B-F0CB1704B68F}">
      <dsp:nvSpPr>
        <dsp:cNvPr id="0" name=""/>
        <dsp:cNvSpPr/>
      </dsp:nvSpPr>
      <dsp:spPr>
        <a:xfrm>
          <a:off x="6803171" y="3009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Model Serving</a:t>
          </a:r>
        </a:p>
      </dsp:txBody>
      <dsp:txXfrm>
        <a:off x="6803171" y="3009"/>
        <a:ext cx="2956619" cy="1773971"/>
      </dsp:txXfrm>
    </dsp:sp>
    <dsp:sp modelId="{7338C9A2-6460-7C45-BB9C-73C0CBE5DD29}">
      <dsp:nvSpPr>
        <dsp:cNvPr id="0" name=""/>
        <dsp:cNvSpPr/>
      </dsp:nvSpPr>
      <dsp:spPr>
        <a:xfrm>
          <a:off x="298608" y="2072642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 Reinforcement Learning</a:t>
          </a:r>
        </a:p>
      </dsp:txBody>
      <dsp:txXfrm>
        <a:off x="298608" y="2072642"/>
        <a:ext cx="2956619" cy="1773971"/>
      </dsp:txXfrm>
    </dsp:sp>
    <dsp:sp modelId="{790153C4-840B-1A48-950F-F111F30D1704}">
      <dsp:nvSpPr>
        <dsp:cNvPr id="0" name=""/>
        <dsp:cNvSpPr/>
      </dsp:nvSpPr>
      <dsp:spPr>
        <a:xfrm>
          <a:off x="3550890" y="2072642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5. General Python Apps</a:t>
          </a:r>
        </a:p>
      </dsp:txBody>
      <dsp:txXfrm>
        <a:off x="3550890" y="2072642"/>
        <a:ext cx="2956619" cy="1773971"/>
      </dsp:txXfrm>
    </dsp:sp>
    <dsp:sp modelId="{846B3501-802C-D24F-9972-36F0F73E2E34}">
      <dsp:nvSpPr>
        <dsp:cNvPr id="0" name=""/>
        <dsp:cNvSpPr/>
      </dsp:nvSpPr>
      <dsp:spPr>
        <a:xfrm>
          <a:off x="6803171" y="2072642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6. Data Processing</a:t>
          </a:r>
        </a:p>
      </dsp:txBody>
      <dsp:txXfrm>
        <a:off x="6803171" y="2072642"/>
        <a:ext cx="2956619" cy="177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07:15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18771 11424 14645,'5'6'0,"27"-2"3337,4-1-3337,3-2 0,6-2 0,-2 1 0,2 0-359,10 0 1,4 0 358,-16 0 0,1 0 0,2 0-659,8 0 0,1 0 0,3 0 659,-7 0 0,3 0 0,0 0 0,2 0-435,-4 0 1,1 0 0,1 0 0,0 0 0,0 0 434,-1 0 0,1 0 0,-1 0 0,1 0 0,-1 0 0,0 0 0,0 0 0,0 0 0,0 0 0,0 0 0,-2 0 0,1 0 0,-1 0 0,1 0 0,-1 0 0,0 0 0,-1 0 0,1 0 0,-1 0 0,2 0-495,1 0 1,0 0-1,1 0 1,-1 0 0,0 0 494,-1 0 0,-1-1 0,0 1 0,0-1 0,-2 0-170,9-1 1,-1 1 0,-1-2 0,-2 1 169,-6-1 0,-1 0 0,-1 0 0,0-1 134,13-2 1,-1 0 0,-1 0-135,-2 1 0,0 0 0,-1 0 0,-4 1 0,0-1 0,1 1 597,7 0 0,1 1 1,-6 1-598,-7-1 0,-2 1 1234,14 0 1,-2 0-1235,-21 2 0,-1 0 0,16 0 0,2 0 0,-1 0 0,1 0 622,7 0 0,2 0-622,-1 0 0,-1 0 0,1 0 0,0 0 0,-17 0 0,1 0 0,-1 0 0,16 0 0,0 0 0,-17 0 0,1 0 0,0 0 0,1 0 0,1 0 0,0 0 103,1 0 1,1 0-1,1 0-103,4 0 0,1 0 0,0 0-370,3 0 0,1 0 1,0 0 369,4 0 0,0 0 0,1 0-455,-14 0 1,0 0 0,1 0 0,0 0 454,0 1 0,0 0 0,1 0 0,0 0 0,1 0 0,0 0 0,2 1 0,2 0 0,2 0 0,3 1 0,2 1 0,-2-1 0,-3 0-446,-5 0 1,-3 0 0,0 0 0,4 0 445,-2 0 0,4 1 0,1 0 0,1 0 0,-2-1 0,-3 1 0,6 1 0,-3-1 0,-1 0 0,2 1 0,-3-1 0,2 1 0,1 0 0,0-1 0,-1 1 0,0-1 0,-1 1 0,0 0 0,0-1 0,0 0 0,-2 0 0,0 0 0,1 0 0,-1 0 0,-1-1 0,1 0 0,-1 1 0,0-1 0,0 0 0,1 0 0,0 0 0,0 0 0,0-1 0,0 1 0,0-1 0,0 0 0,-1 1 0,1-1 0,0 0 0,-1 0 0,1 0 0,0 0 0,-1 0 0,1 0 0,0-1 0,1 1 0,-1-1 0,1 0 0,0 0 0,0 0 0,0 0 0,1 0 0,-1-1 0,1 1 0,-1-1 0,0 0 0,0 0 0,0 0 0,0 0 0,-1 0 0,1 0 0,-1 0 0,0 0 0,-1 0 0,1 0 0,-1 0 0,0 0 0,0 0 0,0 0 0,-1 0 0,11 0 0,0 0 0,-1 0 0,-2 0-132,-5 0 0,-1 0 0,-1 0 0,0 0 132,0 0 0,0 0 0,-1 0 0,-1 0-7,8 0 1,-2 0 0,1 0 6,4 0 0,2 0 0,-5 0 589,4 0 0,-3 0-589,-14 0 0,0 0 0,-4 0 0,-4 0 0,-2 0 1460,7 0 0,0 0-1460,-5 0 0,-1 0 0,-1 0 0,0 0 0,25 0 3167,-8 1-3167,-10 1 3632,-14 1-3632,-8-1 1937,-4-1-1937,-6-1 800,-1 0-800,-3 1 8,-1 1-8,-2 1 0,-2-1 0,0 1 0,0 1 0,0 1 0,0 1 0,0-1 0,0-1 0,-1-1 0,0-2 0,-1-1 0,-2 0 0,2 0 0,0 0 0</inkml:trace>
  <inkml:trace contextRef="#ctx0" brushRef="#br0" timeOffset="976">16288 9550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3:35:08.2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20827 8773 24575,'17'0'0,"4"0"0,10 0 0,-4 0 0,13 0 0,-3 0 0,10 0 0,9 0-806,6 0 806,-1 0 0,0-1 0,-9-2 0,-7 0 0,-6 0 0,-6 2 0,-8 1 0,-7 0 0,-5 0 806,-4 0-806,-2 0 0,0 0 0,-2 0 0,-2 0 0,-1 0 0</inkml:trace>
  <inkml:trace contextRef="#ctx0" brushRef="#br0" timeOffset="519437">20957 7942 24575,'-14'0'0,"1"0"0,-3 0 0,5 0 0,-8 0 0,8 0 0,-8 0 0,0 0 0,1 1 0,1 3 0,3 4 0,2 3 0,-1 1 0,2-1 0,1 0 0,3-1 0,1 0 0,-2 1 0,0 2 0,-1-1 0,-1 2 0,1-1 0,-3 4 0,2-4 0,-1 5 0,3-6 0,-2 3 0,2 1 0,0-2 0,1 2 0,1 1 0,0 1 0,1 2 0,-1 2 0,0 2 0,0 3 0,0 2 0,0 0 0,3-3 0,-1 0 0,1-3 0,0-3 0,1 7 0,2-12 0,0 9 0,0-10 0,0 5 0,0 2 0,0 4 0,0 0 0,0 1 0,0-2 0,0-2 0,0-1 0,0-2 0,4 10 0,1-11 0,3 8 0,2-12 0,1 0 0,5 0 0,7 4 0,-1-7 0,9 3 0,-5-7 0,8 3 0,-2-1 0,5 1 0,4-2 0,-2-3 0,0-3 0,-4-2 0,9 0 0,-12 0 0,9 0 0,-16 0 0,1 0 0,-1 0 0,1 0 0,-1 0 0,4-1 0,12-3 0,-8-1 0,18-2 0,-13 2 0,13-1 0,0 3 0,9-2-345,-29 3 1,0-1 344,0 0 0,1 0 0,28-4 0,-5 0 0,-4-2-106,-4-1 106,-3-1 0,-1-1 0,-5-1 0,-5-2 0,0 1 685,0-1-685,0-2 110,12-6-110,-19 7 0,18-11 0,-17 8 0,7-7 0,1-5 0,-6 4 0,-3-1 0,-6 4 0,-6 5 0,-2 1 0,-3 3 0,-3 1 0,-1 2 0,-3 1 0,-1 0 0,-1-1 0,0-3 0,-3-2 0,-6-5 0,-3-4 0,-5 6 0,-4-8 0,4 8 0,-7-10 0,1 0 0,-6-8 0,-3-3 0,2 3 0,7 12 0,0 0 0,-7-7 0,-10-7 0,13 19 0,1 5 0,0 5 0,1 2 0,1 3 0,2 3 0,-10 1 0,12 1 0,-12 1 0,19 0 0,-8 0 0,6 2 0,-7 4 0,-4 6 0,-1 6 0,-3 1 0,-2-1 0,0-1 0,-1-2 0,-2 0 0,0-1 0,0-3 0,-4-4 0,-5-4 0,-8 0-596,-6 0 596,27 0 0,0 0 0,-5 0 0,-1 0 0,-5 1 0,2 1 0,9-2 0,-1 0 0,-7 3 0,-1 0 0,-13 1 0,22-3 0,0 0 0,-1 0 0,1-1 0,-23 2 0,7 1 0,6-3 0,14-2 0,7-1 0,3 0 0,8 0 596,0 0-596,5 0 0,1-1 0,-1-4 0,-1-2 0,0-3 0,0-1 0,0 0 0,-1-4 0,-1 5 0,0-1 0,2 5 0,0 1 0,0 0 0,-2 0 0,-4 0 0,-2-1 0,-4 0 0,-5-1 0,-3-2 0,-10-3 0,11 7 0,-9-4 0,12 6 0,-7 1 0,4-2 0,4 2 0,6 0 0,5 0 0,5 1 0,1-1 0,2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3:43:58.99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16218 12016 24575,'0'0'0</inkml:trace>
  <inkml:trace contextRef="#ctx0" brushRef="#br0" timeOffset="8257">6740 10937 24575,'12'3'0,"11"-1"0,15 4 0,13 6 0,-18-2 0,1 3 0,10 5 0,2 2 0,6 3 0,2 0-1151,-14-4 0,1 0 1,0 0 1150,1 2 0,1 0 0,-1 0-768,1 2 1,-1 0-1,1 0 768,3 2 0,0 1 0,1 0 0,2 0 0,0 2 0,1-1 0,1 1 0,-1 0 0,1 0 0,1-1 0,1 0 0,-1 0 0,-1 0 0,0-2 0,0 1 0,-2-1 0,1-1 0,-2 0 0,-3-2 0,-1 0 0,0-1-567,-4-1 0,-1-1 0,0 0 567,14 8 0,0-2 0,-3-2 0,3 1 0,-1-3 0,4 0 0,-6-2 0,-7-2 0,-2-2 0,2 1 0,3 0 0,-6-3-420,12 0 420,-17-4 0,3-1 0,9 1 0,3 0 272,1-1 1,0-1-273,0 1 0,0-1 0,-3-1 0,-1-1 1290,-7-1 1,1-1-1291,2 0 0,3-1 0,-2 0 0,8 0 0,1 0-60,-4 0 1,2 1 0,-2-1 59,8 1 0,-3 0 0,0 0 0,-1 0-584,4-1 0,-1 0 584,0 0 0,-2-1 0,-5 0 0,-1-1 0,-3 0 0,1 0 0,9 0 0,-2 0 330,-19 0 1,-1 0-331,18 0 0,-2 0 0,4 0-119,-20 0 0,-1 0 119,25 0 0,0-4 0,-3-5 0,-1-9 0,0-7 0,-2-4 0,-24 13 0,0-1 0,-1-2 0,0 0 0,1 0 0,-1-1 0,0-2 0,0 1 0,0-1 0,-1-1 0,-1 2 0,0-1 0,-2-1 0,0 0 0,16-22 0,-5-1 0,-2-1 0,-15 19 0,-1 0 0,5-10 2006,3-16-2006,-11 15 0,2-8 0,0 0 0,-4 2 0,-1-1 1971,-4 3-1971,-2 0 0,0 4 987,0 2-987,1 0 565,0 2-565,0 2 144,1 3-144,0 3 0,0 4 0,-1 3 0,1 1 0,-3 0 0,0 0 0,1-4 0,-2 5 0,2-3 0,-3 3 0,0-9 0,1-4 0,1-5 0,1-2 0,-1 1 0,-1 1 0,-1-1 0,0 0 0,0 0 0,0 1 0,0-1 0,0 1 0,0 2 0,0 1 0,0 4 0,0-6 0,0 11 0,0-8 0,0 10 0,-1-2 0,-4 1 0,-4 0 0,-3 3 0,0 0 0,0 2 0,-1 2 0,-3-1 0,0-3 0,-1 1 0,-2-1 0,-1 2 0,-1 1 0,-4-1 0,-23-17 0,1 6 0,-1-6 0,3 3 0,13 9 0,-11-8 0,-4-2-636,-4-1 636,25 16 0,0-1 0,0 1 0,0 0 0,0 0 0,1 1 0,-25-14 0,-2 1 0,0 1 0,1 1 0,0 1 0,1 3 0,12 7 0,-1-1 0,9 5 0,0 0 0,-11-4 0,0-1 0,3-1 0,2 2 0,-15-5 0,14 4 0,1 1 0,-11-2 0,17 7 0,-1 0 0,1 0 0,-1 0 0,1-1 0,0 1 0,-1 1 0,1-1 0,-1 1 0,-1 1 0,0 0 0,-1 1 0,0 1 0,-1 1 0,-2 1 0,-1 1 0,-3 2 0,0 1-575,1 1 1,-2 1 574,-2-1 0,-1 2 0,0-1 0,0 0 0,0 0 0,-1 0-1040,-8 0 1,-1 0 1039,0 0 0,-1 0 0,-1 0 0,-1 0 0,-1 0 0,-1 0 0,15-1 0,0 1 0,1 1 0,-5 0 0,0 1 0,3 0 0,-3 1 0,2 1 0,-7 2 0,2 0 0,-7 2 0,-1 0 0,-1 0 0,1 0 0,0 0 0,1 1 0,-1-1 0,-1 2-791,16-3 0,-2 1 0,0 0 791,3 0 0,1 1 0,0 0 0,-18 3 0,2 0-385,5 0 0,1 0 385,1 0 0,0 0 0,-4 0 0,0 0 0,-1 0 0,2 0 0,1 0 0,2-1 0,7 0 0,1 0 46,6-1 0,0 1-46,0 0 0,1 1 0,3-2 0,0 0 685,-5 2 0,3 0-685,-5 1 2488,-15 8-2488,18-4 0,3 1 1587,-7 3-1587,17-5 1031,2-1-1031,3-1 439,2 1-439,1 2 0,3 1 0,0 3 0,4-1 0,1 2 0,0 2 0,0 2 0,0 2 0,1 1 0,2 12 0,2-12 0,-1 15 0,1-15 0,1 13 0,-3 2 0,2 8 0,-1 3 0,-1-2-602,2 4 602,1 2 0,0 2 0,2-28 0,0 1 0,0 0 0,0 1 0,0-1 0,0 1 0,0 0 0,0-1 0,0-3 0,0 0 0,0 28 0,0-4 0,0-5 0,0-1 0,0-1 0,0-14 0,0 7 0,0-13 0,0 7 0,0-3 0,0 22 602,0-20-602,0 16 0,0-25 0,-1 1 0,-1-3 0,-1 0 0,1-3 0,0-3 0,-1-1 0,1 3 0,-1 0 0,0-2 0,1 3 0,0-11 0,2 4 0,0-5 0,0 0 0,0 1 0,0-4 0,0-1 0,0-2 0,1-7 0,1 0 0,5-7 0,-1 5 0,3-2 0,-2 3 0,-4 2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06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3932 2794 24575,'-11'0'0,"-1"0"0,-10 0 0,-8 0 0,-19 0 0,16 0 0,-26 0 0,27 0 0,-13 0 0,10 0 0,3 0 0,4 0 0,0 0 0,1 2 0,0 4 0,-3 4 0,0 1 0,1 1 0,-1 0 0,-2 1 0,0-1 0,2-1 0,1 0 0,-18 8 0,20-6 0,-18 7 0,14-3 0,6-2 0,-7 6 0,15-6 0,0 2 0,2-2 0,2-1 0,3-1 0,1 1 0,1 1 0,-1 1 0,-2 2 0,1 1 0,-1 3 0,1 2 0,1 0 0,-2 0 0,-2 8 0,5-12 0,-3 12 0,7-10 0,-1 5 0,-2 6 0,2 2 0,2 3 0,0 1 0,3-2 0,0-2 0,0-3 0,0-2 0,0-1 0,0 13 0,0-12 0,2 5 0,1-15 0,3-6 0,6 3 0,-3-6 0,5 3 0,5-3 0,-1-1 0,8 2 0,-4-3 0,0-3 0,1-3 0,2-1 0,4-2 0,4 0 0,2 0 0,4 0 0,2 0 0,2 0 0,2 0 0,-1 0 0,0 0 0,11 4 0,-15-2-342,-6 0 1,2 0 341,20-2 0,-18 0 0,2 0-747,4 2 1,0 0 746,0 0 0,1 0 0,10 0 0,0 0-886,-2 0 1,0 0 885,-1 0 0,-1-1 0,1 1 0,-1 1 0,-7 0 0,1 0 0,5 1 0,1 0 0,4-1 0,0 1 0,3 1 0,0-1 0,-16-1 0,1-1 0,0 1 0,0 0 0,-1 0 0,1 0-802,1 0 1,-1-1 0,1 1 801,3 0 0,1 0 0,0 0 0,3 0 0,0 0 0,1 0-893,1-1 0,1 0 1,2 0 892,-6-1 0,3 0 0,0 0 0,-4 0 0,1-1 0,-3 0 0,4 0 0,1 0 0,4 0 0,0 0 0,-2 0 0,3 0 0,-1 0 0,2 0-704,-3 0 0,3 0 1,2 0-1,0 0 704,-8 0 0,0 0 0,0 0 0,2 0 0,-1 0-449,3 0 1,1 0 0,0 0-1,1 0 1,1 0 448,-6 0 0,0 0 0,2 0 0,-1 0 0,2 0 0,0 0-232,3 0 0,2 0 1,0 0-1,0 0 0,1 0 1,-1 0 231,-1 0 0,-1 0 0,1 0 0,0 0 0,0 0 0,-1 0-123,1 0 1,0 1 0,0-1 0,0 1 0,0-1 0,-1 1 122,-1 0 0,0 0 0,0 0 0,-1 0 0,0 0 0,1 0-30,-2 0 1,-1 1 0,1 0 0,-1-1 0,1 1 0,0 0 29,2 0 0,0 0 0,0 0 0,1 0 0,-1 0 0,0 0 0,-1 0 0,1 0 0,-1-1 0,0 1 0,0-1 0,-1 1 0,-1-1 0,-1 1 0,0-1 0,0 1 0,0 0 0,0-1 0,-1 1 0,0-1 0,0 0 0,0 1 0,0-1 0,-1 0 0,0 0 0,1 0 0,-2 0 0,1 0 0,0 0 0,-1 0 0,8 0 0,0 1 0,-1-1 0,0 0 0,-1 0 0,-2-1 0,-2 0 0,1 1 0,0-1 0,2 0 31,-2 0 0,3 0 0,0 0 1,0 0-1,-3 0 0,-3 0-31,-1 0 0,-3 0 0,-2 0 0,5 0 121,6 0 1,4 0 0,1 0 0,-2 0 0,-5 0-122,3 0 0,-5 0 0,2 0 0,-4 0 0,2 0 0,0 0 0,1 0 0,-2 0 0,0 0 0,1 0 0,-2 0 0,13 0 0,-2 0 0,1 0 0,0 0 0,0 0 0,-1 0 391,-4-1 0,0 1 0,-2-1-391,-3 0 0,0-1 0,-2 0 640,-5 0 1,0 0 0,-2-1-641,16-2 0,0-1 0,1-1 0,1 0 0,-20 3 0,0 0 0,1 0 0,2-1 0,1 1 0,-1 0 0,-1 0 0,0 1 0,0 0 0,-1 1 0,1 1 0,2-1 0,1-1 0,4 1 0,1-1 0,-3 0 0,3 1 0,-2 0 0,4 0 350,3-3 1,6 0 0,-2 0 0,-6 0-351,4 0 0,-1 0 0,-5-2 0,2 0 0,-3 1 0,2 1 0,-2 1 333,-8 0 1,2 0-1,0 0-333,2 0 0,0-1 0,1 1 0,-2-1 0,0 1 0,0-1 303,-4-1 0,-1 1 0,-1-1-303,16-3 0,-3 0 410,-7 1 1,-2-1-411,0-1 0,-1 0 0,0-1 0,0 1 0,-4-1 0,0 1 0,-3-1 0,-1 0 1141,-3 0 1,-1 0-1142,-2-1 0,0 0 0,26-12 0,-3-2 0,-1-1 0,-7 1 0,2-9 2594,-10 5-2594,-3-3 1856,-11 1-1856,-6 7 1104,-4-5-1104,-3-4 471,-5-1-471,-2-1 52,-2 0-52,-2-3 0,-9-4 0,-13-10-533,8 25 0,-2-1 533,-4-2 0,-1-1 0,-1 0 0,0 0 0,0 4 0,1 1 0,-2 0 0,0 2 0,0 3 0,-1 1 0,0 0 0,-1 1 0,-5-1 0,1 1-270,-16-7 270,18 11 0,0 2 0,-13-1 0,-9-2 0,3 3 0,-5 3 0,0 1 0,-5 0 0,26 5 0,0 0 0,0 0 0,0 0 0,-3 0 0,0 0-555,-4-1 0,-1 1 555,0-1 0,-2 1 0,-3-2 0,-1 0-902,-3 0 1,-1-1 901,-3 0 0,-1 1-724,-6-2 0,-2 1 724,19 2 0,-1 0 0,-1 1-776,-2 0 1,-1 0-1,-1 1 776,-3 0 0,-2-1 0,-1 1-513,4-1 0,-3 0 0,1 0 1,2 1 512,-2 1 0,3 1 0,-3 0 0,1-2 0,-5 1 0,1-1 0,3 2 0,-2 1 0,3 2 0,-2-1 0,4 0 0,-2 0 0,0 0 0,-1 0-511,0 0 0,0 0 0,-1 0 0,0 0 511,-7 0 0,0 0 0,-1 0 0,-1 0-350,12 0 1,-1 0 0,1 0 0,-1 0 0,-1 0 349,-1 0 0,-1 0 0,1 0 0,-1 0 0,0 0 0,0 0 0,-1 0 0,1 0 0,0 0 0,0 0 0,3 0 0,1 0 0,1 0 0,-1 0 0,0 0 0,-1 0 0,1 0 0,-1 0 0,1 0 0,-1 0 0,0 0 0,0 0 0,0 0 0,0 0 0,0 0 0,0 0 0,0 0 0,-1 0 0,1 0 0,0 0 0,-1 0 0,1 1 0,-1-1 0,1 1 0,0 0-192,0 0 1,0 0 0,0 0-1,1 0 1,0 0 191,-11 1 0,0-1 0,0 1 0,1-1 0,1 1 0,1-1 0,0 0 0,0 0-66,2 1 0,-1-1 0,1 0 0,1 1 66,1-1 0,0 0 0,1 1 0,-1-1 0,0 0 0,0 0 0,-1 1 0,-1 0 0,5 0 0,-1 1 0,-1 0 0,2 0 0,2-1 0,2-1 0,2-1 0,1 1 0,-3-1 0,-2 2 0,-3 0 0,0 0 0,0 0 0,4-1 0,-13 0 0,3-2 0,-1 1 0,5 0 0,-1 0 0,-2 0 0,2 0 0,0 0 0,1 0 0,-1 0 0,0 0 0,-1 0 0,0 0 0,0 0 0,-1 0 0,2 0 0,-1 0 0,0 0 0,1 0 0,0 0 0,-1 0 0,1 0 0,1 0 0,2 0 0,1 0 0,0 0 0,2 0 194,-13 0 1,1 0 0,1 0-195,2 0 0,0 0 0,1 0 0,0 0 0,-1 0 0,1 0 0,-2 0 0,0 0 0,0 0 0,14 0 0,-1 0 0,1 0 0,-1 0 0,-2 0 0,1 0 0,-1 0 0,0 0 195,-1 0 1,1 0 0,-1 0 0,0 0-196,-1 0 0,0 0 0,0 0 0,0 0 0,0 0 0,-1 0 0,1 0 0,-1 0 0,1 0 0,0 0 0,0 0 0,-2 0 0,4 0 0,-2 0 0,-1 0 0,2 0 0,2 0 0,-10 0 0,4 0 0,-3 0 0,1 0 0,-2 0 0,0 0 0,4 0 0,7 0 0,3 0 0,-1 0 462,-9 0 0,-2 0 0,2 0-462,9 0 0,1 0 0,1 0 496,1 0 1,0 0 0,1 0-497,-15 0 0,2 0 770,4 0 1,2 0-771,0 0 0,3 0 1580,12 0 1,2 0-1581,-18 0 2407,13 0-2407,12 1 2124,7 1-2124,8-1 1427,4 2-1427,3-1 183,2 0-183,0 1 0,0 0 0,-2-1 0,-1 1 0,-4 1 0,-2 1 0,-4 1 0,-5 3 0,3-2 0,-4 4 0,8-4 0,0 0 0,2 0 0,1 0 0,1-1 0,1-1 0,0 0 0,1 0 0,0 1 0,2 1 0,-1-3 0,1 2 0,0-3 0,-1 2 0,-1 1 0,-2 1 0,0 2 0,1 1 0,1 1 0,-1 0 0,0-1 0,-1 0 0,-1 0 0,1 1 0,0-1 0,0 0 0,0 0 0,1-1 0,1-1 0,2 0 0,1-2 0,-1 0 0,1-7 0,0-2 0,1-1 0,1 0 0</inkml:trace>
  <inkml:trace contextRef="#ctx0" brushRef="#br0" timeOffset="24657">3307 4605 24575,'19'0'0,"9"0"0,9 0 0,17 0 0,-18 0 0,2 0-1212,5 0 1,2 0 1211,10 0 0,3 0-993,2 0 1,1 0 992,-16 0 0,-1 0 0,2 0-927,3 0 0,1 0 0,1 0 927,1 0 0,2 0 0,-1 0 0,4 0 0,1 0 0,0 0-974,1 0 0,1 0 1,1 0 973,-13 0 0,0 0 0,0 0 0,1 0-436,1 0 1,1 0 0,0 0 0,0 0 435,3-1 0,-1 0 0,1 0 0,1 0-326,2-1 0,0 1 0,1-1 1,-1 1 325,0-1 0,0 1 0,0-1 0,0 1 0,0 0 0,1-1 0,0 1 0,1 0 0,-3 1 0,3-1 0,0 1 0,-2 0 0,-3 0 0,-5 0 0,-3 0 0,0 0 0,4 0 0,4 0 0,4 0 0,2 0 0,-2 0 0,-4 0 0,-4 0 0,-3 0 0,-1 0 0,3 0 0,10 0 0,2 0 0,1 0 0,0 0 0,-11 0 0,0 0 0,0 0 0,1 0 0,-1 0-225,0 0 1,-1 0 0,1 0 0,-1 0-1,1 0 225,1 0 0,-1 0 0,1 0 0,0 0 0,0 0 0,1 0 0,0 0 0,0 0 0,0 0 0,-1 0 0,0 0 0,0 0 0,-1 0 0,0 0 0,1 0 0,0 0 0,0 0 0,0 0 0,0 0 0,0 0 0,-2 0 0,1 0 0,0 0 0,-1 0 0,0 0-78,11 0 0,-1 0 1,0 0-1,0 0 78,-3 0 0,0 0 0,-1 0 0,0 0 0,-3 0 0,0 0 0,-1 0 0,0 0 44,-1 0 1,-1 0 0,0 0 0,0 0-45,-2 0 0,0 0 0,0 0 0,0 0 0,-1 0 0,1 1 0,-1-1 0,1-1 0,-1 1 0,0-1 0,0 0 0,-1 0 0,15-1 0,0 0 0,0 1 360,-4-1 0,0 1 0,-3-1-360,9-2 0,-3 0 0,-15 1 0,1 0 0,-3 0 0,6-1 0,-1-1 0,-3 1 0,3-1 0,-1 1 0,-1 1 0,-1 0 0,1 0 0,0 0 0,1 0 0,0 0 0,1 0 0,0 0 0,-1 0 0,-5 1 0,1 1 0,-1-1 0,3-1 0,0 0 0,0 1 0,-1 0 0,1 1 0,-1-1 0,-2 1 0,0-1 0,0 1 0,1 0 0,-1 1 0,1-1 0,2 1 0,0 0 0,0 0 0,0 0 0,0 0 0,0 0 0,2 0 0,0 0 0,1 0 0,-2 0 0,1 0 0,-1 0 0,0 0 0,0 0 0,0 0 405,4 0 1,0 0 0,1 0-406,4 0 0,1 0 0,3 0 145,-6 0 1,3 0 0,0 0 0,-4 0-146,0 0 0,-4 0 0,3 0 0,-1 0 0,3 0 0,-1 0 0,-3 0 220,-6 0 1,-2 0 0,1 0-221,11 0 0,2 0 0,1 0 0,-1 0 0,1 0 0,0 0-168,0 0 0,0 0 1,0 0 167,-1 0 0,-1 0 0,0 1 0,-5 0 0,0 0 0,-2 0 247,-3 0 1,-1 0 0,-1 0-248,16 1 0,-1-1 0,-1 1 0,-1 0 0,0 0 0,0 0 713,-4 0 0,-1 2-713,0-1 0,0 1 0,-2-1 0,0-1 0,3 1 0,0 1 0,-2-1 0,0 1 643,-4 0 1,0 0-644,-1 1 0,-1-1 0,6 0 0,-1-1 0,-13 1 0,-1-1 1055,13 2 0,-2 0-1055,8 5 836,-22-5 0,0-1-836,17 2 1667,-8-1-1667,-11-2 1287,-7 0-1287,-5 0 919,-7-1-919,-2-1 258,-3 0-258,-1 0 0,-1 0 0,-3-1 0,0-1 0,0-1 0,0-1 0</inkml:trace>
  <inkml:trace contextRef="#ctx0" brushRef="#br0" timeOffset="54107">4244 4739 24575,'-17'0'0,"-10"0"0,-11 0 0,-16 0 0,22 0 0,-2 0-375,1 0 1,-1 0 374,-8 0 0,-1 0-426,0 0 1,1 0 425,4 0 0,-1 0 0,-4 0 0,0 0 0,4 0 0,2 0 0,-21 0-176,22 0 1,3 0 175,-2 0 0,-8 0 0,5 0 525,0 0-525,0 0 1044,4 1-1044,4 2 382,1 3-382,2 2 0,-1 2 0,-1 1 0,-1 1 0,-1 1 0,1 2 0,1-1 0,0 0 0,0 1 0,0-1 0,-5 4 0,13-6 0,-8 7 0,14-6 0,-4 3 0,0 1 0,3-1 0,1 1 0,0 1 0,1 1 0,-1 2 0,0 1 0,1 1 0,-1 1 0,-1 1 0,-1 6 0,-1 1 0,0 4 0,1 4 0,3 5 0,5-12 0,1 0 0,-3 11 0,5-11 0,1 0 0,-1 9 0,1 11 0,1 4 0,2-5 0,2-6 0,0-3 0,0-7 0,0-2 0,1-5 0,3-3 0,5-5 0,4-2 0,9 2 0,-2-5 0,9 1 0,-4-6 0,16 6 0,-12-8 0,15 10 0,-16-6 0,11 2 0,-3 5 0,3 2 0,-5 0 0,-3 2 0,-3 0 0,-2 1 0,-2 0 0,-4 2 0,-2 2 0,-2 2 0,-1 2 0,0 2 0,-1 1 0,-1 4 0,0 18-1413,-1 1 1413,-4-12 0,0 1 0,2 5-425,-4-11 1,0 0 424,0 11 0,-2-18 0,1 2 0,-1 6 0,0 0 0,1-1 0,0 0 0,-1 0 0,-1 0-729,1 3 1,-1 0 728,0 3 0,-1 0 0,1 2 0,0 2 0,-1 1 0,1-1 0,-1-4 0,0-1 0,1-3 0,0-1 0,0 0 0,-1 0 0,1-2 0,0 1-471,0 0 1,1 1 470,-1-2 0,0 0 0,0-6 0,0-1 823,4 25-823,2-7 0,-5-17 775,5 3-775,-5-16 1514,2 3-1514,6-2 1126,3 4-1126,9 2 0,11 6 0,13 0-673,-16-15 0,3 0 673,7 1 0,4-1-1272,8 1 0,2-1 1272,-13-7 0,1 0 0,1 0 0,2 0 0,2-1 0,0 0 0,1 0 0,2-1 0,-1-1-993,2 0 1,1 0 0,-1-1 992,2-1 0,0-2 0,0 0 0,3-1 0,0-2 0,1 0-888,-13-1 0,-1 0 0,2-1 1,1-1 887,12 1 0,2-1 0,0 0 0,-4 0 0,-1-1 0,-3 0 0,3-1-237,0-1 1,4 0-1,0 0 1,-5-3 236,-4-1 0,-3-2 0,2 0 0,-3 2 0,1-1 0,1 1 0,-1-1-264,0 0 0,0-1 0,0 1 1,1-1 263,2 0 0,0 0 0,1 0 0,0 1 0,0-1 0,1 1 0,0-1 0,0 1 0,0-1 0,1-1 0,-1 1 0,0 0 0,0 1 0,0 0 0,-1 0 0,0 1 0,-3 0 0,0 1 0,-1 0 0,0 0 0,1-1 0,-1 1 0,1-1 0,-1 1 0,1 0 0,-1-1 0,1 1 0,-1 0 0,1-1 0,-2 1 0,3-1 0,2 1-276,4-1 1,5 0-1,1 0 1,0-1-1,-4 2 276,2-1 0,-3 1 0,0 0 0,3 0 0,-1 0 0,3-1 0,1 1 0,-2 0 0,-3 0 131,-3 1 0,-2 0 0,-2 0 0,0-1-131,0 1 0,-1 0 0,1 0 0,1 0 0,-3 0 0,1 0 0,2-1 0,-2 1 0,-3 0-136,12-1 0,-3 1 0,3-1 136,0 0 0,4 0 0,-1 0 0,-3 0 0,-2 0 0,-3 1 0,2 0 0,-5 1 0,2 0 0,1 0 0,-1 0 0,-2 0 0,0 0 0,-1 1 0,1-1 0,-1 1 0,0-1 0,0 0 0,0 1 0,1-1 0,1 0 0,-1 0 0,1 0 0,1 0 0,1 0 0,-1-1 0,0 1 0,0 0 0,1 0 0,-1 1 0,0 0 0,-1 0 0,0 0 0,-1 1 0,0 0 0,-4 0 0,0 1 0,0 0 0,0 0 0,-1-1 0,0 1 0,1 0 0,-1-1 0,2 1 0,1 0 0,-1 0 0,1-1 0,1 0 0,0 0 0,1 0 0,2 0-152,-5 0 0,2 0 0,0 0 0,1 0 1,1 0 151,6 0 0,1 1 0,1-1 0,1 1 0,0 0 0,-6-1 0,1 1 0,1-1 0,0 0 0,-1 1 0,1-1 0,-1 1 0,1-1 0,-1 1 0,1 0 0,0-1 0,0 1-125,-4-1 0,1 0 0,-1 0 0,2 0 1,-1 0-1,1 0 0,0 0 125,2-1 0,0 1 0,0 0 0,1 0 0,1-1 0,1 1 0,1 0-72,-6 1 0,3 0 0,1-1 0,1 1 0,0 0 0,-1 0 0,0 0 0,-2 0 0,-2 0 72,4 0 0,-3 0 0,-1-1 0,-1 1 0,0 0 0,1 0 0,1 1 0,-2-1 0,2 1 0,1 0 0,-1 0 0,0 0 0,-1 0 0,-3 0 0,-4 0 0,7 0 0,-5 0 0,-1 0 0,-1 0 0,4 0 0,1 0 0,1 0 0,1 0 0,1 0 0,2 0 0,-1 0 0,-3 0 0,1 0 0,1 0 0,0 0 0,0 0 0,1 0 0,0 0 0,-4 0 0,-1 0 0,2 0 0,-1 0 0,1 0 0,0 0 0,-1 0 0,0 0 0,7 0 0,0 0 0,-1 0 0,1 0 0,-1 0 0,0 0 0,-1 0 0,0 0 0,-1 0 0,0 0 0,0 0 0,-1 0 0,-1 0 0,-1 0 0,2 0 0,-1 0 0,-2 0 0,1 0 0,-1 0 0,0 0 0,0 0 0,0 0 0,0 0 0,0 0 0,-1 0 0,0 0 0,8 0 0,-1 0 0,-1 0 0,0 0 0,0 0 0,-2 0 0,-1 0 0,1 0 0,-1 0 0,0 0 0,-2 0 0,0 0 0,0 0 0,0 0 0,-1 0 32,1 0 0,-1 0 1,0 0-1,0 0 1,0 0-33,0 0 0,-1 0 0,1 0 0,-1 0 0,1 0 0,0 0 0,0 0 0,0 0 0,0 0 0,0 0 0,1 0 0,0 0 0,0 0 0,0 0 0,2 0 0,-5 0 0,2 0 0,0 0 0,0 0 0,1 0 0,0 0 0,4 0 0,0 0 0,0 0 0,1 0 0,1 0 0,-1 0 0,-6 0 0,1 0 0,0 0 0,0 0 0,1 0 0,0 0 0,-1 0 0,3 0 0,2 0 0,-1 0 0,0 0 0,0 0 0,-3 0 0,-1 0 0,6 0 0,-3 0 0,-1 0 0,0 0 0,3 0 0,-2 0 0,2 0 0,0 0 0,1 0 0,-1 0 0,0 0-27,-4 0 0,-1 0 0,-1 0 0,1 0 0,1 0 0,1 0 27,-1 0 0,2 0 0,1 0 0,0 0 0,0 0 0,0 0 0,-1 0 0,0 0 0,-1 0 0,0 0 0,0 0 0,0 0 0,0 0 0,-1 0 0,8 0 0,-1 0 0,0 0 0,0 0 0,-1 0 0,-2 0 0,4 0 0,-1 0 0,-2 0 0,1 0 0,-1 0 0,0 0 0,1 0 0,-1 0 0,-1 0 0,-2 0 123,-5 0 0,-2 0 0,0 0 1,-2 0-1,0 0-123,3 0 0,-1 0 0,-1 0 0,-2 0 678,7 0 0,-3 0 0,1 0-678,1 0 0,0 0 0,-3 0 0,2 0 0,-3 0 0,7 0 0,-7 0 0,-16 1 3341,-14 1-3341,-9 0 4997,-2-1-4997,-6-1 0,-1 0 0</inkml:trace>
  <inkml:trace contextRef="#ctx0" brushRef="#br0" timeOffset="57890">25456 8124 24575,'43'0'0,"-12"0"0,1 0 0,-1 0 0,2 0-1808,13 0 1,4 0 1807,5 0 0,2 0-1005,-12 0 0,0 0 0,2 0 1005,6 0 0,1 0 0,1 0-624,5 0 1,1 0 0,0 0 623,-12 0 0,0 0 0,0 0 0,0 0 0,0 0 0,-1 0 0,1 0 0,1 0 0,-1 0 0,1 0 0,0 0 0,-1 0 0,10 0 0,0 0 0,-2 0-580,-5 0 0,-1 0 0,-1 0 580,-4 0 0,-1 0 0,-1 0 0,17 0 0,-1 0 166,-3 0 1,-1 0-167,-4 0 0,-1 0 0,-6 0 0,-2 0 0,-3 0 0,-2 0 0,-1-1 0,0 0 0,5-1 0,-1 0 2213,7-1-2213,-14 0 0,-1 0 0,5 0 0,14-3 0,3-1 0,2 0 1455,-26 2 0,0 0-1455,0-1 0,0 1 0,1-2 0,0 0 0,1-1 0,0 0 0,1-1 0,1 0 0,0-1 0,2 0 0,0 0 0,0 0 0,0 0 0,1 1 0,-1-1 0,0-1 0,-1 2 0,0-1 0,0 0 0,0 0 0,0-1 0,-1-1 0,1 2 0,2-1 0,6-6 0,0 1 0,14-1 0,-18 1 0,-2 1 0,9-4 0,9-6 0,-3-4 0,-1 1 0,-4-3 0,-3 1 2666,-6 4-2666,-9 5 1235,-4 2-1235,-2 1 123,-4 2-123,-5 2 760,-4 1-760,-3 2 0,0-1 0,-2 3 0,0-2 0,-3 0 0,-1 1 0,-2-4 0,0 2 0,0-3 0,0-3 0,0-2 0,-1-3 0,-2-1 0,-6-1 0,-4-1 0,-5-1 0,-3-4 0,-5-4 0,-4-1 0,-2 1 0,-3 6 0,-2 4 0,-7 2 0,-4 2 0,-6 3-255,22 6 0,1 1 255,-15 0 0,16 1 0,0-1 0,-8 0 0,-9-6 0,8 0 0,2 0 0,4-1 0,7 1 0,-8-7 510,12 5-510,-5-5 0,10 7 0,3-1 0,-2-3 0,0-4 0,0-1 0,1 1 0,3 0 0,3-1 0,1-9 0,1 12 0,3-10 0,-1 9 0,0-11 0,2-10 0,0-10 0,3 0 0,0-3 0,0 5 0,0-1-466,0-3 466,0 0 0,0-1 0,0 2 0,0-2 0,0 0 0,0-2 0,0 29 0,0 0 0,-1 0 0,0-1 0,-1-7 0,0 1 0,-4-14 0,2 15 0,-1 1 0,-4-7 0,-6-13 0,-2 6 0,4 16 0,-1 2 0,-13-17 0,11 18 0,0 2 0,-15-9 0,-4 0 0,-4 2 0,-5 2 0,-3 1 0,-2 2 0,-4 5 0,24 13 0,0 2 0,-26-9 0,-3 4 0,21 9 0,1 1 0,-12-3 0,11 5 0,1 1 0,-7 0 0,-8 0 0,0 3 0,0 0 0,0 0 0,0 0 0,4 0 0,2 0 0,1 0 0,-4 0 0,-1 0 0,-4 0 0,0 0 0,-1 0-405,-8 0 405,30 0 0,-1 0 0,-1 0 0,0 0 0,-2 0 0,-1 0 0,-5 0 0,1 0 0,-17 0 0,19 0 0,1 0 0,-9 0 0,-10 0 0,-4 0 0,27 0 0,0 0-444,-3 0 0,0 0 444,-3 0 0,0 0 0,1 0 0,-1 0 0,-1 0 0,-1 0-768,-5 0 0,-2 0 768,-7 0 0,-1 0 0,15 0 0,0 0 0,-1 0 0,-4 0 0,0 0 0,-1 0-1012,-2 0 0,-1 0 0,0 0 1012,-3 0 0,0 0 0,0 0 0,-2 0 0,-1 0 0,0 0-908,-1 0 0,0 0 0,-1 0 908,-2 0 0,0 0 0,-3 0 0,8 0 0,-2 0 0,1 0 0,3 0 0,-2 0 0,3 0 0,-2 0 0,1 0 0,-3 0 0,0 0 0,3 0 0,2 0 0,3 0 0,-2 0 0,2 0 0,-2 0 0,-2 0 0,1 0-720,-2 0 1,0 0-1,-1 0 1,0 0 719,-1 0 0,-1 0 0,1 0 0,-1 0 0,-1 0 0,0 0 0,0 0 0,0 0-366,1 0 1,1 0 0,0 0 0,0 0 365,1 0 0,0 0 0,0 0 0,0 0 0,-1 0 0,0 0 0,0 0 0,-1 0 0,1 0 0,-1 0 0,1 0 0,-1 0 0,0 0 0,0 0 0,-1 0 0,1 0 0,-2 0 0,1 0 0,0 0 0,-1 0 0,2 0 0,0 0 0,-1 0 0,1 0 0,1 0 0,-1 0 0,1 0 0,0 0 0,1 0 0,0 0 0,0 0 0,1 0 0,1 0 0,1 0 0,0 0 0,0 0-122,1 0 1,0 0 0,0 0-1,0 0 122,0 0 0,-1 0 0,1 0 0,0 0 0,1 0 0,1 0 0,0 0 0,-2 0 0,-9 0 0,-2 0 0,1 0 0,4 0 0,4 0 0,4 0 0,-3 0 8,0 0 0,-4 0 0,1 0 0,3 0-8,3 0 0,3 0 0,-2 0 0,-11 0 0,-3 0 0,1 0 0,14 0 0,1 0 0,-1 0 0,0 0 0,-3 0 0,1 0 0,-1 0 0,0 0 123,-1 0 0,1 0 0,0 0 1,-1 0-124,-1 1 0,-1-1 0,0 0 0,1 1 0,0 0 0,0 0 0,0 1 0,1-1 0,3 1 0,1-1 0,0 1 0,0 1 103,0-1 1,0 1 0,0 0 0,0 1-104,-15 0 0,1 2 0,0-1 0,1-1 0,0 1 0,0 0 0,0 0 0,0 0 0,0 0 0,0 0 0,0 0 0,0-1 0,0 0 0,-1 0 0,2 0 0,1 0 0,0 0 0,1 1 0,0-1 0,0 1 0,0-1 166,2 1 1,0 0-1,1 0-166,2 0 0,0-1 0,-1 1 0,4-1 0,-3 1 0,1 0 0,5-1 0,3-1 0,3 0 0,-1 1 151,-17 1 0,-3 1 0,3 0-151,-2 0 0,2 1 0,9-1 0,-1 0 0,-1 0 0,-2 0 0,0 0 0,0 0 0,-1 0 0,1 1 0,0-1 0,1 0 0,0 1 0,0-1 0,1 0 0,-1 0 0,1 0 0,3 0 0,1 0 0,-1 0 0,2 0 0,-1-1 0,1 1 399,0 0 1,1 0 0,-1-1-400,5 1 0,-1 0 0,2-1 0,-20 3 0,1 0 658,4 0 0,1 0-658,2-2 0,0 0 0,-7 0 0,0 0 0,5 0 0,1-1 0,4-1 0,-3 1 0,-1-1 0,-5 1 0,8-1 0,11-2 0,0 0 0,-7 1 0,-6 1 0,6-1 0,7-1 0,3-1 737,-9 1 0,-2 0-737,-2 0 0,0 0 0,-3 0 0,0 0 0,4 0 0,1 1 0,-4-1 0,0 0 0,6-1 0,-1 1 0,-1-2 0,0 0 0,-3 0 0,0 0 368,-3 0 1,-2 0-369,-4 0 0,-1 0 0,0 0 0,1 0 0,-2 0 0,1 0 0,2 0 0,1 0 0,-1 0 0,0 0 0,-3 0 0,-2 0-115,20 0 1,-1 0 0,-1 0 114,-7 0 0,-2 0 0,4 0 0,-7 0 0,1 0 0,8 0 0,-2 0 0,3 0-103,-6 0 1,2 0 102,8 0 0,-2 0 0,0 0 0,1 0 0,0 0 0,-1 0-392,-2 0 0,-1 0 0,1 0 392,-2 0 0,-1 0 0,0 0 0,-1 0 0,-1 0 0,0 0 0,-1 0 0,0 0 0,0 0 0,1 0 0,1 0 0,-1 0 0,1 0 0,0 0 0,1 0 0,1 0 0,0 0 0,0 0 0,2 0 0,-1 0 0,1 0 0,0 0 0,1 0 0,-1 0 0,1 0 0,-1 0 0,0 0 0,0 0 0,0 0 0,1 0-64,4 0 1,0 0 0,0 0 63,-2 0 0,0 0 0,-1 0 0,2 0 0,-1 0 0,1 0 0,-1 0 0,0 0 0,0 0 0,2 0 0,0 0 0,0 0 0,0 0 0,0 0 0,2 0 268,-5 0 0,0 0-268,4 0 0,-3 0 0,2 0 0,-8 0 0,0 0 0,9 0 0,-1 0 0,0 0 0,-20 0 0,1 0 0,8 0 0,1 0 0,-7 0 0,1 0 0,5 0 0,1 0 0,2 0 0,-1 0 218,2 0 1,-1 0-219,0-1 0,0 2 0,3-1 0,-1 1 0,0 0 0,0 1 0,-1-1 0,0 1 0,1-1 0,-2 0 0,-1 0 0,-1-1 0,-4 0 0,2 0 0,8 0 0,0 0 0,0 0 0,-2 0 0,4 0 0,4 0 0,1 0 0,-5 0 0,-5 0 0,5 0 0,7 0 0,2 0 0,-17 0 0,-3 0 0,0 0 0,-1 0 345,1 0 1,-1 0-346,-5 0 0,1 0 0,5 0 0,0 0 0,-3 0 0,-1 0 0,0 0 0,1 0 0,3 0 0,0 0 0,2 0 0,0 0 0,1-1 0,1-1 0,-2 0 0,0-2 246,4-1 1,1 0-247,1-1 0,2 1 360,3 0 1,1-1-361,1 1 0,1 0 0,1 0 0,1 0 416,4-1 1,1 0-417,-5-2 0,2 1 1883,-5-3-1883,-14 0 0,25 5 1715,-7 0-1715,-1-1 1165,4-1-1165,4 2 702,2 1-702,3 2 0,1 0 0,1 0 0,1 0 0,2 1 0,-1 1 0,1 0 0,0-2 0,0 0 0,2 0 0,-2 0 0,0 2 0,-9-4 0,11 3 0,-10-3 0,9 4 0,-4 0 0,-4 0 0,-1 0 0,-1-1 0,-2-2 0,-1 1 0,-1 0 0,-1-1 0,1 1 0,-1-3 0,0 0 0,0 0 0,-2-2 0,1-1 0,1 0 0,1 1 0,-3 2 0,14 0 0,-5 1 0,14 2 0,-1-1 0,2 1 0,4-1 0,4 0 0,1 0 0,2 1 0,0 0 0</inkml:trace>
  <inkml:trace contextRef="#ctx0" brushRef="#br0" timeOffset="60657">14502 5656 12620,'-4'0'0,"14"0"4688,8 0-4688,15 0 2078,11 0-2078,0 0 1159,1 0-1159,-6 0 4030,-12 0-4030,-8 0 0,-7 0 0,-5 0 0,-3 0 0,-2 0 0,0 0 0</inkml:trace>
  <inkml:trace contextRef="#ctx0" brushRef="#br0" timeOffset="61433">19228 5673 24575,'5'3'0,"3"-1"0,6-2 0,2 0 0,-1 0 0,-4 0 0,-5 0 0,-4 0 0</inkml:trace>
  <inkml:trace contextRef="#ctx0" brushRef="#br0" timeOffset="62666">27962 5915 24575,'13'0'0,"-3"0"0,-6 0 0,-4 0 0,-2 0 0</inkml:trace>
  <inkml:trace contextRef="#ctx0" brushRef="#br0" timeOffset="63798">21025 6377 24575,'11'3'0,"4"0"0,6-3 0,5 0 0,6 0 0,0 0 0,0 0 0,-5 0 0,-10 0 0,-4 0 0,-4 0 0,-5 0 0,-1 0 0</inkml:trace>
  <inkml:trace contextRef="#ctx0" brushRef="#br0" timeOffset="64708">28074 6276 24575,'12'3'0,"1"0"0,8-3 0,-6 0 0,-4 0 0,-7 0 0,-2 0 0</inkml:trace>
  <inkml:trace contextRef="#ctx0" brushRef="#br0" timeOffset="65973">12863 6398 24575,'4'2'0,"2"1"0,6-3 0,7 0 0,5 0 0,1 0 0,-1 0 0,-5 0 0,-6 0 0,-2 0 0,-3 0 0,-3 0 0,-1 0 0</inkml:trace>
  <inkml:trace contextRef="#ctx0" brushRef="#br0" timeOffset="66782">11490 7180 24575,'4'3'0,"2"0"0,5-3 0,8 0 0,5 0 0,-7 0 0,-3 0 0</inkml:trace>
  <inkml:trace contextRef="#ctx0" brushRef="#br0" timeOffset="67465">12603 7210 24575,'12'4'0,"3"-2"0,4-2 0,5 0 0,4 0 0,0 0 0,-5 0 0,-6 0 0,-11 0 0,-2 0 0</inkml:trace>
  <inkml:trace contextRef="#ctx0" brushRef="#br0" timeOffset="68157">13452 8123 24575,'6'3'0,"7"-1"0,9-2 0,6 0 0,4 0 0,-2 0 0,-4 0 0,-5 0 0,-8 0 0,-5 0 0,-4 0 0,-2 0 0</inkml:trace>
  <inkml:trace contextRef="#ctx0" brushRef="#br0" timeOffset="73056">9655 9937 11459,'0'8'0,"0"1"4375,0 23-4375,0 2 0,0 7 0,0-1 0,0 5 0,0 3-766,0-1 0,0 3 0,0 2 0,0 1 766,0-1 0,0 2 0,0 1 0,0 1 0,0 1-248,0-4 1,0 1 0,0 1 0,0 1 0,0-1-1,0 0 248,0 1 0,0 0 0,0 0 0,0 0 0,0 0 0,0 0-164,0 0 1,0 1-1,0 0 1,0 0 0,0 0-1,0-1 164,0 0 0,0-1 0,0 0 0,0 0 0,0-1 0,0 1-327,0 1 0,0-1 0,0 0 0,0 0 0,0 1 0,0 0 327,0 4 0,0 1 0,0 0 0,0 0 0,0 1 0,0-1-26,0 0 1,0 0 0,0 0 0,0 1-1,0 0 1,0 1 25,0-2 0,0 2 0,0 1 0,0 0 0,0-1 0,0-2 0,0-4 0,0 3 0,0-4 0,0-2 0,0 1 0,0 4 0,0 0 0,0 5 0,0 0 0,0 0 0,0-2 0,0-6 89,0 4 0,0-5 1,0-1-1,0 1-89,0 5 0,0 1 0,0-1 0,0 0 185,0-3 0,-1-2 0,1 0 0,1-2-185,-1 9 0,0-2 0,1-2 457,0-7 0,1-1 1,0-1-458,1 2 0,0-1 0,1-1 1252,2 8 1,1-3-1253,0-8 0,0-2 1579,0-9 1,-1-2-1580,6 21 3453,-2-11-3453,-4-10 2867,-2-8-2867,-3-7 1527,-1-4-1527,0-3 404,0-1-404,0-2 0,0-6 0,0 0 0,1-6 0,2-4 0,7-1 0,28-10 0,-9 7 0,8 0 0,6 0-1918,7 1 1,5 0 1917,0 2 0,4-1 0,3 0-1242,-7 3 0,2-1 0,2 0 0,0 1 1242,-8 1 0,1 0 0,0 0 0,1 0 0,1 0-774,4 0 1,2 0-1,0-1 1,1 0-1,2 0 774,-4 1 0,2-2 0,0 1 0,2 0 0,-1-1 0,1 0-370,-7 2 1,0-1-1,0-1 1,1 1-1,0 0 1,0 0-1,-1 0 370,1 0 0,-1 0 0,1 0 0,0 0 0,-1-1 0,0 1 0,-1 0-155,7-1 1,-1-1 0,0 1 0,0 0 0,-2-1 0,0 1 154,-5 0 0,-1 0 0,0 0 0,-1 0 0,0 0 0,1 0-34,1 0 1,1-1-1,-1 1 1,1 0 0,0 0-1,1 0 34,1 0 0,0 0 0,1 0 0,0 0 0,0 0 0,0 1 0,0 0 0,0 0 0,1 1 0,-1 0 0,1 0 0,0 0 0,2 0 0,-1 0 0,1 1 0,0-1 0,0 1 0,0 0 0,-1 1 0,0-1 0,0 1 0,0 1 0,-1-1 0,1 1 0,-1 0 0,0 0 0,-1 1 0,1-1 0,-1 1 0,0 0 0,-1 1 0,0-1 0,-1 1 0,1 0 0,1 0 0,0 0 0,-2 0 0,3 1 0,0 0 0,0 0 0,-1 0 0,-2 0 0,-3 0 0,2 0 0,-4 0 0,-1 0 0,1 0 0,3 0 0,3 0 0,4 0 0,2 0 0,-1 0 0,-4 0 0,-6 0 259,8 0 1,-6 0 0,1 0-260,-5 0 0,1 0 0,0 0 0,-1 0 0,10 0 0,-3 0 0,-1 1 0,-10 0 0,-2 0 0,-1 0 972,20 1 1,-4 1-973,-16 0 0,-5 0 3378,11 3-3378,-18-1 5051,-11 0-5051,-9-1 3911,-4-2-3911,-4 0 1320,1-1-1320,-2 0 0,-1-3 0,1-9 0,-2-19 0,0-27 0,0 14 0,0-5-1158,1 9 1,0-3 0,0-2 1157,1-8 0,1-2 0,1-3-1200,0 7 0,0-1 0,2-2 0,-1 0 1200,1-5 0,1-2 0,0-1 0,0-2-674,-2 12 0,0-2 0,1 0 0,-1-2 0,0 0 0,0-1 674,0-2 0,1 0 0,-1 0 0,0-2 0,0-1 0,0-2-338,0 5 0,-1-3 0,0-2 0,1 0 0,-1 0 0,0 1 0,0 4 0,0 3 338,0-7 0,1 5 0,-1 3 0,0-2 0,0-5-133,0 9 0,0-3 0,0-2 0,0-2 0,0 1 0,0 1 0,-1 2 1,0 5 132,1-7 0,-1 4 0,-1 3 0,1-1 0,0-4-51,-1 0 1,0-1 0,1-2 0,-1-1 0,0 0 0,0-1 50,-1 6 0,1-1 0,-1 0 0,0-1 0,0 0 0,0 2 0,-1 1 0,1-1 0,-1 2 0,0 0 0,-1 0 0,1 1 0,0-1 0,0-1 0,0-1 0,0 1 0,0 0 0,0 0 0,0 1 0,0-6 0,0 1 0,0 1 0,0 0 0,0 2 127,0-6 0,0 1 0,0 2 0,0 0-127,0 3 0,0 0 0,0 2 0,0-1 0,0 2 0,0 0 0,0 0 0,0 1 193,0 1 1,-1 1 0,1-1-1,-1 1-193,0-1 0,-1 1 0,1-1 0,0 1 455,-1-11 1,1 1 0,-1 1-456,0 5 0,-1 2 0,1 1 723,-1 3 0,1 2 1,1 1-724,-2-13 0,1 2 1101,-1 4 1,0 2-1102,0 7 0,1 2 1557,1 2 1,-1 4-1558,-1-3 2737,3-2-2737,-2 29 2230,1-2-2230,-2 4 1280,0 4-1280,1 1 0,-1 2 0,1 0 0,-2 1 0,1 2 0,0 1 0,1 2 0,0 1 0,1 1 0,-5 7 0,4-5 0,-3 8 0,1-6 0,-2 4 0,-2-1 0,-1 1 0,-2-3 0,-1-1 0,0-3 0,-1-1 0,0-2 0,-2-1 0,-3-1 0,-3 0 0,-6-2 0,-11 0 0,-10-1 0,-9 1-592,24 0 0,-1 0 592,-5 1 0,-1 0-800,-18 1 1,0-1 799,16-1 0,0 1-701,0-1 1,-3 0 0,1 1 700,-7-1 0,-1 0-937,7 0 0,-3-1 0,-1 1 937,-6 0 0,-1 1 0,-2 0-578,12-2 0,-1 0 1,-1 0-1,1 1 578,-3-1 0,0 1 0,0-1 0,0 1 0,-2 1 0,0-1 0,-1 1 0,1 0 0,-1 0 0,1 0 0,0 0 0,-1 0-535,-1 2 0,-1-1 0,0 1 0,0 0 535,-2 0 0,0 0 0,-1 1 0,0-1 0,-3 1 0,0 1 0,-1-1 0,0 1-359,12-2 0,-1 1 0,0-1 0,0 1 0,0 0 359,-1 0 0,0 1 0,0-1 0,-1 1 0,1 0 0,-2 0 0,0 1 0,-1-1 0,1 1 0,0 0-236,-1 0 0,0 0 0,0 1 0,-1-1 1,1 1 235,-1 1 0,-1 0 0,0 0 0,0 0 0,1 0 0,0 0 0,0 0 0,1 0 0,-1-1 0,1 1 0,2-1 0,0 1 0,1-1 0,-2 0 0,0 1 0,3-1 0,-2 0 0,0 0 0,0 1 0,3-1 0,3-1 0,-2 0 0,4-1 0,0 0 0,-2 2 20,-2 0 0,-3 0 1,-1 2-1,2-2 0,6 0-20,-3 0 0,4-1 0,-1 0 219,-11 3 1,-2 0 0,0-1-220,3 0 0,0-1 0,1 0 0,1-1 0,0 0 0,2-1 0,1 1 0,2-1 0,0 0 590,5-1 1,2 0 0,0-1-591,-18 3 0,1 0 0,9 0 0,1-1 1476,1 0 0,1 1-1476,-1-1 0,1 0 0,4 0 0,2 0 1202,0 0 1,2 0-1203,4-1 0,0 1 0,-24 5 2841,8 0-2841,8-2 1954,3 1-1954,2-3 1500,3 0-1500,-11-3 793,19 0-793,-10-1 143,18-1-143,-6-1 0,-1 0 0,-5 0 0,0 1 0,0-1 0,-1-2 0,1 0 0,-3 0 0,-2 0 0,-1 0 0,1 0 0,3 0 0,4 0 0,2 0 0,5 0 0,3 0 0,3 0 0,6 0 0,1 1 0,7 0 0,0 1 0,1 2 0,0-1 0,0 1 0,0 0 0,0 1 0,0 1 0,0 2 0,0-3 0,0 2 0,0 0 0,1 2 0,1 1 0,-1 5 0,1 4 0,-2 5 0,0 5 0,0 6 0,0 1 0,0 3 0,0-1 0,0-3 0,0-3 0,0-2 0,0-4 0,0 0 0,0-4 0,0 2 0,0-8 0,0 2 0,0-6 0,0 1 0,0 0 0,0-2 0,0-2 0,-1-2 0,-2-6 0,0-4 0,0 0 0,1-1 0</inkml:trace>
  <inkml:trace contextRef="#ctx0" brushRef="#br0" timeOffset="74253">10701 10076 24575,'40'0'0,"7"0"0,-13 0 0,3 0-1555,4 0 1,2 0 1554,7 0 0,2 0-1117,8 0 0,1 0 1117,-19 0 0,2 0 0,0 0-438,2 0 1,2 0-1,0 0 438,1-1 0,0-1 0,1 0 0,2-1 0,0-1 0,0-1-917,3-2 1,0 0-1,1-1 917,3-1 0,0-2 0,0 1 0,2-1 0,0 1 0,-1-1 0,-2 1 0,1-1 0,-3 0 0,-5 2 0,-2-1 0,-1 1-226,-5 2 1,-1-1 0,1 1 225,3 1 0,0 1 0,-4 0 482,-1-1 1,-1 1-483,14 1 0,-4 1 2034,-6-4-2034,4 1 3327,-16 3-3327,-9 1 2617,-9 2-2617,-5 0 276,-3 0 1,-2 0-1,-2 0 1</inkml:trace>
  <inkml:trace contextRef="#ctx0" brushRef="#br0" timeOffset="77632">10607 10070 24575,'0'33'0,"0"15"0,0-16 0,0 3-517,0 4 1,0 5 516,0 4 0,0 5 0,0-1-1754,0 9 1,0 1 1753,0-5 0,0 3 0,0-2 0,0-10 0,0-2 0,0 1 0,0 2 0,0 1 0,0 0-636,0 2 1,0 0 0,0 1 635,0 2 0,0-1 0,0 1 0,0-2 0,0 0 0,0 0 0,0 1 0,0 0 0,0-1 0,0-1 0,0 0 0,0 1 0,2 8 0,1 1 0,0-5 0,-1-4 0,0-1-448,1-5 1,1 2 0,0-4 447,-1-9 0,0-1 0,2 13 0,0 1 0,-1 4 0,1-1 0,0-4 0,0-2-165,-1-1 1,-1-1 164,0-5 0,-1-1 0,1-5 0,-1 0 0,1 0 0,-1 0 1087,1 1 1,1 1-1088,0 14 0,1 0 0,-1-11 0,0 0 0,3 20 0,0-1 0,0 4 1343,-2-24 1,0-2-1344,0 10 0,0 6 0,1-18 1821,-2 13-1821,1-17 1019,3 10-1019,-2 0 0,1 2 0,-1 2 415,1 1-415,1 1 0,-1-4 0,-1-2 0,0-2 0,-1-1 0,1 1 0,0-1 0,-1 1 0,1-1 0,-3 1 0,2 0 0,-2-4 0,-1 5 0,0-17 0,-2 5 0,0-14 0,0 3 0,0-1 0,0-2 0,0-1 0,0-2 0,0 1 0,0 0 0,0-1 0,0 0 0,0-2 0,1 0 0,1-1 0,-1 0 0,1 1 0,-2-1 0,0 1 0,0 0 0,0-1 0,0 1 0,2-2 0,-1 1 0,1 2 0,-1 1 0,-1 1 0,1 1 0,0-1 0,1-2 0,0 1 0,-2 0 0,0 0 0,0-1 0,0-1 0,2-3 0,-1 0 0,1-2 0,2-1 0,0-1 0,1 0 0,0 0 0,-1 0 0,2-1 0,8-5 0,6-1 0,14-3 0,4 1 0,8-3 0,-16 6 0,1 0-755,8-3 1,1-1 754,8 0 0,1 0-1259,5-1 1,1-1 1258,-10 1 0,1 0 0,-3 0 0,3-1 0,-1 1-569,-2-1 1,3-1 0,-4 2 568,-2 0 0,0 1 0,16-3 0,1-1 0,-4 2 0,0 0 0,-1 0 0,1 0 0,2-3 0,-1 1 0,-7 1 0,-1-1 0,3 0 0,-1 0-439,-6 2 0,-1 0 439,-2 1 0,0-1 0,-3 2 0,-1-1 341,-2-1 1,0 1-342,-3 1 0,1 0 0,24-10 0,-4 1 0,-8 4 2226,-3 2-2226,-3 2 1939,10-2-1939,-19 7 1185,15-4-1185,-14 5 576,10-1-576,6-2 0,2 2 0,-1 1 0,2-2 0,3 1 0,3 0-510,3 0 510,2 0 0,-2 0 0,0 2 0,1 1 0,-3 2 0,-4 1 0,-8 0 0,-9 0 0,2 0 0,-16 0 0,7 0 0,-18 0 510,4 0-510,-2 0 0,-2 0 0,0 0 0,-3 0 0,-2 1 0,0 1 0,-2 1 0,0 0 0,-1 1 0,1-2 0,-1-1 0,1-3 0,-1-4 0,-1-6 0,0-4 0,0-7 0,0-12 0,0-17 0,0 16 0,1-3-1139,2-8 0,0-3 1139,2-8 0,1-4-1219,0 15 1,1-1 0,1-2 1218,2-7 0,1-2 0,1-1-948,-3 9 1,1-1 0,1 0-1,-1 0 948,2-3 0,0 1 0,1-1 0,-1 1 0,-1 4 0,0 1 0,0 1 0,-1 0-403,3-8 0,-2 1 0,0 1 403,-1 8 0,-1 0 0,-1 0 0,0-4 0,-1-1 0,0 4 0,0-3 0,-1 1 0,0 7 0,0-3 0,0 5 221,0 1 1,0 2-222,0-10 0,-1-1 0,-1-1 0,-1-1 0,1 0 0,-1-1 0,-1-1 0,0 0 0,-1-1 0,1 0 0,0 3 0,-1 2 0,-1 1 0,0 1 0,0 2 0,0-1 0,0-3 0,0 0 676,0-4 1,0 0-677,0 0 0,0 1 0,0 1 0,0 1 1535,0 5 1,0 1-1536,0 3 0,0 0 0,0 0 0,0-1 0,0-11 0,0 0 0,0 13 0,0 1 0,1-13 0,-2 5 1826,-1 9-1826,0-6 1222,-3 22-1222,0-4 1782,1 3-1782,-1 5 1235,1 3-1235,-2 3 0,2 3 0,-1 1 0,1 3 0,1 0 0,-1 0 0,2 2 0,1 1 0,-2-1 0,1 1 0,-1-2 0,0 1 0,0 0 0,1-3 0,-1 1 0,-2-2 0,-2-3 0,-1 1 0,-4-2 0,-3-2 0,-3 2 0,-3 1 0,2 2 0,0 4 0,0 1 0,-2 1 0,-2 1 0,3 0 0,-2 0 0,2 0 0,1 0 0,-3 0 0,-7 0 0,11 0 0,-11 0 0,11 0 0,-4 0 0,-2 0 0,-2 0 0,-1 0 0,-5 0 0,-2 1 0,1 1 0,-19 4 0,11 0 0,-15 1 0,10-2 0,0 0 0,-2 1 0,3-1 0,0 1 0,1-1 0,3 1 0,-2-1 0,19-3 0,-5 0 0,14-2 0,-2 0 0,3 0 0,6 0 0,2 0 0,2 0 0,0-1 0,2-1 0,0-1 0,0 1 0,2 0 0</inkml:trace>
  <inkml:trace contextRef="#ctx0" brushRef="#br0" timeOffset="98578">4847 10704 24575,'62'0'0,"0"0"0,-15 0 0,0 0 0,4 0 0,1 0 0,3 0 0,2 0 0,2 0-1967,-5 0 1,2 0 0,2 0 0,1 0 0,1 0 1717,-2 0 1,1 0 0,2 0 0,0 0-1,1 0 1,0 0-60,-6 0 0,0 0 0,1 0 0,0 0 1,0 0-1,0 0 0,0 0 308,-1 0 0,1 0 0,-1 0 0,0 0 0,0 0 0,0 0 0,-1 0-126,0 0 1,0 0-1,0 0 1,0 0-1,-1 0 1,1 0-1,-1 0 126,6 0 0,0 0 0,0 0 0,0 0 0,0 0 0,0 0-339,0 0 1,1 0 0,0 0 0,0 0 0,-1 0 0,1 0 338,-2 0 0,1 0 0,-1 0 0,0 0 0,0 0 0,-2 0 0,-4 0 0,0 0 0,-1 0 0,0 0 0,-1 0 0,-1 0 0,8 0 0,-1 0 0,-1 0 0,-1 0 0,-2 0 155,2 0 1,-2 0 0,-1 0 0,0 0-156,2 0 0,1 0 0,-2 0 0,-4 0 743,14 0 1,-3 0-744,-11 0 0,2 1 0,-6 1 0,-5-1 0,-2 1 1404,7 1 1,-2 1-1405,-8-1 0,-2 0 0,20 1 4465,-15-2-4465,-12-2 4016,-10 0-4016,-6 0 2399,-3 0-2399,-4 1 585,-3 2-585,-3-1 0,0 1 0,1-2 0</inkml:trace>
  <inkml:trace contextRef="#ctx0" brushRef="#br0" timeOffset="99965">9283 10586 24575,'16'0'0,"11"0"0,10 2 0,16 7 0,-20 0 0,3 2-1176,5 5 1,3 2 1175,3 3 0,1 1-833,4 3 1,1 0 832,1 1 0,0 0 0,-5-2 0,0 0 0,-10-3 0,1 1 0,-2-2-482,-2-2 1,-1-1 481,12 8 0,-2-1 0,8 3-173,-22-12 0,-1 0 173,19 9 1451,-9-3-1451,-11-7 2245,-7-2-2245,-5-2 1172,-8-6-1172,-3 0 457,-4-2-457,-2-1 0,-3 1 0,-2-2 0,-1 0 0,0 0 0,-2 0 0,-2 0 0,-1 0 0,-2 0 0,1 0 0,-2 0 0,-2 0 0,-5 0 0,-3 0 0,-4 0 0,-3 0 0,-4 2 0,-2 2 0,-3 6 0,0 3 0,10-2 0,0 0 0,-8 4 0,8-3 0,1 1 0,-4 3 0,-10 6 0,0-1 0,1 1 0,1 0 0,4-1 0,3-3 0,4-2 0,5-2 0,6-1 0,3-2 0,5-2 0,3-1 0,1-2 0,2-2 0,2 0 0,1-2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08:41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4284 7130 24575,'15'-2'0,"-1"0"0,-1-1 0,3-1 0,-4 0 0,8 0 0,-4 0 0,5 0 0,0 0 0,2 0 0,4 1 0,1 0 0,2-1 0,-1-1 0,-1 0 0,1 1 0,2-2 0,2 1 0,0 1 0,-1 0 0,-2 1 0,-1 0 0,2-1 0,2 1 0,6 0 0,-9-2 0,7 2 0,-12 0 0,6-2 0,-3 3 0,-1-1 0,-1 0 0,-4 2 0,-5-2 0,-3 1 0,-4 1 0,-1 1 0,-2 0 0,-1 0 0,-1 0 0,-2 0 0,-2 0 0,-5 0 0,0 0 0,-2 0 0,4 0 0,1 0 0</inkml:trace>
  <inkml:trace contextRef="#ctx0" brushRef="#br0" timeOffset="9982">23996 3859 24575,'-21'0'0,"-3"0"0,-4 0 0,-3 0 0,-1 0 0,-1 0 0,-1 0 0,1 0 0,0 0 0,3 0 0,1 0 0,0 0 0,3 0 0,-6 0 0,15 0 0,-16-4 0,22 2 0,-12-2 0,8 4 0,-5 0 0,0 0 0,1 0 0,2 0 0,1 0 0,0 0 0,-2 0 0,-1 0 0,-3 0 0,-2 0 0,1 0 0,-2 0 0,0 0 0,-1 0 0,-16 0 0,17 0 0,-13 0 0,20 0 0,-6 0 0,2 0 0,-3 0 0,1 0 0,1 0 0,0 0 0,4 1 0,-1 1 0,1 1 0,0 1 0,1 0 0,3-1 0,2 1 0,-1 0 0,-2 0 0,2-1 0,-3 3 0,8-3 0,-4 2 0,5-3 0,-2 2 0,-3 1 0,-2 0 0,-1 1 0,-2 0 0,-2 2 0,-1 0 0,-3 1 0,0 0 0,0 0 0,-1-1 0,1-2 0,-1 1 0,0-2 0,1 1 0,-1-2 0,0 1 0,-7 3 0,12-4 0,-10 4 0,15-4 0,-6 3 0,-1 0 0,2-1 0,1 1 0,3-1 0,1 2 0,2 0 0,3-2 0,1-1 0,2 0 0,0 0 0,1 1 0,-1 0 0,-1 1 0,-4 2 0,2-1 0,-3 3 0,6-6 0,-3 5 0,2-2 0,-1 3 0,0 2 0,-2 2 0,-2 2 0,0 0 0,1-1 0,-1 0 0,-1 0 0,1 0 0,1 0 0,0 0 0,2-1 0,0 1 0,1 0 0,1 1 0,0-2 0,-1 1 0,2-4 0,1 2 0,2-2 0,0 3 0,1 1 0,0 1 0,1 1 0,-1 1 0,-1 2 0,-1 4 0,0 5 0,-1 1 0,2 4 0,1-1 0,-1-1 0,2-1 0,0-2 0,-1-1 0,1-3 0,-1 5 0,1-13 0,2 6 0,0-12 0,0 3 0,0-2 0,0 0 0,0-2 0,0-2 0,0 0 0,0-2 0,0-1 0,3 1 0,1-1 0,2 1 0,2-2 0,2-1 0,15-2 0,-4-2 0,15 0 0,-20 0 0,8 0 0,-8 0 0,2 0 0,0 0 0,-2 0 0,2 0 0,2 0 0,1 0 0,3 0 0,3 0 0,4 0 0,4 0 0,6 0 0,5 0 0,9 0-587,4 0 587,2 0 0,-28 0 0,1 0-547,0 0 1,2 0 546,9 0 0,-2 0 0,-11 0 0,-1 0-139,8 0 0,-1 0 139,9 0 0,13 0 0,-27 1 0,-1 1 0,1-1 0,0 1 0,0 0 0,1 1 0,-1-1 0,0 1 0,29 0 0,-3 2 0,-3 0 0,-4-2 0,-3 0 0,-3 0 0,-4 0 0,-4 0 546,-4-1-546,-5-1 1108,0-1-1108,6 0 304,-12 0-304,7 0 0,-12 0 0,4 2 0,-1 0 0,2 0 0,0-1 0,1-1 0,0 0 0,4 0 0,2 0 0,5 0 0,4 0 0,1 0 0,6 0 0,4 0 0,-1 0 0,4 3 0,-2 0 0,8 0 0,-18 3 0,7-3 0,-19 0 0,6-1 0,0-2 0,0 2 0,-2 1 0,2 0 0,-1 2 0,2-3 0,1 1 0,-1-1 0,3-1 0,2 2 0,5 0 0,3-1 0,4-1 0,5-1-693,1 3 693,-28-2 0,1 1 0,3 0 0,-1-1 0,16 2 0,-18-3 0,-1 0 0,13 3-5,7-1 5,-4 1 0,2 2 0,3-1 0,0-1 0,-2 0 0,-10-3 0,1 0 0,-3 0 0,-1 0 0,-1 0 693,-1 0-693,-2 0 5,-1 0-5,1 0 0,0 0 0,6 0 0,-12-4 0,6-3 0,-12-5 0,7-4 0,-4 1 0,-1-3 0,-4 0 0,-3 0 0,0-1 0,-3-2 0,-1-1 0,-1-1 0,-3-1 0,-2 0 0,-3-10 0,-2 8 0,-1-9 0,0 9 0,0-2 0,0-7 0,0 12 0,0-10 0,0 12 0,0-4 0,-2 0 0,-1 2 0,0 3 0,1 0 0,0 4 0,0 0 0,-1 1 0,-1-3 0,1 5 0,-2 0 0,1 5 0,-1 2 0,-1-1 0,-1 1 0,-1-2 0,1 1 0,-5-4 0,0 2 0,-4-3 0,-2 2 0,-1-1 0,-3 0 0,0 0 0,0 1 0,0 2 0,1 2 0,2 0 0,-1-2 0,1 0 0,0 0 0,0-1 0,-1 2 0,1 1 0,0 0 0,0 0 0,-6 0 0,10 0 0,-8 1 0,8-2 0,-4 1 0,-4-1 0,-3 0 0,0-2 0,-4-4 0,-2 0 0,-2 0 0,-3 2 0,-2 0 0,-2 0 0,1 0 0,-1 1 0,0-1 0,0 0 0,-2 0 0,-6-1 0,-10-2-756,3 0 756,22 6 0,-1-2 0,-15-6 0,19 7 0,0-1 0,-27-9 0,23 7 0,-1 1 0,0 0 0,-1 0 0,0-1 0,0 0 0,1 0 0,0 1 0,0 1 0,0 0 0,-1 1 0,0-1 0,0 3 0,-1-1 0,1 1 0,0 1 0,-1-1 0,1 0 0,-1 0 0,1 0 0,3 0 0,0-1 0,1 1 0,2-1-332,-25-7 332,5 3 0,6 3 0,2 4 0,16 0 0,-6 0 0,10 3 0,2 0 0,0 2 744,9 0-744,1 0 344,0 0-344,1 0 0,0 0 0,-1 0 0,-1 0 0,1 0 0,0 1 0,-2 1 0,-1 2 0,-2 1 0,0 0 0,-3 2 0,6-3 0,-5 4 0,6-4 0,-2 1 0,1 0 0,-1 2 0,2 0 0,1 1 0,3-2 0,2 1 0,1-1 0,1 0 0,2 1 0,0-2 0,2 0 0,0-1 0,0 1 0,0 0 0,1-1 0,4 1 0,3-1 0,2-1 0,3-1 0,-3-2 0,3 0 0,-7 0 0,-1 0 0</inkml:trace>
  <inkml:trace contextRef="#ctx0" brushRef="#br0" timeOffset="14024">22355 6157 24575,'9'0'0,"1"-1"0,-1-1 0,2 0 0,1 1 0,0 0 0,2 1 0,1 0 0,1-1 0,0-1 0,3-1 0,9 2 0,-8-2 0,16 1 0,-10-1 0,9-1 0,3 1 0,0-1 0,4-1 0,-4 2 0,-4 0 0,-3 1 0,-3-1 0,1 1 0,0-1 0,-2 1 0,-2 0 0,-2 0 0,0 0 0,-1 2 0,-2-2 0,2 0 0,6 0 0,-10 0 0,10 0 0,-10-1 0,7-1 0,4-1 0,1 0 0,1-1 0,-3 2 0,-2 0 0,-2 0 0,-2 1 0,1 1 0,-3 0 0,-1 1 0,-2 1 0,-1 0 0,0 0 0,0 0 0,0-1 0,4-1 0,-7-1 0,5 2 0,-6 1 0,3 0 0,-1 0 0,0 0 0,0 0 0,1 0 0,1 0 0,0 0 0,0 0 0,0 0 0,0 0 0,0 0 0,0 0 0,0 0 0,0 0 0,0 0 0,0 0 0,3 0 0,-5 0 0,4 0 0,-6 0 0,6-2 0,0-1 0,2-1 0,-1 0 0,-2 1 0,1-1 0,1 2 0,1-1 0,-1 0 0,-2 1 0,-1 0 0,2 1 0,1 1 0,1-1 0,-2-1 0,-1 0 0,-1 0 0,3 2 0,-8 0 0,5 0 0,-7 0 0,2 0 0,3 0 0,-2 0 0,-1 0 0,1 0 0,-1 0 0,1 0 0,-1 0 0,0 0 0,1 0 0,1 0 0,-1 0 0,2 0 0,0 0 0,1 0 0,1 0 0,4 0 0,-7 0 0,5 0 0,-6 0 0,1 0 0,0 0 0,0 0 0,1 0 0,1 0 0,-1 0 0,-3 2 0,0 0 0,0 1 0,0 0 0,1-1 0,-1 1 0,-2-1 0,0 0 0,0 0 0,-1 0 0,1 0 0,1 2 0,-2-3 0,1 2 0,-1-3 0,2 1 0,-1 2 0,0-1 0,2-1 0,-1 0 0,0 0 0,0 1 0,-1 0 0,-1-2 0,1 1 0,0 1 0,0 0 0,0 0 0,-2 0 0,1 0 0,1-1 0,0 1 0,0-2 0,-3 0 0,1 0 0,-2 0 0,1 0 0,1 0 0,-1 0 0,1 0 0,0 0 0,-1 0 0,0 0 0,-1 0 0,-1 0 0,0 0 0,0 0 0,-1 0 0,0 0 0,1 0 0,0 0 0,0 0 0,-1 0 0,-1 0 0,2 0 0,-2 0 0,-9 0 0,-3 0 0,-3 0 0,4 0 0,8 0 0</inkml:trace>
  <inkml:trace contextRef="#ctx0" brushRef="#br0" timeOffset="19443">23679 6750 24575,'23'0'0,"22"0"0,-2 0 0,18 0 0,-18-1 0,-3-2 0,-9 0 0,-6-1 0,-7 1 0,-6 0 0,-2-1 0,-4 1 0,-1 0 0,-1 0 0,-2 2 0,-1 0 0</inkml:trace>
  <inkml:trace contextRef="#ctx0" brushRef="#br0" timeOffset="20835">23830 7256 24575,'12'-3'0,"11"0"0,-2 3 0,28-3 0,-1-3 0,10-2-930,-23 3 0,0 0 930,1 0 0,-1 0 0,0 1 0,0 1 90,1-1 0,-1 1-90,19 1 0,-11 2 0,-9 0 0,-11 0 0,-9 0 0,-6 0 0,-2 0 1392,-4 1-1392,-3 0 72,-3 1 0,1-1 0,0-1 0</inkml:trace>
  <inkml:trace contextRef="#ctx0" brushRef="#br0" timeOffset="22251">24028 7612 24575,'6'0'0,"-1"0"0,2-4 0,-1 0 0,1-1 0,0 1 0,0 0 0,-1-1 0,1 2 0,-1 2 0,0-1 0,1 1 0,-1-1 0,1 0 0,-1 2 0,0 0 0,0 0 0,-2 0 0,-1 0 0,-2 0 0,-5 0 0,1 0 0,-1 0 0,2 0 0</inkml:trace>
  <inkml:trace contextRef="#ctx0" brushRef="#br0" timeOffset="27908">4363 7112 24575,'18'0'0,"2"0"0,2 0 0,2 0 0,0 0 0,1 0 0,-1 0 0,0-1 0,2-1 0,-1-1 0,1 1 0,-1-1 0,0 1 0,-1-1 0,6 1 0,-12 2 0,8 0 0,-8-2 0,7-1 0,1 0 0,1-1 0,0 1 0,-1 0 0,0 0 0,-2 0 0,-2-3 0,0 1 0,-1-1 0,-2 0 0,-2 1 0,-3 0 0,0-1 0,-3 1 0,1 0 0,0-2 0,-4 5 0,4-3 0,-5 3 0,2 0 0,0-1 0,0 1 0,1-2 0,1-2 0,0 1 0,1-1 0,2 0 0,1-2 0,1-1 0,0-2 0,0 0 0,0-1 0,2 0 0,1 0 0,1-5 0,3-5 0,-8 6 0,2-8 0,-6 6 0,4-6 0,-1-4 0,0 0 0,-2 0 0,-2 3 0,-1 1 0,-2 5 0,-1 3 0,-3 3 0,-3 2 0,0 1 0,0 1 0,0 0 0,-1 2 0,-2 1 0,-1-1 0,-3 1 0,-4-3 0,4 5 0,-6-3 0,3 5 0,-3-2 0,-3-2 0,-2 0 0,-16-9 0,7 3 0,-13-6 0,11 3 0,1-1 0,-1 1 0,0-1 0,0 3 0,3 0 0,0 1 0,1 1 0,-1 0 0,-9-1 0,12 4 0,-10-3 0,12 4 0,-10-2 0,-7-2 0,-4-3 0,-1 0 0,-1-1 0,-1 3 0,-2 0 0,-3-1 0,1-1 0,0 0 0,0-2 0,2 1 0,5-1 0,4 0 0,4 2 0,4 2 0,-2 0 0,14 5 0,-6-1 0,12 4 0,-1 0 0,2 2 0,1 0 0,1 2 0,1 0 0,1 0 0,3 0 0,-1 1 0,2 3 0,1 3 0,1 5 0,0 3 0,1 1 0,0 0 0,0 0 0,0 4 0,0-7 0,0 5 0,0-6 0,0 3 0,0 3 0,0 5 0,0 6 0,-4 5 0,-1 1 0,-2 3 0,0 1 0,-1 0 0,-1-1 0,0-1 0,1-1 0,1-2 0,1-1 0,0-3 0,0-4 0,1-1 0,1 1 0,1-9 0,-1 4 0,2-11 0,-2 3 0,1-4 0,1 1 0,1-3 0,0-1 0,0-2 0,-1 0 0,0 0 0,1-1 0,1 0 0,0-1 0,0 1 0,0 1 0,0-1 0,0 1 0,0 1 0,0-1 0,0 2 0,0 1 0,0-1 0,0 1 0,0-1 0,0-1 0,0-1 0,0 1 0,0 1 0,1 0 0,2 0 0,1 1 0,2-1 0,1 0 0,-1 1 0,5-2 0,7-2 0,-4 0 0,9-1 0,-7 0 0,2 0 0,3-2 0,-1 0 0,0 0 0,-1 0 0,-6 0 0,-1 0 0,-2 0 0,-2 0 0,0 0 0,-3-1 0,-3-1 0,-1-7 0,-1-4 0,0 3 0,0 1 0</inkml:trace>
  <inkml:trace contextRef="#ctx0" brushRef="#br0" timeOffset="30658">4640 7251 24575,'-6'-3'0,"0"0"0,1 3 0,0 0 0,-1 0 0,-4 0 0,-1 0 0,-7 0 0,5 0 0,-8 0 0,6 0 0,-7 0 0,-2 0 0,-3 0 0,-2 0 0,3 0 0,3 0 0,5 0 0,3 0 0,1 0 0,2 0 0,2 1 0,0 2 0,0 2 0,1 1 0,0 1 0,1 0 0,-3 1 0,3-2 0,-1 1 0,2-2 0,-2 2 0,-2 0 0,-1 0 0,1 1 0,-1 0 0,0 1 0,1 1 0,-1-1 0,-2-1 0,0 0 0,0 0 0,2 0 0,2 2 0,1-1 0,-1 0 0,1-2 0,0 0 0,-1 1 0,6-2 0,-1 1 0,1-2 0,1 1 0,-2 0 0,1 0 0,0 1 0,-1 0 0,0 0 0,1-1 0,0 1 0,1-1 0,-1 0 0,2 1 0,0-1 0,2 1 0,0-1 0,0 1 0,0-1 0,0 2 0,0-3 0,0 2 0,0-2 0,0 1 0,0 0 0,1 0 0,1-2 0,13-1 0,2-2 0,11 0 0,-4-1 0,-1 0 0,0 0 0,-1 0 0,-2 0 0,-1 0 0,-2-2 0,-1-1 0,10-8 0,-8 3 0,10-5 0,-13 8 0,3-1 0,1 0 0,2 1 0,2-1 0,1 0 0,-1 1 0,5 2 0,3-1 0,2 0 0,0 0 0,-3 0 0,-1 0 0,-1 0 0,1 1 0,-3-1 0,-1 0 0,1-2 0,-9 3 0,4-2 0,-9 3 0,3 0 0,0-1 0,1 0 0,-2 1 0,-2 1 0,-1 1 0,-2 0 0,0 0 0,-2 0 0,0 0 0,-1 0 0,1 0 0,-1 0 0,0 0 0,1 0 0,-1 0 0,6 0 0,-6 0 0,6 0 0,-8 0 0,5 0 0,-1 0 0,3 0 0,1 0 0,0 0 0,0 0 0,0 0 0,2 0 0,-1 0 0,1 0 0,-1 0 0,1 0 0,0 0 0,-1 0 0,1 0 0,0 0 0,-1 0 0,4 0 0,-7 0 0,4 0 0,-4 0 0,2 0 0,0 0 0,3 0 0,-1 0 0,1 0 0,1 0 0,0 0 0,-1 0 0,2 0 0,-1 0 0,0-2 0,-2-2 0,0-4 0,0-2 0,-1-1 0,-2 1 0,0-5 0,-5 6 0,3-2 0,-4 4 0,0-2 0,-2 0 0,-1 1 0,-2 1 0,0 1 0,0 0 0,0 2 0,0 1 0,0 0 0,-2 1 0,-3 1 0,-1 1 0,-1 0 0,1 0 0,-2 0 0,0 0 0,-2 0 0,3 0 0,-1 0 0,2 0 0,-1 0 0,1 0 0,0 0 0,2 0 0,1 1 0,2 0 0,0 2 0,1 0 0,0 2 0,0 0 0,0 0 0,0-1 0,0 1 0,0-2 0,0 2 0,0-1 0,0 1 0,0-1 0,0 1 0,0-1 0,0 0 0,0-1 0,0-2 0,0 0 0</inkml:trace>
  <inkml:trace contextRef="#ctx0" brushRef="#br0" timeOffset="35033">3928 8248 24575,'9'0'0,"2"0"0,1 0 0,0 0 0,0 0 0,3 0 0,3 0 0,1 0 0,0 0 0,0 0 0,0 0 0,1 0 0,-1 0 0,-3 0 0,0 0 0,0 0 0,-4 0 0,2 0 0,-2 0 0,3 0 0,-2 0 0,1 0 0,-1 0 0,0 2 0,2-1 0,-3 1 0,1-1 0,-1-1 0,-1 1 0,0 1 0,1 0 0,-1 0 0,0-2 0,0 1 0,1 1 0,0 0 0,-2-1 0,2 1 0,-5-1 0,3 1 0,-1-1 0,2-1 0,1 0 0,0 0 0,0 0 0,-1 0 0,-1 0 0,0 0 0,0 0 0,-1 0 0,0 0 0,-2 0 0,-1 0 0,1 0 0,-1 0 0,2 0 0,-3 0 0,3 0 0,-4 0 0,3 0 0,-1 0 0,0 0 0,0 0 0,1 0 0,-2 0 0,0 0 0,0 0 0,0 0 0,1 0 0,1 0 0,-1 0 0,0 0 0,1 0 0,-1 0 0,9 0 0,2 0 0,0 0 0,-1 0 0,-6 2 0,2 0 0,2 0 0,3 0 0,0-2 0,0 0 0,-1 0 0,-1 0 0,1 0 0,0 0 0,0 0 0,2 0 0,1 0 0,1 0 0,-1 0 0,-2 0 0,-3 0 0,3 0 0,-9 0 0,6 0 0,-7 0 0,2 0 0,-1 0 0,-3 0 0,0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09:29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19079 8089 24575,'28'2'0,"10"0"0,-5-1 0,4-2-1237,0 1 0,1 0 1237,7 0 0,2 0-941,5 0 0,2 0 941,2 0 0,1 0 0,0 0 0,0 0 0,-3 0 0,0 0 0,-2 0 0,0 0 0,-1 1 0,0 1-91,-2 0 1,-2 2 90,-3 0 0,-1 2 0,-6 0 0,-2 0-174,6 2 1,-3 0 173,10-1 1003,11 4-1003,-29-9 2023,5 3-2023,-4 0 1372,-2-2-1372,10-1 445,-9-2-445,4 0 41,-15 0-41,-1 0 0,-3 0 0,-2 0 0,1 0 0,-2 0 0,1 0 0,0 1 0,-1 1 0,1 0 0,9 0 0,-10-2 0,14 2 0,-10 1 0,5-1 0,8 3 0,3-2 0,3 2 0,4 0 0,-1-1 0,4 0 0,5 0 0,3 2 0,0 0 0,-1 2 0,0-2 0,0 0 0,1-3 0,2-2 0,-1-1 0,8 0 0,-19 0 0,11 0 0,-14 0 0,19 0-562,-23-2 0,2 1 562,3-1 0,2 0 0,3 1 0,0-1 0,1 0 0,-1 1 0,0 1 0,0 0 0,0 0 0,1 0 0,0 0 0,1 0 0,1 0 0,1 0 0,-1 0 0,-1 0 0,-1 0 0,-2 0 0,-2 0 0,-2 0 0,-3 0 0,-2 0 0,0 0 0,-2 0 0,25 0 0,-1 0 0,-19 0 0,0 0-229,12 0 229,-12 0 0,0 0 0,11 0 0,-15-1 0,1-1 0,0 1 0,1-2 0,-1 1 0,0-2-414,4-1 1,0 1 413,-1-1 0,1 1 0,0-1 0,-1 0 0,1-1 0,-1 1 0,-4-1 0,0 1 0,0-1 0,0 1-344,29-5 344,-30 6 0,0-1 0,5 0 0,0 0-231,4-2 1,1 1 230,5 0 0,1 0 0,4 0 0,1 1 0,0-1 0,1 0-1141,1-1 1,2-1 1140,-7 0 0,2 0 0,-5 0 0,-3 0 0,-2-1-199,0 2 0,3-1 0,-5 2 199,-3 2 0,-2 0 0,10-1 0,3 1 0,2 0 0,0 0 0,0 2 0,-1 1 0,-1-1 0,0 1 0,-1 0 0,-1 2 0,-1-1 0,-1 0-214,-2 0 0,-1 0 214,-2 0 0,-1 0 0,0 0 0,0 0 0,-1 0 0,0 0 0,-3 0 0,0 0 1111,28 0-1111,-7 0 0,-4-2 0,-3-1 2504,-2-3-2504,-1 1 1565,-15-1-1565,10 1 967,-13 3-967,5-2 144,0 1-144,-6 1 0,4 0 0,2 2 0,1 0 0,4 0 0,-1 0 0,4 0 0,6 0 0,3 0 0,1 0 0,0 0 0,-3 0 0,-1 0 0,-1 0 0,0 0 0,4 0 0,-16 0 0,4 0 0,-11 0 0,6 0 0,1 0 0,1 0 0,1 0 0,2 0 0,3 0 0,0 0 0,0 0 0,-1 0 0,-1 0 0,2 0 0,-1 0 0,1 0 0,1 0 0,2 0 0,-2 0 0,11 4 0,-19-3 0,16 4 0,-15-5 0,9 0 0,1 0 0,-1 0 0,0 0 0,-1 0 0,-2 0 0,-4 0 0,-4 0 0,-4 0 0,-2 0 0,-1 0 0,-3-1 0,0-3 0,0-2 0,-2-4 0,0 2 0,0-6 0,-5 7 0,4-4 0,-6 5 0,3-1 0,-2 1 0,-1 2 0,-4 2 0,-1 2 0,0 0 0,-2 0 0,0 0 0,-1 0 0,-2 1 0,-1 2 0,0 1 0,-1 2 0,0-3 0,0 0 0</inkml:trace>
  <inkml:trace contextRef="#ctx0" brushRef="#br0" timeOffset="1266">28504 7890 24575,'28'0'0,"9"0"0,11 0 0,4 0 0,0 0 0,-1 0 0,1 0 0,2 0 0,-3 0 0,-2 0 0,-3 0 0,-4 0 0,-1 0 0,-4 0 0,3 0 0,-13 0 0,6 0 0,-12 0 0,6 0 0,-2 0 0,0 0 0,-1 0 0,-1 0 0,0 2 0,-5 1 0,-4 1 0,-3 0 0,-1 0 0,0-1 0,-2-1 0,-1 0 0,0 0 0,-2 0 0,-1 0 0,1 1 0,0-1 0,2-1 0,-2 1 0,3-2 0,-4 0 0,2 0 0,4 0 0,1 0 0,1 2 0,3-1 0,-2 2 0,2-1 0,0 0 0,-3 1 0,-1 0 0,-1-1 0,-1 1 0,-1 0 0,0-1 0,-3 0 0,-2 1 0,-1-1 0,-2-1 0</inkml:trace>
  <inkml:trace contextRef="#ctx0" brushRef="#br0" timeOffset="6524">19124 11677 24575,'12'-3'0,"13"1"0,0 2 0,32 0 0,-9 0-733,-12 0 0,4 0 733,-2 0 0,1 0 0,-1 0 0,1 0 0,4 0 0,-1 0 0,-4 0 0,-1 0 0,3 0 0,-1 0 0,-1 0 0,-1 0 0,-1 0 0,0 0-86,-1 0 0,-1 0 86,-1 0 0,0 0 0,-1 0 0,0 0 0,28 0 0,-4 0 0,-6 0 0,-4 0 0,-5 2 0,-7 0 0,-4 1 1079,-14-1-1079,2-2 559,-8 0-559,1 0 0,-2 0 0,-3 0 0,1 0 0,-1 0 0,-1 0 0,-1 0 0,-1 0 0,0 0 0,0 0 0,-1 0 0,1 0 0,0 0 0,0 0 0,1 0 0,-1 0 0,1 0 0,0 0 0,0 0 0,0 0 0,0 0 0,-2 0 0,1 0 0,-1 0 0,1 0 0,0 0 0,2 0 0,2 0 0,8 0 0,-5 0 0,8 0 0,-6 0 0,6 2 0,3 1 0,6 1 0,4 1 0,4 1 0,1 0 0,0-1 0,1 1 0,-1-1 0,1 1 0,2-1 0,-1-1 0,1-1 0,-1-3 0,-1 0 0,-1 0 0,-2 2 0,10 1 0,-18-1 0,13 0 0,-18-2 0,6 0 0,1 2 0,1 1 0,1-1 0,1 0 0,0-2 0,-1 2 0,3 0 0,0 1 0,2 0 0,4-2 0,6 1 0,3 1 0,0-1 0,-3 3 0,-1 1 0,4-1 0,-10 6 0,-2-5 0,-14 2 0,-4-4 0,-4-2 0,0 0 0,-3-2 0,4 0 0,-4 0 0,4 0 0,-3 0 0,-1 0 0,0 0 0,0 0 0,0 0 0,0 0 0,1 0 0,1-2 0,4 0 0,-4 0 0,3 0 0,-7 0 0,4 0 0,0 0 0,1 0 0,0 2 0,-2 0 0,0 0 0,-1-1 0,0-1 0,-1-1 0,0 0 0,0-1 0,-1 0 0,1 0 0,0 0 0,-1 0 0,1 0 0,-1 1 0,1 1 0,-2 0 0,-1 2 0,-2 0 0,1 0 0,-3 0 0,0 0 0</inkml:trace>
  <inkml:trace contextRef="#ctx0" brushRef="#br0" timeOffset="7625">22799 11722 24575,'14'-3'0,"13"0"0,11 3 0,16 0 0,-19 0 0,2 0-1438,2 0 1,3 0 1437,1 0 0,4 0 0,-5 0 0,-5 0 0,-1 0-293,22 0 0,-1 0 293,-24 0 0,-1 0 0,13 0 0,2 0 0,3 0 0,0 0 0,-4 0 0,2 0 0,-3 0 0,2 0 0,-3 0 0,3 0 0,0 0 0,-5 0 0,1 0 0,-3 0 0,-3 1 0,-4 0 0,-1 0 0,-2 0-74,26 2 74,-4 0 0,-5-2 0,-5-1 0,-4 0 2036,-4 0-2036,-2 0 1409,-2 0-1409,-2 0 90,7 0-90,-5 0 0,1 0 0,-9 0 0,-3 0 0,-2 0 0,-1 0 0,-2 0 0,0 0 0,-2 0 0,-1 0 0,1 0 0,-2 0 0,-2 0 0,3 0 0,-2 0 0,0 0 0,0 0 0,-4 0 0,-2 0 0,-1 0 0</inkml:trace>
  <inkml:trace contextRef="#ctx0" brushRef="#br0" timeOffset="9551">25270 11679 24575,'23'0'0,"13"0"0,24 0-2150,-18-1 1,3 2 2149,11 0 0,4 1-940,-14 0 1,2 1 0,1 0 939,6 1 0,1 0 0,0 2 0,3 0 0,1 2 0,0 0 0,0 0 0,0 0 0,0 0-510,-3 1 1,-1 0 0,1 1 509,-10-1 0,0 1 0,-1-1 0,-3 0 0,19 2 0,-3-1-383,-13 0 1,1 0-1,-4 0 383,-7-3 0,0 0 0,20 2 0,3 1 0,-8 0 0,0-1 0,5 0 0,0 1 0,-3-3 0,-1 0 0,-11-2 0,0-1 293,4 0 0,1-1-293,-3-2 0,-1 0 0,-3-1 0,-1 0 1055,-2 0 0,0 0-1055,-3 0 0,-1 0 0,0 0 0,0 0 0,25 0 3256,-5 0-3256,-7 0 0,-2 0 1787,3 0-1787,-14 0 1227,4 0-1227,-17 0 615,5 0-615,-3 0 212,7 0-212,-7 0 0,3 0 0,-8 0 0,-1 0 0,-1 0 0,-1-1 0,3-1 0,2-2 0,4-1 0,2 0 0,2-2 0,5 0 0,2-1 0,12-4 0,-9 3 0,16-4 0,-10 4 0,14-3-756,0 0 756,-23 5 0,0-1 0,3-1 0,0 1 0,0-1 0,0 0 0,-2 1 0,0 0 0,26-4 0,-5 0 0,-4 1 0,-3 2 0,-6 2 0,-8 3 0,-5 0 0,-5 1 0,-4 0 756,-1 1-756,-2 2 0,-2 0 0,-5 0 0,1 0 0,-3 0 0,0 0 0,1 0 0,-2 0 0,-1 0 0,1 0 0,-1 0 0,2 0 0,0 0 0,3 0 0,0 0 0,0 0 0,2 0 0,-1 0 0,1 0 0,0 0 0,4 0 0,5 0 0,-5 0 0,3 0 0,-5 0 0,4 0 0,3 0 0,2 0 0,-1 0 0,0 0 0,-1 0 0,0 0 0,-3 0 0,0 0 0,0 0 0,1 0 0,1 0 0,-1 0 0,-1 0 0,0 0 0,-3 0 0,3 0 0,-3 0 0,6 0 0,-7 0 0,1 0 0,-3 0 0,0-2 0,1-1 0,1 0 0,-2-2 0,-1 2 0,-1 0 0,-1 0 0,-1 0 0,-2 2 0,0 0 0,-1 1 0,1 0 0,-1 0 0,-1 0 0,0 0 0,-3 0 0,-1 0 0</inkml:trace>
  <inkml:trace contextRef="#ctx0" brushRef="#br0" timeOffset="14113">19004 6593 24575,'-12'3'0,"-4"1"0,-8 1 0,-4 6 0,-3 7 0,-4 5 0,-1 2 0,0 3 0,3 1 0,3-2 0,2 2 0,1-1 0,4 1 0,-2 2 0,-3 5 0,8-11 0,-5 9 0,11-13 0,-4 7 0,-3 0 0,-1 3 0,1 1 0,-1 3 0,3 1 0,-2 2 0,-1 3 0,0 1 0,2 0 0,2-3 0,3-3 0,1-2 0,1-1 0,1-3 0,4-7 0,-1 6 0,4-14 0,-2 9 0,3-10 0,-2 5 0,0 2 0,-2 5 0,1 1 0,0 3 0,1 0 0,-1-1 0,1 0 0,0-2 0,1-1 0,2-3 0,1-2 0,1-4 0,1-4 0,0-2 0,0-2 0,0 0 0,0 1 0,0-4 0,0 1 0,0-2 0,0 1 0,0 0 0,2 1 0,5 0 0,5 0 0,7-1 0,5 0 0,3-3 0,2-1 0,0-1 0,-1-1 0,1 0 0,2 0 0,2 0 0,0 0 0,2 0 0,12 0 0,-10 0 0,22 0 0,-7 0-564,-17 0 1,1 0 563,2 0 0,1 0 0,2 1 0,1-1 0,-1 2 0,1 0 0,0 0 0,-1 0 0,-2 2 0,0 0 0,-2 1 0,-2 0-192,-2-1 0,-1 1 192,27 5 0,-3-3 0,-7 0 0,-4 0 0,-3-1 0,-1-1 0,-1-2 0,1 0 1105,-4 0-1105,2 0 406,-12-1-406,3-2 0,-15 0 0,3 0 0,-2 0 0,0 0 0,1 0 0,0 0 0,0 0 0,-1 1 0,0 1 0,0 0 0,0 0 0,9-1 0,-4-1 0,5 0 0,-4 0 0,-2 2 0,8 0 0,-8 0 0,10-1 0,-9-1 0,6 0 0,1 0 0,1 0 0,2 0 0,3 0 0,1 0 0,-1 0 0,1 0 0,-3 0 0,1 0 0,-3 0 0,-1 0 0,8 0 0,-10 0 0,4 0 0,-12 0 0,0 0 0,-6 0 0,5 0 0,-8 0 0,3 0 0,-2 0 0,-1 0 0,1 0 0,-2 0 0,0 0 0,-1 0 0,-2 0 0,0 0 0,1 0 0,-2 0 0,0 0 0,-1 0 0,0 0 0,0 0 0,0 0 0,0 2 0,-1-1 0,-1 1 0,1-1 0,0 0 0,0 0 0,0 1 0,-1-1 0,1 0 0,0 0 0,-2 0 0,-4 0 0,1 0 0,-2-1 0,1 0 0,-1 0 0,2 0 0,0 0 0</inkml:trace>
  <inkml:trace contextRef="#ctx0" brushRef="#br0" timeOffset="16732">18525 6680 24575,'20'0'0,"24"0"0,-1 0 0,7 0-2747,-5 0 1,4 0 0,3 0 2746,-2 0 0,2 0 0,2 0 0,2 0-749,-2 0 1,2 0-1,2 0 1,1 0-1,1 0 749,-4 0 0,1 0 0,1 0 0,1 0 0,1 0 0,0 0-203,-3 0 1,1 0-1,1 0 1,0 0 0,1 0-1,0 0 1,0 0 202,-3 0 0,0 0 0,1 0 0,0 0 0,0 0 0,1 0 0,-1 0 0,0 0-294,0 0 1,0 1 0,0-1 0,0 0 0,0 0 0,1 0 0,1 0 0,1-1 293,-4 1 0,1-2 0,3 1 0,0 0 0,0-1 0,0 1 0,-1-1 0,-3 1 0,-2-1 0,-3 1-107,7 1 0,-4-1 1,-3 1-1,-1 0 1,2-1-1,2 0 107,5 0 0,4-1 0,1 1 0,0-1 0,-1 0 0,-5 0 0,-4-1 26,3 1 0,-6-1 0,-1 0 0,3 1-26,0-1 0,2 1 0,2-1 0,0 0 0,0 0 0,-7 0 0,1 0 0,0 0 0,0 0 0,-1 0 0,0 0 0,6-1 0,0 1 0,-1-1 0,-1 0 0,0 1 0,-3 0 0,-1 1 0,0 0 0,-1-1 0,0 1 170,9-2 0,0-1 0,-1 1 0,-1 0-170,-4 0 0,-1 0 0,0 0 0,-1 0 0,-1 0 0,-2 1 0,1-1 0,-2 0 0,12-1 0,-2 0 0,-2 1 515,-6 0 0,-1 0 0,-3-1-515,15-2 0,-4 0 1103,-8 0 0,-1-1-1103,-1 0 0,-2 0 0,-3 0 0,-1 0 2017,-6 0 1,-1 0-2018,24-7 0,-14 3 0,7-4 3634,-21 10-3634,14-4 2215,-14 5-2215,10-3 1585,3-3-1585,4 0 0,0-1 0,3 0 0,5 0-435,4-1 435,-25 7 0,1-1 0,4 0 0,3 0 0,2 1 0,4 0 0,-1 1 0,5 0 0,-2 0 0,-8 1 0,0 1 0,2-1-1040,11 0 0,4 0 1,-2 0 1039,-10 2 0,-1 0 0,1 1 0,1-1 0,1 1 0,2 0 0,-2-1 0,2-1 0,-1 1 0,-3 0 0,-3 1 0,-3 1 0,2-1 0,15-2 0,4-2 0,-5 1 0,0 2 0,-1 0 0,-10-1 0,3 0 0,0 0 0,-1 0 0,0 1 0,0-1 0,3 0 0,0 0 0,1 0 0,-1 0 0,1 0 0,0 0 0,2 0 0,-1 0 0,1 0 0,1 0 0,1 0 0,-2 1 0,-1 0 0,0 0 0,0 0 0,-1-1 0,0 1 0,0 0 0,0 0 0,0 0 0,-1 1 0,-1-2 0,0 1 0,0 0 0,-1-1 0,0 1 0,0 0 0,1 0 0,-1 1 0,1-1 0,-1 0 0,1 0 0,0 0 0,-2 0 0,0 0 0,0 0-556,-5 0 1,-1 1 0,0-1 555,16 0 0,-1 0 0,-4 2 0,-1-1 0,-3 1 0,0 0 0,5 0 0,-1 0-322,-17 0 0,-2 0 322,7 0 0,-1 0 589,5 0-589,4 0 2796,-13 2-2796,-4 3 1972,-3 2-1972,-2 1 887,-3-2-887,-4 0 0,-3 1 0,-2 1 0,-1-1 0,-1 1 0,0-1 0,-3 0 0,-2-1 0,0 3 0,0-1 0,2 7 0,-3-5 0,2 4 0,-2-4 0,1 2 0,0 2 0,1 2 0,1 1 0,-1-1 0,0 2 0,-2 1 0,0 2 0,-1 1 0,1 1 0,-1-1 0,-1 1 0,-2-1 0,0 0 0,1 1 0,-1-3 0,0 1 0,-1 2 0,-1-4 0,0 5 0,0-6 0,0 3 0,0 2 0,2 3 0,1-1 0,-1 2 0,0-2 0,-2 1 0,0-1 0,0 1 0,0-3 0,0 2 0,0-2 0,0 0 0,0 1 0,0 2 0,0-1 0,0 7 0,0-15 0,0 9 0,0-10 0,-2 5 0,-1 1 0,-2-1 0,0 2 0,1-3 0,-2 0 0,-1 1 0,0 0 0,1 1 0,-1 0 0,-1 1 0,-1-1 0,0 0 0,0-1 0,1 0 0,-3 1 0,0 1 0,-3 7 0,3-12 0,-1 8 0,1-11 0,-3 8 0,-1 3 0,-1-2 0,2 3 0,-1-1 0,-1 1 0,-1 1 0,0 1 0,2-2 0,1-1 0,0-3 0,1-3 0,0 1 0,2-3 0,1-1 0,0 3 0,4-11 0,-3 6 0,4-5 0,-1 1 0,1 0 0,0-3 0,-1 0 0,-1 1 0,0 0 0,0 0 0,0-1 0,1-2 0,-1 0 0,-1 1 0,-1 0 0,0 1 0,-2 2 0,-1-1 0,1 1 0,-6 3 0,8-7 0,-5 6 0,7-7 0,-4 2 0,1 0 0,0 0 0,-1 0 0,1 0 0,1 1 0,1-2 0,2 1 0,0-1 0,1 0 0,0 1 0,1-1 0,0 2 0,0 3 0,-1 11 0,2 15 0,1 0 0,-2-4 0,3-2 0,-1 1 0</inkml:trace>
  <inkml:trace contextRef="#ctx0" brushRef="#br0" timeOffset="22492">20882 10840 24575,'0'8'0,"0"3"0,0 11 0,0-5 0,0 12 0,0-7 0,0 12 0,0 3 0,0 6 0,0 5 0,0 6-395,0-21 1,0 0 394,0 0 0,0-1 0,0 3 0,0-1 0,0-1 0,0 0 0,-1 2 0,2-1 0,-1 3 0,2 1 0,0 10 0,1 0 0,0-12 0,0-1 0,0 8 0,0-2 0,2 10 0,-2 7 0,0-24 0,2 12 0,-2-20 0,0 5 0,-1-3 789,0-3-789,1-5 0,-1-3 0,1-3 0,-2-5 0,1-1 0,0-2 0,-2 0 0,1-2 0,1-2 0,-1-2 0,0 0 0</inkml:trace>
  <inkml:trace contextRef="#ctx0" brushRef="#br0" timeOffset="23615">20882 11127 24575,'0'0'0</inkml:trace>
  <inkml:trace contextRef="#ctx0" brushRef="#br0" timeOffset="27894">20876 10915 24575,'10'0'0,"8"0"0,13 0 0,24 0 0,-21 0 0,1 0-1336,6 0 1,3 0 1335,16 0 0,1 0 0,-18-2 0,1 0 0,-1 0 0,3 0 0,-2-2 0,4-3 0,0-2-736,-6 2 1,3 0-1,0 0 736,1 0 0,2-1 0,0 1-972,5-2 0,1 1 1,0-1 971,2 1 0,0 0 0,0 0 0,-2 0 0,0-1 0,0 1 0,-1-1 0,0 0 0,-1 0-717,-1 1 0,-1 0 1,0-1 716,0 0 0,1 0 0,0-1 0,1 0 0,1 0 0,1 0 0,0-1 0,1 0 0,0 0-378,0-1 0,1-1 1,0 0 377,1 1 0,0-1 0,-1 0 0,0 0 0,-1 1 0,0 0 0,-2 0 0,0 1 0,-1 0 124,-1 0 0,-1 0 1,-1 1-125,-6 1 0,-1 0 0,-1 0 0,15-3 0,0 0 0,5 0 0,-3 2 666,-19 3 1,-1 1-667,17-1 0,0 0 0,-19 5 0,-1 0 809,5-1 1,2 0-810,-2 1 0,1 0 0,1 0 0,1 0 1000,1-1 1,0-1-1001,2 2 0,0-1 0,2-2 0,0 0 164,3-1 0,0 0-164,3-1 0,2-1 0,1 0 0,0 0 0,-2 0 0,0 0-368,3 1 0,0 1 368,1 0 0,0 0 0,-18 2 0,0 0 0,1 0 0,1 0 0,0-1 0,1 1 0,0 0 0,1-1 0,-1 1-607,2 0 0,-1 0 0,2-1 607,10 0 0,1-1 0,-3 1 0,2 1 0,1 1 0,-5-2 0,4 0 0,-2 0 0,4 0 0,0 0 0,-6 2 0,2 0 0,1-1 0,1 0 0,0 0 0,1-1-619,-1 1 0,0-1 1,1 1 618,-11 1 0,0 0 0,1 1 0,-1-1 0,1 0 0,0-1 0,0 1 0,0-1 0,2 1 0,0 1 0,0-1 0,0 1 0,0-1 0,0 1 0,-1 0 0,1-1 0,11 1 0,0-1 0,0 0 0,0 1 0,0 0 0,-1 0 0,0-1 0,0 1 0,0 0 0,-1 0 0,1 0 0,-1 1 0,-1-1 0,0 0 0,0 1-293,-2 0 0,0 1 0,-1-1 293,-2 1 0,-1 0 0,0 0 0,0 0 0,-1 0 0,1 0 0,-2 0 0,0 0 0,-1 0 38,-4 0 0,-1 0 1,-1 0-39,16 0 0,2 0 0,-4 0 0,3 0 0,-7 0 0,-14 0 0,-2 0 0,11 0 0,4 0 0,-4 0 0,-9 2 0,-1 0 0,8 1 0,2-1 0,8 3 0,2 0 0,3 1 0,-2 0 0,-8-1 0,-2 1 644,2-1 1,-1 1-645,-9-3 0,-2 0 0,-5-1 0,-1 0 1176,0 1 0,0-1-1176,29 3 2553,-7 1-2553,-3-1 0,-5-1 2004,-8 1-2004,-5 2 1175,-5 2-1175,1 6 831,-11-6-831,2 8 395,-10-2-395,0 1 0,-1 0 0,-2 0 0,-1-3 0,-2 0 0,-2-1 0,-2-4 0,-1 0 0,0-2 0,0-2 0,0 0 0,0-1 0,0 0 0,0 0 0,0-1 0,0 1 0,-1 1 0,-2 0 0,-1 1 0,0-1 0,1-1 0,1 1 0,1 0 0,-1 1 0,0 1 0,1 1 0,-2 1 0,-2 2 0,-1 3 0,0 3 0,2 0 0,1 8 0,0-9 0,0 11 0,1-10 0,1 5 0,1 3 0,-3 6 0,0 5 0,-1 4 0,-1 3 0,2-6 0,-1 1 0,0-3 0,1-1 0,-1 0 0,0-3 0,0-1 0,0 0 0,-1-1 0,0-1 0,0 1 0,-4 3 0,3-8 0,-2 7 0,3-8 0,-2 5 0,0 0 0,-2 0 0,0 0 0,1 0 0,1 1 0,0 2 0,-2 3 0,-1 0 0,1-1 0,2-3 0,0-4 0,0 0 0,-1-1 0,-1-2 0,1-3 0,0-3 0,2-1 0,0-3 0,0 1 0,3-6 0,-2 1 0,2-2 0,-1 1 0,-1-1 0,-1 1 0,0 0 0,-1-1 0,1-1 0,-2-2 0,-2 1 0,-5 0 0,-6 0 0,-11 2 0,-11 1 0,-7 0-644,17-3 1,-1-2 643,-8 0 0,0 0 0,9 0 0,0 1 0,-13-1 0,0 0 0,14 0 0,0 0 0,-5-1 0,-3 1 0,1-1 0,-1 1 0,1 0 0,1 0-259,2 1 1,1 1 258,2 0 0,1-1 0,-20 4-42,5 2 42,4 0 0,4 2 0,5-1 1250,3 0-1250,2-1 550,1 1-550,-1-1 46,1 0-46,-1 1 0,-6 2 0,11-4 0,-9 2 0,12-4 0,-10 0 0,-1-1 0,-6 1 0,-3-1 0,1-2 0,-2 0 0,5-1 0,1 1 0,1 0 0,2 1 0,3-2 0,-15 2 0,9 0 0,-9-1 0,12 1 0,4-1 0,-12 0 0,12 1 0,-18-1 0,14 0 0,-9 2 0,-5-2 0,-4 0 0,-1-1 0,0-1 0,5 2 0,2-1 0,2 2 0,2 0 0,3-2 0,4 1 0,2-1 0,-1 0 0,0 1 0,0-1 0,-3 1 0,-10 0 0,13 0 0,-17-1 0,17 0 0,-13 1 0,8-1 0,-1-1 0,3 0 0,-1 0-470,-9 0 1,0-2 469,9 1 0,1 0 0,2 0 0,1 0-224,1 0 1,0 0 223,1 0 0,-1 0 0,0 0 0,0 0 0,1 0 0,-2 0 0,-4 0 0,-2 0-620,-1 0 0,0 0 620,-6 0 0,0 0-896,-6 0 0,-1 0 896,1 0 0,-1 0 0,7 0 0,-2 0 0,3 0 0,4 0 0,0 0 0,0 0 0,-3 0 0,3 0 0,3 0 0,1 0 0,-9 0 0,-2 0 0,-11 0 0,-2 0 0,4 0 0,0 0-532,13 0 0,-1 0 0,0 0 532,-1 0 0,0 0 0,1 0 0,-16 0 0,0 0 0,19 0 0,0 0 0,0 0 0,-19 0 0,0 0 0,18 1 0,0 0 0,0 0 0,-17 1 0,1 0 0,-3 0 0,1 1 0,3-1 0,0 1 0,-3 0 0,-1-1 0,1-1 0,0 0 0,18 1 0,1 1 0,-2-1 0,-1 0 0,-1 0 0,1 0 0,-16 1 0,0-1-705,3 1 0,0-1 705,4-2 0,2 0-38,12 0 0,0 0 38,-10 0 0,0 0 0,8 0 0,1 0 0,-5 0 0,-1 0 0,3 0 0,0 0 0,4 0 0,0 0 466,2 0 0,1 0-466,3 1 0,1 0 0,-1 0 0,1 1 0,1 0 0,1 0 0,-31 1 0,28-2 0,-1 0 0,0-1 0,0 0 0,-3 0 0,0 0 0,1 0 0,-1 0 0,2 0 0,0 0 0,-3 0 0,0 0 0,1 0 0,0 0 0,-7 0 0,2 0 0,-14 0 0,20 0 0,2 0 0,-8 0 0,3-1 0,-1 1 0,-18-3 0,19 2 0,1-2 0,-18-2 0,1-1 0,-5 2 0,30 1 0,0 0 0,-1 1 0,1 1 0,-1-1 0,0 0 0,-29 1 0,2 1 0,3 0 2277,9 0-2277,5 0 2169,5 0-2169,3 0 1388,8 0-1388,1 0 734,10 0-734,-3 0 0,2 0 0,0 0 0,-1 0 0,-1 0 0,-2 0 0,1 0 0,-2 0 0,0 0 0,0 0 0,-1 1 0,1 1 0,2 0 0,3 0 0,-1 0 0,1 0 0,-3 0 0,5 1 0,-7-1 0,11 2 0,-4-1 0,3-1 0,2 1 0,-1-1 0,-1-1 0,2 1 0,0 0 0,0-1 0,0 1 0,0-1 0,-1 1 0,0 0 0,1-1 0,0 1 0,2-1 0,1 1 0,-2 2 0,4-2 0,-2 3 0,2-2 0,0 0 0,-3-1 0,4-1 0,1-1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10:15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8461 7981 24575,'7'0'0,"2"0"0,1 0 0,1 0 0,2 0 0,3 0 0,1 0 0,11 0 0,-8 0 0,10 0 0,-9 0 0,7 0 0,2 0 0,5 0 0,4 0 0,3 0 0,2 1 0,0 2 0,1 3 0,-2-1 0,-3 1 0,1-2 0,-3-1 0,2-1 0,-3-1 0,0 1 0,-1 1 0,1 0 0,-1 1 0,3-1 0,-9 0 0,6-1 0,-7 0 0,9 1 0,4 2 0,5 1 0,3-2 0,3 1-603,4 0 603,3 1 0,-28-3 0,0 0 0,29 3 0,-2-1 0,-4-2 0,-4 0 0,-2 0 0,-3 0 0,-2-1 0,10-2 0,-17 0 0,10 0 0,-18 0 0,9 0 603,1 0-603,7 0 0,0 0 0,2 0 0,-2 0 0,-1 0 0,-1 0 0,1 0 0,0-1 0,-1-4 0,1-2 0,0-2 0,-1 1 0,1 2 0,-1 0 0,11 1 0,-19-1 0,15-2 0,-18 2 0,10-2 0,-1 3 0,2 0 0,-1-2 0,-1 1 0,-5-1 0,-5 0 0,-4 0 0,-5 0 0,0-3 0,-1-1 0,1 0 0,-1 2 0,-2 0 0,9-2 0,-11 4 0,11-5 0,-18 7 0,7-2 0,-8 4 0,3-3 0,-3 1 0,2-2 0,2-1 0,-3 1 0,1 1 0,-5 1 0,0 0 0,-1-1 0,1-1 0,-1 1 0,0 0 0,1-1 0,-2-1 0,0-1 0,0-2 0,2-2 0,-2 5 0,3-1 0,-1 2 0,3-1 0,1 1 0,3 0 0,0 1 0,-2 0 0,3-1 0,-2 1 0,2-1 0,0-2 0,-1-1 0,-1 0 0,-2 1 0,1-1 0,-2 1 0,-1-1 0,-2 0 0,0 0 0,1 0 0,-2 1 0,0-3 0,-4 2 0,0-3 0,-2 0 0,0 0 0,0-1 0,0-1 0,0 2 0,0-1 0,0 2 0,0 0 0,0 0 0,0-2 0,0 0 0,0 0 0,0 1 0,0 1 0,0-1 0,-3 0 0,3 5 0,-3-2 0,1 3 0,0-1 0,0-1 0,0 0 0,2 2 0,0 0 0,-2 1 0,0-1 0,0 1 0,-1-1 0,1 1 0,-1-1 0,-1 0 0,1 1 0,-1-2 0,-1-1 0,0 0 0,-4-5 0,5 7 0,-2-6 0,0 3 0,-2-3 0,-2 0 0,-1-1 0,1-1 0,-3 1 0,-2-5 0,2 0 0,-2-2 0,-2-3 0,-4-3 0,-4-2 0,-1-3 0,-1 1 0,1 0 0,1 3 0,0 3 0,-7-7 0,14 16 0,-10-8 0,10 13 0,-4-3 0,-3 0 0,4 0 0,-2 1 0,-3 1 0,1 1 0,-3 1 0,3 1 0,-1 0 0,0-1 0,1 2 0,0 2 0,-6-2 0,-2 1 0,3-3 0,-3 3 0,3 0 0,-6-2 0,6 3 0,-7-5 0,8 5 0,-10-1 0,0 0 0,-14-5 0,-3-3-433,27 6 1,-2 1 432,-3-2 0,0 1 0,1 0 0,-1 1 0,-3-1 0,-1 1 0,1 0 0,-1 0 0,1 0 0,0 0 0,0 0 0,-1-2 0,-1 0 0,1 0 0,0 1 0,1 0 0,-1 0 0,1 1 0,2 0 0,-1-1 0,2 1 0,-1 0 0,-11-2 0,0 0 0,-9-3 0,14 6 0,0 1 0,-6 0 0,15 1 0,-1 1 0,0-1 0,-1 0 0,-1-1 0,0 1 0,-1 0 0,1 1 0,1 0 0,0 1 0,1-1 0,-1 1 0,-27-3-351,4 0 351,7 1 0,7 3 0,5 1 0,4 1 0,1 0 0,6 0 849,1 0-849,3 0 367,0 0-367,-2 0 0,8 0 0,-4 0 0,9 0 0,-3 0 0,-1 1 0,0 3 0,-1 3 0,0 2 0,0-1 0,2 0 0,1 0 0,1-1 0,0 0 0,0 0 0,0-2 0,1 0 0,-1 1 0,1 1 0,0 0 0,-1 0 0,-4 3 0,2-4 0,-7 5 0,7-2 0,-7 4 0,2 0 0,-1-1 0,-1 1 0,2-1 0,0 1 0,-1 0 0,1-1 0,1-1 0,2-1 0,2-1 0,2 0 0,1 0 0,2 0 0,0 0 0,-1-1 0,3-2 0,-2 4 0,5-3 0,-2 2 0,1-1 0,-1-1 0,0 2 0,0 0 0,-1 1 0,0 0 0,-1 0 0,0-1 0,0 0 0,1 0 0,1 0 0,0 0 0,-2-2 0,0 2 0,0 0 0,-6 2 0,8-1 0,-7 1 0,6-1 0,-4 1 0,1-2 0,-1 3 0,-2-3 0,2 2 0,-2 1 0,2 0 0,1 0 0,-1 2 0,1-1 0,0 0 0,1 1 0,0 0 0,2 0 0,0 0 0,1-1 0,-3 1 0,-2 10 0,4-9 0,-1 8 0,5-11 0,-2 3 0,0 3 0,1 2 0,0 0 0,1 0 0,0-3 0,2-2 0,-1-1 0,1-2 0,1-1 0,0 0 0,1-1 0,0-1 0,0-2 0,0-1 0,0 1 0,0 0 0,0-1 0,0 3 0,0-2 0,0 2 0,0 1 0,0 1 0,0 2 0,0 1 0,0-1 0,0 0 0,0 0 0,0 1 0,0 1 0,0 1 0,0-2 0,0 0 0,0 0 0,0 2 0,0 3 0,0 0 0,0 8 0,0-9 0,0 8 0,0-8 0,0 6 0,1 0 0,1 2 0,1-3 0,2-4 0,0-1 0,0-2 0,1 0 0,0 0 0,0 0 0,0 0 0,0 0 0,0 0 0,1 3 0,3 0 0,1 0 0,1 3 0,-1-5 0,3 4 0,-3-6 0,9 15 0,-8-11 0,6 8 0,-7-13 0,-1-1 0,-2-2 0,1 0 0,0-2 0,0-1 0,-1-2 0,1-1 0,0-1 0,0-2 0,-1 0 0,-1-1 0,1-1 0,-2 0 0,2 1 0,-4 1 0,3-1 0,-3 1 0,0-2 0,0 0 0,-2 0 0,1 0 0,0 0 0,0 0 0,-1 1 0,1 0 0,0 1 0,0-1 0,1 0 0,0-1 0,0 0 0,1 0 0,-1 0 0,3 0 0,-3 0 0,3 0 0,-1 0 0,0 0 0,0 0 0,-2 0 0,1 0 0,0 0 0,1 0 0,1 0 0,-1 0 0,1 0 0,-2 0 0,0 0 0,-1 0 0,1 0 0,0 0 0,-1 0 0,0 0 0,1 0 0,-1 0 0,1 0 0,-1 0 0,0 0 0,-1 0 0,1 0 0,-2 0 0,1 0 0,0 0 0,-2 0 0,0 0 0</inkml:trace>
  <inkml:trace contextRef="#ctx0" brushRef="#br0" timeOffset="3908">13818 8266 24575,'15'0'0,"4"0"0,5 0 0,18 0 0,-5 0 0,18 0 0,-8 0-504,14 0 504,-2 0 0,-25 0 0,1 0 0,-1 0 0,-1 0 0,2 0 0,0 0 0,1 0 0,0 0 0,-4 0 0,-1 0 0,1 0 0,0 2 0,-1 0 0,1 0 0,29 5 0,-2-1 0,-4-2 0,-3-3 0,-4-1 0,-5 0 0,-6 0 0,2 0 0,-17 0 0,4 0 0,-14 0 504,3 0-504,1 0 0,-2 0 0,0 0 0,0 0 0,3 0 0,2 0 0,3 0 0,6 0 0,4 0 0,5 0 0,7 0 0,7 0 0,4 0-511,3 0 511,0 3 0,-27-2 0,2 1 0,8 0 0,0-1 0,16 2 0,-18-3 0,-1 0 0,9 0 0,13 0 0,-27 0 0,0 0 0,2 0 0,1 0 0,0 0 0,1 0 0,-1 0 0,0 0 0,-3 0 0,-1 0 0,27 0 0,-3 0 0,-4 0 0,0 0 0,-4 0 0,-2 0 0,-1 0 0,-6 0 0,-2 0 0,-4 0 0,2 0 511,-14 0-511,8 0 0,-14 0 0,4 0 0,-1 0 0,-1-2 0,3 0 0,0-1 0,0 0 0,-1 1 0,2-1 0,3-1 0,3 0 0,2 0 0,-1-1 0,4-2 0,3 1 0,5-1 0,8-2 0,12-7 0,-15 2 0,-15 2 0,0 0 0,12-3 0,11-8-547,0-1 547,-2-2 0,-2-5 0,-1 0 0,-5-2 0,-3 2-98,-8 1 98,-5 2 0,-3-1 0,-2 1 0,-2 2 0,-4 3 544,-2 2-544,-2 2 101,-1 0-101,0 0 0,5-10 0,-8 12 0,6-9 0,-5 8 0,2-7 0,1-2 0,2-3 0,-2-1 0,1-4 0,0 1 0,-3 1 0,0 2 0,-1 3 0,-1-1 0,-2 2 0,-3 2 0,-2 1 0,-1 2 0,0 2 0,0 2 0,0 2 0,-3-2 0,0 5 0,-6-4 0,1 7 0,-4-3 0,-2-2 0,-1-5 0,-2 0 0,-1-2 0,-1-1 0,-2 0 0,-2-3 0,-1-1 0,-2 1 0,-1-1 0,1 1 0,-2 1 0,0 0 0,-1 3 0,-1 3 0,-5 1 0,11 6 0,-8-4 0,7 4 0,-7-3 0,-3 0 0,-7-2 0,-6-1 0,-5-1-747,-5-1 747,28 9 0,0 0 0,0-1 0,0 0 0,0 0 0,1-1 0,-1 1 0,1-1 0,-1 2 0,1 0 0,-2 0 0,-1 0 0,-1-2 0,-2 0 0,3 1 0,-1 0 0,-2 0 0,0 0 0,-4-2 0,-1 1 0,-2 3 0,0 0 0,6-1 0,0 0 0,-6 0 0,0 1 0,10 2 0,1 1 0,-9-1 0,-2 0-1032,-7-1 0,-2-1 1032,-3-2 0,0 0 0,1-1 0,-2 0 0,-1-2 0,-1 0 0,6 2 0,1-1 0,-1 1 0,0 1 0,-5-1 0,0 0 0,1 2 0,-2 0 0,-1 1 0,0 0-779,17 3 0,1 0 1,-2 0 778,1 1 0,-1 0 0,0 0 0,0 0 0,1 1 0,-1-1 0,0 1 0,1 0 0,0-1-880,-19 0 0,0-1 880,1-1 0,-1 0 0,19 4 0,1 0 0,-3-1-473,-10 0 0,-2-1 0,3 1 473,-4 0 0,0 1 0,3 0 0,-3 0 0,2 0 0,-2-1 0,1 1 0,7 1 0,-3 1 0,1-1 0,3 1 0,0-1 0,0 1 0,2-1 0,1 1 0,0 0 0,2 0 0,0 1 0,1 0-90,-19 0 1,0-1 89,-2 2 0,2 0 0,5 0 0,1 0 487,6 0 1,1 0-488,7 0 0,2 0 674,4 1 0,1 0-674,-27 6 0,9 5 0,10 4 2275,9 3-2275,5-1 2211,9-1-2211,1 3 1234,8-4-1234,-1 5 462,6-6-462,0 3 0,2-2 0,1 1 0,-1 0 0,0 0 0,0-1 0,0 0 0,0 0 0,0-1 0,0-2 0,2 6 0,0-6 0,0 7 0,0-6 0,0 4 0,0 5 0,0-7 0,0 5 0,0-7 0,0 5 0,0 1 0,0-1 0,0-2 0,0 1 0,0 1 0,0 0 0,1 2 0,2-1 0,1 0 0,2 1 0,-1-1 0,0-1 0,-1 2 0,0-1 0,2 2 0,-1 9 0,1-13 0,0 11 0,-1-11 0,1 4 0,0 2 0,-1-1 0,1-3 0,-1 0 0,0-2 0,0 1 0,1 0 0,0 2 0,-1 1 0,1 1 0,1 1 0,-1 2 0,3-1 0,0 3 0,1 1 0,-1 0 0,3 5 0,-4-11 0,2 9 0,-2-7 0,1 7 0,3 1 0,1 0 0,1-2 0,0-1 0,-1-1 0,2-1 0,2 1 0,1 0 0,1 0 0,1-1 0,-3-1 0,-1-2 0,0-2 0,-1-3 0,1-1 0,3-3 0,-7-4 0,4 1 0,-7-5 0,3 1 0,2-1 0,0 0 0,1 0 0,2 1 0,2-1 0,1-1 0,1 0 0,-1-2 0,1 0 0,1 1 0,1-1 0,1 1 0,2 1 0,2-2 0,4 2 0,7 3 0,-12-6 0,10 4 0,-16-3 0,10 2 0,0 3 0,4 0 0,2 1 0,-1-1 0,2 1 0,-3-1 0,-2 0 0,-4-1 0,0-1 0,-9-2 0,0 0 0,-11-4 0,-1 0 0,-4-1 0,-3-1 0</inkml:trace>
  <inkml:trace contextRef="#ctx0" brushRef="#br0" timeOffset="17213">7941 4990 11565,'2'7'0,"4"-4"4899,8 0-4899,14-3 0,17 0 0,-14 1 0,1 1 504,6 1 0,2 1-504,6 2 0,3 2-81,-7-1 0,3 1 0,-2 0 81,5 3 0,1-1 0,-1 1 0,3-1 0,-4 1 0,2 1 0,0 1 0,-9-2 0,3 0 0,-1-1 0,-1 0 0,0 0 0,0-1 0,18 5 0,1-2 0,-17-3 0,1 0 0,0-1 0,-1 0 0,0-1 0,1 0 0,-1 1 0,0-1 0,0 0 0,-1 0 0,0-1 0,-2 0 0,12 2 0,-1-1 1739,-4 0 1,3-1-1740,-7-2 0,3-1 0,-2-1 0,4 1 0,-1-1-451,-4-1 0,3-1 1,-4 0 450,-2 0 0,-2 0 0,0 0 0,3 0 0,6 1 0,6-1 0,-6-1 0,-10 0 0,-1 0 0,8-1 0,4-1 0,-5-1 0,-10-4 0,-3-2 124,8-1 0,1-1-124,1-1 0,0-1 0,4 0 0,-2 0 0,-4 0 0,-1-1 0,2-1 0,-1 0 0,-2-2 0,-1 0 0,-5 0 0,-1 0 866,-1-1 1,-2 0-867,21-20 0,-9 1 0,-3-8 0,-19 20 0,-1-2-427,0-5 0,-2-2 427,1-9 0,-3-4-701,1-8 0,-3-5 701,-3 11 0,-2-2 0,0-4-625,-1 8 0,-1-3 0,0-2 0,-1 2 1,1 3 624,0-11 0,-1 3 0,0-3 0,0 8 0,-1-5 0,0 0 0,0 1 0,0 5 0,0-7 0,0 4 0,0 0-577,0-6 1,-1 0 0,-1 0 576,-1 7 0,-1 2 0,-3 0 0,-3 1 0,-2 1 0,-2 2 0,-1 5 0,-1 2 0,0 1-121,-3-3 1,0 1 0,-2 2 120,-8-11 0,-2 4 479,1 12 0,-2 4-479,-4-1 0,-2 1 0,-1 5 0,-1 2 0,1 2 0,-2 2 1397,3 5 1,0 1-1398,0 2 0,-1 2 0,0 2 0,0 1 0,-2 1 0,-1 0 0,0 2 0,-2 0 622,-3 2 0,-2-1-622,-1 1 0,0 0 0,-5 0 0,1 0 0,8 2 0,1 0 0,-3 1 0,2 1 0,6 3 0,1 1 0,-4 2 0,-1 1 0,3 0 0,0 2 0,-6 2 0,-1 0 0,4 1 0,1 1 0,-5 0 0,-1 0 0,2 2 0,0 0 0,0 1 0,0 0 0,1 0 0,1-1 0,1 2 0,0 0 0,2-1 0,2 1 0,2-2 0,0 0 320,0 2 1,0-1-321,0 0 0,1 0 0,0 0 0,1-1 0,0 1 0,1 0 0,0 1 0,0 1 0,-6 4 0,1 0 0,14-7 0,1 1 386,-10 7 0,1 0-386,-4 8 0,14-13 0,0 1 0,-1-1 0,1 1 0,0 1 0,0 1 0,0 1 0,1 0 0,0-1 0,0 1 0,2-2 0,0 1 0,-4 5 0,1 0 0,-10 12 889,-1 8-889,16-24 1577,5-4-1577,0 1 1188,6-7-1188,1 1 644,5-8-644,-1 1 0,2-5 0,-3 4 0,2 1 0,-2 6 0,-3 4 0,-1 4 0,0 3 0,0 2 0,0 3 0,2 3 0,-1 3 0,-1 1 0,2 0 0,-1 1 0,-1 1 0,2 2 0,-2 1 0,2-3 0,0-3 0,-3 1 0,5-18 0,-2 6 0,6-16 0,0 3 0,0-4 0,0-1 0,0-3 0,0 0 0,0-2 0,0-4 0,-2-11 0,-7-7 0,4 3 0,-3 1 0</inkml:trace>
  <inkml:trace contextRef="#ctx0" brushRef="#br0" timeOffset="25486">20967 15042 24575,'12'0'0,"13"0"0,25 0 0,-2 0 0,9 0-3026,-4 0 1,5 0-1,2 0 3026,-7 0 0,2 0 0,1 0 0,0 0 0,3 0 0,0 0 0,0 0 0,0 0 0,-1 0 0,0 0 0,1 0 0,-1 0 0,3 0 0,0 0 0,1 0 0,0 0-660,-12 0 1,0 0 0,0 0-1,1 0 1,2 0 659,2 0 0,3 0 0,2 0 0,-1 0 0,-2 0 0,-3 0 0,7 0 0,-4 0 0,-1 0 0,4 0-155,0 0 1,4 0 0,0 0 0,-1 0-1,-6 0 155,8 0 0,-6 0 0,1 0-386,-12 0 0,0 0 1,1 0-1,-1 0 386,1 0 0,-1 0 0,1 0 0,-2 0 214,9 0 1,-1 0 0,-2 0-215,-4 0 0,0 0 0,-2 0 790,0 0 1,0 0 0,-5 0-791,-1 0 0,-3 0 1710,-3 0 0,-2 0-1710,13 0 3258,-16 0-3258,-12 0 3191,-7 0-3191,-5-1 1728,-3 0-1728,-3-2 0,0 2 0,0-1 0</inkml:trace>
  <inkml:trace contextRef="#ctx0" brushRef="#br0" timeOffset="26425">15311 15057 8652,'11'7'0,"6"-3"4836,22-1-4836,-8-3 0,3 0 0,12 0 0,2 0 788,2 0 1,1 0-789,-2 0 0,-1 0 0,-4 0 0,-2 0 0,-3 0 0,-1 0 722,2 0 0,-2 0-722,-4 0 0,-3 0 5660,17 0-5660,-13 0 63,-20 0 1,-4 0 0,-8 0 0</inkml:trace>
  <inkml:trace contextRef="#ctx0" brushRef="#br0" timeOffset="27045">9847 15368 24575,'0'0'0</inkml:trace>
  <inkml:trace contextRef="#ctx0" brushRef="#br0" timeOffset="28542">14328 4924 24575,'6'3'0,"7"0"0,10-3 0,10 0 0,15 0 0,6 0-793,6 0 793,-28 0 0,0 0 0,26 0 0,-4 0 0,-4 0 42,-8 0-42,-4 0 0,-12 0 0,-1 1 0,-10 1 0,1 2 593,-4-1-593,-1-1 158,1 1-158,1-1 0,-1 0 0,0 0 0,-1-1 0,-3 0 0,1 1 0,-1-1 0,-2 0 0,-1-1 0,-1 0 0,-3 0 0</inkml:trace>
  <inkml:trace contextRef="#ctx0" brushRef="#br0" timeOffset="30048">20035 5076 24575,'9'0'0,"2"0"0,0 0 0,0 0 0,-1 0 0,-3 0 0,0 0 0,-2 0 0,0 0 0,-1 0 0,-2 0 0,-1 0 0</inkml:trace>
  <inkml:trace contextRef="#ctx0" brushRef="#br0" timeOffset="33142">25605 4945 24575,'14'0'0,"38"0"0,6 0-1621,-11 0 1,2 0 1620,-4 0 0,-1 0 0,3 0 0,1 0 0,1 0 0,2 0-1105,6 0 0,2 0 1105,-17 0 0,0 0 0,2 0 0,4 0 0,1 0 0,0 0-564,4 0 1,0 0 0,1 0 563,0-1 0,0 1 0,2 1 0,-5 2 0,3 1 0,-1 1 0,-3-1 0,-2-2 0,-3 0 0,3 2 0,0 2 0,3 2 0,0 0 0,-6-1-840,6 2 1,-2 0 839,-2-2 0,2 0 0,0 0 0,-4 0 0,-1 0 0,-1 0 0,-1-2 0,-1 0 0,0 0 0,3-1 0,0 1 0,-2-2 71,9 1 0,-3-1-71,0-2 0,-1 0 0,-6-1 0,-1 0 778,-5 0 0,-1 0-778,25 0 0,-10 0 2902,-9 0-2902,-8 0 2343,-8-1-2343,-6-2 1428,-5-2-1428,-4-2 449,-1-1-449,-3 3 0,1-3 0,-4 1 0,-1-1 0,2-18 0,4-19 0,4-16-524,-4 24 1,0 0 523,0 1 0,0 1 0,-1 3 0,0 2 0,5-26 0,-4 13 0,-3 10 0,-3 8 0,-1 4 0,-1 4 1047,-10-5-1047,-12-10 0,-17-14-910,12 16 0,-3-2 910,-11-13 0,-2 1 0,11 12 0,-1 0 0,4 3 0,-2 0 0,1 1 0,-4 0 0,0 2 0,-4-4 0,-3 0 0,-3-1 0,-1 0 0,-1 2 0,1 1 0,0 3 0,0 1 0,-6-3 0,0 2 0,6 5 0,1 2 0,-1 0 0,-1 0 0,3 3 0,0-1 0,0 2 0,-2-1 0,5 3 0,-3 0 0,2 1 0,-7-2 0,-1 2 0,9 2 0,-2 0 0,2 2 0,-1 2 0,1 2 0,-2 1 0,0 0-459,2 1 0,1 1 459,2 0 0,1 0 0,-5 0 0,2 0 0,-13 0 0,18 0 0,2 0 0,-5 0 0,-5 2 0,8 5 0,3 4 1731,5 3-1731,0 3 1007,4 0-1007,4-1 0,1 1 0,2-1 0,-2 0 0,-2 3 0,-3 7 0,-9 7 0,-4 7-775,-5 6 775,19-20 0,-1 1 0,-3 6 0,0 0 0,-10 17 0,12-17 0,1-1 0,-6 9 0,-4 9-359,4-5 359,4 1 0,6-4 0,1-4 0,3-3 0,4-2 0,1 0 761,1-1-761,1-2 373,0-1-373,0 0 0,2-1 0,2 1 0,0 3 0,2 1 0,0 1 0,1-9 0,1 3 0,0-7 0,0 4 0,0-4 0,0 6 0,0-9 0,0 6 0,0-10 0,0-2 0,0-1 0,0 0 0,0-1 0,0-1 0,1-3 0,1-2 0,0-4 0,-1 1 0,-1-3 0</inkml:trace>
  <inkml:trace contextRef="#ctx0" brushRef="#br0" timeOffset="36558">26217 6820 24575,'-16'0'0,"-3"0"0,-6 0 0,-3 0 0,-4 0 0,2 0 0,-1 0 0,3 0 0,4 0 0,2 0 0,3 0 0,4 0 0,3 1 0,4 1 0,3 1 0,1 2 0,3-1 0,0 4 0,1-4 0,-1 3 0,-1 1 0,1 2 0,-1 7 0,0 5 0,0 2 0,-1 4 0,-1 3 0,0 10 0,-2 13-488,3-20 0,0 0 488,0 2 0,-1 0 0,1 3 0,-1 0 0,0 2 0,0 0 0,0 0 0,1 1 0,-1 3 0,0-1 0,2-3 0,0 0 0,0 4 0,1-1 0,0 13-135,1-23 0,0 0 135,0 4 0,0 5 0,0-8 0,0-3 0,0-1 962,0-1-962,0 1 284,0-4-284,0-3 0,0-4 0,0-2 0,2-2 0,0-2 0,1 0 0,1-3 0,-2 1 0,1-1 0,-1 0 0,3 6 0,-1-8 0,1 6 0,-3-8 0,1 2 0,0-1 0,1-1 0,0 0 0,0-1 0,-1-2 0,0-1 0,0-3 0,0 0 0,1 0 0,0 0 0,2-1 0,2-2 0,1-2 0,5-4 0,0 1 0,8-5 0,-1 4 0,6-3 0,4 3 0,9-5 0,11-4-692,5-1 692,-24 8 0,1 0-705,6-1 1,1 0 704,2 0 0,2-1 0,6-1 0,0-1-910,1 1 1,0 1 909,0 1 0,0 1 0,-1 0 0,1 2 0,-2 0 0,1 1 0,0-1 0,-1 0 0,-1 0 0,0-1 0,3 0 0,0 1 0,-2 0 0,1 2 0,6-1 0,-1 1 0,-17 3 0,0 0-552,10-1 1,1 0 551,-11 1 0,-1 0 0,6 0 0,1 1 0,1 0 0,0 1 0,0 0 0,0 0 0,-5 2 0,1 0 0,4 0 0,0 0 0,-2 0 0,0 0 0,0 0 0,0 0 0,-2 0 0,1 0 0,-2 0 0,0 0 0,-2 0 0,0 0 4,-2 0 1,0 0-5,-1 0 0,-1 0 0,-1 0 0,-1 0 0,0 0 0,0 0 0,1 0 0,1 0 0,1 0 0,0 0 0,7 0 0,-1 0 0,16 0 0,-20 0 0,-1 0 0,11 0 0,-15 0 0,1 0 0,0 0 0,0 0 0,3 1 0,-1-1 0,0 2 0,0 0 0,-4 1 0,1 1 0,28 6 0,-8 2 0,-3-1 0,-2 1 1185,-4-1-1185,-5-2 1829,-6-2-1829,-8-2 1319,-4-2-1319,-5-1 681,-3-1-681,-3 1 0,-1 0 0,-3-1 0,1-1 0,-3 0 0,-1-1 0,0-3 0,-2-3 0,1-4 0,1-5 0,0 5 0,0-8 0,-2 9 0,0-2 0,0-1 0,1-11 0,3-16 0,2-21-1090,-1 19 1,-1-3 1089,1-9 0,-1-3 0,-1 16 0,-1-1 0,0 1 0,0-1 0,-1-1 0,0 1 0,0-20 0,0 1 0,-1 6 0,0 0 0,0 3 0,0 2-521,0 2 0,0 3 521,0 7 0,0 1-127,0-25 127,0 11 0,0 6 0,0-2 0,0 15 0,0-4 2040,-2 15-2040,0-4 1157,-2 5-1157,0 6 151,1 5-151,1 3 0,-1 0 0,0 1 0,0 1 0,-1 1 0,1 2 0,-1 0 0,0 1 0,0 0 0,0 0 0,-3 0 0,-1 0 0,-1 0 0,-5 0 0,7 0 0,-4 0 0,4 2 0,-2 1 0,-3 3 0,-2 2 0,-1 0 0,-3 0 0,-2 1 0,-4 0 0,-7 2 0,-11 3 0,-9 1-671,18-6 1,-1 0 670,-7 1 0,-2-1 0,-4 1 0,-2-1-1336,-10 1 0,-2 0 1336,18-4 0,-1 0 0,-1 0-1123,-2 0 0,-2-1 0,-1 2 1123,2 0 0,-3 0 0,0 2 0,3-2 0,0 0 0,3 0 0,-3 1 0,-1 1 0,-3 2 0,-1-1 0,4 0 0,-1-2 0,4 0 0,-2 1 0,-11 1 0,-1 1 0,-1 0 0,4-2 0,0 0 0,-1 1 0,12-3 0,-1 0 0,0 0 0,-1 1 0,2-1 0,-1 1 0,0-1 0,0 0 0,0 0 0,-1 0 0,1-1 0,0 0 0,-1 1 0,1-1 0,0 0 0,1 0 0,-9 0 0,1 0 0,2 0-561,5 0 0,1 0 0,0-1 561,4 1 0,0-1 0,1 1 0,-15 2 0,2 0-152,2-1 1,0 1 151,1-1 0,1 1 0,6-2 0,2 0 674,3-1 0,1 0-674,5-1 0,0 0 0,-23 0 3197,10 1-3197,2-2 2308,17-1-2308,-3 0 1784,14-2-1784,0 0 720,3 0-720,2 0 11,2 0-11,0 0 0,2 0 0,1 0 0,0 0 0,1 0 0,0 0 0,-1 0 0,-2 0 0,-3 0 0,-2 0 0,0 0 0,-3 0 0,-4 0 0,7 0 0,-5 0 0,6 0 0,-3-2 0,1 0 0,3 0 0,2-2 0,3 2 0,1-2 0,2 0 0,1 0 0,0 0 0,0 1 0,1 0 0,1-1 0,0 2 0,0-1 0,0 0 0,0-1 0,0-2 0,0-3 0,0 4 0,0 0 0</inkml:trace>
  <inkml:trace contextRef="#ctx0" brushRef="#br0" timeOffset="38424">25685 11359 24575,'15'0'0,"15"0"0,17 0 0,-13 0 0,4 0-2306,8 1 0,3-2 2306,-7 1 0,2 0 0,2-1-861,4 0 0,2 0 1,0-1 860,4 0 0,0-1 0,-1 0 0,0-1 0,-1-1 0,-1 0 0,-4 0 0,0-1 0,-1-1 0,3 0 0,-1 0 0,1-1 0,-2 1 0,1-1 0,-1 1-220,1 0 0,0-1 1,-1 1 219,-2 1 0,0-1 0,-2 1-627,13-3 0,-1 2 627,-4-1 0,-1 0 0,-3 1 0,-1-1 0,-2 1 0,1-1 0,1 0 0,0-1 0,5-2 0,-2 0 564,-16 4 1,-1-1-565,5-1 0,-2 0 2721,1 0-2721,8-2 0,-3 0 2625,-1 2-2625,-2 2 1968,-5 0-1968,-6 2 664,-4 1-664,-3 2 0,-1-1 0,-2 2 0,1-2 0,-1 1 0,0 2 0,2 0 0,-1 0 0,-2 0 0,-2 0 0,-3 0 0,-5 0 0,2 0 0,-6 0 0,2 0 0,-2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34:1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12742 7963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2:35:02.1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9060 9595 24575,'1'9'0,"2"2"0,2 2 0,4 6 0,3 4 0,1 1 0,2 1 0,1-1 0,-2-2 0,-2-2 0,0-4 0,0 0 0,-4-6 0,2 2 0,-5-5 0,2 2 0,-2-1 0,-1-2 0,0 1 0,-1-2 0,2-1 0,0 0 0,0-1 0,0 2 0,0-1 0,0 0 0,2 1 0,-1 1 0,1 0 0,1 0 0,1-2 0,0 1 0,0-1 0,-3-1 0,1 0 0,-2-2 0,1 1 0,0-1 0,-2-1 0,0 0 0,-1 0 0,1 0 0,-1 0 0,1 0 0,0 0 0,0 0 0,0 0 0,0 0 0,0-1 0,-1-1 0,-1-2 0,-1 0 0,-1 0 0,0 1 0,0 0 0,2 0 0,0 1 0,1 1 0,0-2 0,0 1 0,0-1 0,1-1 0,0-1 0,2-1 0,1 0 0,0-2 0,-1 2 0,1-1 0,-4 2 0,2-1 0,-1 0 0,0-1 0,-1 2 0,0 0 0,-1 2 0,-1 0 0,-1 0 0,0 0 0,1 0 0,1-1 0,0 0 0,1-2 0,1 0 0,1-1 0,1-3 0,4-2 0,4-3 0,5-2 0,5-2 0,4-2 0,4-2 0,2 0 0,3-3 0,4 0 0,2-3 0,4-1 0,-1 3 0,-2-1 0,7-3 0,-20 8 0,11-7 0,-16 11 0,4-3 0,-1 5 0,-3 1 0,-7 4 0,-2 2 0,-7 1 0,-2 3 0,-2 1 0,-1 1 0,0 2 0,-1-1 0,-2 1 0,0 0 0,0 1 0,0 0 0,0 1 0,-1 0 0</inkml:trace>
  <inkml:trace contextRef="#ctx0" brushRef="#br1" timeOffset="9672">9220 9704 24575,'2'7'0,"1"2"0,2-1 0,1 3 0,1-2 0,0 2 0,6 6 0,-4-8 0,7 7 0,-4-7 0,6 6 0,3 1 0,6 3 0,8 5 0,11 6-533,-20-12 1,2 2 532,3 2 0,2 2 0,-1-1 0,0 1 0,-2 0 0,1-1 0,-1 1 0,-1-1 0,-1-2 0,0 0 0,1 0 0,-1 0-149,0-2 0,-1-1 149,21 13 0,-8-8 0,-9-7 0,-4-3 0,-11-7 1048,0-1-1048,-6-5 315,0 0-315,-1 0 0,-2 0 0,-2 0 0,-2-1 0,-1 0 0,0-2 0,-1 0 0,2-2 0,-1-1 0,1 0 0,1-2 0,0-1 0,2-2 0,1-6 0,-2 3 0,7-10 0,3 2 0,11-12 0,9-8-912,-11 12 0,3-3 912,2-5 0,0-1 0,1 0 0,-1-1 0,2-1 0,-1 1 0,-3 4 0,-2 1-505,0 1 1,0 0 504,0 1 0,-1 1 0,-2 3 0,0 1-207,-1 2 1,0 0 206,-3 1 0,0 0 0,16-24 0,1-1 0,-3-2 0,-15 25 0,0 0 0,14-26 0,-11 18 0,-1 2 0,4-4 0,-7 9 0,-1 2 0,0 0 0,2-3 1684,-1 2-1684,0 1 1082,1 3-1082,1 0 480,-3 3-480,-1 4 0,0 0 0,1 1 0,0 2 0,-3 3 0,-2 3 0,-3 3 0,-2 2 0,-1 3 0,-3 2 0,0 1 0,-1 1 0,0-1 0,0-1 0,0-2 0</inkml:trace>
  <inkml:trace contextRef="#ctx0" brushRef="#br1" timeOffset="15054">18765 10151 24575,'0'5'0,"0"1"0,0-3 0,0 0 0,1 0 0,1 1 0,2-1 0,2 1 0,0 1 0,1 0 0,-1 1 0,2 2 0,-1-3 0,5 5 0,-2-2 0,3 3 0,-1 0 0,1 0 0,1 1 0,1-1 0,0-1 0,0-2 0,-1 0 0,-2-1 0,-2 0 0,0-1 0,0-2 0,-1-1 0,0-1 0,-4 0 0,0-1 0,-2-1 0,0 0 0,1 0 0,0 0 0,0 0 0,-1 0 0,0 0 0,-1 0 0,1 0 0,0 0 0,-1 0 0,1 0 0,-1 0 0,1 0 0,0-1 0,0-1 0,0-1 0,0 0 0,0 0 0,0-1 0,0 1 0,0-1 0,0 0 0,0 0 0,0 0 0,2 0 0,-1-1 0,2-1 0,0 0 0,1 0 0,1-3 0,3 0 0,6-3 0,-4 2 0,8-2 0,-6 2 0,6-2 0,3-1 0,3-3 0,3-2 0,0-3 0,0 0 0,0-2 0,1-1 0,0-2 0,-1 1 0,0 2 0,-1 3 0,0 2 0,-3 2 0,0 2 0,-1 0 0,1 1 0,2-2 0,6-5 0,-11 7 0,10-9 0,-12 10 0,6-4 0,-1 0 0,-3 0 0,0-2 0,-3 2 0,-1 2 0,-2 0 0,-3 1 0,-1 1 0,1 1 0,0 0 0,0 0 0,0 1 0,-2 1 0,1 0 0,0 2 0,1-6 0,-2 6 0,3-6 0,-3 5 0,3-2 0,3-2 0,0 0 0,-1 1 0,-3 3 0,-5 3 0,-1 1 0,-2 1 0,0 1 0,0 0 0,-1 1 0,-2 1 0,0-1 0,0 0 0,0-2 0,1 0 0,-1 2 0,1-2 0,0 0 0,1-1 0,1-2 0,1-2 0,0 0 0,1-2 0,1 0 0,1-1 0,0 1 0,0 1 0,-1 1 0,0 1 0,0 0 0,0 1 0,0-1 0,-1 0 0,1 0 0,2-2 0,3-6 0,-2 5 0,2-5 0,-2 6 0,3-2 0,0 0 0,-2 3 0,-2 1 0,-1 4 0,-3 1 0,-4 1 0,-1 1 0</inkml:trace>
  <inkml:trace contextRef="#ctx0" brushRef="#br1" timeOffset="18415">16071 7680 24575,'9'0'0,"5"0"0,4 0 0,8 0 0,6 0 0,5 1 0,3 2 0,3 1 0,2 3 0,3 0 0,1 1 0,1 0 0,-1-2 0,-5-1 0,3-2 0,-16-1 0,9 1 0,-18-1 0,7 0 0,0-2 0,-3 0 0,2 0 0,-3 0 0,-2 0 0,0 0 0,3 0 0,1 0 0,4 0 0,4-1 0,2-4 0,2-2 0,2-3 0,-3-1 0,-2 1 0,3-2 0,-15 2 0,8-4 0,-14 3 0,4-3 0,-4 2 0,-2-2 0,1-2 0,0-3 0,-1-1 0,-2 1 0,-2 1 0,-1 0 0,0-1 0,0-2 0,2-1 0,-2-1 0,2 1 0,-1-1 0,2-2 0,5-7 0,-7 9 0,5-10 0,-8 12 0,3-7 0,-1 2 0,0 0 0,-3 0 0,-3 1 0,-1 1 0,-2 1 0,-1 1 0,-1 1 0,0 3 0,0 5 0,0 2 0,0 1 0,0 1 0,0-2 0,-3 2 0,-5-6 0,0 4 0,-5-6 0,3 5 0,-4-6 0,-4-4 0,-5-4 0,-5-3 0,-2-2 0,-2 0 0,-5-5-500,-6-2 500,-1 1 0,18 17 0,-2 0 0,1-1 0,-1 1 0,-1 0 0,-1 0 0,-1 0 0,0 0 0,2 2 0,0 0 0,0 2 0,0 0 0,1 0 0,0 1 0,-24-13 0,23 16 0,0 1 0,-8-4 0,-13 0 0,20 7 0,-5 0 0,3 3 0,5 3 0,1 2 500,3 0-500,4 0 0,1 0 0,3 0 0,3 1 0,1 2 0,1 1 0,1 3 0,0-1 0,2 1 0,-2 0 0,0 2 0,-2 1 0,1-1 0,0 0 0,1-3 0,-3 3 0,1 0 0,-1 1 0,0 0 0,-3 1 0,-1 2 0,-5 3 0,-3 2 0,-6 3 0,-6 3 0,-4 4 0,-3 3 0,-2 2-481,2 2 481,-2 1 0,2 1 0,-1-2 0,13-8 0,-4 2 0,13-11 0,-5 5 0,3-1 0,1-1 0,2-2 0,1-3 481,3-2-481,3 0 0,0 0 0,1-1 0,1-1 0,2-2 0,2 0 0,1 1 0,0 1 0,0-1 0,-1 0 0,1 2 0,-2 0 0,3-1 0,-3 2 0,5-2 0,-1 1 0,1 0 0,2-2 0,1-1 0,1 1 0,0-1 0,0 1 0,0-1 0,1-1 0,3-1 0,6-1 0,6 1 0,2 0 0,1-1 0,-2-2 0,-1-2 0,8 0 0,-11 0 0,8 1 0,-12-1 0,4 2 0,3 1 0,-2 2 0,-1 0 0,-1 0 0,0 1 0,-1 1 0,1-1 0,1 1 0,0-1 0,1 1 0,0 2 0,1-2 0,0 0 0,-2-1 0,-1-1 0,-1 0 0,-2-2 0,1 2 0,-3-3 0,1 2 0,-2-1 0,1 0 0,-1 0 0,1-1 0,0 0 0,-1 0 0,-1-1 0,0 0 0,-1-1 0,1 0 0,-1-1 0,1 0 0,0 0 0,0 1 0,2 0 0,-1 1 0,2-1 0,-3 0 0,2 1 0,-2 1 0,1 1 0,-1-1 0,-1-1 0,-1-1 0,0 0 0,0 0 0,0 0 0,1 2 0,0-1 0,2 3 0,-2-1 0,3 2 0,-2-3 0,2 1 0,-1-3 0,1 3 0,-2-1 0,1 1 0,0 0 0,3 1 0,0-2 0,1 0 0,1-1 0,-2 0 0,0-2 0,-2 0 0,0 1 0,-1-1 0,1 1 0,-2 0 0,0-2 0,-1-1 0,5-2 0,4-2 0,-4 1 0,1-1 0</inkml:trace>
  <inkml:trace contextRef="#ctx0" brushRef="#br1" timeOffset="34291">26166 8630 24575,'47'0'0,"0"-3"0,4-2 0,0-4-508,-15 0 0,-2-2 508,10-2 0,-10 0 0,-1 1 0,5-3 333,6-2-333,-5 4 169,-12 6-169,-7 2 0,-7 3 0,-7 2 0,-5 0 0,-4 0 0</inkml:trace>
  <inkml:trace contextRef="#ctx0" brushRef="#br1" timeOffset="35237">26474 10040 24575,'15'-3'0,"11"0"0,21 3 0,-11 0 0,2 0-1605,7 0 1,2 0 1604,1 0 0,1 0 0,-1 0 0,0 0 0,-5 0 0,-1 0 64,-2 0 1,-2 0-65,-2 0 0,-3 0 723,19 0-723,-15 0 0,-14 0 0,-9 0 0,-8 0 0,-1 0 0</inkml:trace>
  <inkml:trace contextRef="#ctx0" brushRef="#br1" timeOffset="36966">5627 14708 24575,'34'0'0,"24"0"0,-15 0 0,4 0-1941,-7 0 0,2 0 0,2 0 1941,4 0 0,2 0 0,1 0-966,6 0 1,1 0 0,1 0 965,-10 0 0,0 0 0,0 0 0,0 0 0,12 0 0,0 0 0,-1 0-184,-4 0 1,-1 0 0,-1 0 183,-7 0 0,-2 0 0,-1 0-538,13 0 1,-1 0 537,0 0 0,-2 0 0,-7 0 0,-2 0 889,-6 0 1,-4 0-890,7 0 3364,-9 0-3364,-20 0 3134,1 0-3134,-6 0 0,-5 0 0,0 0 0</inkml:trace>
  <inkml:trace contextRef="#ctx0" brushRef="#br1" timeOffset="37915">7321 15854 24575,'16'-3'0,"19"1"0,-12 2 0,23 0 0,-19 0 0,15 0 0,2 0 0,-11 0 0,-4 0 0,-15 0 0,-7 0 0,-5 0 0</inkml:trace>
  <inkml:trace contextRef="#ctx0" brushRef="#br1" timeOffset="41022">25549 14145 24575,'30'0'0,"19"0"0,-14 0 0,3 0-1245,5 0 0,1 0 1245,-1 0 0,-1 0 0,3 0 0,0 0 0,1 0 0,0 0 0,0 0 0,-1 0 0,-2 0 0,-1 0 175,-6 0 0,-1 0-175,19 0 513,-13 0-513,-12 0 0,-11 0 0,-6 0 1262,-2 0-1262,-4 0 365,1 0-365,-4 0 0,-1 0 0,-1 0 0</inkml:trace>
  <inkml:trace contextRef="#ctx0" brushRef="#br1" timeOffset="42132">24970 15644 24575,'13'0'0,"9"0"0,15 0 0,19 0 0,-25 0 0,1 0 0,0 0 0,0 0 0,28 0 0,-6 0 0,-1 0 0,7 0 0,-29 0 0,6 0 0,-25 0 0,1 0 0,-2 0 0,-3 0 0,-4 0 0,-2 0 0</inkml:trace>
  <inkml:trace contextRef="#ctx0" brushRef="#br1" timeOffset="47179">14576 14038 24575,'12'0'0,"2"0"0,4 0 0,5 0 0,1 0 0,2 0 0,-4 0 0,2 0 0,0 0 0,0 0 0,0 0 0,-4 0 0,-2 0 0,-4 0 0,0 0 0,-2-3 0,5-5 0,-5-3 0,5-7 0,-4 0 0,7-4 0,4-5 0,7-8 0,6-6 0,0-3 0,0 3 0,-3 1 0,-5 4 0,-3 1 0,-7 6 0,-4 3 0,-2 0 0,-4 3 0,0-2 0,1-3 0,-1-2 0,4-15 0,-7 8 0,4-19 0,-7 13 0,1-13 0,1 5 0,-2-1 0,0-2 0,2 1 0,-2 3 0,0 7 0,-2 4 0,-1 3 0,0 0 0,0-1 0,0 0 0,0 3 0,0 1 0,0 3 0,-3 4 0,-3 1 0,-4 2 0,-7 3 0,7 5 0,-6 2 0,6 5 0,-4 0 0,-2 3 0,0 1 0,1 2 0,1 0 0,1 2 0,1 0 0,-2 0 0,0 0 0,-1 0 0,-1 0 0,0 2 0,0 1 0,0 3 0,2 1 0,0 0 0,-3 3 0,6-4 0,-7 1 0,6-3 0,-3 1 0,-5 2 0,-4 2 0,-5 1 0,-4 0 0,-2 0 0,-3 2 0,-1 1 0,0 2 0,1 1 0,3 0 0,0-1 0,1 0 0,1 0 0,1 0 0,5-2 0,1 4 0,7-7 0,-3 5 0,9-7 0,-2 2 0,2 1 0,1-2 0,1 1 0,1-1 0,1 0 0,0 1 0,-1 1 0,2-1 0,1 0 0,0 0 0,1 1 0,1 0 0,0-2 0,1 2 0,1-2 0,-2 6 0,4-7 0,-2 4 0,1-6 0,0 5 0,0 2 0,-2 3 0,2 1 0,-1 1 0,-1 2 0,1 0 0,-1 0 0,0 1 0,1 0 0,0 3 0,0-1 0,1 2 0,1 0 0,0-1 0,-1 0 0,-1-1 0,2-1 0,0 4 0,1-7 0,0 5 0,0-9 0,0 4 0,0-3 0,0 1 0,0 0 0,0-1 0,0 0 0,0 0 0,2 0 0,1 0 0,2 0 0,2 0 0,1-2 0,0 0 0,-1-3 0,2-1 0,5 1 0,-5-5 0,9 3 0,-5-3 0,4 2 0,1-2 0,-1-2 0,3-3 0,5-1 0,1 0 0,0 0 0,-2 0 0,-3 0 0,-2 0 0,-2 0 0,-3 0 0,-2 0 0,-2 0 0,-3 0 0,-1 0 0,-1 0 0,0 0 0,-1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3:24:54.9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9086 5745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3:34:01.4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15748 10453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5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7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1A73A-E368-7B3C-0181-B4337634A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3" r="17841" b="2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42FE-9DEA-D1D1-AF38-F7D6A20E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11" y="1340361"/>
            <a:ext cx="3729162" cy="3341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N" sz="3600" dirty="0">
                <a:solidFill>
                  <a:schemeClr val="tx1"/>
                </a:solidFill>
              </a:rPr>
              <a:t>Lesson-16 Enterprise Experience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5E018-FF22-23D4-D1FB-4D6706BB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5202282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N" dirty="0">
                <a:solidFill>
                  <a:schemeClr val="tx1"/>
                </a:solidFill>
              </a:rPr>
              <a:t>Minquan</a:t>
            </a:r>
          </a:p>
        </p:txBody>
      </p:sp>
    </p:spTree>
    <p:extLst>
      <p:ext uri="{BB962C8B-B14F-4D97-AF65-F5344CB8AC3E}">
        <p14:creationId xmlns:p14="http://schemas.microsoft.com/office/powerpoint/2010/main" val="330322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9B17C-00D1-203D-5376-BCC91BBD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CN" sz="44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71BD-C7CF-5C26-0C34-D54B6699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</a:t>
            </a:r>
            <a:r>
              <a:rPr lang="en-CN" sz="2000" dirty="0">
                <a:solidFill>
                  <a:srgbClr val="FFFFFF"/>
                </a:solidFill>
              </a:rPr>
              <a:t>eep learning example &lt;jupyter notebook&gt;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62EE1-8AE7-2B04-683E-E670DA287E37}"/>
                  </a:ext>
                </a:extLst>
              </p14:cNvPr>
              <p14:cNvContentPartPr/>
              <p14:nvPr/>
            </p14:nvContentPartPr>
            <p14:xfrm>
              <a:off x="3270960" y="20682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62EE1-8AE7-2B04-683E-E670DA287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1600" y="2058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72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9B17C-00D1-203D-5376-BCC91BBD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CN" sz="44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71BD-C7CF-5C26-0C34-D54B6699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CN" sz="2000" dirty="0">
                <a:solidFill>
                  <a:srgbClr val="FFFFFF"/>
                </a:solidFill>
              </a:rPr>
              <a:t>Tuning example &lt; jupyter notebook&gt;</a:t>
            </a:r>
          </a:p>
        </p:txBody>
      </p:sp>
    </p:spTree>
    <p:extLst>
      <p:ext uri="{BB962C8B-B14F-4D97-AF65-F5344CB8AC3E}">
        <p14:creationId xmlns:p14="http://schemas.microsoft.com/office/powerpoint/2010/main" val="11018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9B17C-00D1-203D-5376-BCC91BBD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CN" sz="44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71BD-C7CF-5C26-0C34-D54B6699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CN" sz="2000" dirty="0">
                <a:solidFill>
                  <a:srgbClr val="FFFFFF"/>
                </a:solidFill>
              </a:rPr>
              <a:t>End-to-End Serving &lt;Pycharm&gt;</a:t>
            </a:r>
          </a:p>
        </p:txBody>
      </p:sp>
    </p:spTree>
    <p:extLst>
      <p:ext uri="{BB962C8B-B14F-4D97-AF65-F5344CB8AC3E}">
        <p14:creationId xmlns:p14="http://schemas.microsoft.com/office/powerpoint/2010/main" val="175236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9B17C-00D1-203D-5376-BCC91BBD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CN" sz="44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71BD-C7CF-5C26-0C34-D54B6699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CN" sz="2000" dirty="0">
                <a:solidFill>
                  <a:srgbClr val="FFFFFF"/>
                </a:solidFill>
              </a:rPr>
              <a:t>Rlib &lt;Pycharm&gt;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78F78-5C06-B85E-F970-A0374ACBBFFE}"/>
                  </a:ext>
                </a:extLst>
              </p14:cNvPr>
              <p14:cNvContentPartPr/>
              <p14:nvPr/>
            </p14:nvContentPartPr>
            <p14:xfrm>
              <a:off x="5669280" y="3763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78F78-5C06-B85E-F970-A0374ACBB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9920" y="3753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5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6084-8FD0-999A-2B7A-EE465AAD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07953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>
                <a:solidFill>
                  <a:schemeClr val="tx1"/>
                </a:solidFill>
              </a:rPr>
              <a:t>3. Python RPC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B8E0483C-FD5B-5B58-D5FC-C1411510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812238"/>
            <a:ext cx="3234135" cy="32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C6B-2E12-976B-D370-F98F481B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49A7010D-D4CE-D76B-D117-CFDB8DA86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8691-215F-388A-6CC4-86CE1C85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CN" dirty="0"/>
              <a:t>&gt;&gt;&gt; doc introduction: </a:t>
            </a:r>
            <a:r>
              <a:rPr lang="en-US" dirty="0"/>
              <a:t>https://</a:t>
            </a:r>
            <a:r>
              <a:rPr lang="en-US" dirty="0" err="1"/>
              <a:t>rpyc.readthedocs.io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/latest/tutorial/tut1.html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C8FE6C-537C-0EBB-39E0-90DBCDEE5550}"/>
                  </a:ext>
                </a:extLst>
              </p14:cNvPr>
              <p14:cNvContentPartPr/>
              <p14:nvPr/>
            </p14:nvContentPartPr>
            <p14:xfrm>
              <a:off x="7284240" y="2859120"/>
              <a:ext cx="811800" cy="37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C8FE6C-537C-0EBB-39E0-90DBCDEE5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4880" y="2849760"/>
                <a:ext cx="830520" cy="3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85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D44D7-127F-694B-01AE-E97E3521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CN" sz="4400">
                <a:solidFill>
                  <a:srgbClr val="FFFFFF"/>
                </a:solidFill>
              </a:rPr>
              <a:t>4. Python &amp; 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CBDC-30F3-50E6-AD71-054EC474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levelup.gitconnected.com</a:t>
            </a:r>
            <a:r>
              <a:rPr lang="en-US" sz="2000" dirty="0">
                <a:solidFill>
                  <a:srgbClr val="FFFFFF"/>
                </a:solidFill>
              </a:rPr>
              <a:t>/celery-python-guide-basics-and-examples-8795933400ef</a:t>
            </a:r>
            <a:endParaRPr lang="en-CN" sz="2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66634-7096-9428-397F-22A43C2E1099}"/>
                  </a:ext>
                </a:extLst>
              </p14:cNvPr>
              <p14:cNvContentPartPr/>
              <p14:nvPr/>
            </p14:nvContentPartPr>
            <p14:xfrm>
              <a:off x="2408040" y="3249000"/>
              <a:ext cx="3430800" cy="115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66634-7096-9428-397F-22A43C2E1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680" y="3239640"/>
                <a:ext cx="3449520" cy="11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1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57" name="Rectangle 1036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58" name="Group 10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9" name="Rectangle 1043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61" name="Rectangle 104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E7AD-BFB7-8E79-B10E-8F612612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07" y="3915968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sz="5400" cap="all" spc="-100" dirty="0"/>
              <a:t>1. ORM</a:t>
            </a:r>
            <a:endParaRPr lang="en-US" sz="5400" cap="all" spc="-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230E-62E0-24A0-04B4-29385FB9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0" y="5307726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tx1">
                    <a:lumMod val="95000"/>
                    <a:lumOff val="5000"/>
                  </a:schemeClr>
                </a:solidFill>
              </a:rPr>
              <a:t>Relational</a:t>
            </a:r>
            <a:r>
              <a:rPr lang="en-US" altLang="zh-CN" sz="1800" spc="80">
                <a:solidFill>
                  <a:schemeClr val="tx1">
                    <a:lumMod val="95000"/>
                    <a:lumOff val="5000"/>
                  </a:schemeClr>
                </a:solidFill>
              </a:rPr>
              <a:t> database</a:t>
            </a:r>
            <a:endParaRPr lang="en-US" sz="1800" spc="8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2" name="Rectangle 104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3" name="Straight Connector 105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5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1B0BB9-4D0E-4DC1-8457-72BC05E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08" y="1803536"/>
            <a:ext cx="4753268" cy="1925073"/>
          </a:xfrm>
          <a:prstGeom prst="rect">
            <a:avLst/>
          </a:prstGeom>
        </p:spPr>
      </p:pic>
      <p:pic>
        <p:nvPicPr>
          <p:cNvPr id="1026" name="Picture 2" descr="Complex ER diagram">
            <a:extLst>
              <a:ext uri="{FF2B5EF4-FFF2-40B4-BE49-F238E27FC236}">
                <a16:creationId xmlns:a16="http://schemas.microsoft.com/office/drawing/2014/main" id="{38B0B861-E0BE-60F9-318E-F139A1E7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120" y="1205095"/>
            <a:ext cx="4328386" cy="26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1B7390-9662-F83C-87B8-2AE0BD9C9670}"/>
                  </a:ext>
                </a:extLst>
              </p14:cNvPr>
              <p14:cNvContentPartPr/>
              <p14:nvPr/>
            </p14:nvContentPartPr>
            <p14:xfrm>
              <a:off x="5863680" y="3438000"/>
              <a:ext cx="5339160" cy="7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1B7390-9662-F83C-87B8-2AE0BD9C9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4320" y="3428640"/>
                <a:ext cx="5357880" cy="7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81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31D7-1B9E-32EF-D26C-87514C88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1071"/>
            <a:ext cx="10058400" cy="3849624"/>
          </a:xfrm>
        </p:spPr>
        <p:txBody>
          <a:bodyPr/>
          <a:lstStyle/>
          <a:p>
            <a:r>
              <a:rPr lang="en-US" dirty="0"/>
              <a:t>SELECT * FROM USERS WHERE </a:t>
            </a:r>
            <a:r>
              <a:rPr lang="en-US" dirty="0" err="1"/>
              <a:t>zip_code</a:t>
            </a:r>
            <a:r>
              <a:rPr lang="en-US" dirty="0"/>
              <a:t>=94107; </a:t>
            </a:r>
          </a:p>
          <a:p>
            <a:endParaRPr lang="en-US" dirty="0"/>
          </a:p>
          <a:p>
            <a:r>
              <a:rPr lang="en-US" dirty="0"/>
              <a:t>SELECT DATE_FORMAT(</a:t>
            </a:r>
            <a:r>
              <a:rPr lang="en-US" dirty="0" err="1"/>
              <a:t>co.order_date</a:t>
            </a:r>
            <a:r>
              <a:rPr lang="en-US" dirty="0"/>
              <a:t>, '%Y-%m') AS </a:t>
            </a:r>
            <a:r>
              <a:rPr lang="en-US" dirty="0" err="1"/>
              <a:t>order_month</a:t>
            </a:r>
            <a:r>
              <a:rPr lang="en-US" dirty="0"/>
              <a:t>, DATE_FORMAT(</a:t>
            </a:r>
            <a:r>
              <a:rPr lang="en-US" dirty="0" err="1"/>
              <a:t>co.order_date</a:t>
            </a:r>
            <a:r>
              <a:rPr lang="en-US" dirty="0"/>
              <a:t>, '%Y-%m-%d') AS </a:t>
            </a:r>
            <a:r>
              <a:rPr lang="en-US" dirty="0" err="1"/>
              <a:t>order_day</a:t>
            </a:r>
            <a:r>
              <a:rPr lang="en-US" dirty="0"/>
              <a:t>, COUNT(DISTINCT </a:t>
            </a:r>
            <a:r>
              <a:rPr lang="en-US" dirty="0" err="1"/>
              <a:t>co.order_id</a:t>
            </a:r>
            <a:r>
              <a:rPr lang="en-US" dirty="0"/>
              <a:t>) AS </a:t>
            </a:r>
            <a:r>
              <a:rPr lang="en-US" dirty="0" err="1"/>
              <a:t>num_orders</a:t>
            </a:r>
            <a:r>
              <a:rPr lang="en-US" dirty="0"/>
              <a:t>, COUNT(</a:t>
            </a:r>
            <a:r>
              <a:rPr lang="en-US" dirty="0" err="1"/>
              <a:t>ol.book_id</a:t>
            </a:r>
            <a:r>
              <a:rPr lang="en-US" dirty="0"/>
              <a:t>) AS </a:t>
            </a:r>
            <a:r>
              <a:rPr lang="en-US" dirty="0" err="1"/>
              <a:t>num_books</a:t>
            </a:r>
            <a:r>
              <a:rPr lang="en-US" dirty="0"/>
              <a:t>, SUM(</a:t>
            </a:r>
            <a:r>
              <a:rPr lang="en-US" dirty="0" err="1"/>
              <a:t>ol.price</a:t>
            </a:r>
            <a:r>
              <a:rPr lang="en-US" dirty="0"/>
              <a:t>) AS </a:t>
            </a:r>
            <a:r>
              <a:rPr lang="en-US" dirty="0" err="1"/>
              <a:t>total_price</a:t>
            </a:r>
            <a:r>
              <a:rPr lang="en-US" dirty="0"/>
              <a:t> FROM </a:t>
            </a:r>
            <a:r>
              <a:rPr lang="en-US" dirty="0" err="1"/>
              <a:t>cust_order</a:t>
            </a:r>
            <a:r>
              <a:rPr lang="en-US" dirty="0"/>
              <a:t> co INNER JOIN </a:t>
            </a:r>
            <a:r>
              <a:rPr lang="en-US" dirty="0" err="1"/>
              <a:t>order_line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ON </a:t>
            </a:r>
            <a:r>
              <a:rPr lang="en-US" dirty="0" err="1"/>
              <a:t>co.order_id</a:t>
            </a:r>
            <a:r>
              <a:rPr lang="en-US" dirty="0"/>
              <a:t> = </a:t>
            </a:r>
            <a:r>
              <a:rPr lang="en-US" dirty="0" err="1"/>
              <a:t>ol.order_id</a:t>
            </a:r>
            <a:r>
              <a:rPr lang="en-US" dirty="0"/>
              <a:t> GROUP BY DATE_FORMAT(</a:t>
            </a:r>
            <a:r>
              <a:rPr lang="en-US" dirty="0" err="1"/>
              <a:t>co.order_date</a:t>
            </a:r>
            <a:r>
              <a:rPr lang="en-US" dirty="0"/>
              <a:t>, '%Y-%m'), DATE_FORMAT(</a:t>
            </a:r>
            <a:r>
              <a:rPr lang="en-US" dirty="0" err="1"/>
              <a:t>co.order_date</a:t>
            </a:r>
            <a:r>
              <a:rPr lang="en-US" dirty="0"/>
              <a:t>, '%Y-%m-%d') ORDER BY </a:t>
            </a:r>
            <a:r>
              <a:rPr lang="en-US" dirty="0" err="1"/>
              <a:t>co.order_date</a:t>
            </a:r>
            <a:r>
              <a:rPr lang="en-US" dirty="0"/>
              <a:t> ASC;</a:t>
            </a:r>
          </a:p>
          <a:p>
            <a:endParaRPr lang="en-US" dirty="0"/>
          </a:p>
          <a:p>
            <a:br>
              <a:rPr lang="en-US" dirty="0"/>
            </a:br>
            <a:endParaRPr lang="en-CN" dirty="0"/>
          </a:p>
        </p:txBody>
      </p:sp>
      <p:pic>
        <p:nvPicPr>
          <p:cNvPr id="2050" name="Picture 2" descr="Javarevisited: A Better way to write Complex SQL queries for Programmers">
            <a:extLst>
              <a:ext uri="{FF2B5EF4-FFF2-40B4-BE49-F238E27FC236}">
                <a16:creationId xmlns:a16="http://schemas.microsoft.com/office/drawing/2014/main" id="{AA99774E-1E71-6C60-3472-6436E756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20" y="3157508"/>
            <a:ext cx="5080242" cy="26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4F724-F727-1330-4B26-27BEDED56937}"/>
                  </a:ext>
                </a:extLst>
              </p14:cNvPr>
              <p14:cNvContentPartPr/>
              <p14:nvPr/>
            </p14:nvContentPartPr>
            <p14:xfrm>
              <a:off x="882360" y="873720"/>
              <a:ext cx="9909000" cy="481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4F724-F727-1330-4B26-27BEDED56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000" y="864360"/>
                <a:ext cx="9927720" cy="48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0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3C5AB-2D75-F23C-7573-9DE0E8F6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28" y="1353119"/>
            <a:ext cx="10577744" cy="4151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E20AC6-59D6-256D-51D3-1100BE536D65}"/>
                  </a:ext>
                </a:extLst>
              </p14:cNvPr>
              <p14:cNvContentPartPr/>
              <p14:nvPr/>
            </p14:nvContentPartPr>
            <p14:xfrm>
              <a:off x="1414080" y="1350360"/>
              <a:ext cx="8089560" cy="163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E20AC6-59D6-256D-51D3-1100BE536D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720" y="1341000"/>
                <a:ext cx="8108280" cy="16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8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FC7-9993-9D8A-967E-841FDF6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E8D43557-F804-9759-7A32-D1049A46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7C0637-BE77-04D0-0BD0-3C4E179B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SELECT * FROM USERS WHERE </a:t>
            </a:r>
            <a:r>
              <a:rPr lang="en-US" err="1">
                <a:latin typeface="SimSun" panose="02010600030101010101" pitchFamily="2" charset="-122"/>
                <a:ea typeface="SimSun" panose="02010600030101010101" pitchFamily="2" charset="-122"/>
              </a:rPr>
              <a:t>zip_code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=94107; </a:t>
            </a:r>
          </a:p>
          <a:p>
            <a:pPr marL="0" indent="0">
              <a:buNone/>
            </a:pPr>
            <a:b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=&gt; </a:t>
            </a:r>
          </a:p>
          <a:p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users = </a:t>
            </a:r>
            <a:r>
              <a:rPr lang="en-US" err="1">
                <a:latin typeface="SimSun" panose="02010600030101010101" pitchFamily="2" charset="-122"/>
                <a:ea typeface="SimSun" panose="02010600030101010101" pitchFamily="2" charset="-122"/>
              </a:rPr>
              <a:t>Users.objects.filter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err="1">
                <a:latin typeface="SimSun" panose="02010600030101010101" pitchFamily="2" charset="-122"/>
                <a:ea typeface="SimSun" panose="02010600030101010101" pitchFamily="2" charset="-122"/>
              </a:rPr>
              <a:t>zip_code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=94107) </a:t>
            </a:r>
            <a:b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E3C055-74EB-C906-BD88-F71587DD4B04}"/>
                  </a:ext>
                </a:extLst>
              </p14:cNvPr>
              <p14:cNvContentPartPr/>
              <p14:nvPr/>
            </p14:nvContentPartPr>
            <p14:xfrm>
              <a:off x="6534000" y="2181600"/>
              <a:ext cx="4829760" cy="221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E3C055-74EB-C906-BD88-F71587DD4B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2172240"/>
                <a:ext cx="484848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42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amples of how varying Python ORMs can work with different connectors and backends.">
            <a:extLst>
              <a:ext uri="{FF2B5EF4-FFF2-40B4-BE49-F238E27FC236}">
                <a16:creationId xmlns:a16="http://schemas.microsoft.com/office/drawing/2014/main" id="{3D497994-6BCC-80DA-0EA1-748B494A3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128" y="903565"/>
            <a:ext cx="10577744" cy="50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C3231A-A6EF-B4FB-E1E9-0C0A6CEE4AC6}"/>
                  </a:ext>
                </a:extLst>
              </p14:cNvPr>
              <p14:cNvContentPartPr/>
              <p14:nvPr/>
            </p14:nvContentPartPr>
            <p14:xfrm>
              <a:off x="2845800" y="909360"/>
              <a:ext cx="7956720" cy="462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C3231A-A6EF-B4FB-E1E9-0C0A6CEE4A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6440" y="900000"/>
                <a:ext cx="7975440" cy="46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8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089C3-A4D8-F34A-EAAD-8AE37470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C1B-D42B-17F0-A1EB-50DD0387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&gt;&gt; SQLAlchmy Doc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8077E-61FB-51A3-8C2D-538F5F92DCB9}"/>
                  </a:ext>
                </a:extLst>
              </p14:cNvPr>
              <p14:cNvContentPartPr/>
              <p14:nvPr/>
            </p14:nvContentPartPr>
            <p14:xfrm>
              <a:off x="4587120" y="28666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8077E-61FB-51A3-8C2D-538F5F92D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760" y="2857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65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12" name="Straight Connector 411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3" name="Straight Connector 411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4" name="Straight Connector 411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roductionizing and scaling Python ML workloads simply | Ray">
            <a:extLst>
              <a:ext uri="{FF2B5EF4-FFF2-40B4-BE49-F238E27FC236}">
                <a16:creationId xmlns:a16="http://schemas.microsoft.com/office/drawing/2014/main" id="{5B904933-C1D7-2AFC-F171-F992B1A65D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6" r="725"/>
          <a:stretch/>
        </p:blipFill>
        <p:spPr bwMode="auto">
          <a:xfrm>
            <a:off x="-1" y="10"/>
            <a:ext cx="12192000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Rectangle 4117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0F85-B467-2937-AE1B-2FE5531A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2. Ray Machine Leanring</a:t>
            </a:r>
          </a:p>
        </p:txBody>
      </p:sp>
    </p:spTree>
    <p:extLst>
      <p:ext uri="{BB962C8B-B14F-4D97-AF65-F5344CB8AC3E}">
        <p14:creationId xmlns:p14="http://schemas.microsoft.com/office/powerpoint/2010/main" val="3143262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A9B-ADED-7B3D-C321-2254B2FD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Ray – Distributed Environment </a:t>
            </a:r>
            <a:endParaRPr lang="en-CN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A0C0B85-FABD-2BB6-D545-9B1879423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41FA2E-1220-149D-3CA4-A6BF081DC4CA}"/>
                  </a:ext>
                </a:extLst>
              </p14:cNvPr>
              <p14:cNvContentPartPr/>
              <p14:nvPr/>
            </p14:nvContentPartPr>
            <p14:xfrm>
              <a:off x="2025720" y="2248920"/>
              <a:ext cx="7799040" cy="345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41FA2E-1220-149D-3CA4-A6BF081DC4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6360" y="2239560"/>
                <a:ext cx="781776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510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1631"/>
      </a:dk2>
      <a:lt2>
        <a:srgbClr val="F0F3F3"/>
      </a:lt2>
      <a:accent1>
        <a:srgbClr val="E7294C"/>
      </a:accent1>
      <a:accent2>
        <a:srgbClr val="D51789"/>
      </a:accent2>
      <a:accent3>
        <a:srgbClr val="E429E7"/>
      </a:accent3>
      <a:accent4>
        <a:srgbClr val="8317D5"/>
      </a:accent4>
      <a:accent5>
        <a:srgbClr val="4629E7"/>
      </a:accent5>
      <a:accent6>
        <a:srgbClr val="174AD5"/>
      </a:accent6>
      <a:hlink>
        <a:srgbClr val="7550C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300</Words>
  <Application>Microsoft Macintosh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SimSun</vt:lpstr>
      <vt:lpstr>Century Schoolbook</vt:lpstr>
      <vt:lpstr>Franklin Gothic Book</vt:lpstr>
      <vt:lpstr>Garamond</vt:lpstr>
      <vt:lpstr>SavonVTI</vt:lpstr>
      <vt:lpstr>Lesson-16 Enterprise Experience for Python</vt:lpstr>
      <vt:lpstr>1. 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Ray Machine Leanring</vt:lpstr>
      <vt:lpstr>Ray – Distributed Environment </vt:lpstr>
      <vt:lpstr>01</vt:lpstr>
      <vt:lpstr>02</vt:lpstr>
      <vt:lpstr>03</vt:lpstr>
      <vt:lpstr>04</vt:lpstr>
      <vt:lpstr>3. Python RPC</vt:lpstr>
      <vt:lpstr>PowerPoint Presentation</vt:lpstr>
      <vt:lpstr>4. Python &amp; Celery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Lesson-16 Enterprise Experience for Python</dc:title>
  <dc:creator>minquan gao</dc:creator>
  <cp:lastModifiedBy>minquan gao</cp:lastModifiedBy>
  <cp:revision>4</cp:revision>
  <dcterms:created xsi:type="dcterms:W3CDTF">2022-08-14T12:37:12Z</dcterms:created>
  <dcterms:modified xsi:type="dcterms:W3CDTF">2022-08-16T17:21:23Z</dcterms:modified>
</cp:coreProperties>
</file>