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1pPr>
    <a:lvl2pPr marL="4318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2pPr>
    <a:lvl3pPr marL="6477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3pPr>
    <a:lvl4pPr marL="8636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4pPr>
    <a:lvl5pPr marL="10795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14" y="54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FBD6996B-5480-4466-B217-78E5EEF07DB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249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955537-88B1-4025-B9C1-29ADD0D85460}" type="slidenum">
              <a:rPr lang="en-GB"/>
              <a:pPr/>
              <a:t>1</a:t>
            </a:fld>
            <a:endParaRPr lang="en-GB"/>
          </a:p>
        </p:txBody>
      </p:sp>
      <p:sp>
        <p:nvSpPr>
          <p:cNvPr id="122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33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B2A8F11-34CF-43B2-8239-F5222C1CB7F2}" type="slidenum">
              <a:rPr lang="en-GB"/>
              <a:pPr/>
              <a:t>2</a:t>
            </a:fld>
            <a:endParaRPr lang="en-GB"/>
          </a:p>
        </p:txBody>
      </p:sp>
      <p:sp>
        <p:nvSpPr>
          <p:cNvPr id="133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62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BF3CCB-EFD7-4870-BEA1-24EE5E94510E}" type="slidenum">
              <a:rPr lang="en-GB"/>
              <a:pPr/>
              <a:t>3</a:t>
            </a:fld>
            <a:endParaRPr lang="en-GB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81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818D99-D2B9-4511-818B-5F445413F929}" type="slidenum">
              <a:rPr lang="en-GB"/>
              <a:pPr/>
              <a:t>4</a:t>
            </a:fld>
            <a:endParaRPr lang="en-GB"/>
          </a:p>
        </p:txBody>
      </p:sp>
      <p:sp>
        <p:nvSpPr>
          <p:cNvPr id="153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57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E2F3C3-A117-4D10-8097-DF361574155A}" type="slidenum">
              <a:rPr lang="en-GB"/>
              <a:pPr/>
              <a:t>5</a:t>
            </a:fld>
            <a:endParaRPr lang="en-GB"/>
          </a:p>
        </p:txBody>
      </p:sp>
      <p:sp>
        <p:nvSpPr>
          <p:cNvPr id="163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7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9B85B2-5942-4AD4-BE95-A98E718D6B2D}" type="slidenum">
              <a:rPr lang="en-GB"/>
              <a:pPr/>
              <a:t>6</a:t>
            </a:fld>
            <a:endParaRPr lang="en-GB"/>
          </a:p>
        </p:txBody>
      </p:sp>
      <p:sp>
        <p:nvSpPr>
          <p:cNvPr id="174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2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2AAA61-3559-4ABF-B10F-5E729868A7C1}" type="slidenum">
              <a:rPr lang="en-GB"/>
              <a:pPr/>
              <a:t>7</a:t>
            </a:fld>
            <a:endParaRPr lang="en-GB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38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602DFF-2C7B-4FAB-9C96-6C9B3E68FF12}" type="slidenum">
              <a:rPr lang="en-GB"/>
              <a:pPr/>
              <a:t>8</a:t>
            </a:fld>
            <a:endParaRPr lang="en-GB"/>
          </a:p>
        </p:txBody>
      </p:sp>
      <p:sp>
        <p:nvSpPr>
          <p:cNvPr id="194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0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DB505B-93E0-401A-BCB4-09A352529751}" type="slidenum">
              <a:rPr lang="en-GB"/>
              <a:pPr/>
              <a:t>9</a:t>
            </a:fld>
            <a:endParaRPr lang="en-GB"/>
          </a:p>
        </p:txBody>
      </p:sp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61D5E78-A4E8-4537-873A-0070ACF5160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13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083B1C4-416D-4B1E-BD96-563BE32DD47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97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3BBAF1-72F3-4118-9901-1396C585778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035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F9AB02C4-9BD1-4DCD-B317-F43DC4172D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21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C30C254-27EA-4BBB-B00C-77E232C2911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2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4BD2B9-AAE3-4A60-A392-588B72FCF66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93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195A16-B71D-4C88-BFCC-38DA5588390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78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B64D5E-AFDA-48FB-B5CE-843C1E548B5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22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4651499-5138-4FAA-B685-0A1103A5A51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03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F0B1E9-104E-4B65-8195-7D770BA204A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69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49771D-74FE-4279-A123-92CA6BF8BFF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09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0C20531-E8DB-4CCB-BF12-4F3C51EA0ED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56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F678347E-2D8A-4E0C-A09B-20F7EAD3E415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2pPr>
      <a:lvl3pPr marL="6477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3pPr>
      <a:lvl4pPr marL="8636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4pPr>
      <a:lvl5pPr marL="10795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5pPr>
      <a:lvl6pPr marL="15367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6pPr>
      <a:lvl7pPr marL="19939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7pPr>
      <a:lvl8pPr marL="24511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8pPr>
      <a:lvl9pPr marL="29083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9pPr>
    </p:titleStyle>
    <p:bodyStyle>
      <a:lvl1pPr marL="431800" indent="-32385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44512" y="3703637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9600" dirty="0"/>
              <a:t>I</a:t>
            </a:r>
            <a:r>
              <a:rPr lang="en-GB" sz="49600" baseline="33000" dirty="0"/>
              <a:t>2</a:t>
            </a:r>
            <a:r>
              <a:rPr lang="en-GB" sz="49600" dirty="0"/>
              <a:t>C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Inter-Integrated Circuit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Developed and patented by Philips for connecting low speed peripherals to a motherboard, embedded system or cell phone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Multi-master, two wire bus , up to 100 </a:t>
            </a:r>
            <a:r>
              <a:rPr lang="en-GB" dirty="0" smtClean="0"/>
              <a:t>Kbits/sec</a:t>
            </a:r>
            <a:endParaRPr lang="en-GB" dirty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One data line (SDA)</a:t>
            </a:r>
            <a:r>
              <a:rPr lang="ar-SA" dirty="0"/>
              <a:t>‏</a:t>
            </a:r>
            <a:endParaRPr lang="en-GB" dirty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One clock line (SCL)</a:t>
            </a:r>
            <a:r>
              <a:rPr lang="ar-SA" dirty="0"/>
              <a:t>‏</a:t>
            </a:r>
            <a:endParaRPr lang="en-GB" dirty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Master controls clock for slaves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Each connected slave has a unique 7-bit address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Protocol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5168900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Transfers are byte oriented, </a:t>
            </a:r>
            <a:r>
              <a:rPr lang="en-GB" dirty="0" err="1"/>
              <a:t>msb</a:t>
            </a:r>
            <a:r>
              <a:rPr lang="en-GB" dirty="0"/>
              <a:t> first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Start: SDA goes low while SCL is high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Master sends address of slave (7-bits) on next 7 clocks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Master sends read/write request bit 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0-write to slave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1-read from slave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Slave ACKs by pulling SDA low on next clock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Data transfers now commence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7969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Terminology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638" y="1273175"/>
            <a:ext cx="9555162" cy="55848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2800" dirty="0"/>
              <a:t>Transmitter – The device sending data to the bus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2800" dirty="0"/>
              <a:t>Receiver – Device receiving data from the bus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2800" dirty="0"/>
              <a:t>Master – device initiating a transfer, generates to clock and terminates a transfer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2800" dirty="0"/>
              <a:t>Slave – Device addressed by the master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2800" dirty="0"/>
              <a:t>Multi-master – more than one master can attempt to control the bus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2800" dirty="0"/>
              <a:t>Arbitration – procedure to insure that only one master has control of </a:t>
            </a:r>
            <a:r>
              <a:rPr lang="en-GB" sz="2800" dirty="0" smtClean="0"/>
              <a:t>the </a:t>
            </a:r>
            <a:r>
              <a:rPr lang="en-GB" sz="2800" dirty="0"/>
              <a:t>bus at any instant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2800" dirty="0"/>
              <a:t>Synchronization – procedure to sync </a:t>
            </a:r>
            <a:r>
              <a:rPr lang="en-GB" sz="2800" dirty="0" smtClean="0"/>
              <a:t>the </a:t>
            </a:r>
            <a:r>
              <a:rPr lang="en-GB" sz="2800" dirty="0"/>
              <a:t>clocks of two or more devices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Master-to-Slave Data Transfer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Clock is controlled by master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Data is written to slave on next 8 clock pulses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Data receipt is </a:t>
            </a:r>
            <a:r>
              <a:rPr lang="en-GB" dirty="0" err="1"/>
              <a:t>ACKed</a:t>
            </a:r>
            <a:r>
              <a:rPr lang="en-GB" dirty="0"/>
              <a:t> by slave on 9</a:t>
            </a:r>
            <a:r>
              <a:rPr lang="en-GB" baseline="33000" dirty="0"/>
              <a:t>th</a:t>
            </a:r>
            <a:r>
              <a:rPr lang="en-GB" dirty="0"/>
              <a:t> pulse by pulling SDA low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When slave releases SDA master can send next byte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Master will eventually set a Stop condition by making a low to high transition on SDA with SCL is high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Complete I2C Transfer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7772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Master Writes to Slave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7315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Master Reads from Slave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7086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I2C Extensions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10 bit addressing (up to 1024 addresses)</a:t>
            </a:r>
            <a:r>
              <a:rPr lang="ar-SA" dirty="0"/>
              <a:t>‏</a:t>
            </a:r>
            <a:endParaRPr lang="en-GB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Fast mode – up to 400 </a:t>
            </a:r>
            <a:r>
              <a:rPr lang="en-GB" dirty="0" err="1"/>
              <a:t>kbits</a:t>
            </a:r>
            <a:r>
              <a:rPr lang="en-GB" dirty="0"/>
              <a:t>/sec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High-Speed – up to 3.4 </a:t>
            </a:r>
            <a:r>
              <a:rPr lang="en-GB" dirty="0" err="1"/>
              <a:t>Mbits</a:t>
            </a:r>
            <a:r>
              <a:rPr lang="en-GB" dirty="0"/>
              <a:t>/sec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anose="05000000000000000000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anose="05000000000000000000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297</Words>
  <Application>Microsoft Office PowerPoint</Application>
  <PresentationFormat>Custom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Times New Roman</vt:lpstr>
      <vt:lpstr>Arial</vt:lpstr>
      <vt:lpstr>Arial Unicode MS</vt:lpstr>
      <vt:lpstr>Wingdings</vt:lpstr>
      <vt:lpstr>Symbol</vt:lpstr>
      <vt:lpstr>Office Theme</vt:lpstr>
      <vt:lpstr>I2C</vt:lpstr>
      <vt:lpstr>Inter-Integrated Circuit</vt:lpstr>
      <vt:lpstr>Protocol</vt:lpstr>
      <vt:lpstr>Terminology</vt:lpstr>
      <vt:lpstr>Master-to-Slave Data Transfer</vt:lpstr>
      <vt:lpstr>Complete I2C Transfer</vt:lpstr>
      <vt:lpstr>Master Writes to Slave</vt:lpstr>
      <vt:lpstr>Master Reads from Slave</vt:lpstr>
      <vt:lpstr>I2C Extensions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I2C</dc:title>
  <dc:creator>Dick Steflik</dc:creator>
  <cp:lastModifiedBy>Junaid</cp:lastModifiedBy>
  <cp:revision>1</cp:revision>
  <dcterms:modified xsi:type="dcterms:W3CDTF">2018-04-09T07:47:38Z</dcterms:modified>
</cp:coreProperties>
</file>