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5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66"/>
    <p:restoredTop sz="96327"/>
  </p:normalViewPr>
  <p:slideViewPr>
    <p:cSldViewPr snapToGrid="0" snapToObjects="1">
      <p:cViewPr>
        <p:scale>
          <a:sx n="79" d="100"/>
          <a:sy n="79" d="100"/>
        </p:scale>
        <p:origin x="2720" y="1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95F29-6834-0649-9745-624F6143F1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3701" y="2061839"/>
            <a:ext cx="8915399" cy="2262781"/>
          </a:xfrm>
        </p:spPr>
        <p:txBody>
          <a:bodyPr>
            <a:normAutofit fontScale="90000"/>
          </a:bodyPr>
          <a:lstStyle/>
          <a:p>
            <a:pPr fontAlgn="base"/>
            <a:r>
              <a:rPr lang="en-US" dirty="0"/>
              <a:t>Summary of Covid-19 literature extraction and question answering tools 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F485D1-9F56-8C44-A806-721082AB84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53702" y="4397847"/>
            <a:ext cx="8915399" cy="1126283"/>
          </a:xfrm>
        </p:spPr>
        <p:txBody>
          <a:bodyPr/>
          <a:lstStyle/>
          <a:p>
            <a:r>
              <a:rPr lang="en-US" dirty="0"/>
              <a:t>Jack Fenton</a:t>
            </a:r>
          </a:p>
        </p:txBody>
      </p:sp>
    </p:spTree>
    <p:extLst>
      <p:ext uri="{BB962C8B-B14F-4D97-AF65-F5344CB8AC3E}">
        <p14:creationId xmlns:p14="http://schemas.microsoft.com/office/powerpoint/2010/main" val="17666358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89565-331F-BA49-A60F-5227EE39F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9254" y="2148110"/>
            <a:ext cx="8911687" cy="1280890"/>
          </a:xfrm>
        </p:spPr>
        <p:txBody>
          <a:bodyPr/>
          <a:lstStyle/>
          <a:p>
            <a:r>
              <a:rPr lang="en-US" dirty="0"/>
              <a:t>Questions/Suggestions</a:t>
            </a:r>
          </a:p>
        </p:txBody>
      </p:sp>
    </p:spTree>
    <p:extLst>
      <p:ext uri="{BB962C8B-B14F-4D97-AF65-F5344CB8AC3E}">
        <p14:creationId xmlns:p14="http://schemas.microsoft.com/office/powerpoint/2010/main" val="462645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345B4-8F15-4944-B531-4E6307D1B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Covid-19 specific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113492-EFBB-5C4D-AEAF-64EF95079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Recent Literature</a:t>
            </a:r>
            <a:br>
              <a:rPr lang="en-US" dirty="0"/>
            </a:br>
            <a:endParaRPr lang="en-US" dirty="0"/>
          </a:p>
          <a:p>
            <a:r>
              <a:rPr lang="en-US" dirty="0"/>
              <a:t>Limited time frame</a:t>
            </a:r>
          </a:p>
          <a:p>
            <a:endParaRPr lang="en-US" dirty="0"/>
          </a:p>
          <a:p>
            <a:r>
              <a:rPr lang="en-US" dirty="0"/>
              <a:t>Annotated datasets</a:t>
            </a:r>
          </a:p>
        </p:txBody>
      </p:sp>
    </p:spTree>
    <p:extLst>
      <p:ext uri="{BB962C8B-B14F-4D97-AF65-F5344CB8AC3E}">
        <p14:creationId xmlns:p14="http://schemas.microsoft.com/office/powerpoint/2010/main" val="2140519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83FA9-D291-B94E-B017-72EE79E60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Extraction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5AABE-CB2C-AF41-8D72-E3FC9A048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Biopython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Pymed</a:t>
            </a:r>
            <a:endParaRPr lang="en-US" dirty="0"/>
          </a:p>
          <a:p>
            <a:endParaRPr lang="en-US" dirty="0"/>
          </a:p>
          <a:p>
            <a:r>
              <a:rPr lang="en-US" dirty="0"/>
              <a:t>BEST</a:t>
            </a:r>
          </a:p>
        </p:txBody>
      </p:sp>
    </p:spTree>
    <p:extLst>
      <p:ext uri="{BB962C8B-B14F-4D97-AF65-F5344CB8AC3E}">
        <p14:creationId xmlns:p14="http://schemas.microsoft.com/office/powerpoint/2010/main" val="4203770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1BB75-83A6-DC4E-9FFA-272203C61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Biopython</a:t>
            </a:r>
            <a:r>
              <a:rPr lang="en-US" dirty="0"/>
              <a:t>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8B95084-F1E5-4347-B4A3-3635ED359052}"/>
              </a:ext>
            </a:extLst>
          </p:cNvPr>
          <p:cNvSpPr txBox="1">
            <a:spLocks/>
          </p:cNvSpPr>
          <p:nvPr/>
        </p:nvSpPr>
        <p:spPr>
          <a:xfrm>
            <a:off x="2741612" y="2286000"/>
            <a:ext cx="8915400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Large complex tool with many sub tools</a:t>
            </a:r>
          </a:p>
          <a:p>
            <a:endParaRPr lang="en-US" dirty="0"/>
          </a:p>
          <a:p>
            <a:r>
              <a:rPr lang="en-US" dirty="0"/>
              <a:t>Utilizes Entrez for resource extraction</a:t>
            </a:r>
          </a:p>
          <a:p>
            <a:endParaRPr lang="en-US" dirty="0"/>
          </a:p>
          <a:p>
            <a:r>
              <a:rPr lang="en-US" dirty="0"/>
              <a:t>Can form advanced search queries</a:t>
            </a:r>
          </a:p>
          <a:p>
            <a:endParaRPr lang="en-US" dirty="0"/>
          </a:p>
          <a:p>
            <a:r>
              <a:rPr lang="en-US" dirty="0"/>
              <a:t>No returned rank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338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54E6C-8619-1446-BD6C-B385E5043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Biopython</a:t>
            </a:r>
            <a:endParaRPr lang="en-US" dirty="0"/>
          </a:p>
        </p:txBody>
      </p:sp>
      <p:pic>
        <p:nvPicPr>
          <p:cNvPr id="6" name="Content Placeholder 5" descr="Calendar&#10;&#10;Description automatically generated">
            <a:extLst>
              <a:ext uri="{FF2B5EF4-FFF2-40B4-BE49-F238E27FC236}">
                <a16:creationId xmlns:a16="http://schemas.microsoft.com/office/drawing/2014/main" id="{E9A06132-4FA6-A345-9C87-7DE45DC67A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1858" y="1284848"/>
            <a:ext cx="9849891" cy="1584936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1A26748-DBAC-F440-9505-BF3AC2EF4D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857" y="2977211"/>
            <a:ext cx="9849891" cy="903578"/>
          </a:xfrm>
          <a:prstGeom prst="rect">
            <a:avLst/>
          </a:prstGeom>
        </p:spPr>
      </p:pic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A0898FBF-B193-4A47-9496-8652FB63CB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1857" y="4029062"/>
            <a:ext cx="9795363" cy="220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240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C4219-AD3A-6544-B3AC-2AA7F52E6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PyMed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BA79D3B-EBB5-0C4C-8B8A-7DFE5CC4CE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5980" y="5479180"/>
            <a:ext cx="8465575" cy="754710"/>
          </a:xfrm>
          <a:prstGeom prst="rect">
            <a:avLst/>
          </a:prstGeom>
        </p:spPr>
      </p:pic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BCC627ED-D9DF-2A48-B2CA-98B1B237EF86}"/>
              </a:ext>
            </a:extLst>
          </p:cNvPr>
          <p:cNvSpPr txBox="1">
            <a:spLocks/>
          </p:cNvSpPr>
          <p:nvPr/>
        </p:nvSpPr>
        <p:spPr>
          <a:xfrm>
            <a:off x="2592925" y="1803279"/>
            <a:ext cx="8915400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Simple python wrapper for PubMed API</a:t>
            </a:r>
          </a:p>
          <a:p>
            <a:endParaRPr lang="en-US" dirty="0"/>
          </a:p>
          <a:p>
            <a:r>
              <a:rPr lang="en-US" dirty="0"/>
              <a:t>Uses </a:t>
            </a:r>
            <a:r>
              <a:rPr lang="en-US" dirty="0" err="1"/>
              <a:t>Biopython’s</a:t>
            </a:r>
            <a:r>
              <a:rPr lang="en-US" dirty="0"/>
              <a:t> Entrez</a:t>
            </a:r>
          </a:p>
          <a:p>
            <a:endParaRPr lang="en-US" dirty="0"/>
          </a:p>
          <a:p>
            <a:r>
              <a:rPr lang="en-US" dirty="0"/>
              <a:t>Returns same results as </a:t>
            </a:r>
            <a:r>
              <a:rPr lang="en-US" dirty="0" err="1"/>
              <a:t>Biopython</a:t>
            </a:r>
            <a:r>
              <a:rPr lang="en-US" dirty="0"/>
              <a:t> for search query</a:t>
            </a:r>
          </a:p>
          <a:p>
            <a:endParaRPr lang="en-US" dirty="0"/>
          </a:p>
          <a:p>
            <a:r>
              <a:rPr lang="en-US" dirty="0"/>
              <a:t>Also doesn’t display a rank of the returned documents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898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268C7-146B-2846-9D9B-A07FBE652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BEST: Biomedical Entity Search Tool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C1C12E4C-153E-0A4C-B7BC-F7E12965DA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2593" y="1412039"/>
            <a:ext cx="8259098" cy="4999787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8F6123C-54D2-1440-8528-9527A86D8884}"/>
              </a:ext>
            </a:extLst>
          </p:cNvPr>
          <p:cNvCxnSpPr/>
          <p:nvPr/>
        </p:nvCxnSpPr>
        <p:spPr>
          <a:xfrm>
            <a:off x="2910348" y="2782529"/>
            <a:ext cx="715788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2749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078FF-AA28-E345-BC88-3C0F8A4C2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answering tool: </a:t>
            </a:r>
            <a:r>
              <a:rPr lang="en-US" dirty="0" err="1"/>
              <a:t>CovidAsk</a:t>
            </a:r>
            <a:endParaRPr lang="en-US" dirty="0"/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754736EA-56AE-DA4B-866C-5C85F140A6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00408" y="1338943"/>
            <a:ext cx="7054105" cy="4894947"/>
          </a:xfrm>
        </p:spPr>
      </p:pic>
    </p:spTree>
    <p:extLst>
      <p:ext uri="{BB962C8B-B14F-4D97-AF65-F5344CB8AC3E}">
        <p14:creationId xmlns:p14="http://schemas.microsoft.com/office/powerpoint/2010/main" val="3341583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D8C02-B21E-CE44-B1B6-366556871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821C6-7171-F14C-91BF-C275048BB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58042"/>
            <a:ext cx="8040688" cy="3777622"/>
          </a:xfrm>
        </p:spPr>
        <p:txBody>
          <a:bodyPr/>
          <a:lstStyle/>
          <a:p>
            <a:r>
              <a:rPr lang="en-US" dirty="0" err="1"/>
              <a:t>Pymed</a:t>
            </a:r>
            <a:r>
              <a:rPr lang="en-US" dirty="0"/>
              <a:t> to extract relevant articles combined with </a:t>
            </a:r>
            <a:r>
              <a:rPr lang="en-US" dirty="0" err="1"/>
              <a:t>CovidAsk’s</a:t>
            </a:r>
            <a:r>
              <a:rPr lang="en-US" dirty="0"/>
              <a:t> DENSPI may be an automated way to acquire relevant sentences to the query</a:t>
            </a:r>
          </a:p>
        </p:txBody>
      </p:sp>
    </p:spTree>
    <p:extLst>
      <p:ext uri="{BB962C8B-B14F-4D97-AF65-F5344CB8AC3E}">
        <p14:creationId xmlns:p14="http://schemas.microsoft.com/office/powerpoint/2010/main" val="126181939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1021</TotalTime>
  <Words>114</Words>
  <Application>Microsoft Macintosh PowerPoint</Application>
  <PresentationFormat>Widescreen</PresentationFormat>
  <Paragraphs>35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Wisp</vt:lpstr>
      <vt:lpstr>Summary of Covid-19 literature extraction and question answering tools </vt:lpstr>
      <vt:lpstr>Problems with Covid-19 specific tools</vt:lpstr>
      <vt:lpstr>Extraction Tools</vt:lpstr>
      <vt:lpstr>Biopython </vt:lpstr>
      <vt:lpstr>Biopython</vt:lpstr>
      <vt:lpstr>PyMed</vt:lpstr>
      <vt:lpstr>BEST: Biomedical Entity Search Tool</vt:lpstr>
      <vt:lpstr>Question answering tool: CovidAsk</vt:lpstr>
      <vt:lpstr>Conclusion</vt:lpstr>
      <vt:lpstr>Questions/Suggestions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Summary of Covid-19 literature extraction and question answering tools </dc:title>
  <dc:creator>Jack Fenton</dc:creator>
  <cp:lastModifiedBy>Jack Fenton</cp:lastModifiedBy>
  <cp:revision>15</cp:revision>
  <dcterms:created xsi:type="dcterms:W3CDTF">2020-10-11T07:34:03Z</dcterms:created>
  <dcterms:modified xsi:type="dcterms:W3CDTF">2020-10-12T00:35:20Z</dcterms:modified>
</cp:coreProperties>
</file>