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8" r:id="rId2"/>
    <p:sldId id="260" r:id="rId3"/>
    <p:sldId id="259" r:id="rId4"/>
    <p:sldId id="261" r:id="rId5"/>
    <p:sldId id="262" r:id="rId6"/>
    <p:sldId id="263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070" autoAdjust="0"/>
  </p:normalViewPr>
  <p:slideViewPr>
    <p:cSldViewPr>
      <p:cViewPr>
        <p:scale>
          <a:sx n="150" d="100"/>
          <a:sy n="150" d="100"/>
        </p:scale>
        <p:origin x="-504" y="6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82D136-5890-4D2D-B4B5-B44F52F0702C}" type="datetimeFigureOut">
              <a:rPr lang="en-US" smtClean="0"/>
              <a:t>9/25/2011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051250-98A1-4263-9E5A-72FCEE9F9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7751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List dates</a:t>
            </a:r>
          </a:p>
          <a:p>
            <a:r>
              <a:rPr lang="en-US" dirty="0" smtClean="0"/>
              <a:t>Who is running it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051250-98A1-4263-9E5A-72FCEE9F94B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2596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 “EULA” type consent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051250-98A1-4263-9E5A-72FCEE9F94B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5391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Table based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051250-98A1-4263-9E5A-72FCEE9F94B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6992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 Date time column</a:t>
            </a:r>
          </a:p>
          <a:p>
            <a:r>
              <a:rPr lang="en-US" dirty="0" smtClean="0"/>
              <a:t>Add description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051250-98A1-4263-9E5A-72FCEE9F94B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7591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E0260-2AF6-4D88-BE87-C1C9B7FA407A}" type="datetimeFigureOut">
              <a:rPr lang="en-US" smtClean="0"/>
              <a:t>9/25/2011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1A6DB-9055-4C84-9960-AD6CAD9F7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33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E0260-2AF6-4D88-BE87-C1C9B7FA407A}" type="datetimeFigureOut">
              <a:rPr lang="en-US" smtClean="0"/>
              <a:t>9/25/2011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1A6DB-9055-4C84-9960-AD6CAD9F7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721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E0260-2AF6-4D88-BE87-C1C9B7FA407A}" type="datetimeFigureOut">
              <a:rPr lang="en-US" smtClean="0"/>
              <a:t>9/25/2011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1A6DB-9055-4C84-9960-AD6CAD9F7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594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E0260-2AF6-4D88-BE87-C1C9B7FA407A}" type="datetimeFigureOut">
              <a:rPr lang="en-US" smtClean="0"/>
              <a:t>9/25/2011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1A6DB-9055-4C84-9960-AD6CAD9F7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449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E0260-2AF6-4D88-BE87-C1C9B7FA407A}" type="datetimeFigureOut">
              <a:rPr lang="en-US" smtClean="0"/>
              <a:t>9/25/2011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1A6DB-9055-4C84-9960-AD6CAD9F7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154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E0260-2AF6-4D88-BE87-C1C9B7FA407A}" type="datetimeFigureOut">
              <a:rPr lang="en-US" smtClean="0"/>
              <a:t>9/25/2011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1A6DB-9055-4C84-9960-AD6CAD9F7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568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E0260-2AF6-4D88-BE87-C1C9B7FA407A}" type="datetimeFigureOut">
              <a:rPr lang="en-US" smtClean="0"/>
              <a:t>9/25/2011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1A6DB-9055-4C84-9960-AD6CAD9F7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716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E0260-2AF6-4D88-BE87-C1C9B7FA407A}" type="datetimeFigureOut">
              <a:rPr lang="en-US" smtClean="0"/>
              <a:t>9/25/2011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1A6DB-9055-4C84-9960-AD6CAD9F7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211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E0260-2AF6-4D88-BE87-C1C9B7FA407A}" type="datetimeFigureOut">
              <a:rPr lang="en-US" smtClean="0"/>
              <a:t>9/25/2011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1A6DB-9055-4C84-9960-AD6CAD9F7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273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E0260-2AF6-4D88-BE87-C1C9B7FA407A}" type="datetimeFigureOut">
              <a:rPr lang="en-US" smtClean="0"/>
              <a:t>9/25/2011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1A6DB-9055-4C84-9960-AD6CAD9F7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692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E0260-2AF6-4D88-BE87-C1C9B7FA407A}" type="datetimeFigureOut">
              <a:rPr lang="en-US" smtClean="0"/>
              <a:t>9/25/2011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1A6DB-9055-4C84-9960-AD6CAD9F7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547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FE0260-2AF6-4D88-BE87-C1C9B7FA407A}" type="datetimeFigureOut">
              <a:rPr lang="en-US" smtClean="0"/>
              <a:t>9/25/2011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1A6DB-9055-4C84-9960-AD6CAD9F7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159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Relationship Id="rId5" Type="http://schemas.openxmlformats.org/officeDocument/2006/relationships/slide" Target="slide4.xml"/><Relationship Id="rId4" Type="http://schemas.openxmlformats.org/officeDocument/2006/relationships/slide" Target="slide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mailto:bob@ma.com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slide" Target="slide5.xml"/><Relationship Id="rId5" Type="http://schemas.openxmlformats.org/officeDocument/2006/relationships/hyperlink" Target="mailto:jermy@ma.com" TargetMode="External"/><Relationship Id="rId4" Type="http://schemas.openxmlformats.org/officeDocument/2006/relationships/hyperlink" Target="mailto:sparks@ma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96900" y="838200"/>
            <a:ext cx="8153400" cy="525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C:\Users\cahilltr\Desktop\Schedule.png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8256" y="2362200"/>
            <a:ext cx="6796088" cy="3169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288256" y="1219200"/>
            <a:ext cx="6796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Human Computer Interaction Labs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294606" y="1683266"/>
            <a:ext cx="5791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Browse Experiments</a:t>
            </a:r>
            <a:endParaRPr lang="en-US" sz="1600" dirty="0"/>
          </a:p>
        </p:txBody>
      </p:sp>
      <p:sp>
        <p:nvSpPr>
          <p:cNvPr id="6" name="TextBox 5">
            <a:hlinkClick r:id="rId4" action="ppaction://hlinksldjump"/>
          </p:cNvPr>
          <p:cNvSpPr txBox="1"/>
          <p:nvPr/>
        </p:nvSpPr>
        <p:spPr>
          <a:xfrm>
            <a:off x="6781800" y="5675014"/>
            <a:ext cx="1676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hlinkClick r:id="rId5" action="ppaction://hlinksldjump"/>
              </a:rPr>
              <a:t>Researcher Log In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907213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96900" y="838200"/>
            <a:ext cx="6489700" cy="525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219200" y="1143000"/>
            <a:ext cx="6934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Experiment X</a:t>
            </a:r>
            <a:endParaRPr lang="en-US" sz="4400" dirty="0"/>
          </a:p>
        </p:txBody>
      </p:sp>
      <p:sp>
        <p:nvSpPr>
          <p:cNvPr id="4" name="TextBox 3"/>
          <p:cNvSpPr txBox="1"/>
          <p:nvPr/>
        </p:nvSpPr>
        <p:spPr>
          <a:xfrm>
            <a:off x="1295400" y="1912441"/>
            <a:ext cx="33909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Qualification #1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Qualification #2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Qualification #3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Qualification #4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Qualification #5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Qualification #6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Qualification #7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191000" y="1912441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Notes: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114800" y="1912441"/>
            <a:ext cx="2743200" cy="2126159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219200" y="5105400"/>
            <a:ext cx="3200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3" action="ppaction://hlinksldjump"/>
              </a:rPr>
              <a:t>Sign up for this Experiment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2774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460500" y="1746766"/>
            <a:ext cx="5721350" cy="2971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539875" y="2051564"/>
            <a:ext cx="55626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/>
              <a:t>Sign up Information for Experiment X</a:t>
            </a:r>
            <a:endParaRPr lang="en-US" sz="2600" dirty="0"/>
          </a:p>
        </p:txBody>
      </p:sp>
      <p:sp>
        <p:nvSpPr>
          <p:cNvPr id="5" name="TextBox 4"/>
          <p:cNvSpPr txBox="1"/>
          <p:nvPr/>
        </p:nvSpPr>
        <p:spPr>
          <a:xfrm>
            <a:off x="1619250" y="2737366"/>
            <a:ext cx="2514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Name:</a:t>
            </a:r>
          </a:p>
          <a:p>
            <a:r>
              <a:rPr lang="en-US" dirty="0" smtClean="0"/>
              <a:t>Cell Phone:</a:t>
            </a:r>
          </a:p>
          <a:p>
            <a:r>
              <a:rPr lang="en-US" dirty="0" smtClean="0"/>
              <a:t>Email: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95450" y="3956566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3" action="ppaction://hlinksldjump"/>
              </a:rPr>
              <a:t>Submit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81250" y="2889766"/>
            <a:ext cx="2514600" cy="152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838450" y="3150116"/>
            <a:ext cx="2514600" cy="152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305050" y="3423166"/>
            <a:ext cx="2514600" cy="152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145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00200" y="2057400"/>
            <a:ext cx="5721350" cy="2971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133600" y="2209800"/>
            <a:ext cx="358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Researcher Log In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232150" y="2895600"/>
            <a:ext cx="2514600" cy="152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225800" y="3124200"/>
            <a:ext cx="2514600" cy="152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057400" y="2743200"/>
            <a:ext cx="16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Username:</a:t>
            </a:r>
          </a:p>
          <a:p>
            <a:r>
              <a:rPr lang="en-US" dirty="0" smtClean="0"/>
              <a:t>Password: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209800" y="3734316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2" action="ppaction://hlinksldjump"/>
              </a:rPr>
              <a:t>Log 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855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96900" y="838200"/>
            <a:ext cx="8153400" cy="525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143000" y="1066800"/>
            <a:ext cx="6934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Experiments of &lt;Username&gt;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914400" y="1828800"/>
            <a:ext cx="1447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u="sng" dirty="0" smtClean="0"/>
              <a:t>Filters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Date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Room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/>
              <a:t>Etc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/>
              <a:t>Etc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57250" y="5550932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3" action="ppaction://hlinksldjump"/>
              </a:rPr>
              <a:t>Create New Experiment</a:t>
            </a:r>
            <a:endParaRPr lang="en-US" dirty="0"/>
          </a:p>
        </p:txBody>
      </p:sp>
      <p:pic>
        <p:nvPicPr>
          <p:cNvPr id="2051" name="Picture 3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4900" y="2065337"/>
            <a:ext cx="6011365" cy="3421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76580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96900" y="838200"/>
            <a:ext cx="8153400" cy="525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990600" y="1143000"/>
            <a:ext cx="5562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Experiment X</a:t>
            </a:r>
            <a:endParaRPr lang="en-US" sz="4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7563571"/>
              </p:ext>
            </p:extLst>
          </p:nvPr>
        </p:nvGraphicFramePr>
        <p:xfrm>
          <a:off x="1390650" y="4114800"/>
          <a:ext cx="52578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/>
                <a:gridCol w="1752600"/>
                <a:gridCol w="1752600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Cell Phone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Email</a:t>
                      </a:r>
                      <a:endParaRPr lang="en-US" dirty="0"/>
                    </a:p>
                  </a:txBody>
                  <a:tcPr/>
                </a:tc>
              </a:tr>
              <a:tr h="202474">
                <a:tc>
                  <a:txBody>
                    <a:bodyPr/>
                    <a:lstStyle/>
                    <a:p>
                      <a:r>
                        <a:rPr lang="en-US" dirty="0" smtClean="0"/>
                        <a:t>Bill Bob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(555)555555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hlinkClick r:id="rId3"/>
                        </a:rPr>
                        <a:t>bob@ma.com</a:t>
                      </a:r>
                      <a:endParaRPr lang="en-US" dirty="0"/>
                    </a:p>
                  </a:txBody>
                  <a:tcPr/>
                </a:tc>
              </a:tr>
              <a:tr h="202474">
                <a:tc>
                  <a:txBody>
                    <a:bodyPr/>
                    <a:lstStyle/>
                    <a:p>
                      <a:r>
                        <a:rPr lang="en-US" dirty="0" smtClean="0"/>
                        <a:t>Sparks </a:t>
                      </a:r>
                      <a:r>
                        <a:rPr lang="en-US" dirty="0" err="1" smtClean="0"/>
                        <a:t>Mcgee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(403)6185546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hlinkClick r:id="rId4"/>
                        </a:rPr>
                        <a:t>sparks@ma.com</a:t>
                      </a:r>
                      <a:endParaRPr lang="en-US" dirty="0"/>
                    </a:p>
                  </a:txBody>
                  <a:tcPr/>
                </a:tc>
              </a:tr>
              <a:tr h="202474">
                <a:tc>
                  <a:txBody>
                    <a:bodyPr/>
                    <a:lstStyle/>
                    <a:p>
                      <a:r>
                        <a:rPr lang="en-US" dirty="0" smtClean="0"/>
                        <a:t>Shane </a:t>
                      </a:r>
                      <a:r>
                        <a:rPr lang="en-US" dirty="0" err="1" smtClean="0"/>
                        <a:t>Jermey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(209)4723882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hlinkClick r:id="rId5"/>
                        </a:rPr>
                        <a:t>jermy@ma.com</a:t>
                      </a:r>
                      <a:endParaRPr lang="en-US" dirty="0"/>
                    </a:p>
                  </a:txBody>
                  <a:tcPr/>
                </a:tc>
              </a:tr>
              <a:tr h="202474">
                <a:tc>
                  <a:txBody>
                    <a:bodyPr/>
                    <a:lstStyle/>
                    <a:p>
                      <a:r>
                        <a:rPr lang="en-US" dirty="0" smtClean="0"/>
                        <a:t>Ricky Bobby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(123)3456789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bobby@ma.com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390650" y="3601998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Participant List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371600" y="1981200"/>
            <a:ext cx="2286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Qualifications: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Age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Language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/>
              <a:t>Etc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/>
              <a:t>etc</a:t>
            </a:r>
            <a:endParaRPr lang="en-US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7391400" y="52578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6" action="ppaction://hlinksldjump"/>
              </a:rPr>
              <a:t>Save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6084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135</Words>
  <Application>Microsoft Office PowerPoint</Application>
  <PresentationFormat>On-screen Show (4:3)</PresentationFormat>
  <Paragraphs>63</Paragraphs>
  <Slides>6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Rose-Hulman Institute of Technology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Trey R Cahill</dc:creator>
  <cp:lastModifiedBy>risdenkj</cp:lastModifiedBy>
  <cp:revision>13</cp:revision>
  <dcterms:created xsi:type="dcterms:W3CDTF">2011-09-21T00:40:54Z</dcterms:created>
  <dcterms:modified xsi:type="dcterms:W3CDTF">2011-09-25T22:47:11Z</dcterms:modified>
</cp:coreProperties>
</file>