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63" r:id="rId14"/>
    <p:sldId id="26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8CA1-E215-43EC-8A3A-B2C00315C3C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6B717-0AAD-47A2-9830-5A33C56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0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0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66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8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59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7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Participant Scheduling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Trey Cahill, Chris </a:t>
            </a:r>
            <a:r>
              <a:rPr lang="en-US" dirty="0" err="1" smtClean="0"/>
              <a:t>Gropp</a:t>
            </a:r>
            <a:r>
              <a:rPr lang="en-US" dirty="0" smtClean="0"/>
              <a:t>, </a:t>
            </a:r>
            <a:r>
              <a:rPr lang="en-US" dirty="0" err="1" smtClean="0"/>
              <a:t>Samad</a:t>
            </a:r>
            <a:r>
              <a:rPr lang="en-US" dirty="0" smtClean="0"/>
              <a:t> </a:t>
            </a:r>
            <a:r>
              <a:rPr lang="en-US" dirty="0" err="1" smtClean="0"/>
              <a:t>Jawaid</a:t>
            </a:r>
            <a:r>
              <a:rPr lang="en-US" dirty="0" smtClean="0"/>
              <a:t>, Kevin </a:t>
            </a:r>
            <a:r>
              <a:rPr lang="en-US" dirty="0" err="1" smtClean="0"/>
              <a:t>Risden</a:t>
            </a:r>
            <a:endParaRPr lang="en-US" dirty="0"/>
          </a:p>
        </p:txBody>
      </p:sp>
      <p:pic>
        <p:nvPicPr>
          <p:cNvPr id="1026" name="Picture 2" descr="C:\Users\cahilltr\Documents\Courses\CSSE 371\participant-scheduling-system-docs\images\p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05" y="2674938"/>
            <a:ext cx="6557327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3" y="2209800"/>
            <a:ext cx="8273257" cy="43543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was an issue early on in the quarter</a:t>
            </a:r>
          </a:p>
          <a:p>
            <a:r>
              <a:rPr lang="en-US" dirty="0" smtClean="0"/>
              <a:t>Preparing for a new team mate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Issues (source control issues)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This Quarter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Began </a:t>
            </a:r>
            <a:r>
              <a:rPr lang="en-US" dirty="0" smtClean="0"/>
              <a:t>prototyping sooner</a:t>
            </a:r>
          </a:p>
          <a:p>
            <a:r>
              <a:rPr lang="en-US" dirty="0" smtClean="0"/>
              <a:t>Starting sooner on Milestones</a:t>
            </a:r>
          </a:p>
          <a:p>
            <a:r>
              <a:rPr lang="en-US" dirty="0" smtClean="0"/>
              <a:t>Engineering Journals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focus is how humans perceive computers and how this perception influences their actions</a:t>
            </a:r>
          </a:p>
          <a:p>
            <a:r>
              <a:rPr lang="en-US" dirty="0" smtClean="0"/>
              <a:t> Their participants range in age from 18 to 65 and have very diverse technical backgrounds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 Computer Interaction Lab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Computerized, online scheduling system that allows for researchers and participants to see all experiments that are taking place and sign up for or create experiments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of the HCI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Researchers can create, modify, or delete experiments</a:t>
            </a:r>
          </a:p>
          <a:p>
            <a:r>
              <a:rPr lang="en-US" dirty="0" smtClean="0"/>
              <a:t>Researchers can view reports of their experiments and participants of the experiments</a:t>
            </a:r>
          </a:p>
          <a:p>
            <a:r>
              <a:rPr lang="en-US" dirty="0" smtClean="0"/>
              <a:t>Participants can schedule themselves for experiments</a:t>
            </a:r>
          </a:p>
          <a:p>
            <a:r>
              <a:rPr lang="en-US" dirty="0" smtClean="0"/>
              <a:t>Participants and Researchers receive email notification when participants schedule for experiments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Features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basic flaws in our design</a:t>
            </a:r>
          </a:p>
          <a:p>
            <a:r>
              <a:rPr lang="en-US" dirty="0" smtClean="0"/>
              <a:t>Better understand how a user would use the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Usability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Page/Log In (Avg. Score 3.2)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Simple, clean, and straightforward</a:t>
            </a:r>
          </a:p>
          <a:p>
            <a:pPr lvl="1"/>
            <a:r>
              <a:rPr lang="en-US" dirty="0" smtClean="0"/>
              <a:t>Needs more content</a:t>
            </a:r>
            <a:endParaRPr lang="en-US" dirty="0"/>
          </a:p>
          <a:p>
            <a:r>
              <a:rPr lang="en-US" dirty="0" smtClean="0"/>
              <a:t>Add Experiment (Avg. Score 3.6)</a:t>
            </a:r>
          </a:p>
          <a:p>
            <a:pPr lvl="1"/>
            <a:r>
              <a:rPr lang="en-US" dirty="0" smtClean="0"/>
              <a:t>Intuitive, style of page/buttons</a:t>
            </a:r>
          </a:p>
          <a:p>
            <a:pPr lvl="1"/>
            <a:r>
              <a:rPr lang="en-US" dirty="0" smtClean="0"/>
              <a:t>Combine with Date/Time range selection, add save button to top of page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of the Usability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Modify Experiment (Avg. Score 4.0)</a:t>
            </a:r>
          </a:p>
          <a:p>
            <a:pPr lvl="1"/>
            <a:r>
              <a:rPr lang="en-US" dirty="0" smtClean="0"/>
              <a:t>Easy to user, straightforward</a:t>
            </a:r>
          </a:p>
          <a:p>
            <a:pPr lvl="1"/>
            <a:r>
              <a:rPr lang="en-US" dirty="0" smtClean="0"/>
              <a:t>Combine with Date/Time range selection, modify button on list experiments page</a:t>
            </a:r>
          </a:p>
          <a:p>
            <a:r>
              <a:rPr lang="en-US" dirty="0" smtClean="0"/>
              <a:t>Experiment Time and Date Range (Avg. Score 3)</a:t>
            </a:r>
          </a:p>
          <a:p>
            <a:pPr lvl="1"/>
            <a:r>
              <a:rPr lang="en-US" dirty="0" smtClean="0"/>
              <a:t>Enter time is clear and simple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</a:t>
            </a:r>
            <a:r>
              <a:rPr lang="en-US" dirty="0" smtClean="0"/>
              <a:t>oogle calendar type interface</a:t>
            </a:r>
          </a:p>
          <a:p>
            <a:pPr lvl="1"/>
            <a:r>
              <a:rPr lang="en-US" dirty="0" smtClean="0"/>
              <a:t>Cannot range over multiple days at once</a:t>
            </a:r>
          </a:p>
          <a:p>
            <a:pPr lvl="1"/>
            <a:r>
              <a:rPr lang="en-US" dirty="0" smtClean="0"/>
              <a:t>Forced to use widget to enter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of the Usability Study</a:t>
            </a:r>
          </a:p>
        </p:txBody>
      </p:sp>
    </p:spTree>
    <p:extLst>
      <p:ext uri="{BB962C8B-B14F-4D97-AF65-F5344CB8AC3E}">
        <p14:creationId xmlns:p14="http://schemas.microsoft.com/office/powerpoint/2010/main" val="14832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Experiment (Avg. Score 3.2)</a:t>
            </a:r>
          </a:p>
          <a:p>
            <a:pPr lvl="1"/>
            <a:r>
              <a:rPr lang="en-US" dirty="0" smtClean="0"/>
              <a:t>Confirmation before actually deleting</a:t>
            </a:r>
          </a:p>
          <a:p>
            <a:pPr lvl="1"/>
            <a:r>
              <a:rPr lang="en-US" dirty="0" smtClean="0"/>
              <a:t>Delete button hidden, add delete ability to list all experiments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of the Usability Study</a:t>
            </a:r>
          </a:p>
        </p:txBody>
      </p:sp>
    </p:spTree>
    <p:extLst>
      <p:ext uri="{BB962C8B-B14F-4D97-AF65-F5344CB8AC3E}">
        <p14:creationId xmlns:p14="http://schemas.microsoft.com/office/powerpoint/2010/main" val="22537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840790"/>
            <a:ext cx="7408862" cy="31195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smtClean="0"/>
              <a:t>of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85</TotalTime>
  <Words>369</Words>
  <Application>Microsoft Office PowerPoint</Application>
  <PresentationFormat>On-screen Show (4:3)</PresentationFormat>
  <Paragraphs>78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Participant Scheduling System</vt:lpstr>
      <vt:lpstr>Human Computer Interaction Lab </vt:lpstr>
      <vt:lpstr>Needs of the HCI Labs</vt:lpstr>
      <vt:lpstr>Notable Features of the System</vt:lpstr>
      <vt:lpstr>Goals for Usability Study</vt:lpstr>
      <vt:lpstr>Findings of the Usability Study</vt:lpstr>
      <vt:lpstr>Findings of the Usability Study</vt:lpstr>
      <vt:lpstr>Findings of the Usability Study</vt:lpstr>
      <vt:lpstr>Demo of Revisions</vt:lpstr>
      <vt:lpstr>Demo of Revisions</vt:lpstr>
      <vt:lpstr>Demo of Revisions</vt:lpstr>
      <vt:lpstr>Demo</vt:lpstr>
      <vt:lpstr>Issues Faced This Quarter</vt:lpstr>
      <vt:lpstr>What We Could Have Done Better</vt:lpstr>
      <vt:lpstr>Questions?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Participant Scheduling System</dc:title>
  <dc:creator>Trey R Cahill</dc:creator>
  <cp:lastModifiedBy>Trey R Cahill</cp:lastModifiedBy>
  <cp:revision>24</cp:revision>
  <dcterms:created xsi:type="dcterms:W3CDTF">2011-11-08T16:38:58Z</dcterms:created>
  <dcterms:modified xsi:type="dcterms:W3CDTF">2011-11-09T18:09:09Z</dcterms:modified>
</cp:coreProperties>
</file>