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7" autoAdjust="0"/>
  </p:normalViewPr>
  <p:slideViewPr>
    <p:cSldViewPr>
      <p:cViewPr>
        <p:scale>
          <a:sx n="150" d="100"/>
          <a:sy n="150" d="100"/>
        </p:scale>
        <p:origin x="-504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A2B70-BC05-4365-A7A1-CB07693BD8F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6FAF-470E-42B8-A7C4-57E2BF96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3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F82D136-5890-4D2D-B4B5-B44F52F0702C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051250-98A1-4263-9E5A-72FCEE9F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Here a user would select the date block of the experiment they wanted to sign up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screen shows the experiment qualifications, the Dates and times of the experiment, what researcher is running the experiment, a section for notes and also a link to sign up for the experiment.  A user would review the information and hopefully sign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screen allows a participant to sign up for the experiment and agree to meet all the qualifications.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researcher</a:t>
            </a:r>
            <a:r>
              <a:rPr lang="en-US" baseline="0" dirty="0" smtClean="0"/>
              <a:t> would log in to their account from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researcher’s possible screen after signing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this screen a researcher could add description</a:t>
            </a:r>
            <a:r>
              <a:rPr lang="en-US" baseline="0" dirty="0" smtClean="0"/>
              <a:t> or notes and also qualifications.  Also, the researcher could view the participants.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screen is an alternative to the calendar view for the researchers.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screen is an alternative to the calendar view for the participants.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0260-2AF6-4D88-BE87-C1C9B7FA407A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ob@ma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hyperlink" Target="mailto:jermy@ma.com" TargetMode="External"/><Relationship Id="rId4" Type="http://schemas.openxmlformats.org/officeDocument/2006/relationships/hyperlink" Target="mailto:sparks@ma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cahilltr\Desktop\Schedul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6" y="2362200"/>
            <a:ext cx="6796088" cy="31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8256" y="1219200"/>
            <a:ext cx="67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Computer Interaction Labs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4606" y="168326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Browse Experiments</a:t>
            </a:r>
            <a:endParaRPr lang="en-US" sz="1600" dirty="0"/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6781800" y="567501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6" action="ppaction://hlinksldjump"/>
              </a:rPr>
              <a:t>Researcher Log In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2300" y="6211669"/>
            <a:ext cx="8216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From Here a user would select the date block of the experiment they wanted to sign up for.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2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3450" y="838200"/>
            <a:ext cx="64897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143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12441"/>
            <a:ext cx="33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56979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69791"/>
            <a:ext cx="2743200" cy="2126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78300" y="5486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Sign up for this Experiment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4876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Experiment is ran by &lt;Researcher1, Researcher2,…,</a:t>
            </a:r>
            <a:r>
              <a:rPr lang="en-US" sz="1100" dirty="0" err="1" smtClean="0"/>
              <a:t>Researchern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8288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 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6087586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screen shows the experiment qualifications, the Dates and times of the experiment, what researcher is running the experiment, a section for notes and also a link to sign up for the experiment.  A user would review the information and hopefully sign up.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27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0500" y="1746766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9875" y="2051564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Sign up Information for Experiment X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273736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r>
              <a:rPr lang="en-US" dirty="0" smtClean="0"/>
              <a:t>Cell Phone:</a:t>
            </a:r>
          </a:p>
          <a:p>
            <a:r>
              <a:rPr lang="en-US" dirty="0" smtClean="0"/>
              <a:t>Email: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450" y="41671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1250" y="28897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8450" y="315011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5050" y="34231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006" y="3732311"/>
            <a:ext cx="472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 clicking this I have agreed that I meet all qualifications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95450" y="3810000"/>
            <a:ext cx="13255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0500" y="5029200"/>
            <a:ext cx="6076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screen allows a participant to sign up for the experiment and agree to meet all the qualifications.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2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057400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20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Researcher Log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2150" y="28956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5800" y="31242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743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37343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Log 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5181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A researcher would log in to their account from here.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8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Experiments of &lt;Username&gt;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Filters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0" y="55509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Create New Experiment</a:t>
            </a:r>
            <a:endParaRPr lang="en-US" dirty="0"/>
          </a:p>
        </p:txBody>
      </p:sp>
      <p:pic>
        <p:nvPicPr>
          <p:cNvPr id="205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065337"/>
            <a:ext cx="6011365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6900" y="6172200"/>
            <a:ext cx="4015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 researcher’s possible screen after signing in.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5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5894"/>
              </p:ext>
            </p:extLst>
          </p:nvPr>
        </p:nvGraphicFramePr>
        <p:xfrm>
          <a:off x="1416050" y="3886200"/>
          <a:ext cx="6762751" cy="212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28"/>
                <a:gridCol w="1893570"/>
                <a:gridCol w="1265080"/>
                <a:gridCol w="1733073"/>
              </a:tblGrid>
              <a:tr h="33433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585082">
                <a:tc>
                  <a:txBody>
                    <a:bodyPr/>
                    <a:lstStyle/>
                    <a:p>
                      <a:r>
                        <a:rPr lang="en-US" dirty="0" smtClean="0"/>
                        <a:t>Bill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(555)555555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r>
                        <a:rPr lang="en-US" baseline="0" dirty="0" smtClean="0"/>
                        <a:t> – 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bob@ma.com</a:t>
                      </a:r>
                      <a:endParaRPr lang="en-US" dirty="0"/>
                    </a:p>
                  </a:txBody>
                  <a:tcPr/>
                </a:tc>
              </a:tr>
              <a:tr h="585082">
                <a:tc>
                  <a:txBody>
                    <a:bodyPr/>
                    <a:lstStyle/>
                    <a:p>
                      <a:r>
                        <a:rPr lang="en-US" dirty="0" smtClean="0"/>
                        <a:t>Sparks </a:t>
                      </a:r>
                      <a:r>
                        <a:rPr lang="en-US" dirty="0" err="1" smtClean="0"/>
                        <a:t>Mcgee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(403)6185546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r>
                        <a:rPr lang="en-US" baseline="0" dirty="0" smtClean="0"/>
                        <a:t> – 13:30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sparks@ma.com</a:t>
                      </a:r>
                      <a:endParaRPr lang="en-US" dirty="0"/>
                    </a:p>
                  </a:txBody>
                  <a:tcPr/>
                </a:tc>
              </a:tr>
              <a:tr h="585082">
                <a:tc>
                  <a:txBody>
                    <a:bodyPr/>
                    <a:lstStyle/>
                    <a:p>
                      <a:r>
                        <a:rPr lang="en-US" dirty="0" smtClean="0"/>
                        <a:t>Shane </a:t>
                      </a:r>
                      <a:r>
                        <a:rPr lang="en-US" dirty="0" err="1" smtClean="0"/>
                        <a:t>Jermey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(209)4723882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– 13:30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jermy@ma.com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467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981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Qualifications: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91400" y="13430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 action="ppaction://hlinksldjump"/>
              </a:rPr>
              <a:t>Save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1244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Description/Notes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4343400" cy="1213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150" y="6099086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From this screen a researcher could add description or notes and also qualifications.  Also, the researcher could view the participants.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60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Experiments of &lt;Username&gt;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Create New Experiment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322"/>
              </p:ext>
            </p:extLst>
          </p:nvPr>
        </p:nvGraphicFramePr>
        <p:xfrm>
          <a:off x="1066800" y="2209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 action="ppaction://hlinksldjump"/>
                        </a:rPr>
                        <a:t>Robot</a:t>
                      </a:r>
                      <a:r>
                        <a:rPr lang="en-US" baseline="0" dirty="0" smtClean="0">
                          <a:hlinkClick r:id="rId3" action="ppaction://hlinksldjump"/>
                        </a:rPr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217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322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10001010110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231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6900" y="5562600"/>
            <a:ext cx="671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screen is an alternative to the calendar view for the researchers.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8256" y="1219200"/>
            <a:ext cx="67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Computer Interaction Labs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4606" y="168326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Browse Experiments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87078"/>
              </p:ext>
            </p:extLst>
          </p:nvPr>
        </p:nvGraphicFramePr>
        <p:xfrm>
          <a:off x="1371600" y="2514600"/>
          <a:ext cx="6324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–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Robot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– 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Robot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– 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Robot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r>
                        <a:rPr lang="en-US" baseline="0" dirty="0" smtClean="0"/>
                        <a:t> – 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 – 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 Guiney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5/8 – 20:00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Runs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 – 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6781800" y="567501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 action="ppaction://hlinksldjump"/>
              </a:rPr>
              <a:t>Researcher Log In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6900" y="6172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screen is an alternative to the calendar view for the participants.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538</Words>
  <Application>Microsoft Office PowerPoint</Application>
  <PresentationFormat>On-screen Show (4:3)</PresentationFormat>
  <Paragraphs>126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R Cahill</dc:creator>
  <cp:lastModifiedBy>Trey R Cahill</cp:lastModifiedBy>
  <cp:revision>30</cp:revision>
  <cp:lastPrinted>2011-10-05T00:16:51Z</cp:lastPrinted>
  <dcterms:created xsi:type="dcterms:W3CDTF">2011-09-21T00:40:54Z</dcterms:created>
  <dcterms:modified xsi:type="dcterms:W3CDTF">2011-10-05T00:35:21Z</dcterms:modified>
</cp:coreProperties>
</file>