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0260-2AF6-4D88-BE87-C1C9B7FA407A}" type="datetimeFigureOut">
              <a:rPr lang="en-US" smtClean="0"/>
              <a:t>9/20/2011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parks@ma.com" TargetMode="External"/><Relationship Id="rId2" Type="http://schemas.openxmlformats.org/officeDocument/2006/relationships/hyperlink" Target="mailto:bob@ma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hyperlink" Target="mailto:jermy@m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ahilltr\Desktop\Schedule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2362200"/>
            <a:ext cx="6796088" cy="31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5" action="ppaction://hlinksldjump"/>
              </a:rPr>
              <a:t>Researcher Log 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2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64897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43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12441"/>
            <a:ext cx="339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91244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1912441"/>
            <a:ext cx="2743200" cy="2126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105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Sign up for this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0500" y="1746766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9875" y="2051564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Sign up Information for Experiment X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273736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Cell Phone:</a:t>
            </a:r>
          </a:p>
          <a:p>
            <a:r>
              <a:rPr lang="en-US" dirty="0" smtClean="0"/>
              <a:t>Email: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50" y="39565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1250" y="28897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8450" y="315011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5050" y="34231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057400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 Log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150" y="28956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31242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7343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Filters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0" y="55509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Create New Experiment</a:t>
            </a:r>
            <a:endParaRPr lang="en-US" dirty="0"/>
          </a:p>
        </p:txBody>
      </p:sp>
      <p:pic>
        <p:nvPicPr>
          <p:cNvPr id="2051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065337"/>
            <a:ext cx="6011365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63571"/>
              </p:ext>
            </p:extLst>
          </p:nvPr>
        </p:nvGraphicFramePr>
        <p:xfrm>
          <a:off x="1390650" y="411480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Bill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(555)555555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bob@ma.com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Sparks </a:t>
                      </a:r>
                      <a:r>
                        <a:rPr lang="en-US" dirty="0" err="1" smtClean="0"/>
                        <a:t>Mcgee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(403)6185546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sparks@ma.com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Shane </a:t>
                      </a:r>
                      <a:r>
                        <a:rPr lang="en-US" dirty="0" err="1" smtClean="0"/>
                        <a:t>Jermey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(209)4723882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jermy@ma.com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Ricky Bobby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(123)3456789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bobby@ma.com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0650" y="36019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981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Qualifications: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914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R Cahill</dc:creator>
  <cp:lastModifiedBy>Trey R Cahill</cp:lastModifiedBy>
  <cp:revision>9</cp:revision>
  <dcterms:created xsi:type="dcterms:W3CDTF">2011-09-21T00:40:54Z</dcterms:created>
  <dcterms:modified xsi:type="dcterms:W3CDTF">2011-09-21T01:18:45Z</dcterms:modified>
</cp:coreProperties>
</file>