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74" r:id="rId11"/>
    <p:sldId id="265" r:id="rId12"/>
    <p:sldId id="266" r:id="rId13"/>
    <p:sldId id="267" r:id="rId14"/>
    <p:sldId id="268" r:id="rId15"/>
    <p:sldId id="269" r:id="rId16"/>
    <p:sldId id="270" r:id="rId17"/>
    <p:sldId id="271" r:id="rId18"/>
    <p:sldId id="272" r:id="rId19"/>
    <p:sldId id="273"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070" autoAdjust="0"/>
  </p:normalViewPr>
  <p:slideViewPr>
    <p:cSldViewPr snapToGrid="0">
      <p:cViewPr varScale="1">
        <p:scale>
          <a:sx n="73" d="100"/>
          <a:sy n="73" d="100"/>
        </p:scale>
        <p:origin x="10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4F61C3-070F-4E51-AA7B-3DFA8B771756}"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440E49A8-0088-425C-8500-131BC667EE50}">
      <dgm:prSet/>
      <dgm:spPr/>
      <dgm:t>
        <a:bodyPr/>
        <a:lstStyle/>
        <a:p>
          <a:r>
            <a:rPr lang="en-US" b="0" i="0"/>
            <a:t>Virtual, Intelligent assistants</a:t>
          </a:r>
          <a:endParaRPr lang="en-US"/>
        </a:p>
      </dgm:t>
    </dgm:pt>
    <dgm:pt modelId="{4F856CD4-986E-47E8-99B5-742FB87675E5}" type="parTrans" cxnId="{A25C26C2-4A89-4F2C-BCBD-FFAB7FA383ED}">
      <dgm:prSet/>
      <dgm:spPr/>
      <dgm:t>
        <a:bodyPr/>
        <a:lstStyle/>
        <a:p>
          <a:endParaRPr lang="en-US"/>
        </a:p>
      </dgm:t>
    </dgm:pt>
    <dgm:pt modelId="{A70BEA71-1278-462D-8F16-30A4E8276C2F}" type="sibTrans" cxnId="{A25C26C2-4A89-4F2C-BCBD-FFAB7FA383ED}">
      <dgm:prSet/>
      <dgm:spPr/>
      <dgm:t>
        <a:bodyPr/>
        <a:lstStyle/>
        <a:p>
          <a:endParaRPr lang="en-US"/>
        </a:p>
      </dgm:t>
    </dgm:pt>
    <dgm:pt modelId="{2AA896B2-CD6E-40E8-83BF-1F8E60A84969}">
      <dgm:prSet/>
      <dgm:spPr/>
      <dgm:t>
        <a:bodyPr/>
        <a:lstStyle/>
        <a:p>
          <a:r>
            <a:rPr lang="en-US" b="0" i="0"/>
            <a:t>New industry standard to respond to routine user queries and save on time and resources</a:t>
          </a:r>
          <a:endParaRPr lang="en-US"/>
        </a:p>
      </dgm:t>
    </dgm:pt>
    <dgm:pt modelId="{F3765765-17EE-4B85-BCFB-40673C71CED0}" type="parTrans" cxnId="{D46CDFAC-1FD1-4CB7-B232-239580568FD6}">
      <dgm:prSet/>
      <dgm:spPr/>
      <dgm:t>
        <a:bodyPr/>
        <a:lstStyle/>
        <a:p>
          <a:endParaRPr lang="en-US"/>
        </a:p>
      </dgm:t>
    </dgm:pt>
    <dgm:pt modelId="{53A00554-6CC6-4558-9259-D1012E68C708}" type="sibTrans" cxnId="{D46CDFAC-1FD1-4CB7-B232-239580568FD6}">
      <dgm:prSet/>
      <dgm:spPr/>
      <dgm:t>
        <a:bodyPr/>
        <a:lstStyle/>
        <a:p>
          <a:endParaRPr lang="en-US"/>
        </a:p>
      </dgm:t>
    </dgm:pt>
    <dgm:pt modelId="{96432C34-CF45-46A1-B23E-B552849E8F58}">
      <dgm:prSet/>
      <dgm:spPr/>
      <dgm:t>
        <a:bodyPr/>
        <a:lstStyle/>
        <a:p>
          <a:r>
            <a:rPr lang="en-US" b="0" i="0"/>
            <a:t>Bots can </a:t>
          </a:r>
          <a:endParaRPr lang="en-US"/>
        </a:p>
      </dgm:t>
    </dgm:pt>
    <dgm:pt modelId="{B0FA229F-444A-42AC-89B9-6BC57B0C67F2}" type="parTrans" cxnId="{DE35FD91-771F-4903-8D1C-861B32F5908C}">
      <dgm:prSet/>
      <dgm:spPr/>
      <dgm:t>
        <a:bodyPr/>
        <a:lstStyle/>
        <a:p>
          <a:endParaRPr lang="en-US"/>
        </a:p>
      </dgm:t>
    </dgm:pt>
    <dgm:pt modelId="{CD74B0A9-00D7-4C2C-9700-2FAA722FA811}" type="sibTrans" cxnId="{DE35FD91-771F-4903-8D1C-861B32F5908C}">
      <dgm:prSet/>
      <dgm:spPr/>
      <dgm:t>
        <a:bodyPr/>
        <a:lstStyle/>
        <a:p>
          <a:endParaRPr lang="en-US"/>
        </a:p>
      </dgm:t>
    </dgm:pt>
    <dgm:pt modelId="{677A8D41-CE8B-453C-B459-F3918AA2A9E1}">
      <dgm:prSet/>
      <dgm:spPr/>
      <dgm:t>
        <a:bodyPr/>
        <a:lstStyle/>
        <a:p>
          <a:r>
            <a:rPr lang="en-US" b="0" i="0"/>
            <a:t>check the weather, traffic and sports scores. </a:t>
          </a:r>
          <a:endParaRPr lang="en-US"/>
        </a:p>
      </dgm:t>
    </dgm:pt>
    <dgm:pt modelId="{27D2CF78-7486-4461-9018-5D947CA0DA31}" type="parTrans" cxnId="{4B1DCC80-5070-4009-BA99-F5599501CB75}">
      <dgm:prSet/>
      <dgm:spPr/>
      <dgm:t>
        <a:bodyPr/>
        <a:lstStyle/>
        <a:p>
          <a:endParaRPr lang="en-US"/>
        </a:p>
      </dgm:t>
    </dgm:pt>
    <dgm:pt modelId="{42D6F970-B0FA-4421-BBFC-29C1267B6D1C}" type="sibTrans" cxnId="{4B1DCC80-5070-4009-BA99-F5599501CB75}">
      <dgm:prSet/>
      <dgm:spPr/>
      <dgm:t>
        <a:bodyPr/>
        <a:lstStyle/>
        <a:p>
          <a:endParaRPr lang="en-US"/>
        </a:p>
      </dgm:t>
    </dgm:pt>
    <dgm:pt modelId="{8D57B66B-F39F-4FEB-85E9-92645809C456}">
      <dgm:prSet/>
      <dgm:spPr/>
      <dgm:t>
        <a:bodyPr/>
        <a:lstStyle/>
        <a:p>
          <a:r>
            <a:rPr lang="en-US" b="0" i="0"/>
            <a:t>play music, translate words and send text messages.</a:t>
          </a:r>
          <a:endParaRPr lang="en-US"/>
        </a:p>
      </dgm:t>
    </dgm:pt>
    <dgm:pt modelId="{3D365CA7-B019-475B-8091-233C623A47A2}" type="parTrans" cxnId="{E3FF65C0-408B-4AB3-8448-C7901A1EDA10}">
      <dgm:prSet/>
      <dgm:spPr/>
      <dgm:t>
        <a:bodyPr/>
        <a:lstStyle/>
        <a:p>
          <a:endParaRPr lang="en-US"/>
        </a:p>
      </dgm:t>
    </dgm:pt>
    <dgm:pt modelId="{2277B5CE-AB91-467A-9AAA-E211012D285E}" type="sibTrans" cxnId="{E3FF65C0-408B-4AB3-8448-C7901A1EDA10}">
      <dgm:prSet/>
      <dgm:spPr/>
      <dgm:t>
        <a:bodyPr/>
        <a:lstStyle/>
        <a:p>
          <a:endParaRPr lang="en-US"/>
        </a:p>
      </dgm:t>
    </dgm:pt>
    <dgm:pt modelId="{3FF0BA23-E03D-4AA6-9960-18227D40E58A}">
      <dgm:prSet/>
      <dgm:spPr/>
      <dgm:t>
        <a:bodyPr/>
        <a:lstStyle/>
        <a:p>
          <a:r>
            <a:rPr lang="en-US" b="0" i="0"/>
            <a:t>do math, tell jokes and read stories. </a:t>
          </a:r>
          <a:endParaRPr lang="en-US"/>
        </a:p>
      </dgm:t>
    </dgm:pt>
    <dgm:pt modelId="{DDD7ADAC-3A7B-40D4-840B-342201B7B54E}" type="parTrans" cxnId="{6E2BB1EE-5FC7-425D-BC07-CE98F5C931DF}">
      <dgm:prSet/>
      <dgm:spPr/>
      <dgm:t>
        <a:bodyPr/>
        <a:lstStyle/>
        <a:p>
          <a:endParaRPr lang="en-US"/>
        </a:p>
      </dgm:t>
    </dgm:pt>
    <dgm:pt modelId="{21A1C98B-EA79-457B-A6D7-AAA09CA730FE}" type="sibTrans" cxnId="{6E2BB1EE-5FC7-425D-BC07-CE98F5C931DF}">
      <dgm:prSet/>
      <dgm:spPr/>
      <dgm:t>
        <a:bodyPr/>
        <a:lstStyle/>
        <a:p>
          <a:endParaRPr lang="en-US"/>
        </a:p>
      </dgm:t>
    </dgm:pt>
    <dgm:pt modelId="{6998E1B2-C798-4D7A-9B13-D77C81D50F8C}">
      <dgm:prSet/>
      <dgm:spPr/>
      <dgm:t>
        <a:bodyPr/>
        <a:lstStyle/>
        <a:p>
          <a:r>
            <a:rPr lang="en-US" b="0" i="0"/>
            <a:t>But, when it comes to conversations… Bots need  to be imparted a human-like intelligence </a:t>
          </a:r>
          <a:endParaRPr lang="en-US"/>
        </a:p>
      </dgm:t>
    </dgm:pt>
    <dgm:pt modelId="{B2FE2F85-CFD7-4943-8B83-39BC16B74057}" type="parTrans" cxnId="{E8C80B68-96FC-4B81-82AB-09C5FCEF2F38}">
      <dgm:prSet/>
      <dgm:spPr/>
      <dgm:t>
        <a:bodyPr/>
        <a:lstStyle/>
        <a:p>
          <a:endParaRPr lang="en-US"/>
        </a:p>
      </dgm:t>
    </dgm:pt>
    <dgm:pt modelId="{FBB71BDD-BF61-49BE-8C5D-6EB9AFDBD945}" type="sibTrans" cxnId="{E8C80B68-96FC-4B81-82AB-09C5FCEF2F38}">
      <dgm:prSet/>
      <dgm:spPr/>
      <dgm:t>
        <a:bodyPr/>
        <a:lstStyle/>
        <a:p>
          <a:endParaRPr lang="en-US"/>
        </a:p>
      </dgm:t>
    </dgm:pt>
    <dgm:pt modelId="{3D2B7778-101A-4EB3-A51A-B64BABEDF708}" type="pres">
      <dgm:prSet presAssocID="{B14F61C3-070F-4E51-AA7B-3DFA8B771756}" presName="linear" presStyleCnt="0">
        <dgm:presLayoutVars>
          <dgm:animLvl val="lvl"/>
          <dgm:resizeHandles val="exact"/>
        </dgm:presLayoutVars>
      </dgm:prSet>
      <dgm:spPr/>
    </dgm:pt>
    <dgm:pt modelId="{FF2324FE-5EF1-4B72-BBBB-2271B6553B44}" type="pres">
      <dgm:prSet presAssocID="{440E49A8-0088-425C-8500-131BC667EE50}" presName="parentText" presStyleLbl="node1" presStyleIdx="0" presStyleCnt="4">
        <dgm:presLayoutVars>
          <dgm:chMax val="0"/>
          <dgm:bulletEnabled val="1"/>
        </dgm:presLayoutVars>
      </dgm:prSet>
      <dgm:spPr/>
    </dgm:pt>
    <dgm:pt modelId="{1A254330-5C10-4383-B47C-D8653857B291}" type="pres">
      <dgm:prSet presAssocID="{A70BEA71-1278-462D-8F16-30A4E8276C2F}" presName="spacer" presStyleCnt="0"/>
      <dgm:spPr/>
    </dgm:pt>
    <dgm:pt modelId="{3000432A-F821-419A-A514-A004DA55E1F1}" type="pres">
      <dgm:prSet presAssocID="{2AA896B2-CD6E-40E8-83BF-1F8E60A84969}" presName="parentText" presStyleLbl="node1" presStyleIdx="1" presStyleCnt="4">
        <dgm:presLayoutVars>
          <dgm:chMax val="0"/>
          <dgm:bulletEnabled val="1"/>
        </dgm:presLayoutVars>
      </dgm:prSet>
      <dgm:spPr/>
    </dgm:pt>
    <dgm:pt modelId="{57ED991E-484F-4E2E-AE58-B1872A1624BB}" type="pres">
      <dgm:prSet presAssocID="{53A00554-6CC6-4558-9259-D1012E68C708}" presName="spacer" presStyleCnt="0"/>
      <dgm:spPr/>
    </dgm:pt>
    <dgm:pt modelId="{56B15238-2EF6-436C-801F-4B52CEA1968E}" type="pres">
      <dgm:prSet presAssocID="{96432C34-CF45-46A1-B23E-B552849E8F58}" presName="parentText" presStyleLbl="node1" presStyleIdx="2" presStyleCnt="4">
        <dgm:presLayoutVars>
          <dgm:chMax val="0"/>
          <dgm:bulletEnabled val="1"/>
        </dgm:presLayoutVars>
      </dgm:prSet>
      <dgm:spPr/>
    </dgm:pt>
    <dgm:pt modelId="{34F3A0C3-FCEE-47CB-9E66-465638DD0F81}" type="pres">
      <dgm:prSet presAssocID="{96432C34-CF45-46A1-B23E-B552849E8F58}" presName="childText" presStyleLbl="revTx" presStyleIdx="0" presStyleCnt="1">
        <dgm:presLayoutVars>
          <dgm:bulletEnabled val="1"/>
        </dgm:presLayoutVars>
      </dgm:prSet>
      <dgm:spPr/>
    </dgm:pt>
    <dgm:pt modelId="{4BBB52C8-2606-4D17-BCCB-8559FE7E6054}" type="pres">
      <dgm:prSet presAssocID="{6998E1B2-C798-4D7A-9B13-D77C81D50F8C}" presName="parentText" presStyleLbl="node1" presStyleIdx="3" presStyleCnt="4">
        <dgm:presLayoutVars>
          <dgm:chMax val="0"/>
          <dgm:bulletEnabled val="1"/>
        </dgm:presLayoutVars>
      </dgm:prSet>
      <dgm:spPr/>
    </dgm:pt>
  </dgm:ptLst>
  <dgm:cxnLst>
    <dgm:cxn modelId="{09DC9E09-EB02-4B0C-89FE-145C156D1042}" type="presOf" srcId="{2AA896B2-CD6E-40E8-83BF-1F8E60A84969}" destId="{3000432A-F821-419A-A514-A004DA55E1F1}" srcOrd="0" destOrd="0" presId="urn:microsoft.com/office/officeart/2005/8/layout/vList2"/>
    <dgm:cxn modelId="{9A3F482E-0AE3-4813-873D-4EC81274DF39}" type="presOf" srcId="{8D57B66B-F39F-4FEB-85E9-92645809C456}" destId="{34F3A0C3-FCEE-47CB-9E66-465638DD0F81}" srcOrd="0" destOrd="1" presId="urn:microsoft.com/office/officeart/2005/8/layout/vList2"/>
    <dgm:cxn modelId="{308DDD37-3B00-406D-B96D-C6758CDA49FB}" type="presOf" srcId="{B14F61C3-070F-4E51-AA7B-3DFA8B771756}" destId="{3D2B7778-101A-4EB3-A51A-B64BABEDF708}" srcOrd="0" destOrd="0" presId="urn:microsoft.com/office/officeart/2005/8/layout/vList2"/>
    <dgm:cxn modelId="{A9252965-BA6C-4BB7-A8F3-D3E96C130D2B}" type="presOf" srcId="{677A8D41-CE8B-453C-B459-F3918AA2A9E1}" destId="{34F3A0C3-FCEE-47CB-9E66-465638DD0F81}" srcOrd="0" destOrd="0" presId="urn:microsoft.com/office/officeart/2005/8/layout/vList2"/>
    <dgm:cxn modelId="{E8C80B68-96FC-4B81-82AB-09C5FCEF2F38}" srcId="{B14F61C3-070F-4E51-AA7B-3DFA8B771756}" destId="{6998E1B2-C798-4D7A-9B13-D77C81D50F8C}" srcOrd="3" destOrd="0" parTransId="{B2FE2F85-CFD7-4943-8B83-39BC16B74057}" sibTransId="{FBB71BDD-BF61-49BE-8C5D-6EB9AFDBD945}"/>
    <dgm:cxn modelId="{94BE396C-F817-44E7-BDFB-E1178F998811}" type="presOf" srcId="{96432C34-CF45-46A1-B23E-B552849E8F58}" destId="{56B15238-2EF6-436C-801F-4B52CEA1968E}" srcOrd="0" destOrd="0" presId="urn:microsoft.com/office/officeart/2005/8/layout/vList2"/>
    <dgm:cxn modelId="{4E0ACC57-900C-4FBC-BFB1-622914659693}" type="presOf" srcId="{3FF0BA23-E03D-4AA6-9960-18227D40E58A}" destId="{34F3A0C3-FCEE-47CB-9E66-465638DD0F81}" srcOrd="0" destOrd="2" presId="urn:microsoft.com/office/officeart/2005/8/layout/vList2"/>
    <dgm:cxn modelId="{44C74B79-C4B8-4E9E-A448-66A69C2A1CCC}" type="presOf" srcId="{440E49A8-0088-425C-8500-131BC667EE50}" destId="{FF2324FE-5EF1-4B72-BBBB-2271B6553B44}" srcOrd="0" destOrd="0" presId="urn:microsoft.com/office/officeart/2005/8/layout/vList2"/>
    <dgm:cxn modelId="{4B1DCC80-5070-4009-BA99-F5599501CB75}" srcId="{96432C34-CF45-46A1-B23E-B552849E8F58}" destId="{677A8D41-CE8B-453C-B459-F3918AA2A9E1}" srcOrd="0" destOrd="0" parTransId="{27D2CF78-7486-4461-9018-5D947CA0DA31}" sibTransId="{42D6F970-B0FA-4421-BBFC-29C1267B6D1C}"/>
    <dgm:cxn modelId="{DE35FD91-771F-4903-8D1C-861B32F5908C}" srcId="{B14F61C3-070F-4E51-AA7B-3DFA8B771756}" destId="{96432C34-CF45-46A1-B23E-B552849E8F58}" srcOrd="2" destOrd="0" parTransId="{B0FA229F-444A-42AC-89B9-6BC57B0C67F2}" sibTransId="{CD74B0A9-00D7-4C2C-9700-2FAA722FA811}"/>
    <dgm:cxn modelId="{D46CDFAC-1FD1-4CB7-B232-239580568FD6}" srcId="{B14F61C3-070F-4E51-AA7B-3DFA8B771756}" destId="{2AA896B2-CD6E-40E8-83BF-1F8E60A84969}" srcOrd="1" destOrd="0" parTransId="{F3765765-17EE-4B85-BCFB-40673C71CED0}" sibTransId="{53A00554-6CC6-4558-9259-D1012E68C708}"/>
    <dgm:cxn modelId="{E3FF65C0-408B-4AB3-8448-C7901A1EDA10}" srcId="{96432C34-CF45-46A1-B23E-B552849E8F58}" destId="{8D57B66B-F39F-4FEB-85E9-92645809C456}" srcOrd="1" destOrd="0" parTransId="{3D365CA7-B019-475B-8091-233C623A47A2}" sibTransId="{2277B5CE-AB91-467A-9AAA-E211012D285E}"/>
    <dgm:cxn modelId="{A25C26C2-4A89-4F2C-BCBD-FFAB7FA383ED}" srcId="{B14F61C3-070F-4E51-AA7B-3DFA8B771756}" destId="{440E49A8-0088-425C-8500-131BC667EE50}" srcOrd="0" destOrd="0" parTransId="{4F856CD4-986E-47E8-99B5-742FB87675E5}" sibTransId="{A70BEA71-1278-462D-8F16-30A4E8276C2F}"/>
    <dgm:cxn modelId="{EBF80FD8-0907-4F00-AE53-A6C5DA3E3BFD}" type="presOf" srcId="{6998E1B2-C798-4D7A-9B13-D77C81D50F8C}" destId="{4BBB52C8-2606-4D17-BCCB-8559FE7E6054}" srcOrd="0" destOrd="0" presId="urn:microsoft.com/office/officeart/2005/8/layout/vList2"/>
    <dgm:cxn modelId="{6E2BB1EE-5FC7-425D-BC07-CE98F5C931DF}" srcId="{96432C34-CF45-46A1-B23E-B552849E8F58}" destId="{3FF0BA23-E03D-4AA6-9960-18227D40E58A}" srcOrd="2" destOrd="0" parTransId="{DDD7ADAC-3A7B-40D4-840B-342201B7B54E}" sibTransId="{21A1C98B-EA79-457B-A6D7-AAA09CA730FE}"/>
    <dgm:cxn modelId="{F0645F9E-279D-4E4C-B9A0-C37FA761F7D4}" type="presParOf" srcId="{3D2B7778-101A-4EB3-A51A-B64BABEDF708}" destId="{FF2324FE-5EF1-4B72-BBBB-2271B6553B44}" srcOrd="0" destOrd="0" presId="urn:microsoft.com/office/officeart/2005/8/layout/vList2"/>
    <dgm:cxn modelId="{AC1BF4DF-7D55-492C-AD84-3D26761FAA83}" type="presParOf" srcId="{3D2B7778-101A-4EB3-A51A-B64BABEDF708}" destId="{1A254330-5C10-4383-B47C-D8653857B291}" srcOrd="1" destOrd="0" presId="urn:microsoft.com/office/officeart/2005/8/layout/vList2"/>
    <dgm:cxn modelId="{7D79D092-87A9-4300-8F57-49E11E08F80C}" type="presParOf" srcId="{3D2B7778-101A-4EB3-A51A-B64BABEDF708}" destId="{3000432A-F821-419A-A514-A004DA55E1F1}" srcOrd="2" destOrd="0" presId="urn:microsoft.com/office/officeart/2005/8/layout/vList2"/>
    <dgm:cxn modelId="{A6DE850B-7589-45A0-BFD2-58E58D628BC1}" type="presParOf" srcId="{3D2B7778-101A-4EB3-A51A-B64BABEDF708}" destId="{57ED991E-484F-4E2E-AE58-B1872A1624BB}" srcOrd="3" destOrd="0" presId="urn:microsoft.com/office/officeart/2005/8/layout/vList2"/>
    <dgm:cxn modelId="{D2B46227-7B24-4E84-967B-90742C2A6D72}" type="presParOf" srcId="{3D2B7778-101A-4EB3-A51A-B64BABEDF708}" destId="{56B15238-2EF6-436C-801F-4B52CEA1968E}" srcOrd="4" destOrd="0" presId="urn:microsoft.com/office/officeart/2005/8/layout/vList2"/>
    <dgm:cxn modelId="{0F430CAA-2868-45C6-B709-20B8AF40229F}" type="presParOf" srcId="{3D2B7778-101A-4EB3-A51A-B64BABEDF708}" destId="{34F3A0C3-FCEE-47CB-9E66-465638DD0F81}" srcOrd="5" destOrd="0" presId="urn:microsoft.com/office/officeart/2005/8/layout/vList2"/>
    <dgm:cxn modelId="{EB04754F-B65D-4946-9F67-BBBD08B24BAA}" type="presParOf" srcId="{3D2B7778-101A-4EB3-A51A-B64BABEDF708}" destId="{4BBB52C8-2606-4D17-BCCB-8559FE7E605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DA905E-BC0D-4A80-9699-9D39D34CBF0F}" type="doc">
      <dgm:prSet loTypeId="urn:microsoft.com/office/officeart/2008/layout/LinedList" loCatId="list" qsTypeId="urn:microsoft.com/office/officeart/2005/8/quickstyle/simple1" qsCatId="simple" csTypeId="urn:microsoft.com/office/officeart/2005/8/colors/colorful3" csCatId="colorful"/>
      <dgm:spPr/>
      <dgm:t>
        <a:bodyPr/>
        <a:lstStyle/>
        <a:p>
          <a:endParaRPr lang="en-US"/>
        </a:p>
      </dgm:t>
    </dgm:pt>
    <dgm:pt modelId="{DB970258-649A-41C9-9C2C-A5E0217F67D3}">
      <dgm:prSet/>
      <dgm:spPr/>
      <dgm:t>
        <a:bodyPr/>
        <a:lstStyle/>
        <a:p>
          <a:r>
            <a:rPr lang="en-US" b="0" i="0"/>
            <a:t>Combining skills and context</a:t>
          </a:r>
          <a:endParaRPr lang="en-US"/>
        </a:p>
      </dgm:t>
    </dgm:pt>
    <dgm:pt modelId="{289B96E4-1570-4FE1-8720-7A7D07813138}" type="parTrans" cxnId="{6796C874-6B5C-4955-A3D6-99BB4F3D8F12}">
      <dgm:prSet/>
      <dgm:spPr/>
      <dgm:t>
        <a:bodyPr/>
        <a:lstStyle/>
        <a:p>
          <a:endParaRPr lang="en-US"/>
        </a:p>
      </dgm:t>
    </dgm:pt>
    <dgm:pt modelId="{11A96F39-20F6-4323-A8F7-88C6731B53E8}" type="sibTrans" cxnId="{6796C874-6B5C-4955-A3D6-99BB4F3D8F12}">
      <dgm:prSet/>
      <dgm:spPr/>
      <dgm:t>
        <a:bodyPr/>
        <a:lstStyle/>
        <a:p>
          <a:endParaRPr lang="en-US"/>
        </a:p>
      </dgm:t>
    </dgm:pt>
    <dgm:pt modelId="{4B22856D-1FAE-46A1-BCF4-C062AF3DC912}">
      <dgm:prSet/>
      <dgm:spPr/>
      <dgm:t>
        <a:bodyPr/>
        <a:lstStyle/>
        <a:p>
          <a:r>
            <a:rPr lang="en-US" b="0" i="0"/>
            <a:t>leverage machine learning to understand the intent of a user’s command</a:t>
          </a:r>
          <a:endParaRPr lang="en-US"/>
        </a:p>
      </dgm:t>
    </dgm:pt>
    <dgm:pt modelId="{706C29EE-5899-4938-B948-A35FD3115AEF}" type="parTrans" cxnId="{CE61D14A-26A0-4998-B73B-B383965338DD}">
      <dgm:prSet/>
      <dgm:spPr/>
      <dgm:t>
        <a:bodyPr/>
        <a:lstStyle/>
        <a:p>
          <a:endParaRPr lang="en-US"/>
        </a:p>
      </dgm:t>
    </dgm:pt>
    <dgm:pt modelId="{EF35B9B0-D629-4A58-BC08-09C0CDEA6FB9}" type="sibTrans" cxnId="{CE61D14A-26A0-4998-B73B-B383965338DD}">
      <dgm:prSet/>
      <dgm:spPr/>
      <dgm:t>
        <a:bodyPr/>
        <a:lstStyle/>
        <a:p>
          <a:endParaRPr lang="en-US"/>
        </a:p>
      </dgm:t>
    </dgm:pt>
    <dgm:pt modelId="{73A32135-EAA9-482B-9A78-ED4C1A7F12E3}">
      <dgm:prSet/>
      <dgm:spPr/>
      <dgm:t>
        <a:bodyPr/>
        <a:lstStyle/>
        <a:p>
          <a:r>
            <a:rPr lang="en-US" b="0" i="0"/>
            <a:t>map people’s words to the computational steps needed to carry out requested tasks.</a:t>
          </a:r>
          <a:endParaRPr lang="en-US"/>
        </a:p>
      </dgm:t>
    </dgm:pt>
    <dgm:pt modelId="{70DC12A1-EA52-498C-991C-14CEF9A294F8}" type="parTrans" cxnId="{7BAD7596-7F61-4AC2-AF6B-266917EEF0E2}">
      <dgm:prSet/>
      <dgm:spPr/>
      <dgm:t>
        <a:bodyPr/>
        <a:lstStyle/>
        <a:p>
          <a:endParaRPr lang="en-US"/>
        </a:p>
      </dgm:t>
    </dgm:pt>
    <dgm:pt modelId="{1171C435-7C5E-40D3-BC33-701DD089A551}" type="sibTrans" cxnId="{7BAD7596-7F61-4AC2-AF6B-266917EEF0E2}">
      <dgm:prSet/>
      <dgm:spPr/>
      <dgm:t>
        <a:bodyPr/>
        <a:lstStyle/>
        <a:p>
          <a:endParaRPr lang="en-US"/>
        </a:p>
      </dgm:t>
    </dgm:pt>
    <dgm:pt modelId="{B87D7B63-49F3-45F8-BF03-1F8AE9CC04CC}">
      <dgm:prSet/>
      <dgm:spPr/>
      <dgm:t>
        <a:bodyPr/>
        <a:lstStyle/>
        <a:p>
          <a:r>
            <a:rPr lang="en-US" b="0" i="0"/>
            <a:t>Hold Dynamic conversations</a:t>
          </a:r>
          <a:endParaRPr lang="en-US"/>
        </a:p>
      </dgm:t>
    </dgm:pt>
    <dgm:pt modelId="{083299FD-46A3-40AD-A032-743DC52BF81D}" type="parTrans" cxnId="{71F06146-E42D-4E67-8AB4-82F62B0F5CC5}">
      <dgm:prSet/>
      <dgm:spPr/>
      <dgm:t>
        <a:bodyPr/>
        <a:lstStyle/>
        <a:p>
          <a:endParaRPr lang="en-US"/>
        </a:p>
      </dgm:t>
    </dgm:pt>
    <dgm:pt modelId="{C4EB23E4-F5EF-4955-826B-2F29F98DD9EE}" type="sibTrans" cxnId="{71F06146-E42D-4E67-8AB4-82F62B0F5CC5}">
      <dgm:prSet/>
      <dgm:spPr/>
      <dgm:t>
        <a:bodyPr/>
        <a:lstStyle/>
        <a:p>
          <a:endParaRPr lang="en-US"/>
        </a:p>
      </dgm:t>
    </dgm:pt>
    <dgm:pt modelId="{4BB8E6D9-4E5B-42BB-845C-CF8CA35282DE}">
      <dgm:prSet/>
      <dgm:spPr/>
      <dgm:t>
        <a:bodyPr/>
        <a:lstStyle/>
        <a:p>
          <a:r>
            <a:rPr lang="en-US" b="0" i="0"/>
            <a:t>Personalized experience</a:t>
          </a:r>
          <a:endParaRPr lang="en-US"/>
        </a:p>
      </dgm:t>
    </dgm:pt>
    <dgm:pt modelId="{1106E629-88DC-484A-8D88-B57A4E86EBB3}" type="parTrans" cxnId="{7A41C3F7-C991-453C-8FF3-76A7DE1AEF5B}">
      <dgm:prSet/>
      <dgm:spPr/>
      <dgm:t>
        <a:bodyPr/>
        <a:lstStyle/>
        <a:p>
          <a:endParaRPr lang="en-US"/>
        </a:p>
      </dgm:t>
    </dgm:pt>
    <dgm:pt modelId="{B9CBFD58-0A47-4879-A857-0DE476B45FB4}" type="sibTrans" cxnId="{7A41C3F7-C991-453C-8FF3-76A7DE1AEF5B}">
      <dgm:prSet/>
      <dgm:spPr/>
      <dgm:t>
        <a:bodyPr/>
        <a:lstStyle/>
        <a:p>
          <a:endParaRPr lang="en-US"/>
        </a:p>
      </dgm:t>
    </dgm:pt>
    <dgm:pt modelId="{2DF81964-FDF4-4227-8176-0F8FE8DEB32A}" type="pres">
      <dgm:prSet presAssocID="{C1DA905E-BC0D-4A80-9699-9D39D34CBF0F}" presName="vert0" presStyleCnt="0">
        <dgm:presLayoutVars>
          <dgm:dir/>
          <dgm:animOne val="branch"/>
          <dgm:animLvl val="lvl"/>
        </dgm:presLayoutVars>
      </dgm:prSet>
      <dgm:spPr/>
    </dgm:pt>
    <dgm:pt modelId="{4108EE94-C355-44B1-A5FA-72AF7A891CA4}" type="pres">
      <dgm:prSet presAssocID="{DB970258-649A-41C9-9C2C-A5E0217F67D3}" presName="thickLine" presStyleLbl="alignNode1" presStyleIdx="0" presStyleCnt="5"/>
      <dgm:spPr/>
    </dgm:pt>
    <dgm:pt modelId="{3D0A60C7-87A4-43B7-B842-42F9B2F9EEF8}" type="pres">
      <dgm:prSet presAssocID="{DB970258-649A-41C9-9C2C-A5E0217F67D3}" presName="horz1" presStyleCnt="0"/>
      <dgm:spPr/>
    </dgm:pt>
    <dgm:pt modelId="{C09B5D36-3BAB-48A2-897B-01B19742FE22}" type="pres">
      <dgm:prSet presAssocID="{DB970258-649A-41C9-9C2C-A5E0217F67D3}" presName="tx1" presStyleLbl="revTx" presStyleIdx="0" presStyleCnt="5"/>
      <dgm:spPr/>
    </dgm:pt>
    <dgm:pt modelId="{B58CB16F-EF19-44C7-AA58-2D2F42E7D38D}" type="pres">
      <dgm:prSet presAssocID="{DB970258-649A-41C9-9C2C-A5E0217F67D3}" presName="vert1" presStyleCnt="0"/>
      <dgm:spPr/>
    </dgm:pt>
    <dgm:pt modelId="{D1A2E479-1E92-4C2B-A23B-6CE32D1A0139}" type="pres">
      <dgm:prSet presAssocID="{4B22856D-1FAE-46A1-BCF4-C062AF3DC912}" presName="thickLine" presStyleLbl="alignNode1" presStyleIdx="1" presStyleCnt="5"/>
      <dgm:spPr/>
    </dgm:pt>
    <dgm:pt modelId="{1C8A359A-08B4-49BA-9B86-92DCAB4632DC}" type="pres">
      <dgm:prSet presAssocID="{4B22856D-1FAE-46A1-BCF4-C062AF3DC912}" presName="horz1" presStyleCnt="0"/>
      <dgm:spPr/>
    </dgm:pt>
    <dgm:pt modelId="{36741470-6C90-4F1C-9966-61960DA97D86}" type="pres">
      <dgm:prSet presAssocID="{4B22856D-1FAE-46A1-BCF4-C062AF3DC912}" presName="tx1" presStyleLbl="revTx" presStyleIdx="1" presStyleCnt="5"/>
      <dgm:spPr/>
    </dgm:pt>
    <dgm:pt modelId="{19A5BB4B-2AE7-44BC-B793-EF4173C4A85C}" type="pres">
      <dgm:prSet presAssocID="{4B22856D-1FAE-46A1-BCF4-C062AF3DC912}" presName="vert1" presStyleCnt="0"/>
      <dgm:spPr/>
    </dgm:pt>
    <dgm:pt modelId="{A69BC128-ADD6-479F-A3E2-185A760A6B98}" type="pres">
      <dgm:prSet presAssocID="{73A32135-EAA9-482B-9A78-ED4C1A7F12E3}" presName="thickLine" presStyleLbl="alignNode1" presStyleIdx="2" presStyleCnt="5"/>
      <dgm:spPr/>
    </dgm:pt>
    <dgm:pt modelId="{461CAA5D-D800-46DA-ABA2-3CAB16370D73}" type="pres">
      <dgm:prSet presAssocID="{73A32135-EAA9-482B-9A78-ED4C1A7F12E3}" presName="horz1" presStyleCnt="0"/>
      <dgm:spPr/>
    </dgm:pt>
    <dgm:pt modelId="{0B703C8B-0774-4832-9385-93F59456B51E}" type="pres">
      <dgm:prSet presAssocID="{73A32135-EAA9-482B-9A78-ED4C1A7F12E3}" presName="tx1" presStyleLbl="revTx" presStyleIdx="2" presStyleCnt="5"/>
      <dgm:spPr/>
    </dgm:pt>
    <dgm:pt modelId="{32A420CF-E49B-44B0-9FCE-DBCC1AD1C468}" type="pres">
      <dgm:prSet presAssocID="{73A32135-EAA9-482B-9A78-ED4C1A7F12E3}" presName="vert1" presStyleCnt="0"/>
      <dgm:spPr/>
    </dgm:pt>
    <dgm:pt modelId="{D0E5C0D0-7C13-4FFF-981B-B28E855C650F}" type="pres">
      <dgm:prSet presAssocID="{B87D7B63-49F3-45F8-BF03-1F8AE9CC04CC}" presName="thickLine" presStyleLbl="alignNode1" presStyleIdx="3" presStyleCnt="5"/>
      <dgm:spPr/>
    </dgm:pt>
    <dgm:pt modelId="{C45E3CF4-01FA-4AF5-8065-CE095E3638A9}" type="pres">
      <dgm:prSet presAssocID="{B87D7B63-49F3-45F8-BF03-1F8AE9CC04CC}" presName="horz1" presStyleCnt="0"/>
      <dgm:spPr/>
    </dgm:pt>
    <dgm:pt modelId="{A8CE0271-8B96-4522-8902-FF02E56A6284}" type="pres">
      <dgm:prSet presAssocID="{B87D7B63-49F3-45F8-BF03-1F8AE9CC04CC}" presName="tx1" presStyleLbl="revTx" presStyleIdx="3" presStyleCnt="5"/>
      <dgm:spPr/>
    </dgm:pt>
    <dgm:pt modelId="{740006F1-ECAB-4F0A-9D4C-51842097782C}" type="pres">
      <dgm:prSet presAssocID="{B87D7B63-49F3-45F8-BF03-1F8AE9CC04CC}" presName="vert1" presStyleCnt="0"/>
      <dgm:spPr/>
    </dgm:pt>
    <dgm:pt modelId="{AE87599F-8947-437E-B043-1FBA4541F6BD}" type="pres">
      <dgm:prSet presAssocID="{4BB8E6D9-4E5B-42BB-845C-CF8CA35282DE}" presName="thickLine" presStyleLbl="alignNode1" presStyleIdx="4" presStyleCnt="5"/>
      <dgm:spPr/>
    </dgm:pt>
    <dgm:pt modelId="{8F04205B-043F-49F9-B2DD-7EEED2FD2BB2}" type="pres">
      <dgm:prSet presAssocID="{4BB8E6D9-4E5B-42BB-845C-CF8CA35282DE}" presName="horz1" presStyleCnt="0"/>
      <dgm:spPr/>
    </dgm:pt>
    <dgm:pt modelId="{6B5B899F-ED9F-4BD2-BD8F-EDA0B2E5FF8E}" type="pres">
      <dgm:prSet presAssocID="{4BB8E6D9-4E5B-42BB-845C-CF8CA35282DE}" presName="tx1" presStyleLbl="revTx" presStyleIdx="4" presStyleCnt="5"/>
      <dgm:spPr/>
    </dgm:pt>
    <dgm:pt modelId="{976FCA70-1CF4-426C-8D76-66EDB4B0FAF2}" type="pres">
      <dgm:prSet presAssocID="{4BB8E6D9-4E5B-42BB-845C-CF8CA35282DE}" presName="vert1" presStyleCnt="0"/>
      <dgm:spPr/>
    </dgm:pt>
  </dgm:ptLst>
  <dgm:cxnLst>
    <dgm:cxn modelId="{869AEC33-9E65-417F-9CBC-80B98B23AE35}" type="presOf" srcId="{4B22856D-1FAE-46A1-BCF4-C062AF3DC912}" destId="{36741470-6C90-4F1C-9966-61960DA97D86}" srcOrd="0" destOrd="0" presId="urn:microsoft.com/office/officeart/2008/layout/LinedList"/>
    <dgm:cxn modelId="{71F06146-E42D-4E67-8AB4-82F62B0F5CC5}" srcId="{C1DA905E-BC0D-4A80-9699-9D39D34CBF0F}" destId="{B87D7B63-49F3-45F8-BF03-1F8AE9CC04CC}" srcOrd="3" destOrd="0" parTransId="{083299FD-46A3-40AD-A032-743DC52BF81D}" sibTransId="{C4EB23E4-F5EF-4955-826B-2F29F98DD9EE}"/>
    <dgm:cxn modelId="{CE61D14A-26A0-4998-B73B-B383965338DD}" srcId="{C1DA905E-BC0D-4A80-9699-9D39D34CBF0F}" destId="{4B22856D-1FAE-46A1-BCF4-C062AF3DC912}" srcOrd="1" destOrd="0" parTransId="{706C29EE-5899-4938-B948-A35FD3115AEF}" sibTransId="{EF35B9B0-D629-4A58-BC08-09C0CDEA6FB9}"/>
    <dgm:cxn modelId="{6796C874-6B5C-4955-A3D6-99BB4F3D8F12}" srcId="{C1DA905E-BC0D-4A80-9699-9D39D34CBF0F}" destId="{DB970258-649A-41C9-9C2C-A5E0217F67D3}" srcOrd="0" destOrd="0" parTransId="{289B96E4-1570-4FE1-8720-7A7D07813138}" sibTransId="{11A96F39-20F6-4323-A8F7-88C6731B53E8}"/>
    <dgm:cxn modelId="{1B51338D-C124-469E-8E4F-6437A1F66D9D}" type="presOf" srcId="{C1DA905E-BC0D-4A80-9699-9D39D34CBF0F}" destId="{2DF81964-FDF4-4227-8176-0F8FE8DEB32A}" srcOrd="0" destOrd="0" presId="urn:microsoft.com/office/officeart/2008/layout/LinedList"/>
    <dgm:cxn modelId="{7BAD7596-7F61-4AC2-AF6B-266917EEF0E2}" srcId="{C1DA905E-BC0D-4A80-9699-9D39D34CBF0F}" destId="{73A32135-EAA9-482B-9A78-ED4C1A7F12E3}" srcOrd="2" destOrd="0" parTransId="{70DC12A1-EA52-498C-991C-14CEF9A294F8}" sibTransId="{1171C435-7C5E-40D3-BC33-701DD089A551}"/>
    <dgm:cxn modelId="{F17DD3B9-6A0B-4E52-AFF0-F1B0C2A77611}" type="presOf" srcId="{4BB8E6D9-4E5B-42BB-845C-CF8CA35282DE}" destId="{6B5B899F-ED9F-4BD2-BD8F-EDA0B2E5FF8E}" srcOrd="0" destOrd="0" presId="urn:microsoft.com/office/officeart/2008/layout/LinedList"/>
    <dgm:cxn modelId="{2629ADD1-B1A7-4EA4-8447-7A7B7F59AA70}" type="presOf" srcId="{B87D7B63-49F3-45F8-BF03-1F8AE9CC04CC}" destId="{A8CE0271-8B96-4522-8902-FF02E56A6284}" srcOrd="0" destOrd="0" presId="urn:microsoft.com/office/officeart/2008/layout/LinedList"/>
    <dgm:cxn modelId="{07C436DF-1661-4A9D-B52D-2846EC30F05F}" type="presOf" srcId="{73A32135-EAA9-482B-9A78-ED4C1A7F12E3}" destId="{0B703C8B-0774-4832-9385-93F59456B51E}" srcOrd="0" destOrd="0" presId="urn:microsoft.com/office/officeart/2008/layout/LinedList"/>
    <dgm:cxn modelId="{7714DDF4-2BC1-4CA5-A0A0-0C621454BB47}" type="presOf" srcId="{DB970258-649A-41C9-9C2C-A5E0217F67D3}" destId="{C09B5D36-3BAB-48A2-897B-01B19742FE22}" srcOrd="0" destOrd="0" presId="urn:microsoft.com/office/officeart/2008/layout/LinedList"/>
    <dgm:cxn modelId="{7A41C3F7-C991-453C-8FF3-76A7DE1AEF5B}" srcId="{C1DA905E-BC0D-4A80-9699-9D39D34CBF0F}" destId="{4BB8E6D9-4E5B-42BB-845C-CF8CA35282DE}" srcOrd="4" destOrd="0" parTransId="{1106E629-88DC-484A-8D88-B57A4E86EBB3}" sibTransId="{B9CBFD58-0A47-4879-A857-0DE476B45FB4}"/>
    <dgm:cxn modelId="{68FF027E-C013-4029-89B9-B7A29480522A}" type="presParOf" srcId="{2DF81964-FDF4-4227-8176-0F8FE8DEB32A}" destId="{4108EE94-C355-44B1-A5FA-72AF7A891CA4}" srcOrd="0" destOrd="0" presId="urn:microsoft.com/office/officeart/2008/layout/LinedList"/>
    <dgm:cxn modelId="{70709C8F-FE4F-439D-9806-EBF8E73F009D}" type="presParOf" srcId="{2DF81964-FDF4-4227-8176-0F8FE8DEB32A}" destId="{3D0A60C7-87A4-43B7-B842-42F9B2F9EEF8}" srcOrd="1" destOrd="0" presId="urn:microsoft.com/office/officeart/2008/layout/LinedList"/>
    <dgm:cxn modelId="{73877B03-79BC-44B0-9046-D3B03A733421}" type="presParOf" srcId="{3D0A60C7-87A4-43B7-B842-42F9B2F9EEF8}" destId="{C09B5D36-3BAB-48A2-897B-01B19742FE22}" srcOrd="0" destOrd="0" presId="urn:microsoft.com/office/officeart/2008/layout/LinedList"/>
    <dgm:cxn modelId="{410A21BC-7A34-4D51-BA66-B44483105F30}" type="presParOf" srcId="{3D0A60C7-87A4-43B7-B842-42F9B2F9EEF8}" destId="{B58CB16F-EF19-44C7-AA58-2D2F42E7D38D}" srcOrd="1" destOrd="0" presId="urn:microsoft.com/office/officeart/2008/layout/LinedList"/>
    <dgm:cxn modelId="{D62E12DC-F782-44D4-9823-820B9B11916A}" type="presParOf" srcId="{2DF81964-FDF4-4227-8176-0F8FE8DEB32A}" destId="{D1A2E479-1E92-4C2B-A23B-6CE32D1A0139}" srcOrd="2" destOrd="0" presId="urn:microsoft.com/office/officeart/2008/layout/LinedList"/>
    <dgm:cxn modelId="{995B326B-7006-4D14-B67A-4C7BBEB2DDDF}" type="presParOf" srcId="{2DF81964-FDF4-4227-8176-0F8FE8DEB32A}" destId="{1C8A359A-08B4-49BA-9B86-92DCAB4632DC}" srcOrd="3" destOrd="0" presId="urn:microsoft.com/office/officeart/2008/layout/LinedList"/>
    <dgm:cxn modelId="{3C3CC3D1-C93B-4E02-82BD-9E0DC7DDB617}" type="presParOf" srcId="{1C8A359A-08B4-49BA-9B86-92DCAB4632DC}" destId="{36741470-6C90-4F1C-9966-61960DA97D86}" srcOrd="0" destOrd="0" presId="urn:microsoft.com/office/officeart/2008/layout/LinedList"/>
    <dgm:cxn modelId="{A0B5717D-A5EF-4FD2-A787-3AF06A91430E}" type="presParOf" srcId="{1C8A359A-08B4-49BA-9B86-92DCAB4632DC}" destId="{19A5BB4B-2AE7-44BC-B793-EF4173C4A85C}" srcOrd="1" destOrd="0" presId="urn:microsoft.com/office/officeart/2008/layout/LinedList"/>
    <dgm:cxn modelId="{B14D1A2F-0133-40CB-850A-BF01E41BE8D1}" type="presParOf" srcId="{2DF81964-FDF4-4227-8176-0F8FE8DEB32A}" destId="{A69BC128-ADD6-479F-A3E2-185A760A6B98}" srcOrd="4" destOrd="0" presId="urn:microsoft.com/office/officeart/2008/layout/LinedList"/>
    <dgm:cxn modelId="{18F91CE2-1553-4D8C-86BB-8147D5470DE4}" type="presParOf" srcId="{2DF81964-FDF4-4227-8176-0F8FE8DEB32A}" destId="{461CAA5D-D800-46DA-ABA2-3CAB16370D73}" srcOrd="5" destOrd="0" presId="urn:microsoft.com/office/officeart/2008/layout/LinedList"/>
    <dgm:cxn modelId="{669B3A7D-E204-412A-B94E-43CA751EB9BA}" type="presParOf" srcId="{461CAA5D-D800-46DA-ABA2-3CAB16370D73}" destId="{0B703C8B-0774-4832-9385-93F59456B51E}" srcOrd="0" destOrd="0" presId="urn:microsoft.com/office/officeart/2008/layout/LinedList"/>
    <dgm:cxn modelId="{D37C9258-E5AB-40B9-9001-FE730C9DE44F}" type="presParOf" srcId="{461CAA5D-D800-46DA-ABA2-3CAB16370D73}" destId="{32A420CF-E49B-44B0-9FCE-DBCC1AD1C468}" srcOrd="1" destOrd="0" presId="urn:microsoft.com/office/officeart/2008/layout/LinedList"/>
    <dgm:cxn modelId="{575563AB-2F3F-4776-8AFD-AE0957F44439}" type="presParOf" srcId="{2DF81964-FDF4-4227-8176-0F8FE8DEB32A}" destId="{D0E5C0D0-7C13-4FFF-981B-B28E855C650F}" srcOrd="6" destOrd="0" presId="urn:microsoft.com/office/officeart/2008/layout/LinedList"/>
    <dgm:cxn modelId="{13059A81-BA68-4022-92FC-46C65E0245A1}" type="presParOf" srcId="{2DF81964-FDF4-4227-8176-0F8FE8DEB32A}" destId="{C45E3CF4-01FA-4AF5-8065-CE095E3638A9}" srcOrd="7" destOrd="0" presId="urn:microsoft.com/office/officeart/2008/layout/LinedList"/>
    <dgm:cxn modelId="{793335D4-9483-4EAA-AE8A-F205FE4CBD41}" type="presParOf" srcId="{C45E3CF4-01FA-4AF5-8065-CE095E3638A9}" destId="{A8CE0271-8B96-4522-8902-FF02E56A6284}" srcOrd="0" destOrd="0" presId="urn:microsoft.com/office/officeart/2008/layout/LinedList"/>
    <dgm:cxn modelId="{5EC71083-6A50-44DF-8E94-5FDAAFCA897C}" type="presParOf" srcId="{C45E3CF4-01FA-4AF5-8065-CE095E3638A9}" destId="{740006F1-ECAB-4F0A-9D4C-51842097782C}" srcOrd="1" destOrd="0" presId="urn:microsoft.com/office/officeart/2008/layout/LinedList"/>
    <dgm:cxn modelId="{87152A9F-7278-4978-AEA7-E308D6F89222}" type="presParOf" srcId="{2DF81964-FDF4-4227-8176-0F8FE8DEB32A}" destId="{AE87599F-8947-437E-B043-1FBA4541F6BD}" srcOrd="8" destOrd="0" presId="urn:microsoft.com/office/officeart/2008/layout/LinedList"/>
    <dgm:cxn modelId="{76EEFA06-DF46-4F24-AA44-D9E0F54F312C}" type="presParOf" srcId="{2DF81964-FDF4-4227-8176-0F8FE8DEB32A}" destId="{8F04205B-043F-49F9-B2DD-7EEED2FD2BB2}" srcOrd="9" destOrd="0" presId="urn:microsoft.com/office/officeart/2008/layout/LinedList"/>
    <dgm:cxn modelId="{A69D504C-53E5-4A69-B5BE-044A7D97A13C}" type="presParOf" srcId="{8F04205B-043F-49F9-B2DD-7EEED2FD2BB2}" destId="{6B5B899F-ED9F-4BD2-BD8F-EDA0B2E5FF8E}" srcOrd="0" destOrd="0" presId="urn:microsoft.com/office/officeart/2008/layout/LinedList"/>
    <dgm:cxn modelId="{91B8D465-F7F5-497B-BC3D-304E98C67FDC}" type="presParOf" srcId="{8F04205B-043F-49F9-B2DD-7EEED2FD2BB2}" destId="{976FCA70-1CF4-426C-8D76-66EDB4B0FAF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E9CFAB-7F6B-4123-ABFE-9E3760B60CD2}" type="doc">
      <dgm:prSet loTypeId="urn:microsoft.com/office/officeart/2005/8/layout/vList2" loCatId="list" qsTypeId="urn:microsoft.com/office/officeart/2005/8/quickstyle/3d2" qsCatId="3D" csTypeId="urn:microsoft.com/office/officeart/2005/8/colors/colorful5" csCatId="colorful"/>
      <dgm:spPr/>
      <dgm:t>
        <a:bodyPr/>
        <a:lstStyle/>
        <a:p>
          <a:endParaRPr lang="en-US"/>
        </a:p>
      </dgm:t>
    </dgm:pt>
    <dgm:pt modelId="{D92AD506-B214-45C2-98F3-9BF60EE692A0}">
      <dgm:prSet/>
      <dgm:spPr/>
      <dgm:t>
        <a:bodyPr/>
        <a:lstStyle/>
        <a:p>
          <a:r>
            <a:rPr lang="en-US" b="1" i="0"/>
            <a:t>Factors that do not guarantee a bot's success</a:t>
          </a:r>
          <a:endParaRPr lang="en-US"/>
        </a:p>
      </dgm:t>
    </dgm:pt>
    <dgm:pt modelId="{1FF3F910-A5EB-479B-913A-B4694BDD5C32}" type="parTrans" cxnId="{18EB179B-149F-41E0-B0BD-7FFBD6EB1D3D}">
      <dgm:prSet/>
      <dgm:spPr/>
      <dgm:t>
        <a:bodyPr/>
        <a:lstStyle/>
        <a:p>
          <a:endParaRPr lang="en-US"/>
        </a:p>
      </dgm:t>
    </dgm:pt>
    <dgm:pt modelId="{04451CF5-4A76-4901-8225-15E9360CE338}" type="sibTrans" cxnId="{18EB179B-149F-41E0-B0BD-7FFBD6EB1D3D}">
      <dgm:prSet/>
      <dgm:spPr/>
      <dgm:t>
        <a:bodyPr/>
        <a:lstStyle/>
        <a:p>
          <a:endParaRPr lang="en-US"/>
        </a:p>
      </dgm:t>
    </dgm:pt>
    <dgm:pt modelId="{0BED6559-B4E7-4BDD-B56D-A5BD18F617B1}">
      <dgm:prSet/>
      <dgm:spPr/>
      <dgm:t>
        <a:bodyPr/>
        <a:lstStyle/>
        <a:p>
          <a:r>
            <a:rPr lang="en-US" b="1" i="0"/>
            <a:t>How “smart” the bot is</a:t>
          </a:r>
          <a:endParaRPr lang="en-US"/>
        </a:p>
      </dgm:t>
    </dgm:pt>
    <dgm:pt modelId="{0DFBBBE1-F800-49FD-B22F-6BA25CB316CE}" type="parTrans" cxnId="{E192A330-3CB3-4D8F-95B0-55F93611B035}">
      <dgm:prSet/>
      <dgm:spPr/>
      <dgm:t>
        <a:bodyPr/>
        <a:lstStyle/>
        <a:p>
          <a:endParaRPr lang="en-US"/>
        </a:p>
      </dgm:t>
    </dgm:pt>
    <dgm:pt modelId="{7F8E86A8-A6CA-4477-B62A-9641E98A26C9}" type="sibTrans" cxnId="{E192A330-3CB3-4D8F-95B0-55F93611B035}">
      <dgm:prSet/>
      <dgm:spPr/>
      <dgm:t>
        <a:bodyPr/>
        <a:lstStyle/>
        <a:p>
          <a:endParaRPr lang="en-US"/>
        </a:p>
      </dgm:t>
    </dgm:pt>
    <dgm:pt modelId="{2CDB4AE3-2E5D-4FA6-A8AE-B2E18F0012F1}">
      <dgm:prSet/>
      <dgm:spPr/>
      <dgm:t>
        <a:bodyPr/>
        <a:lstStyle/>
        <a:p>
          <a:r>
            <a:rPr lang="en-US" b="1" i="0"/>
            <a:t>How much natural language the bot supports</a:t>
          </a:r>
          <a:endParaRPr lang="en-US"/>
        </a:p>
      </dgm:t>
    </dgm:pt>
    <dgm:pt modelId="{160E4492-B0D8-4AAE-B70E-62347C565131}" type="parTrans" cxnId="{22F1E1F5-B4CB-4BA6-8B85-73F4B9257B76}">
      <dgm:prSet/>
      <dgm:spPr/>
      <dgm:t>
        <a:bodyPr/>
        <a:lstStyle/>
        <a:p>
          <a:endParaRPr lang="en-US"/>
        </a:p>
      </dgm:t>
    </dgm:pt>
    <dgm:pt modelId="{78EEAD34-6F85-49E7-B033-3DA33605FE87}" type="sibTrans" cxnId="{22F1E1F5-B4CB-4BA6-8B85-73F4B9257B76}">
      <dgm:prSet/>
      <dgm:spPr/>
      <dgm:t>
        <a:bodyPr/>
        <a:lstStyle/>
        <a:p>
          <a:endParaRPr lang="en-US"/>
        </a:p>
      </dgm:t>
    </dgm:pt>
    <dgm:pt modelId="{F35E2CDE-AB8D-4268-B87E-3CDFA7ABD7EB}">
      <dgm:prSet/>
      <dgm:spPr/>
      <dgm:t>
        <a:bodyPr/>
        <a:lstStyle/>
        <a:p>
          <a:r>
            <a:rPr lang="en-US" b="1" i="0"/>
            <a:t>Voice</a:t>
          </a:r>
          <a:endParaRPr lang="en-US"/>
        </a:p>
      </dgm:t>
    </dgm:pt>
    <dgm:pt modelId="{39E9E0F5-F0CB-4A61-9A59-F070706365F8}" type="parTrans" cxnId="{BE6A1E7B-1122-4CC3-87F6-23684CBEB605}">
      <dgm:prSet/>
      <dgm:spPr/>
      <dgm:t>
        <a:bodyPr/>
        <a:lstStyle/>
        <a:p>
          <a:endParaRPr lang="en-US"/>
        </a:p>
      </dgm:t>
    </dgm:pt>
    <dgm:pt modelId="{DBB0A990-BA8C-4FF5-8E8A-4049A64B48DC}" type="sibTrans" cxnId="{BE6A1E7B-1122-4CC3-87F6-23684CBEB605}">
      <dgm:prSet/>
      <dgm:spPr/>
      <dgm:t>
        <a:bodyPr/>
        <a:lstStyle/>
        <a:p>
          <a:endParaRPr lang="en-US"/>
        </a:p>
      </dgm:t>
    </dgm:pt>
    <dgm:pt modelId="{6A84462B-5509-475B-8A85-4B5CA78C16F3}">
      <dgm:prSet/>
      <dgm:spPr/>
      <dgm:t>
        <a:bodyPr/>
        <a:lstStyle/>
        <a:p>
          <a:r>
            <a:rPr lang="en-US" b="1" i="0"/>
            <a:t>Factors that do influence a bot's success</a:t>
          </a:r>
          <a:endParaRPr lang="en-US"/>
        </a:p>
      </dgm:t>
    </dgm:pt>
    <dgm:pt modelId="{2B607FEA-6583-44A1-8492-AA25C82CDEF2}" type="parTrans" cxnId="{C2404B00-A273-4AC6-9E22-B5623BBBC407}">
      <dgm:prSet/>
      <dgm:spPr/>
      <dgm:t>
        <a:bodyPr/>
        <a:lstStyle/>
        <a:p>
          <a:endParaRPr lang="en-US"/>
        </a:p>
      </dgm:t>
    </dgm:pt>
    <dgm:pt modelId="{665F07B9-34D3-47BA-891C-660DBC3E4B11}" type="sibTrans" cxnId="{C2404B00-A273-4AC6-9E22-B5623BBBC407}">
      <dgm:prSet/>
      <dgm:spPr/>
      <dgm:t>
        <a:bodyPr/>
        <a:lstStyle/>
        <a:p>
          <a:endParaRPr lang="en-US"/>
        </a:p>
      </dgm:t>
    </dgm:pt>
    <dgm:pt modelId="{CDA5089D-2F10-4467-8F2A-63F0E883C0B3}">
      <dgm:prSet/>
      <dgm:spPr/>
      <dgm:t>
        <a:bodyPr/>
        <a:lstStyle/>
        <a:p>
          <a:r>
            <a:rPr lang="en-US" b="1" i="0" dirty="0"/>
            <a:t>Does the bot easily solve the user’s problem with the minimum number of steps?</a:t>
          </a:r>
          <a:endParaRPr lang="en-US" b="1" dirty="0"/>
        </a:p>
      </dgm:t>
    </dgm:pt>
    <dgm:pt modelId="{FBBE2097-53B5-44B5-86EF-97AC2ED15E02}" type="parTrans" cxnId="{DBDA1DEA-D3F7-4C2E-955C-B58233B11153}">
      <dgm:prSet/>
      <dgm:spPr/>
      <dgm:t>
        <a:bodyPr/>
        <a:lstStyle/>
        <a:p>
          <a:endParaRPr lang="en-US"/>
        </a:p>
      </dgm:t>
    </dgm:pt>
    <dgm:pt modelId="{A8C6A10E-A844-4516-899B-713DC031CDE9}" type="sibTrans" cxnId="{DBDA1DEA-D3F7-4C2E-955C-B58233B11153}">
      <dgm:prSet/>
      <dgm:spPr/>
      <dgm:t>
        <a:bodyPr/>
        <a:lstStyle/>
        <a:p>
          <a:endParaRPr lang="en-US"/>
        </a:p>
      </dgm:t>
    </dgm:pt>
    <dgm:pt modelId="{FD1ADBC8-A531-4CE2-9D49-DBDD0C05EDF0}">
      <dgm:prSet/>
      <dgm:spPr/>
      <dgm:t>
        <a:bodyPr/>
        <a:lstStyle/>
        <a:p>
          <a:r>
            <a:rPr lang="en-US" b="1" i="0" dirty="0"/>
            <a:t>Does the bot solve the user’s problem better/easier/faster than any of the alternative experiences?</a:t>
          </a:r>
          <a:endParaRPr lang="en-US" b="1" dirty="0"/>
        </a:p>
      </dgm:t>
    </dgm:pt>
    <dgm:pt modelId="{9AD1CCF0-A909-4C13-95C2-26CAFA406D7F}" type="parTrans" cxnId="{4A1B7BA3-7864-4AA2-9A11-5661164ED15C}">
      <dgm:prSet/>
      <dgm:spPr/>
      <dgm:t>
        <a:bodyPr/>
        <a:lstStyle/>
        <a:p>
          <a:endParaRPr lang="en-US"/>
        </a:p>
      </dgm:t>
    </dgm:pt>
    <dgm:pt modelId="{6C02C57F-74ED-4F40-920D-73097D288023}" type="sibTrans" cxnId="{4A1B7BA3-7864-4AA2-9A11-5661164ED15C}">
      <dgm:prSet/>
      <dgm:spPr/>
      <dgm:t>
        <a:bodyPr/>
        <a:lstStyle/>
        <a:p>
          <a:endParaRPr lang="en-US"/>
        </a:p>
      </dgm:t>
    </dgm:pt>
    <dgm:pt modelId="{8AC29D81-9D0A-4690-85C8-03E39D227F74}">
      <dgm:prSet/>
      <dgm:spPr/>
      <dgm:t>
        <a:bodyPr/>
        <a:lstStyle/>
        <a:p>
          <a:r>
            <a:rPr lang="en-US" b="1" i="0" dirty="0"/>
            <a:t>Does the bot run on the devices and platforms the user cares about?</a:t>
          </a:r>
          <a:endParaRPr lang="en-US" b="1" dirty="0"/>
        </a:p>
      </dgm:t>
    </dgm:pt>
    <dgm:pt modelId="{B2595044-A051-4045-B3BC-72CE30796119}" type="parTrans" cxnId="{58615C91-7C84-42AE-83F1-80F79AD3E97C}">
      <dgm:prSet/>
      <dgm:spPr/>
      <dgm:t>
        <a:bodyPr/>
        <a:lstStyle/>
        <a:p>
          <a:endParaRPr lang="en-US"/>
        </a:p>
      </dgm:t>
    </dgm:pt>
    <dgm:pt modelId="{5EF63890-1E9D-493B-B76E-112B4E248519}" type="sibTrans" cxnId="{58615C91-7C84-42AE-83F1-80F79AD3E97C}">
      <dgm:prSet/>
      <dgm:spPr/>
      <dgm:t>
        <a:bodyPr/>
        <a:lstStyle/>
        <a:p>
          <a:endParaRPr lang="en-US"/>
        </a:p>
      </dgm:t>
    </dgm:pt>
    <dgm:pt modelId="{2CC0B25D-EC25-4CC7-A57C-FA213C0C4301}">
      <dgm:prSet/>
      <dgm:spPr/>
      <dgm:t>
        <a:bodyPr/>
        <a:lstStyle/>
        <a:p>
          <a:r>
            <a:rPr lang="en-US" b="1" i="0" dirty="0"/>
            <a:t>Is the bot discoverable? Do the users naturally know what to do when using it?</a:t>
          </a:r>
          <a:endParaRPr lang="en-US" b="1" dirty="0"/>
        </a:p>
      </dgm:t>
    </dgm:pt>
    <dgm:pt modelId="{A1ED0685-3CE1-4CFB-952E-8E08CC55593E}" type="parTrans" cxnId="{09C911C1-B5B8-4086-9F24-AC1B46A36341}">
      <dgm:prSet/>
      <dgm:spPr/>
      <dgm:t>
        <a:bodyPr/>
        <a:lstStyle/>
        <a:p>
          <a:endParaRPr lang="en-US"/>
        </a:p>
      </dgm:t>
    </dgm:pt>
    <dgm:pt modelId="{8CE54961-89F6-4690-8DE6-8394E1E57847}" type="sibTrans" cxnId="{09C911C1-B5B8-4086-9F24-AC1B46A36341}">
      <dgm:prSet/>
      <dgm:spPr/>
      <dgm:t>
        <a:bodyPr/>
        <a:lstStyle/>
        <a:p>
          <a:endParaRPr lang="en-US"/>
        </a:p>
      </dgm:t>
    </dgm:pt>
    <dgm:pt modelId="{1F1BC7FF-CB31-4A82-B069-23B0E42D66AA}" type="pres">
      <dgm:prSet presAssocID="{28E9CFAB-7F6B-4123-ABFE-9E3760B60CD2}" presName="linear" presStyleCnt="0">
        <dgm:presLayoutVars>
          <dgm:animLvl val="lvl"/>
          <dgm:resizeHandles val="exact"/>
        </dgm:presLayoutVars>
      </dgm:prSet>
      <dgm:spPr/>
    </dgm:pt>
    <dgm:pt modelId="{D8BFBDA7-0FC6-4940-8599-46F1824D3E6D}" type="pres">
      <dgm:prSet presAssocID="{D92AD506-B214-45C2-98F3-9BF60EE692A0}" presName="parentText" presStyleLbl="node1" presStyleIdx="0" presStyleCnt="2">
        <dgm:presLayoutVars>
          <dgm:chMax val="0"/>
          <dgm:bulletEnabled val="1"/>
        </dgm:presLayoutVars>
      </dgm:prSet>
      <dgm:spPr/>
    </dgm:pt>
    <dgm:pt modelId="{C6E68D83-2F6A-49EF-9F1E-806115458AB4}" type="pres">
      <dgm:prSet presAssocID="{D92AD506-B214-45C2-98F3-9BF60EE692A0}" presName="childText" presStyleLbl="revTx" presStyleIdx="0" presStyleCnt="2">
        <dgm:presLayoutVars>
          <dgm:bulletEnabled val="1"/>
        </dgm:presLayoutVars>
      </dgm:prSet>
      <dgm:spPr/>
    </dgm:pt>
    <dgm:pt modelId="{3F52B11D-BB15-4905-A79A-F057D424F4A7}" type="pres">
      <dgm:prSet presAssocID="{6A84462B-5509-475B-8A85-4B5CA78C16F3}" presName="parentText" presStyleLbl="node1" presStyleIdx="1" presStyleCnt="2">
        <dgm:presLayoutVars>
          <dgm:chMax val="0"/>
          <dgm:bulletEnabled val="1"/>
        </dgm:presLayoutVars>
      </dgm:prSet>
      <dgm:spPr/>
    </dgm:pt>
    <dgm:pt modelId="{8F1F1319-FA00-4E2F-94D1-EB079EF2A13D}" type="pres">
      <dgm:prSet presAssocID="{6A84462B-5509-475B-8A85-4B5CA78C16F3}" presName="childText" presStyleLbl="revTx" presStyleIdx="1" presStyleCnt="2">
        <dgm:presLayoutVars>
          <dgm:bulletEnabled val="1"/>
        </dgm:presLayoutVars>
      </dgm:prSet>
      <dgm:spPr/>
    </dgm:pt>
  </dgm:ptLst>
  <dgm:cxnLst>
    <dgm:cxn modelId="{C2404B00-A273-4AC6-9E22-B5623BBBC407}" srcId="{28E9CFAB-7F6B-4123-ABFE-9E3760B60CD2}" destId="{6A84462B-5509-475B-8A85-4B5CA78C16F3}" srcOrd="1" destOrd="0" parTransId="{2B607FEA-6583-44A1-8492-AA25C82CDEF2}" sibTransId="{665F07B9-34D3-47BA-891C-660DBC3E4B11}"/>
    <dgm:cxn modelId="{DEE79C21-C496-48AE-ABB1-52B2D3EDA892}" type="presOf" srcId="{0BED6559-B4E7-4BDD-B56D-A5BD18F617B1}" destId="{C6E68D83-2F6A-49EF-9F1E-806115458AB4}" srcOrd="0" destOrd="0" presId="urn:microsoft.com/office/officeart/2005/8/layout/vList2"/>
    <dgm:cxn modelId="{9076622A-DCF0-4E4A-8216-FC9E00C83814}" type="presOf" srcId="{FD1ADBC8-A531-4CE2-9D49-DBDD0C05EDF0}" destId="{8F1F1319-FA00-4E2F-94D1-EB079EF2A13D}" srcOrd="0" destOrd="1" presId="urn:microsoft.com/office/officeart/2005/8/layout/vList2"/>
    <dgm:cxn modelId="{E192A330-3CB3-4D8F-95B0-55F93611B035}" srcId="{D92AD506-B214-45C2-98F3-9BF60EE692A0}" destId="{0BED6559-B4E7-4BDD-B56D-A5BD18F617B1}" srcOrd="0" destOrd="0" parTransId="{0DFBBBE1-F800-49FD-B22F-6BA25CB316CE}" sibTransId="{7F8E86A8-A6CA-4477-B62A-9641E98A26C9}"/>
    <dgm:cxn modelId="{BE6A1E7B-1122-4CC3-87F6-23684CBEB605}" srcId="{D92AD506-B214-45C2-98F3-9BF60EE692A0}" destId="{F35E2CDE-AB8D-4268-B87E-3CDFA7ABD7EB}" srcOrd="2" destOrd="0" parTransId="{39E9E0F5-F0CB-4A61-9A59-F070706365F8}" sibTransId="{DBB0A990-BA8C-4FF5-8E8A-4049A64B48DC}"/>
    <dgm:cxn modelId="{C032E98C-4432-49FD-9AE6-8CFFFEC5DAB5}" type="presOf" srcId="{F35E2CDE-AB8D-4268-B87E-3CDFA7ABD7EB}" destId="{C6E68D83-2F6A-49EF-9F1E-806115458AB4}" srcOrd="0" destOrd="2" presId="urn:microsoft.com/office/officeart/2005/8/layout/vList2"/>
    <dgm:cxn modelId="{58615C91-7C84-42AE-83F1-80F79AD3E97C}" srcId="{6A84462B-5509-475B-8A85-4B5CA78C16F3}" destId="{8AC29D81-9D0A-4690-85C8-03E39D227F74}" srcOrd="2" destOrd="0" parTransId="{B2595044-A051-4045-B3BC-72CE30796119}" sibTransId="{5EF63890-1E9D-493B-B76E-112B4E248519}"/>
    <dgm:cxn modelId="{18EB179B-149F-41E0-B0BD-7FFBD6EB1D3D}" srcId="{28E9CFAB-7F6B-4123-ABFE-9E3760B60CD2}" destId="{D92AD506-B214-45C2-98F3-9BF60EE692A0}" srcOrd="0" destOrd="0" parTransId="{1FF3F910-A5EB-479B-913A-B4694BDD5C32}" sibTransId="{04451CF5-4A76-4901-8225-15E9360CE338}"/>
    <dgm:cxn modelId="{4A1B7BA3-7864-4AA2-9A11-5661164ED15C}" srcId="{6A84462B-5509-475B-8A85-4B5CA78C16F3}" destId="{FD1ADBC8-A531-4CE2-9D49-DBDD0C05EDF0}" srcOrd="1" destOrd="0" parTransId="{9AD1CCF0-A909-4C13-95C2-26CAFA406D7F}" sibTransId="{6C02C57F-74ED-4F40-920D-73097D288023}"/>
    <dgm:cxn modelId="{7CD766A4-ED89-459F-9500-41B0F5718A03}" type="presOf" srcId="{2CC0B25D-EC25-4CC7-A57C-FA213C0C4301}" destId="{8F1F1319-FA00-4E2F-94D1-EB079EF2A13D}" srcOrd="0" destOrd="3" presId="urn:microsoft.com/office/officeart/2005/8/layout/vList2"/>
    <dgm:cxn modelId="{DFAE83AD-936D-40D1-8211-C9F9C4406AA8}" type="presOf" srcId="{6A84462B-5509-475B-8A85-4B5CA78C16F3}" destId="{3F52B11D-BB15-4905-A79A-F057D424F4A7}" srcOrd="0" destOrd="0" presId="urn:microsoft.com/office/officeart/2005/8/layout/vList2"/>
    <dgm:cxn modelId="{7FEDC6BC-94A5-42EE-A9CC-738DEA03821F}" type="presOf" srcId="{D92AD506-B214-45C2-98F3-9BF60EE692A0}" destId="{D8BFBDA7-0FC6-4940-8599-46F1824D3E6D}" srcOrd="0" destOrd="0" presId="urn:microsoft.com/office/officeart/2005/8/layout/vList2"/>
    <dgm:cxn modelId="{09C911C1-B5B8-4086-9F24-AC1B46A36341}" srcId="{6A84462B-5509-475B-8A85-4B5CA78C16F3}" destId="{2CC0B25D-EC25-4CC7-A57C-FA213C0C4301}" srcOrd="3" destOrd="0" parTransId="{A1ED0685-3CE1-4CFB-952E-8E08CC55593E}" sibTransId="{8CE54961-89F6-4690-8DE6-8394E1E57847}"/>
    <dgm:cxn modelId="{235EBFC8-5594-40D8-A531-3D5187FE7CD9}" type="presOf" srcId="{2CDB4AE3-2E5D-4FA6-A8AE-B2E18F0012F1}" destId="{C6E68D83-2F6A-49EF-9F1E-806115458AB4}" srcOrd="0" destOrd="1" presId="urn:microsoft.com/office/officeart/2005/8/layout/vList2"/>
    <dgm:cxn modelId="{DBDA1DEA-D3F7-4C2E-955C-B58233B11153}" srcId="{6A84462B-5509-475B-8A85-4B5CA78C16F3}" destId="{CDA5089D-2F10-4467-8F2A-63F0E883C0B3}" srcOrd="0" destOrd="0" parTransId="{FBBE2097-53B5-44B5-86EF-97AC2ED15E02}" sibTransId="{A8C6A10E-A844-4516-899B-713DC031CDE9}"/>
    <dgm:cxn modelId="{E53643ED-CAE1-4A37-8157-7E276267EF17}" type="presOf" srcId="{CDA5089D-2F10-4467-8F2A-63F0E883C0B3}" destId="{8F1F1319-FA00-4E2F-94D1-EB079EF2A13D}" srcOrd="0" destOrd="0" presId="urn:microsoft.com/office/officeart/2005/8/layout/vList2"/>
    <dgm:cxn modelId="{22F1E1F5-B4CB-4BA6-8B85-73F4B9257B76}" srcId="{D92AD506-B214-45C2-98F3-9BF60EE692A0}" destId="{2CDB4AE3-2E5D-4FA6-A8AE-B2E18F0012F1}" srcOrd="1" destOrd="0" parTransId="{160E4492-B0D8-4AAE-B70E-62347C565131}" sibTransId="{78EEAD34-6F85-49E7-B033-3DA33605FE87}"/>
    <dgm:cxn modelId="{C5CC4AFB-9302-4ED3-9176-B786257EE880}" type="presOf" srcId="{28E9CFAB-7F6B-4123-ABFE-9E3760B60CD2}" destId="{1F1BC7FF-CB31-4A82-B069-23B0E42D66AA}" srcOrd="0" destOrd="0" presId="urn:microsoft.com/office/officeart/2005/8/layout/vList2"/>
    <dgm:cxn modelId="{B667A9FC-E1C3-417D-9A0A-9D74EFB86E09}" type="presOf" srcId="{8AC29D81-9D0A-4690-85C8-03E39D227F74}" destId="{8F1F1319-FA00-4E2F-94D1-EB079EF2A13D}" srcOrd="0" destOrd="2" presId="urn:microsoft.com/office/officeart/2005/8/layout/vList2"/>
    <dgm:cxn modelId="{353300A4-CD90-4289-8105-495E4DCB1FC0}" type="presParOf" srcId="{1F1BC7FF-CB31-4A82-B069-23B0E42D66AA}" destId="{D8BFBDA7-0FC6-4940-8599-46F1824D3E6D}" srcOrd="0" destOrd="0" presId="urn:microsoft.com/office/officeart/2005/8/layout/vList2"/>
    <dgm:cxn modelId="{6CFD7423-0C57-4440-AB94-0A01F32182CE}" type="presParOf" srcId="{1F1BC7FF-CB31-4A82-B069-23B0E42D66AA}" destId="{C6E68D83-2F6A-49EF-9F1E-806115458AB4}" srcOrd="1" destOrd="0" presId="urn:microsoft.com/office/officeart/2005/8/layout/vList2"/>
    <dgm:cxn modelId="{0AA47DB2-7B14-4310-AFF7-F6327B36B260}" type="presParOf" srcId="{1F1BC7FF-CB31-4A82-B069-23B0E42D66AA}" destId="{3F52B11D-BB15-4905-A79A-F057D424F4A7}" srcOrd="2" destOrd="0" presId="urn:microsoft.com/office/officeart/2005/8/layout/vList2"/>
    <dgm:cxn modelId="{B5A73A5F-92ED-4393-960C-921A081446F4}" type="presParOf" srcId="{1F1BC7FF-CB31-4A82-B069-23B0E42D66AA}" destId="{8F1F1319-FA00-4E2F-94D1-EB079EF2A13D}"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5E55C7-AF80-4115-BCEF-E8D877A96768}" type="doc">
      <dgm:prSet loTypeId="urn:microsoft.com/office/officeart/2008/layout/VerticalAccentList" loCatId="list" qsTypeId="urn:microsoft.com/office/officeart/2005/8/quickstyle/simple1" qsCatId="simple" csTypeId="urn:microsoft.com/office/officeart/2005/8/colors/colorful5" csCatId="colorful"/>
      <dgm:spPr/>
      <dgm:t>
        <a:bodyPr/>
        <a:lstStyle/>
        <a:p>
          <a:endParaRPr lang="en-US"/>
        </a:p>
      </dgm:t>
    </dgm:pt>
    <dgm:pt modelId="{73EBBDD6-9E9C-464D-B42B-FC921A484360}">
      <dgm:prSet/>
      <dgm:spPr/>
      <dgm:t>
        <a:bodyPr/>
        <a:lstStyle/>
        <a:p>
          <a:r>
            <a:rPr lang="en-US" b="0" i="0"/>
            <a:t>A bot is an app that users interact with in a conversational way, using text, graphics (such as cards or images), or speech. </a:t>
          </a:r>
          <a:endParaRPr lang="en-US"/>
        </a:p>
      </dgm:t>
    </dgm:pt>
    <dgm:pt modelId="{70730BB2-DC62-4B49-A192-87DA21C20EEA}" type="parTrans" cxnId="{D1CE8359-DAE1-4D27-A3AD-39EA76C5248A}">
      <dgm:prSet/>
      <dgm:spPr/>
      <dgm:t>
        <a:bodyPr/>
        <a:lstStyle/>
        <a:p>
          <a:endParaRPr lang="en-US"/>
        </a:p>
      </dgm:t>
    </dgm:pt>
    <dgm:pt modelId="{220061ED-CFBB-40D4-8E28-F2AB987D60A1}" type="sibTrans" cxnId="{D1CE8359-DAE1-4D27-A3AD-39EA76C5248A}">
      <dgm:prSet/>
      <dgm:spPr/>
      <dgm:t>
        <a:bodyPr/>
        <a:lstStyle/>
        <a:p>
          <a:endParaRPr lang="en-US"/>
        </a:p>
      </dgm:t>
    </dgm:pt>
    <dgm:pt modelId="{2CD3F121-BFF3-4701-AAE8-E98A1948588B}">
      <dgm:prSet/>
      <dgm:spPr/>
      <dgm:t>
        <a:bodyPr/>
        <a:lstStyle/>
        <a:p>
          <a:r>
            <a:rPr lang="en-US" b="0" i="0"/>
            <a:t>Every interaction between the user and the bot generates an </a:t>
          </a:r>
          <a:r>
            <a:rPr lang="en-US" b="0" i="1"/>
            <a:t>activity</a:t>
          </a:r>
          <a:endParaRPr lang="en-US"/>
        </a:p>
      </dgm:t>
    </dgm:pt>
    <dgm:pt modelId="{C7313036-5AAC-4D6D-9B79-3A4ABA1B59EF}" type="parTrans" cxnId="{8A94B78D-F7D7-4CCD-902A-6B09B7AFDACC}">
      <dgm:prSet/>
      <dgm:spPr/>
      <dgm:t>
        <a:bodyPr/>
        <a:lstStyle/>
        <a:p>
          <a:endParaRPr lang="en-US"/>
        </a:p>
      </dgm:t>
    </dgm:pt>
    <dgm:pt modelId="{BB499A38-2F22-4AE2-A7D3-D3CA060AFF95}" type="sibTrans" cxnId="{8A94B78D-F7D7-4CCD-902A-6B09B7AFDACC}">
      <dgm:prSet/>
      <dgm:spPr/>
      <dgm:t>
        <a:bodyPr/>
        <a:lstStyle/>
        <a:p>
          <a:endParaRPr lang="en-US"/>
        </a:p>
      </dgm:t>
    </dgm:pt>
    <dgm:pt modelId="{71EC32D9-BC71-4E8D-A613-41B971C2C645}">
      <dgm:prSet/>
      <dgm:spPr/>
      <dgm:t>
        <a:bodyPr/>
        <a:lstStyle/>
        <a:p>
          <a:r>
            <a:rPr lang="en-US" b="0" i="0"/>
            <a:t>The Bot Framework Service, which is a component of the Azure Bot Service, sends information between the user's bot-connected app (such as Facebook, Skype, etc. which we call the </a:t>
          </a:r>
          <a:r>
            <a:rPr lang="en-US" b="0" i="1"/>
            <a:t>channel</a:t>
          </a:r>
          <a:r>
            <a:rPr lang="en-US" b="0" i="0"/>
            <a:t>) and the bot. </a:t>
          </a:r>
          <a:endParaRPr lang="en-US"/>
        </a:p>
      </dgm:t>
    </dgm:pt>
    <dgm:pt modelId="{9C1A8B40-44BE-4C44-9DAE-8C0E253BDBEE}" type="parTrans" cxnId="{194E4A3F-7D6D-42F5-9BF0-2DC38F46B04B}">
      <dgm:prSet/>
      <dgm:spPr/>
      <dgm:t>
        <a:bodyPr/>
        <a:lstStyle/>
        <a:p>
          <a:endParaRPr lang="en-US"/>
        </a:p>
      </dgm:t>
    </dgm:pt>
    <dgm:pt modelId="{8A4746FC-B77A-4F67-A3AE-6987F1C4BB09}" type="sibTrans" cxnId="{194E4A3F-7D6D-42F5-9BF0-2DC38F46B04B}">
      <dgm:prSet/>
      <dgm:spPr/>
      <dgm:t>
        <a:bodyPr/>
        <a:lstStyle/>
        <a:p>
          <a:endParaRPr lang="en-US"/>
        </a:p>
      </dgm:t>
    </dgm:pt>
    <dgm:pt modelId="{B9827B1F-F854-4437-8EE0-E30D800A40EF}">
      <dgm:prSet/>
      <dgm:spPr/>
      <dgm:t>
        <a:bodyPr/>
        <a:lstStyle/>
        <a:p>
          <a:r>
            <a:rPr lang="en-US" b="0" i="0"/>
            <a:t>Each channel may include additional information in the activities they send. </a:t>
          </a:r>
          <a:endParaRPr lang="en-US"/>
        </a:p>
      </dgm:t>
    </dgm:pt>
    <dgm:pt modelId="{9273E5F2-5D35-49E2-A6FC-A1AC9540C298}" type="parTrans" cxnId="{0B36997A-D21F-43C2-9906-0B8D91469D9B}">
      <dgm:prSet/>
      <dgm:spPr/>
      <dgm:t>
        <a:bodyPr/>
        <a:lstStyle/>
        <a:p>
          <a:endParaRPr lang="en-US"/>
        </a:p>
      </dgm:t>
    </dgm:pt>
    <dgm:pt modelId="{CB1306C2-C603-45D1-97DA-8BEE9FBD4EBA}" type="sibTrans" cxnId="{0B36997A-D21F-43C2-9906-0B8D91469D9B}">
      <dgm:prSet/>
      <dgm:spPr/>
      <dgm:t>
        <a:bodyPr/>
        <a:lstStyle/>
        <a:p>
          <a:endParaRPr lang="en-US"/>
        </a:p>
      </dgm:t>
    </dgm:pt>
    <dgm:pt modelId="{3ACAFC85-8759-4F93-9DC7-03A889C55AB1}">
      <dgm:prSet/>
      <dgm:spPr/>
      <dgm:t>
        <a:bodyPr/>
        <a:lstStyle/>
        <a:p>
          <a:r>
            <a:rPr lang="en-US" b="0" i="0"/>
            <a:t>Before creating bots, it is important to understand how a bot uses activity objects to communicate with its users. </a:t>
          </a:r>
          <a:endParaRPr lang="en-US"/>
        </a:p>
      </dgm:t>
    </dgm:pt>
    <dgm:pt modelId="{5115F737-4392-4C18-BA39-4F8EF6551D4A}" type="parTrans" cxnId="{6C9E3800-857A-4979-9E00-86D03F195111}">
      <dgm:prSet/>
      <dgm:spPr/>
      <dgm:t>
        <a:bodyPr/>
        <a:lstStyle/>
        <a:p>
          <a:endParaRPr lang="en-US"/>
        </a:p>
      </dgm:t>
    </dgm:pt>
    <dgm:pt modelId="{7B803FD6-5465-4F4A-80EB-793571796AAC}" type="sibTrans" cxnId="{6C9E3800-857A-4979-9E00-86D03F195111}">
      <dgm:prSet/>
      <dgm:spPr/>
      <dgm:t>
        <a:bodyPr/>
        <a:lstStyle/>
        <a:p>
          <a:endParaRPr lang="en-US"/>
        </a:p>
      </dgm:t>
    </dgm:pt>
    <dgm:pt modelId="{4E27E992-13CF-4A56-A83F-43090A38FCDD}">
      <dgm:prSet/>
      <dgm:spPr/>
      <dgm:t>
        <a:bodyPr/>
        <a:lstStyle/>
        <a:p>
          <a:r>
            <a:rPr lang="en-US" b="0" i="0"/>
            <a:t>Take a look at activities that are exchanged when we run a simple echo bot.</a:t>
          </a:r>
          <a:endParaRPr lang="en-US"/>
        </a:p>
      </dgm:t>
    </dgm:pt>
    <dgm:pt modelId="{906AEA6A-B76F-435B-893C-02BF28C310D9}" type="parTrans" cxnId="{92DA438F-01C8-494E-B3CE-8B0877F26794}">
      <dgm:prSet/>
      <dgm:spPr/>
      <dgm:t>
        <a:bodyPr/>
        <a:lstStyle/>
        <a:p>
          <a:endParaRPr lang="en-US"/>
        </a:p>
      </dgm:t>
    </dgm:pt>
    <dgm:pt modelId="{B8153B00-B18E-4EE8-9A22-3E3324FA9FCD}" type="sibTrans" cxnId="{92DA438F-01C8-494E-B3CE-8B0877F26794}">
      <dgm:prSet/>
      <dgm:spPr/>
      <dgm:t>
        <a:bodyPr/>
        <a:lstStyle/>
        <a:p>
          <a:endParaRPr lang="en-US"/>
        </a:p>
      </dgm:t>
    </dgm:pt>
    <dgm:pt modelId="{87CEF02E-1ABB-4E3C-B1EC-7D696B02565B}" type="pres">
      <dgm:prSet presAssocID="{C45E55C7-AF80-4115-BCEF-E8D877A96768}" presName="Name0" presStyleCnt="0">
        <dgm:presLayoutVars>
          <dgm:chMax/>
          <dgm:chPref/>
          <dgm:dir/>
        </dgm:presLayoutVars>
      </dgm:prSet>
      <dgm:spPr/>
    </dgm:pt>
    <dgm:pt modelId="{77A1834F-46B8-4C70-9FD5-BAB30B5DA831}" type="pres">
      <dgm:prSet presAssocID="{73EBBDD6-9E9C-464D-B42B-FC921A484360}" presName="parenttextcomposite" presStyleCnt="0"/>
      <dgm:spPr/>
    </dgm:pt>
    <dgm:pt modelId="{43DF2D3C-A9BF-4ED5-9C77-534B1B2A37F4}" type="pres">
      <dgm:prSet presAssocID="{73EBBDD6-9E9C-464D-B42B-FC921A484360}" presName="parenttext" presStyleLbl="revTx" presStyleIdx="0" presStyleCnt="6">
        <dgm:presLayoutVars>
          <dgm:chMax/>
          <dgm:chPref val="2"/>
          <dgm:bulletEnabled val="1"/>
        </dgm:presLayoutVars>
      </dgm:prSet>
      <dgm:spPr/>
    </dgm:pt>
    <dgm:pt modelId="{F42AB70C-6F93-463D-AAED-A2F12CB87FA4}" type="pres">
      <dgm:prSet presAssocID="{73EBBDD6-9E9C-464D-B42B-FC921A484360}" presName="parallelogramComposite" presStyleCnt="0"/>
      <dgm:spPr/>
    </dgm:pt>
    <dgm:pt modelId="{C3793D4D-BB86-4787-BB19-203B84EE034C}" type="pres">
      <dgm:prSet presAssocID="{73EBBDD6-9E9C-464D-B42B-FC921A484360}" presName="parallelogram1" presStyleLbl="alignNode1" presStyleIdx="0" presStyleCnt="42"/>
      <dgm:spPr/>
    </dgm:pt>
    <dgm:pt modelId="{392FE08D-E058-48BA-AF6A-FC4FBFB3ECF4}" type="pres">
      <dgm:prSet presAssocID="{73EBBDD6-9E9C-464D-B42B-FC921A484360}" presName="parallelogram2" presStyleLbl="alignNode1" presStyleIdx="1" presStyleCnt="42"/>
      <dgm:spPr/>
    </dgm:pt>
    <dgm:pt modelId="{5F3E5341-7426-4F1F-8D12-6D453D51B297}" type="pres">
      <dgm:prSet presAssocID="{73EBBDD6-9E9C-464D-B42B-FC921A484360}" presName="parallelogram3" presStyleLbl="alignNode1" presStyleIdx="2" presStyleCnt="42"/>
      <dgm:spPr/>
    </dgm:pt>
    <dgm:pt modelId="{7F4AA8CB-1F9E-478A-99D0-A357E6CC166B}" type="pres">
      <dgm:prSet presAssocID="{73EBBDD6-9E9C-464D-B42B-FC921A484360}" presName="parallelogram4" presStyleLbl="alignNode1" presStyleIdx="3" presStyleCnt="42"/>
      <dgm:spPr/>
    </dgm:pt>
    <dgm:pt modelId="{AB5480E2-89EA-482C-BF14-DFD2F67095EA}" type="pres">
      <dgm:prSet presAssocID="{73EBBDD6-9E9C-464D-B42B-FC921A484360}" presName="parallelogram5" presStyleLbl="alignNode1" presStyleIdx="4" presStyleCnt="42"/>
      <dgm:spPr/>
    </dgm:pt>
    <dgm:pt modelId="{38DDB9F3-9384-40CF-AD0B-07D763C4CAD0}" type="pres">
      <dgm:prSet presAssocID="{73EBBDD6-9E9C-464D-B42B-FC921A484360}" presName="parallelogram6" presStyleLbl="alignNode1" presStyleIdx="5" presStyleCnt="42"/>
      <dgm:spPr/>
    </dgm:pt>
    <dgm:pt modelId="{79FD7BDC-3238-4587-9D8F-33BB2F6DF356}" type="pres">
      <dgm:prSet presAssocID="{73EBBDD6-9E9C-464D-B42B-FC921A484360}" presName="parallelogram7" presStyleLbl="alignNode1" presStyleIdx="6" presStyleCnt="42"/>
      <dgm:spPr/>
    </dgm:pt>
    <dgm:pt modelId="{A518EAA5-C065-4469-B5BD-4207EDFFB801}" type="pres">
      <dgm:prSet presAssocID="{220061ED-CFBB-40D4-8E28-F2AB987D60A1}" presName="sibTrans" presStyleCnt="0"/>
      <dgm:spPr/>
    </dgm:pt>
    <dgm:pt modelId="{89CA57DA-0CFF-4F82-87F2-95550652F30B}" type="pres">
      <dgm:prSet presAssocID="{2CD3F121-BFF3-4701-AAE8-E98A1948588B}" presName="parenttextcomposite" presStyleCnt="0"/>
      <dgm:spPr/>
    </dgm:pt>
    <dgm:pt modelId="{610FB1FF-87F0-4EF1-B17D-109E7911D081}" type="pres">
      <dgm:prSet presAssocID="{2CD3F121-BFF3-4701-AAE8-E98A1948588B}" presName="parenttext" presStyleLbl="revTx" presStyleIdx="1" presStyleCnt="6">
        <dgm:presLayoutVars>
          <dgm:chMax/>
          <dgm:chPref val="2"/>
          <dgm:bulletEnabled val="1"/>
        </dgm:presLayoutVars>
      </dgm:prSet>
      <dgm:spPr/>
    </dgm:pt>
    <dgm:pt modelId="{0FB43DF1-5A5A-4807-AA8D-34E6D9BF0C1B}" type="pres">
      <dgm:prSet presAssocID="{2CD3F121-BFF3-4701-AAE8-E98A1948588B}" presName="parallelogramComposite" presStyleCnt="0"/>
      <dgm:spPr/>
    </dgm:pt>
    <dgm:pt modelId="{9D027FCF-0D2B-4399-8663-AA37145E4007}" type="pres">
      <dgm:prSet presAssocID="{2CD3F121-BFF3-4701-AAE8-E98A1948588B}" presName="parallelogram1" presStyleLbl="alignNode1" presStyleIdx="7" presStyleCnt="42"/>
      <dgm:spPr/>
    </dgm:pt>
    <dgm:pt modelId="{99EBB8C1-6951-4369-AAFF-A4AB51AD9D75}" type="pres">
      <dgm:prSet presAssocID="{2CD3F121-BFF3-4701-AAE8-E98A1948588B}" presName="parallelogram2" presStyleLbl="alignNode1" presStyleIdx="8" presStyleCnt="42"/>
      <dgm:spPr/>
    </dgm:pt>
    <dgm:pt modelId="{FBECE85F-0BED-45BC-A191-E07DE6A40B0C}" type="pres">
      <dgm:prSet presAssocID="{2CD3F121-BFF3-4701-AAE8-E98A1948588B}" presName="parallelogram3" presStyleLbl="alignNode1" presStyleIdx="9" presStyleCnt="42"/>
      <dgm:spPr/>
    </dgm:pt>
    <dgm:pt modelId="{38809674-BBF5-4773-B917-3BC07193F9DB}" type="pres">
      <dgm:prSet presAssocID="{2CD3F121-BFF3-4701-AAE8-E98A1948588B}" presName="parallelogram4" presStyleLbl="alignNode1" presStyleIdx="10" presStyleCnt="42"/>
      <dgm:spPr/>
    </dgm:pt>
    <dgm:pt modelId="{B5991DC4-120B-4AA3-B29A-773C07DB2F9F}" type="pres">
      <dgm:prSet presAssocID="{2CD3F121-BFF3-4701-AAE8-E98A1948588B}" presName="parallelogram5" presStyleLbl="alignNode1" presStyleIdx="11" presStyleCnt="42"/>
      <dgm:spPr/>
    </dgm:pt>
    <dgm:pt modelId="{8CFA8C80-AB4F-4ED2-9AD6-4E1A701118B4}" type="pres">
      <dgm:prSet presAssocID="{2CD3F121-BFF3-4701-AAE8-E98A1948588B}" presName="parallelogram6" presStyleLbl="alignNode1" presStyleIdx="12" presStyleCnt="42"/>
      <dgm:spPr/>
    </dgm:pt>
    <dgm:pt modelId="{8FB32B64-529C-4BB5-B8A0-E8C5995DCE2A}" type="pres">
      <dgm:prSet presAssocID="{2CD3F121-BFF3-4701-AAE8-E98A1948588B}" presName="parallelogram7" presStyleLbl="alignNode1" presStyleIdx="13" presStyleCnt="42"/>
      <dgm:spPr/>
    </dgm:pt>
    <dgm:pt modelId="{8E4C8002-3639-4422-A4F1-61AE8250FFDC}" type="pres">
      <dgm:prSet presAssocID="{BB499A38-2F22-4AE2-A7D3-D3CA060AFF95}" presName="sibTrans" presStyleCnt="0"/>
      <dgm:spPr/>
    </dgm:pt>
    <dgm:pt modelId="{4E523F73-458E-441A-915C-FC3DD43C08C9}" type="pres">
      <dgm:prSet presAssocID="{71EC32D9-BC71-4E8D-A613-41B971C2C645}" presName="parenttextcomposite" presStyleCnt="0"/>
      <dgm:spPr/>
    </dgm:pt>
    <dgm:pt modelId="{A7844AA3-5828-469F-8189-847966738633}" type="pres">
      <dgm:prSet presAssocID="{71EC32D9-BC71-4E8D-A613-41B971C2C645}" presName="parenttext" presStyleLbl="revTx" presStyleIdx="2" presStyleCnt="6">
        <dgm:presLayoutVars>
          <dgm:chMax/>
          <dgm:chPref val="2"/>
          <dgm:bulletEnabled val="1"/>
        </dgm:presLayoutVars>
      </dgm:prSet>
      <dgm:spPr/>
    </dgm:pt>
    <dgm:pt modelId="{409F3B14-7B2A-4E16-916C-690BE2DBB603}" type="pres">
      <dgm:prSet presAssocID="{71EC32D9-BC71-4E8D-A613-41B971C2C645}" presName="parallelogramComposite" presStyleCnt="0"/>
      <dgm:spPr/>
    </dgm:pt>
    <dgm:pt modelId="{8CACC86F-42C2-4A7F-9ACC-ACEA36D57292}" type="pres">
      <dgm:prSet presAssocID="{71EC32D9-BC71-4E8D-A613-41B971C2C645}" presName="parallelogram1" presStyleLbl="alignNode1" presStyleIdx="14" presStyleCnt="42"/>
      <dgm:spPr/>
    </dgm:pt>
    <dgm:pt modelId="{81C7D551-72CD-4B81-BBDA-223B48D9546A}" type="pres">
      <dgm:prSet presAssocID="{71EC32D9-BC71-4E8D-A613-41B971C2C645}" presName="parallelogram2" presStyleLbl="alignNode1" presStyleIdx="15" presStyleCnt="42"/>
      <dgm:spPr/>
    </dgm:pt>
    <dgm:pt modelId="{9740B495-779F-46AC-8283-B561D72C1500}" type="pres">
      <dgm:prSet presAssocID="{71EC32D9-BC71-4E8D-A613-41B971C2C645}" presName="parallelogram3" presStyleLbl="alignNode1" presStyleIdx="16" presStyleCnt="42"/>
      <dgm:spPr/>
    </dgm:pt>
    <dgm:pt modelId="{7FE8BC0F-CD88-4313-9019-35B5B5F0C2F0}" type="pres">
      <dgm:prSet presAssocID="{71EC32D9-BC71-4E8D-A613-41B971C2C645}" presName="parallelogram4" presStyleLbl="alignNode1" presStyleIdx="17" presStyleCnt="42"/>
      <dgm:spPr/>
    </dgm:pt>
    <dgm:pt modelId="{41EE5E18-2189-4451-8D4E-42EF538DE8CB}" type="pres">
      <dgm:prSet presAssocID="{71EC32D9-BC71-4E8D-A613-41B971C2C645}" presName="parallelogram5" presStyleLbl="alignNode1" presStyleIdx="18" presStyleCnt="42"/>
      <dgm:spPr/>
    </dgm:pt>
    <dgm:pt modelId="{8A1E237D-5428-4D34-911F-D699A797466C}" type="pres">
      <dgm:prSet presAssocID="{71EC32D9-BC71-4E8D-A613-41B971C2C645}" presName="parallelogram6" presStyleLbl="alignNode1" presStyleIdx="19" presStyleCnt="42"/>
      <dgm:spPr/>
    </dgm:pt>
    <dgm:pt modelId="{68101983-FC51-4FA0-8D64-0714EBBBE5BD}" type="pres">
      <dgm:prSet presAssocID="{71EC32D9-BC71-4E8D-A613-41B971C2C645}" presName="parallelogram7" presStyleLbl="alignNode1" presStyleIdx="20" presStyleCnt="42"/>
      <dgm:spPr/>
    </dgm:pt>
    <dgm:pt modelId="{7C31F617-8540-4614-A997-7E8E302D4D91}" type="pres">
      <dgm:prSet presAssocID="{8A4746FC-B77A-4F67-A3AE-6987F1C4BB09}" presName="sibTrans" presStyleCnt="0"/>
      <dgm:spPr/>
    </dgm:pt>
    <dgm:pt modelId="{A464EE9F-27DC-4EEE-A4D5-B99BAF432E96}" type="pres">
      <dgm:prSet presAssocID="{B9827B1F-F854-4437-8EE0-E30D800A40EF}" presName="parenttextcomposite" presStyleCnt="0"/>
      <dgm:spPr/>
    </dgm:pt>
    <dgm:pt modelId="{5C0BCBFC-5FBB-4818-B0E6-2DE7BC047558}" type="pres">
      <dgm:prSet presAssocID="{B9827B1F-F854-4437-8EE0-E30D800A40EF}" presName="parenttext" presStyleLbl="revTx" presStyleIdx="3" presStyleCnt="6">
        <dgm:presLayoutVars>
          <dgm:chMax/>
          <dgm:chPref val="2"/>
          <dgm:bulletEnabled val="1"/>
        </dgm:presLayoutVars>
      </dgm:prSet>
      <dgm:spPr/>
    </dgm:pt>
    <dgm:pt modelId="{210E8F29-96DF-42E2-898B-B45D7CC7A4B0}" type="pres">
      <dgm:prSet presAssocID="{B9827B1F-F854-4437-8EE0-E30D800A40EF}" presName="parallelogramComposite" presStyleCnt="0"/>
      <dgm:spPr/>
    </dgm:pt>
    <dgm:pt modelId="{F8F99D09-E812-4C33-82F4-A194A71CFBD6}" type="pres">
      <dgm:prSet presAssocID="{B9827B1F-F854-4437-8EE0-E30D800A40EF}" presName="parallelogram1" presStyleLbl="alignNode1" presStyleIdx="21" presStyleCnt="42"/>
      <dgm:spPr/>
    </dgm:pt>
    <dgm:pt modelId="{9069207E-9F85-41E6-881C-34C95ECB0834}" type="pres">
      <dgm:prSet presAssocID="{B9827B1F-F854-4437-8EE0-E30D800A40EF}" presName="parallelogram2" presStyleLbl="alignNode1" presStyleIdx="22" presStyleCnt="42"/>
      <dgm:spPr/>
    </dgm:pt>
    <dgm:pt modelId="{87E0E27F-87B1-4B62-8759-2582C37F0083}" type="pres">
      <dgm:prSet presAssocID="{B9827B1F-F854-4437-8EE0-E30D800A40EF}" presName="parallelogram3" presStyleLbl="alignNode1" presStyleIdx="23" presStyleCnt="42"/>
      <dgm:spPr/>
    </dgm:pt>
    <dgm:pt modelId="{8AEA1C52-9534-4544-845F-31D16292FFC6}" type="pres">
      <dgm:prSet presAssocID="{B9827B1F-F854-4437-8EE0-E30D800A40EF}" presName="parallelogram4" presStyleLbl="alignNode1" presStyleIdx="24" presStyleCnt="42"/>
      <dgm:spPr/>
    </dgm:pt>
    <dgm:pt modelId="{E65EF859-BC1A-4DC2-8359-B661EAAEFD8E}" type="pres">
      <dgm:prSet presAssocID="{B9827B1F-F854-4437-8EE0-E30D800A40EF}" presName="parallelogram5" presStyleLbl="alignNode1" presStyleIdx="25" presStyleCnt="42"/>
      <dgm:spPr/>
    </dgm:pt>
    <dgm:pt modelId="{74894931-C4CB-4F25-A23C-709E5239F932}" type="pres">
      <dgm:prSet presAssocID="{B9827B1F-F854-4437-8EE0-E30D800A40EF}" presName="parallelogram6" presStyleLbl="alignNode1" presStyleIdx="26" presStyleCnt="42"/>
      <dgm:spPr/>
    </dgm:pt>
    <dgm:pt modelId="{BED3F9CD-3489-4589-AB14-5B67EFA6E02C}" type="pres">
      <dgm:prSet presAssocID="{B9827B1F-F854-4437-8EE0-E30D800A40EF}" presName="parallelogram7" presStyleLbl="alignNode1" presStyleIdx="27" presStyleCnt="42"/>
      <dgm:spPr/>
    </dgm:pt>
    <dgm:pt modelId="{738BAF98-2B9C-4892-819F-2654C4939D5F}" type="pres">
      <dgm:prSet presAssocID="{CB1306C2-C603-45D1-97DA-8BEE9FBD4EBA}" presName="sibTrans" presStyleCnt="0"/>
      <dgm:spPr/>
    </dgm:pt>
    <dgm:pt modelId="{B9AFA936-263D-4B13-B8CE-D6164FA60D9E}" type="pres">
      <dgm:prSet presAssocID="{3ACAFC85-8759-4F93-9DC7-03A889C55AB1}" presName="parenttextcomposite" presStyleCnt="0"/>
      <dgm:spPr/>
    </dgm:pt>
    <dgm:pt modelId="{3AFC4BCA-5079-42F4-A037-BE9D9CD460A1}" type="pres">
      <dgm:prSet presAssocID="{3ACAFC85-8759-4F93-9DC7-03A889C55AB1}" presName="parenttext" presStyleLbl="revTx" presStyleIdx="4" presStyleCnt="6">
        <dgm:presLayoutVars>
          <dgm:chMax/>
          <dgm:chPref val="2"/>
          <dgm:bulletEnabled val="1"/>
        </dgm:presLayoutVars>
      </dgm:prSet>
      <dgm:spPr/>
    </dgm:pt>
    <dgm:pt modelId="{90657E89-ADAE-43EE-806F-CA3AB372D340}" type="pres">
      <dgm:prSet presAssocID="{3ACAFC85-8759-4F93-9DC7-03A889C55AB1}" presName="parallelogramComposite" presStyleCnt="0"/>
      <dgm:spPr/>
    </dgm:pt>
    <dgm:pt modelId="{A54C6D0E-E569-4D05-9B38-137D92D0F81D}" type="pres">
      <dgm:prSet presAssocID="{3ACAFC85-8759-4F93-9DC7-03A889C55AB1}" presName="parallelogram1" presStyleLbl="alignNode1" presStyleIdx="28" presStyleCnt="42"/>
      <dgm:spPr/>
    </dgm:pt>
    <dgm:pt modelId="{6FB36B2F-588F-4659-97A1-644196406A3D}" type="pres">
      <dgm:prSet presAssocID="{3ACAFC85-8759-4F93-9DC7-03A889C55AB1}" presName="parallelogram2" presStyleLbl="alignNode1" presStyleIdx="29" presStyleCnt="42"/>
      <dgm:spPr/>
    </dgm:pt>
    <dgm:pt modelId="{F8C34030-13EB-44B3-85AF-67640FE3713C}" type="pres">
      <dgm:prSet presAssocID="{3ACAFC85-8759-4F93-9DC7-03A889C55AB1}" presName="parallelogram3" presStyleLbl="alignNode1" presStyleIdx="30" presStyleCnt="42"/>
      <dgm:spPr/>
    </dgm:pt>
    <dgm:pt modelId="{CDA51494-CBB7-46FC-AE57-AFE01E183E4E}" type="pres">
      <dgm:prSet presAssocID="{3ACAFC85-8759-4F93-9DC7-03A889C55AB1}" presName="parallelogram4" presStyleLbl="alignNode1" presStyleIdx="31" presStyleCnt="42"/>
      <dgm:spPr/>
    </dgm:pt>
    <dgm:pt modelId="{8A37039D-AD2E-44F5-A00B-F4C153D38B10}" type="pres">
      <dgm:prSet presAssocID="{3ACAFC85-8759-4F93-9DC7-03A889C55AB1}" presName="parallelogram5" presStyleLbl="alignNode1" presStyleIdx="32" presStyleCnt="42"/>
      <dgm:spPr/>
    </dgm:pt>
    <dgm:pt modelId="{FAA2CA9C-78D5-4079-A9FC-0B6E97D7DDA1}" type="pres">
      <dgm:prSet presAssocID="{3ACAFC85-8759-4F93-9DC7-03A889C55AB1}" presName="parallelogram6" presStyleLbl="alignNode1" presStyleIdx="33" presStyleCnt="42"/>
      <dgm:spPr/>
    </dgm:pt>
    <dgm:pt modelId="{2EB857B3-B00B-4BA9-B881-41E4D79F28E9}" type="pres">
      <dgm:prSet presAssocID="{3ACAFC85-8759-4F93-9DC7-03A889C55AB1}" presName="parallelogram7" presStyleLbl="alignNode1" presStyleIdx="34" presStyleCnt="42"/>
      <dgm:spPr/>
    </dgm:pt>
    <dgm:pt modelId="{D76FD60C-6862-469E-AB04-4A0352C5DA62}" type="pres">
      <dgm:prSet presAssocID="{7B803FD6-5465-4F4A-80EB-793571796AAC}" presName="sibTrans" presStyleCnt="0"/>
      <dgm:spPr/>
    </dgm:pt>
    <dgm:pt modelId="{5653040F-9606-44FB-B97C-7A48D45944E5}" type="pres">
      <dgm:prSet presAssocID="{4E27E992-13CF-4A56-A83F-43090A38FCDD}" presName="parenttextcomposite" presStyleCnt="0"/>
      <dgm:spPr/>
    </dgm:pt>
    <dgm:pt modelId="{936BC0DE-37C2-4B92-87D1-3603E0EE8D5F}" type="pres">
      <dgm:prSet presAssocID="{4E27E992-13CF-4A56-A83F-43090A38FCDD}" presName="parenttext" presStyleLbl="revTx" presStyleIdx="5" presStyleCnt="6">
        <dgm:presLayoutVars>
          <dgm:chMax/>
          <dgm:chPref val="2"/>
          <dgm:bulletEnabled val="1"/>
        </dgm:presLayoutVars>
      </dgm:prSet>
      <dgm:spPr/>
    </dgm:pt>
    <dgm:pt modelId="{1C04E08F-4C33-4548-AB73-6094D4F56C04}" type="pres">
      <dgm:prSet presAssocID="{4E27E992-13CF-4A56-A83F-43090A38FCDD}" presName="parallelogramComposite" presStyleCnt="0"/>
      <dgm:spPr/>
    </dgm:pt>
    <dgm:pt modelId="{2B6961DB-8B42-4E2B-8E0C-990C913D28EC}" type="pres">
      <dgm:prSet presAssocID="{4E27E992-13CF-4A56-A83F-43090A38FCDD}" presName="parallelogram1" presStyleLbl="alignNode1" presStyleIdx="35" presStyleCnt="42"/>
      <dgm:spPr/>
    </dgm:pt>
    <dgm:pt modelId="{2BF67E3F-EF17-4CDA-AD1E-095EBE181AC4}" type="pres">
      <dgm:prSet presAssocID="{4E27E992-13CF-4A56-A83F-43090A38FCDD}" presName="parallelogram2" presStyleLbl="alignNode1" presStyleIdx="36" presStyleCnt="42"/>
      <dgm:spPr/>
    </dgm:pt>
    <dgm:pt modelId="{CF133D87-815A-44B9-9DBE-AB85273F766F}" type="pres">
      <dgm:prSet presAssocID="{4E27E992-13CF-4A56-A83F-43090A38FCDD}" presName="parallelogram3" presStyleLbl="alignNode1" presStyleIdx="37" presStyleCnt="42"/>
      <dgm:spPr/>
    </dgm:pt>
    <dgm:pt modelId="{4C1C6A17-7BB4-48CB-8D75-26AFFB470358}" type="pres">
      <dgm:prSet presAssocID="{4E27E992-13CF-4A56-A83F-43090A38FCDD}" presName="parallelogram4" presStyleLbl="alignNode1" presStyleIdx="38" presStyleCnt="42"/>
      <dgm:spPr/>
    </dgm:pt>
    <dgm:pt modelId="{218E3D21-027B-4C80-867E-1965D9361B9F}" type="pres">
      <dgm:prSet presAssocID="{4E27E992-13CF-4A56-A83F-43090A38FCDD}" presName="parallelogram5" presStyleLbl="alignNode1" presStyleIdx="39" presStyleCnt="42"/>
      <dgm:spPr/>
    </dgm:pt>
    <dgm:pt modelId="{E73C837E-EF53-42E6-B148-E46BE1D632E9}" type="pres">
      <dgm:prSet presAssocID="{4E27E992-13CF-4A56-A83F-43090A38FCDD}" presName="parallelogram6" presStyleLbl="alignNode1" presStyleIdx="40" presStyleCnt="42"/>
      <dgm:spPr/>
    </dgm:pt>
    <dgm:pt modelId="{79F7D94F-BDF1-4123-82E9-98EA68B6A104}" type="pres">
      <dgm:prSet presAssocID="{4E27E992-13CF-4A56-A83F-43090A38FCDD}" presName="parallelogram7" presStyleLbl="alignNode1" presStyleIdx="41" presStyleCnt="42"/>
      <dgm:spPr/>
    </dgm:pt>
  </dgm:ptLst>
  <dgm:cxnLst>
    <dgm:cxn modelId="{6C9E3800-857A-4979-9E00-86D03F195111}" srcId="{C45E55C7-AF80-4115-BCEF-E8D877A96768}" destId="{3ACAFC85-8759-4F93-9DC7-03A889C55AB1}" srcOrd="4" destOrd="0" parTransId="{5115F737-4392-4C18-BA39-4F8EF6551D4A}" sibTransId="{7B803FD6-5465-4F4A-80EB-793571796AAC}"/>
    <dgm:cxn modelId="{043C7507-7EA9-41CC-B9CF-A0752FC24DD1}" type="presOf" srcId="{73EBBDD6-9E9C-464D-B42B-FC921A484360}" destId="{43DF2D3C-A9BF-4ED5-9C77-534B1B2A37F4}" srcOrd="0" destOrd="0" presId="urn:microsoft.com/office/officeart/2008/layout/VerticalAccentList"/>
    <dgm:cxn modelId="{985E553C-5DC3-49A1-A6CC-D7C8622F654A}" type="presOf" srcId="{C45E55C7-AF80-4115-BCEF-E8D877A96768}" destId="{87CEF02E-1ABB-4E3C-B1EC-7D696B02565B}" srcOrd="0" destOrd="0" presId="urn:microsoft.com/office/officeart/2008/layout/VerticalAccentList"/>
    <dgm:cxn modelId="{194E4A3F-7D6D-42F5-9BF0-2DC38F46B04B}" srcId="{C45E55C7-AF80-4115-BCEF-E8D877A96768}" destId="{71EC32D9-BC71-4E8D-A613-41B971C2C645}" srcOrd="2" destOrd="0" parTransId="{9C1A8B40-44BE-4C44-9DAE-8C0E253BDBEE}" sibTransId="{8A4746FC-B77A-4F67-A3AE-6987F1C4BB09}"/>
    <dgm:cxn modelId="{2CEFEC67-C23E-4396-B567-A2B8EC6AAD12}" type="presOf" srcId="{B9827B1F-F854-4437-8EE0-E30D800A40EF}" destId="{5C0BCBFC-5FBB-4818-B0E6-2DE7BC047558}" srcOrd="0" destOrd="0" presId="urn:microsoft.com/office/officeart/2008/layout/VerticalAccentList"/>
    <dgm:cxn modelId="{9A33F46B-984A-4B6A-BA8C-A5C0CEC8180B}" type="presOf" srcId="{3ACAFC85-8759-4F93-9DC7-03A889C55AB1}" destId="{3AFC4BCA-5079-42F4-A037-BE9D9CD460A1}" srcOrd="0" destOrd="0" presId="urn:microsoft.com/office/officeart/2008/layout/VerticalAccentList"/>
    <dgm:cxn modelId="{E5D00574-7301-4567-BF6A-D13DD3D44626}" type="presOf" srcId="{4E27E992-13CF-4A56-A83F-43090A38FCDD}" destId="{936BC0DE-37C2-4B92-87D1-3603E0EE8D5F}" srcOrd="0" destOrd="0" presId="urn:microsoft.com/office/officeart/2008/layout/VerticalAccentList"/>
    <dgm:cxn modelId="{D1CE8359-DAE1-4D27-A3AD-39EA76C5248A}" srcId="{C45E55C7-AF80-4115-BCEF-E8D877A96768}" destId="{73EBBDD6-9E9C-464D-B42B-FC921A484360}" srcOrd="0" destOrd="0" parTransId="{70730BB2-DC62-4B49-A192-87DA21C20EEA}" sibTransId="{220061ED-CFBB-40D4-8E28-F2AB987D60A1}"/>
    <dgm:cxn modelId="{0B36997A-D21F-43C2-9906-0B8D91469D9B}" srcId="{C45E55C7-AF80-4115-BCEF-E8D877A96768}" destId="{B9827B1F-F854-4437-8EE0-E30D800A40EF}" srcOrd="3" destOrd="0" parTransId="{9273E5F2-5D35-49E2-A6FC-A1AC9540C298}" sibTransId="{CB1306C2-C603-45D1-97DA-8BEE9FBD4EBA}"/>
    <dgm:cxn modelId="{8A94B78D-F7D7-4CCD-902A-6B09B7AFDACC}" srcId="{C45E55C7-AF80-4115-BCEF-E8D877A96768}" destId="{2CD3F121-BFF3-4701-AAE8-E98A1948588B}" srcOrd="1" destOrd="0" parTransId="{C7313036-5AAC-4D6D-9B79-3A4ABA1B59EF}" sibTransId="{BB499A38-2F22-4AE2-A7D3-D3CA060AFF95}"/>
    <dgm:cxn modelId="{92DA438F-01C8-494E-B3CE-8B0877F26794}" srcId="{C45E55C7-AF80-4115-BCEF-E8D877A96768}" destId="{4E27E992-13CF-4A56-A83F-43090A38FCDD}" srcOrd="5" destOrd="0" parTransId="{906AEA6A-B76F-435B-893C-02BF28C310D9}" sibTransId="{B8153B00-B18E-4EE8-9A22-3E3324FA9FCD}"/>
    <dgm:cxn modelId="{5C8EB9B3-A8FF-48C3-A9D0-400ABBB770FC}" type="presOf" srcId="{2CD3F121-BFF3-4701-AAE8-E98A1948588B}" destId="{610FB1FF-87F0-4EF1-B17D-109E7911D081}" srcOrd="0" destOrd="0" presId="urn:microsoft.com/office/officeart/2008/layout/VerticalAccentList"/>
    <dgm:cxn modelId="{0B3E9BF6-1929-420F-A1CE-6393D07FCD4C}" type="presOf" srcId="{71EC32D9-BC71-4E8D-A613-41B971C2C645}" destId="{A7844AA3-5828-469F-8189-847966738633}" srcOrd="0" destOrd="0" presId="urn:microsoft.com/office/officeart/2008/layout/VerticalAccentList"/>
    <dgm:cxn modelId="{58FF1F12-A2C1-4BEB-950C-8C18E57575AA}" type="presParOf" srcId="{87CEF02E-1ABB-4E3C-B1EC-7D696B02565B}" destId="{77A1834F-46B8-4C70-9FD5-BAB30B5DA831}" srcOrd="0" destOrd="0" presId="urn:microsoft.com/office/officeart/2008/layout/VerticalAccentList"/>
    <dgm:cxn modelId="{CD160729-DBBD-40F1-98E8-4896578BCD1D}" type="presParOf" srcId="{77A1834F-46B8-4C70-9FD5-BAB30B5DA831}" destId="{43DF2D3C-A9BF-4ED5-9C77-534B1B2A37F4}" srcOrd="0" destOrd="0" presId="urn:microsoft.com/office/officeart/2008/layout/VerticalAccentList"/>
    <dgm:cxn modelId="{8BFA0627-8EE2-4AFA-8BD5-60B900A6A895}" type="presParOf" srcId="{87CEF02E-1ABB-4E3C-B1EC-7D696B02565B}" destId="{F42AB70C-6F93-463D-AAED-A2F12CB87FA4}" srcOrd="1" destOrd="0" presId="urn:microsoft.com/office/officeart/2008/layout/VerticalAccentList"/>
    <dgm:cxn modelId="{07A91CED-EA44-4F68-BD6A-FA4CDCB9DA80}" type="presParOf" srcId="{F42AB70C-6F93-463D-AAED-A2F12CB87FA4}" destId="{C3793D4D-BB86-4787-BB19-203B84EE034C}" srcOrd="0" destOrd="0" presId="urn:microsoft.com/office/officeart/2008/layout/VerticalAccentList"/>
    <dgm:cxn modelId="{9611436E-F469-4EBF-B5C7-0AC565570A89}" type="presParOf" srcId="{F42AB70C-6F93-463D-AAED-A2F12CB87FA4}" destId="{392FE08D-E058-48BA-AF6A-FC4FBFB3ECF4}" srcOrd="1" destOrd="0" presId="urn:microsoft.com/office/officeart/2008/layout/VerticalAccentList"/>
    <dgm:cxn modelId="{5BAFFA29-D449-4F19-9280-1866B1C07327}" type="presParOf" srcId="{F42AB70C-6F93-463D-AAED-A2F12CB87FA4}" destId="{5F3E5341-7426-4F1F-8D12-6D453D51B297}" srcOrd="2" destOrd="0" presId="urn:microsoft.com/office/officeart/2008/layout/VerticalAccentList"/>
    <dgm:cxn modelId="{31248029-ACA9-43EB-BE02-00BF052D41C7}" type="presParOf" srcId="{F42AB70C-6F93-463D-AAED-A2F12CB87FA4}" destId="{7F4AA8CB-1F9E-478A-99D0-A357E6CC166B}" srcOrd="3" destOrd="0" presId="urn:microsoft.com/office/officeart/2008/layout/VerticalAccentList"/>
    <dgm:cxn modelId="{FBA00919-033F-4137-8C0C-1572A8A7BBE1}" type="presParOf" srcId="{F42AB70C-6F93-463D-AAED-A2F12CB87FA4}" destId="{AB5480E2-89EA-482C-BF14-DFD2F67095EA}" srcOrd="4" destOrd="0" presId="urn:microsoft.com/office/officeart/2008/layout/VerticalAccentList"/>
    <dgm:cxn modelId="{12AB6D98-8CB3-4BC1-8711-14CC3AB6D236}" type="presParOf" srcId="{F42AB70C-6F93-463D-AAED-A2F12CB87FA4}" destId="{38DDB9F3-9384-40CF-AD0B-07D763C4CAD0}" srcOrd="5" destOrd="0" presId="urn:microsoft.com/office/officeart/2008/layout/VerticalAccentList"/>
    <dgm:cxn modelId="{12DB96D2-6647-442F-B052-44E1E4683A61}" type="presParOf" srcId="{F42AB70C-6F93-463D-AAED-A2F12CB87FA4}" destId="{79FD7BDC-3238-4587-9D8F-33BB2F6DF356}" srcOrd="6" destOrd="0" presId="urn:microsoft.com/office/officeart/2008/layout/VerticalAccentList"/>
    <dgm:cxn modelId="{3B10BCBB-69D6-4510-8F25-915F107E486B}" type="presParOf" srcId="{87CEF02E-1ABB-4E3C-B1EC-7D696B02565B}" destId="{A518EAA5-C065-4469-B5BD-4207EDFFB801}" srcOrd="2" destOrd="0" presId="urn:microsoft.com/office/officeart/2008/layout/VerticalAccentList"/>
    <dgm:cxn modelId="{F79C6165-4684-4FDE-97AD-7EE2F3DA0116}" type="presParOf" srcId="{87CEF02E-1ABB-4E3C-B1EC-7D696B02565B}" destId="{89CA57DA-0CFF-4F82-87F2-95550652F30B}" srcOrd="3" destOrd="0" presId="urn:microsoft.com/office/officeart/2008/layout/VerticalAccentList"/>
    <dgm:cxn modelId="{D3BE87ED-2F52-4A1D-B41F-7F2F8077E7A0}" type="presParOf" srcId="{89CA57DA-0CFF-4F82-87F2-95550652F30B}" destId="{610FB1FF-87F0-4EF1-B17D-109E7911D081}" srcOrd="0" destOrd="0" presId="urn:microsoft.com/office/officeart/2008/layout/VerticalAccentList"/>
    <dgm:cxn modelId="{94BD77B2-4E80-4F1B-A333-078C256EAE8B}" type="presParOf" srcId="{87CEF02E-1ABB-4E3C-B1EC-7D696B02565B}" destId="{0FB43DF1-5A5A-4807-AA8D-34E6D9BF0C1B}" srcOrd="4" destOrd="0" presId="urn:microsoft.com/office/officeart/2008/layout/VerticalAccentList"/>
    <dgm:cxn modelId="{520BFAD4-5EC9-438A-BB43-552BA7A213A3}" type="presParOf" srcId="{0FB43DF1-5A5A-4807-AA8D-34E6D9BF0C1B}" destId="{9D027FCF-0D2B-4399-8663-AA37145E4007}" srcOrd="0" destOrd="0" presId="urn:microsoft.com/office/officeart/2008/layout/VerticalAccentList"/>
    <dgm:cxn modelId="{3CB742CA-4CCB-4BAE-A540-3C0784DDE119}" type="presParOf" srcId="{0FB43DF1-5A5A-4807-AA8D-34E6D9BF0C1B}" destId="{99EBB8C1-6951-4369-AAFF-A4AB51AD9D75}" srcOrd="1" destOrd="0" presId="urn:microsoft.com/office/officeart/2008/layout/VerticalAccentList"/>
    <dgm:cxn modelId="{F84FFF1D-0136-4B3C-9045-E43CB2451D3C}" type="presParOf" srcId="{0FB43DF1-5A5A-4807-AA8D-34E6D9BF0C1B}" destId="{FBECE85F-0BED-45BC-A191-E07DE6A40B0C}" srcOrd="2" destOrd="0" presId="urn:microsoft.com/office/officeart/2008/layout/VerticalAccentList"/>
    <dgm:cxn modelId="{33FE19CB-A7B5-4898-9221-B117D4646DFA}" type="presParOf" srcId="{0FB43DF1-5A5A-4807-AA8D-34E6D9BF0C1B}" destId="{38809674-BBF5-4773-B917-3BC07193F9DB}" srcOrd="3" destOrd="0" presId="urn:microsoft.com/office/officeart/2008/layout/VerticalAccentList"/>
    <dgm:cxn modelId="{DCF1E3C9-7C8E-4527-ACFA-FBD5234C4D93}" type="presParOf" srcId="{0FB43DF1-5A5A-4807-AA8D-34E6D9BF0C1B}" destId="{B5991DC4-120B-4AA3-B29A-773C07DB2F9F}" srcOrd="4" destOrd="0" presId="urn:microsoft.com/office/officeart/2008/layout/VerticalAccentList"/>
    <dgm:cxn modelId="{0391C87E-644A-4197-AD86-862C00B62F0D}" type="presParOf" srcId="{0FB43DF1-5A5A-4807-AA8D-34E6D9BF0C1B}" destId="{8CFA8C80-AB4F-4ED2-9AD6-4E1A701118B4}" srcOrd="5" destOrd="0" presId="urn:microsoft.com/office/officeart/2008/layout/VerticalAccentList"/>
    <dgm:cxn modelId="{898B05BC-737A-47DC-B92A-232BD181F68B}" type="presParOf" srcId="{0FB43DF1-5A5A-4807-AA8D-34E6D9BF0C1B}" destId="{8FB32B64-529C-4BB5-B8A0-E8C5995DCE2A}" srcOrd="6" destOrd="0" presId="urn:microsoft.com/office/officeart/2008/layout/VerticalAccentList"/>
    <dgm:cxn modelId="{51D4DACF-DF39-42EB-96D1-BA5491BF7DDC}" type="presParOf" srcId="{87CEF02E-1ABB-4E3C-B1EC-7D696B02565B}" destId="{8E4C8002-3639-4422-A4F1-61AE8250FFDC}" srcOrd="5" destOrd="0" presId="urn:microsoft.com/office/officeart/2008/layout/VerticalAccentList"/>
    <dgm:cxn modelId="{227592F5-B18A-43FE-9C6D-A9CFA46D54E6}" type="presParOf" srcId="{87CEF02E-1ABB-4E3C-B1EC-7D696B02565B}" destId="{4E523F73-458E-441A-915C-FC3DD43C08C9}" srcOrd="6" destOrd="0" presId="urn:microsoft.com/office/officeart/2008/layout/VerticalAccentList"/>
    <dgm:cxn modelId="{8384AD19-FA2A-45BC-AE19-5BA1911E901C}" type="presParOf" srcId="{4E523F73-458E-441A-915C-FC3DD43C08C9}" destId="{A7844AA3-5828-469F-8189-847966738633}" srcOrd="0" destOrd="0" presId="urn:microsoft.com/office/officeart/2008/layout/VerticalAccentList"/>
    <dgm:cxn modelId="{4F67BBE8-E38E-4EC6-A1A0-6A6A2DB97BE1}" type="presParOf" srcId="{87CEF02E-1ABB-4E3C-B1EC-7D696B02565B}" destId="{409F3B14-7B2A-4E16-916C-690BE2DBB603}" srcOrd="7" destOrd="0" presId="urn:microsoft.com/office/officeart/2008/layout/VerticalAccentList"/>
    <dgm:cxn modelId="{94FB5F0F-F774-4CF1-AAE8-60943E565EE2}" type="presParOf" srcId="{409F3B14-7B2A-4E16-916C-690BE2DBB603}" destId="{8CACC86F-42C2-4A7F-9ACC-ACEA36D57292}" srcOrd="0" destOrd="0" presId="urn:microsoft.com/office/officeart/2008/layout/VerticalAccentList"/>
    <dgm:cxn modelId="{3C7E2BF6-DCA2-4843-A93A-B402E5819161}" type="presParOf" srcId="{409F3B14-7B2A-4E16-916C-690BE2DBB603}" destId="{81C7D551-72CD-4B81-BBDA-223B48D9546A}" srcOrd="1" destOrd="0" presId="urn:microsoft.com/office/officeart/2008/layout/VerticalAccentList"/>
    <dgm:cxn modelId="{5C1FE528-A0EB-4BE2-ACCC-61700661F7FB}" type="presParOf" srcId="{409F3B14-7B2A-4E16-916C-690BE2DBB603}" destId="{9740B495-779F-46AC-8283-B561D72C1500}" srcOrd="2" destOrd="0" presId="urn:microsoft.com/office/officeart/2008/layout/VerticalAccentList"/>
    <dgm:cxn modelId="{DBEC4469-9CEF-497D-B759-88A934ABD8E7}" type="presParOf" srcId="{409F3B14-7B2A-4E16-916C-690BE2DBB603}" destId="{7FE8BC0F-CD88-4313-9019-35B5B5F0C2F0}" srcOrd="3" destOrd="0" presId="urn:microsoft.com/office/officeart/2008/layout/VerticalAccentList"/>
    <dgm:cxn modelId="{12565481-366F-46F6-8280-7DAE0FFEBF0F}" type="presParOf" srcId="{409F3B14-7B2A-4E16-916C-690BE2DBB603}" destId="{41EE5E18-2189-4451-8D4E-42EF538DE8CB}" srcOrd="4" destOrd="0" presId="urn:microsoft.com/office/officeart/2008/layout/VerticalAccentList"/>
    <dgm:cxn modelId="{5F4D8E56-AE91-41BC-A3FE-950E2450FD75}" type="presParOf" srcId="{409F3B14-7B2A-4E16-916C-690BE2DBB603}" destId="{8A1E237D-5428-4D34-911F-D699A797466C}" srcOrd="5" destOrd="0" presId="urn:microsoft.com/office/officeart/2008/layout/VerticalAccentList"/>
    <dgm:cxn modelId="{B0CAD296-3CCF-448F-B2A3-DD3A46FD7F2B}" type="presParOf" srcId="{409F3B14-7B2A-4E16-916C-690BE2DBB603}" destId="{68101983-FC51-4FA0-8D64-0714EBBBE5BD}" srcOrd="6" destOrd="0" presId="urn:microsoft.com/office/officeart/2008/layout/VerticalAccentList"/>
    <dgm:cxn modelId="{C18C6D4B-B855-4D5D-BF88-A83A9A16BC61}" type="presParOf" srcId="{87CEF02E-1ABB-4E3C-B1EC-7D696B02565B}" destId="{7C31F617-8540-4614-A997-7E8E302D4D91}" srcOrd="8" destOrd="0" presId="urn:microsoft.com/office/officeart/2008/layout/VerticalAccentList"/>
    <dgm:cxn modelId="{99CAAE57-5B06-42BC-B5F5-52F4EFC8B60C}" type="presParOf" srcId="{87CEF02E-1ABB-4E3C-B1EC-7D696B02565B}" destId="{A464EE9F-27DC-4EEE-A4D5-B99BAF432E96}" srcOrd="9" destOrd="0" presId="urn:microsoft.com/office/officeart/2008/layout/VerticalAccentList"/>
    <dgm:cxn modelId="{5F4D06B7-C66E-4F8F-872A-E8F4F81029D3}" type="presParOf" srcId="{A464EE9F-27DC-4EEE-A4D5-B99BAF432E96}" destId="{5C0BCBFC-5FBB-4818-B0E6-2DE7BC047558}" srcOrd="0" destOrd="0" presId="urn:microsoft.com/office/officeart/2008/layout/VerticalAccentList"/>
    <dgm:cxn modelId="{1F17B791-1A89-4625-93E2-38B16159F07C}" type="presParOf" srcId="{87CEF02E-1ABB-4E3C-B1EC-7D696B02565B}" destId="{210E8F29-96DF-42E2-898B-B45D7CC7A4B0}" srcOrd="10" destOrd="0" presId="urn:microsoft.com/office/officeart/2008/layout/VerticalAccentList"/>
    <dgm:cxn modelId="{1E1FA26B-CE82-40CB-BB67-C9978371F223}" type="presParOf" srcId="{210E8F29-96DF-42E2-898B-B45D7CC7A4B0}" destId="{F8F99D09-E812-4C33-82F4-A194A71CFBD6}" srcOrd="0" destOrd="0" presId="urn:microsoft.com/office/officeart/2008/layout/VerticalAccentList"/>
    <dgm:cxn modelId="{F4E2C3BB-6D51-40CB-9564-3D70FD40B5B8}" type="presParOf" srcId="{210E8F29-96DF-42E2-898B-B45D7CC7A4B0}" destId="{9069207E-9F85-41E6-881C-34C95ECB0834}" srcOrd="1" destOrd="0" presId="urn:microsoft.com/office/officeart/2008/layout/VerticalAccentList"/>
    <dgm:cxn modelId="{1312C949-599B-4DC4-B716-9F3A204D238C}" type="presParOf" srcId="{210E8F29-96DF-42E2-898B-B45D7CC7A4B0}" destId="{87E0E27F-87B1-4B62-8759-2582C37F0083}" srcOrd="2" destOrd="0" presId="urn:microsoft.com/office/officeart/2008/layout/VerticalAccentList"/>
    <dgm:cxn modelId="{F7665A61-A848-4235-B5BB-F11B0A39F03B}" type="presParOf" srcId="{210E8F29-96DF-42E2-898B-B45D7CC7A4B0}" destId="{8AEA1C52-9534-4544-845F-31D16292FFC6}" srcOrd="3" destOrd="0" presId="urn:microsoft.com/office/officeart/2008/layout/VerticalAccentList"/>
    <dgm:cxn modelId="{B17339BF-FDDB-4509-A637-3761B10DCD4B}" type="presParOf" srcId="{210E8F29-96DF-42E2-898B-B45D7CC7A4B0}" destId="{E65EF859-BC1A-4DC2-8359-B661EAAEFD8E}" srcOrd="4" destOrd="0" presId="urn:microsoft.com/office/officeart/2008/layout/VerticalAccentList"/>
    <dgm:cxn modelId="{FC8CAEFE-0821-4073-AAE4-B75F4B46B60E}" type="presParOf" srcId="{210E8F29-96DF-42E2-898B-B45D7CC7A4B0}" destId="{74894931-C4CB-4F25-A23C-709E5239F932}" srcOrd="5" destOrd="0" presId="urn:microsoft.com/office/officeart/2008/layout/VerticalAccentList"/>
    <dgm:cxn modelId="{06CCE96C-CA1F-48CB-B28D-8B9863B97F4C}" type="presParOf" srcId="{210E8F29-96DF-42E2-898B-B45D7CC7A4B0}" destId="{BED3F9CD-3489-4589-AB14-5B67EFA6E02C}" srcOrd="6" destOrd="0" presId="urn:microsoft.com/office/officeart/2008/layout/VerticalAccentList"/>
    <dgm:cxn modelId="{DA9CDD28-5DCD-4712-BCDA-308AA35EA3AA}" type="presParOf" srcId="{87CEF02E-1ABB-4E3C-B1EC-7D696B02565B}" destId="{738BAF98-2B9C-4892-819F-2654C4939D5F}" srcOrd="11" destOrd="0" presId="urn:microsoft.com/office/officeart/2008/layout/VerticalAccentList"/>
    <dgm:cxn modelId="{C4391870-5AC9-4C92-AA34-FDD1EF7194E9}" type="presParOf" srcId="{87CEF02E-1ABB-4E3C-B1EC-7D696B02565B}" destId="{B9AFA936-263D-4B13-B8CE-D6164FA60D9E}" srcOrd="12" destOrd="0" presId="urn:microsoft.com/office/officeart/2008/layout/VerticalAccentList"/>
    <dgm:cxn modelId="{014877A7-6B9F-41F5-A4CD-B47EB762E5DA}" type="presParOf" srcId="{B9AFA936-263D-4B13-B8CE-D6164FA60D9E}" destId="{3AFC4BCA-5079-42F4-A037-BE9D9CD460A1}" srcOrd="0" destOrd="0" presId="urn:microsoft.com/office/officeart/2008/layout/VerticalAccentList"/>
    <dgm:cxn modelId="{527FCC27-16A6-46A8-82B8-3A3AC8515FEF}" type="presParOf" srcId="{87CEF02E-1ABB-4E3C-B1EC-7D696B02565B}" destId="{90657E89-ADAE-43EE-806F-CA3AB372D340}" srcOrd="13" destOrd="0" presId="urn:microsoft.com/office/officeart/2008/layout/VerticalAccentList"/>
    <dgm:cxn modelId="{9132DAE4-ED2E-4C84-9723-0EEE5F003C0A}" type="presParOf" srcId="{90657E89-ADAE-43EE-806F-CA3AB372D340}" destId="{A54C6D0E-E569-4D05-9B38-137D92D0F81D}" srcOrd="0" destOrd="0" presId="urn:microsoft.com/office/officeart/2008/layout/VerticalAccentList"/>
    <dgm:cxn modelId="{18B1B399-08BE-481C-9242-256D96BEE45F}" type="presParOf" srcId="{90657E89-ADAE-43EE-806F-CA3AB372D340}" destId="{6FB36B2F-588F-4659-97A1-644196406A3D}" srcOrd="1" destOrd="0" presId="urn:microsoft.com/office/officeart/2008/layout/VerticalAccentList"/>
    <dgm:cxn modelId="{1FF8AC75-44EE-43CA-BDC2-5A5276A8885F}" type="presParOf" srcId="{90657E89-ADAE-43EE-806F-CA3AB372D340}" destId="{F8C34030-13EB-44B3-85AF-67640FE3713C}" srcOrd="2" destOrd="0" presId="urn:microsoft.com/office/officeart/2008/layout/VerticalAccentList"/>
    <dgm:cxn modelId="{E68DE154-CBC2-4972-8984-6A42076B6FB7}" type="presParOf" srcId="{90657E89-ADAE-43EE-806F-CA3AB372D340}" destId="{CDA51494-CBB7-46FC-AE57-AFE01E183E4E}" srcOrd="3" destOrd="0" presId="urn:microsoft.com/office/officeart/2008/layout/VerticalAccentList"/>
    <dgm:cxn modelId="{7778D4E7-E0E8-4C25-BC3A-B0AA5EC516CF}" type="presParOf" srcId="{90657E89-ADAE-43EE-806F-CA3AB372D340}" destId="{8A37039D-AD2E-44F5-A00B-F4C153D38B10}" srcOrd="4" destOrd="0" presId="urn:microsoft.com/office/officeart/2008/layout/VerticalAccentList"/>
    <dgm:cxn modelId="{A814403C-4DBC-4830-8482-92BFE1A8B561}" type="presParOf" srcId="{90657E89-ADAE-43EE-806F-CA3AB372D340}" destId="{FAA2CA9C-78D5-4079-A9FC-0B6E97D7DDA1}" srcOrd="5" destOrd="0" presId="urn:microsoft.com/office/officeart/2008/layout/VerticalAccentList"/>
    <dgm:cxn modelId="{A4EE5204-B255-4AC9-9084-A22D2B1AB66C}" type="presParOf" srcId="{90657E89-ADAE-43EE-806F-CA3AB372D340}" destId="{2EB857B3-B00B-4BA9-B881-41E4D79F28E9}" srcOrd="6" destOrd="0" presId="urn:microsoft.com/office/officeart/2008/layout/VerticalAccentList"/>
    <dgm:cxn modelId="{CB4BAD22-2636-4E1C-84F4-CC6028347AB9}" type="presParOf" srcId="{87CEF02E-1ABB-4E3C-B1EC-7D696B02565B}" destId="{D76FD60C-6862-469E-AB04-4A0352C5DA62}" srcOrd="14" destOrd="0" presId="urn:microsoft.com/office/officeart/2008/layout/VerticalAccentList"/>
    <dgm:cxn modelId="{2FCE7D7E-EEC4-4323-B0E6-85B5E1FFE7B5}" type="presParOf" srcId="{87CEF02E-1ABB-4E3C-B1EC-7D696B02565B}" destId="{5653040F-9606-44FB-B97C-7A48D45944E5}" srcOrd="15" destOrd="0" presId="urn:microsoft.com/office/officeart/2008/layout/VerticalAccentList"/>
    <dgm:cxn modelId="{9BA4891F-41A1-4227-89D7-5BC89CF804E9}" type="presParOf" srcId="{5653040F-9606-44FB-B97C-7A48D45944E5}" destId="{936BC0DE-37C2-4B92-87D1-3603E0EE8D5F}" srcOrd="0" destOrd="0" presId="urn:microsoft.com/office/officeart/2008/layout/VerticalAccentList"/>
    <dgm:cxn modelId="{F373B024-E2CA-4218-BC6B-31085592CEF8}" type="presParOf" srcId="{87CEF02E-1ABB-4E3C-B1EC-7D696B02565B}" destId="{1C04E08F-4C33-4548-AB73-6094D4F56C04}" srcOrd="16" destOrd="0" presId="urn:microsoft.com/office/officeart/2008/layout/VerticalAccentList"/>
    <dgm:cxn modelId="{331E2EFC-76E9-4754-9DD6-6D9325761856}" type="presParOf" srcId="{1C04E08F-4C33-4548-AB73-6094D4F56C04}" destId="{2B6961DB-8B42-4E2B-8E0C-990C913D28EC}" srcOrd="0" destOrd="0" presId="urn:microsoft.com/office/officeart/2008/layout/VerticalAccentList"/>
    <dgm:cxn modelId="{4EBE649C-C623-4FA1-932B-7AEFF9F17627}" type="presParOf" srcId="{1C04E08F-4C33-4548-AB73-6094D4F56C04}" destId="{2BF67E3F-EF17-4CDA-AD1E-095EBE181AC4}" srcOrd="1" destOrd="0" presId="urn:microsoft.com/office/officeart/2008/layout/VerticalAccentList"/>
    <dgm:cxn modelId="{F7426D11-B2C1-4F7F-87C5-B0BBC6F38429}" type="presParOf" srcId="{1C04E08F-4C33-4548-AB73-6094D4F56C04}" destId="{CF133D87-815A-44B9-9DBE-AB85273F766F}" srcOrd="2" destOrd="0" presId="urn:microsoft.com/office/officeart/2008/layout/VerticalAccentList"/>
    <dgm:cxn modelId="{D3A4B4DF-A9CC-4F36-B3EE-354302DBAA94}" type="presParOf" srcId="{1C04E08F-4C33-4548-AB73-6094D4F56C04}" destId="{4C1C6A17-7BB4-48CB-8D75-26AFFB470358}" srcOrd="3" destOrd="0" presId="urn:microsoft.com/office/officeart/2008/layout/VerticalAccentList"/>
    <dgm:cxn modelId="{FB6CB9CB-0B32-4CB2-90BB-A0AA53A0C1AE}" type="presParOf" srcId="{1C04E08F-4C33-4548-AB73-6094D4F56C04}" destId="{218E3D21-027B-4C80-867E-1965D9361B9F}" srcOrd="4" destOrd="0" presId="urn:microsoft.com/office/officeart/2008/layout/VerticalAccentList"/>
    <dgm:cxn modelId="{8E618512-8978-4D6B-A393-9929A6335FEC}" type="presParOf" srcId="{1C04E08F-4C33-4548-AB73-6094D4F56C04}" destId="{E73C837E-EF53-42E6-B148-E46BE1D632E9}" srcOrd="5" destOrd="0" presId="urn:microsoft.com/office/officeart/2008/layout/VerticalAccentList"/>
    <dgm:cxn modelId="{2034C725-DC1E-4682-B131-5E41615E1DC5}" type="presParOf" srcId="{1C04E08F-4C33-4548-AB73-6094D4F56C04}" destId="{79F7D94F-BDF1-4123-82E9-98EA68B6A104}"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DEAEEB-3F03-4000-8706-7B0FD3BCFE50}" type="doc">
      <dgm:prSet loTypeId="urn:microsoft.com/office/officeart/2005/8/layout/hList1" loCatId="list" qsTypeId="urn:microsoft.com/office/officeart/2005/8/quickstyle/3d2" qsCatId="3D" csTypeId="urn:microsoft.com/office/officeart/2005/8/colors/colorful5" csCatId="colorful"/>
      <dgm:spPr/>
      <dgm:t>
        <a:bodyPr/>
        <a:lstStyle/>
        <a:p>
          <a:endParaRPr lang="en-US"/>
        </a:p>
      </dgm:t>
    </dgm:pt>
    <dgm:pt modelId="{8ABF114F-DA84-4B0A-AB9D-584D565DAC64}">
      <dgm:prSet/>
      <dgm:spPr/>
      <dgm:t>
        <a:bodyPr/>
        <a:lstStyle/>
        <a:p>
          <a:r>
            <a:rPr lang="en-US" b="0" i="0"/>
            <a:t>HTTP Details:</a:t>
          </a:r>
          <a:endParaRPr lang="en-US"/>
        </a:p>
      </dgm:t>
    </dgm:pt>
    <dgm:pt modelId="{FB4E3A30-713C-4A33-8382-2B6B7FA7A05E}" type="parTrans" cxnId="{432A9D2E-9940-4F53-9ABF-3846E13E8124}">
      <dgm:prSet/>
      <dgm:spPr/>
      <dgm:t>
        <a:bodyPr/>
        <a:lstStyle/>
        <a:p>
          <a:endParaRPr lang="en-US"/>
        </a:p>
      </dgm:t>
    </dgm:pt>
    <dgm:pt modelId="{FB2F4566-C23C-4890-81DD-848BCF644167}" type="sibTrans" cxnId="{432A9D2E-9940-4F53-9ABF-3846E13E8124}">
      <dgm:prSet/>
      <dgm:spPr/>
      <dgm:t>
        <a:bodyPr/>
        <a:lstStyle/>
        <a:p>
          <a:endParaRPr lang="en-US"/>
        </a:p>
      </dgm:t>
    </dgm:pt>
    <dgm:pt modelId="{959EF6D1-1C15-4912-ADEF-ED20EDD73E8A}">
      <dgm:prSet/>
      <dgm:spPr/>
      <dgm:t>
        <a:bodyPr/>
        <a:lstStyle/>
        <a:p>
          <a:r>
            <a:rPr lang="en-US" b="0" i="0"/>
            <a:t>Activities arrive at the bot from the Bot Framework Service via an HTTP POST request. </a:t>
          </a:r>
          <a:endParaRPr lang="en-US"/>
        </a:p>
      </dgm:t>
    </dgm:pt>
    <dgm:pt modelId="{01C3CE5F-68BE-445D-A864-3A039BA5E365}" type="parTrans" cxnId="{D3719DBE-6E51-45DA-95ED-4593B3DFBB1B}">
      <dgm:prSet/>
      <dgm:spPr/>
      <dgm:t>
        <a:bodyPr/>
        <a:lstStyle/>
        <a:p>
          <a:endParaRPr lang="en-US"/>
        </a:p>
      </dgm:t>
    </dgm:pt>
    <dgm:pt modelId="{A5EAE994-9A8B-40E6-980D-98108F4812B7}" type="sibTrans" cxnId="{D3719DBE-6E51-45DA-95ED-4593B3DFBB1B}">
      <dgm:prSet/>
      <dgm:spPr/>
      <dgm:t>
        <a:bodyPr/>
        <a:lstStyle/>
        <a:p>
          <a:endParaRPr lang="en-US"/>
        </a:p>
      </dgm:t>
    </dgm:pt>
    <dgm:pt modelId="{48AA256F-62EF-4569-AC4D-E1CA3DBE02D7}">
      <dgm:prSet/>
      <dgm:spPr/>
      <dgm:t>
        <a:bodyPr/>
        <a:lstStyle/>
        <a:p>
          <a:r>
            <a:rPr lang="en-US" b="0" i="0"/>
            <a:t>The bot responds to the inbound POST request with a 200 HTTP status code. </a:t>
          </a:r>
          <a:endParaRPr lang="en-US"/>
        </a:p>
      </dgm:t>
    </dgm:pt>
    <dgm:pt modelId="{0B8FCB5E-009C-42B7-ADEA-92347E62824A}" type="parTrans" cxnId="{B464EB20-5F50-4E89-822E-8870DACA38C1}">
      <dgm:prSet/>
      <dgm:spPr/>
      <dgm:t>
        <a:bodyPr/>
        <a:lstStyle/>
        <a:p>
          <a:endParaRPr lang="en-US"/>
        </a:p>
      </dgm:t>
    </dgm:pt>
    <dgm:pt modelId="{7C2B93C7-0F3C-427B-847C-92094FDA1AC5}" type="sibTrans" cxnId="{B464EB20-5F50-4E89-822E-8870DACA38C1}">
      <dgm:prSet/>
      <dgm:spPr/>
      <dgm:t>
        <a:bodyPr/>
        <a:lstStyle/>
        <a:p>
          <a:endParaRPr lang="en-US"/>
        </a:p>
      </dgm:t>
    </dgm:pt>
    <dgm:pt modelId="{3182EC03-E446-45DD-9973-8F53705863EA}">
      <dgm:prSet/>
      <dgm:spPr/>
      <dgm:t>
        <a:bodyPr/>
        <a:lstStyle/>
        <a:p>
          <a:r>
            <a:rPr lang="en-US" b="0" i="0"/>
            <a:t>Activities sent from the bot to the channel are sent on a separate HTTP POST to the Bot Framework Service. </a:t>
          </a:r>
          <a:endParaRPr lang="en-US"/>
        </a:p>
      </dgm:t>
    </dgm:pt>
    <dgm:pt modelId="{F0ABCB44-D9E3-4E05-8AB3-2E272DBD38A4}" type="parTrans" cxnId="{55B051D0-CFA4-4092-910E-20DAD8C25BE0}">
      <dgm:prSet/>
      <dgm:spPr/>
      <dgm:t>
        <a:bodyPr/>
        <a:lstStyle/>
        <a:p>
          <a:endParaRPr lang="en-US"/>
        </a:p>
      </dgm:t>
    </dgm:pt>
    <dgm:pt modelId="{80CF6A2D-4137-4FFD-89E2-A3A8CB1A5E1D}" type="sibTrans" cxnId="{55B051D0-CFA4-4092-910E-20DAD8C25BE0}">
      <dgm:prSet/>
      <dgm:spPr/>
      <dgm:t>
        <a:bodyPr/>
        <a:lstStyle/>
        <a:p>
          <a:endParaRPr lang="en-US"/>
        </a:p>
      </dgm:t>
    </dgm:pt>
    <dgm:pt modelId="{C839A8D4-81DB-4CFE-9E1D-C48AC4597186}">
      <dgm:prSet/>
      <dgm:spPr/>
      <dgm:t>
        <a:bodyPr/>
        <a:lstStyle/>
        <a:p>
          <a:r>
            <a:rPr lang="en-US" b="0" i="0"/>
            <a:t>This is acknowledged with a 200 HTTP status code.</a:t>
          </a:r>
          <a:endParaRPr lang="en-US"/>
        </a:p>
      </dgm:t>
    </dgm:pt>
    <dgm:pt modelId="{18A33617-816B-4096-8406-97C262AD5EC6}" type="parTrans" cxnId="{89EAEB47-B149-472D-BE8C-0BAB0693C58C}">
      <dgm:prSet/>
      <dgm:spPr/>
      <dgm:t>
        <a:bodyPr/>
        <a:lstStyle/>
        <a:p>
          <a:endParaRPr lang="en-US"/>
        </a:p>
      </dgm:t>
    </dgm:pt>
    <dgm:pt modelId="{BA554372-857F-49CD-A5BA-1C63901FE0BC}" type="sibTrans" cxnId="{89EAEB47-B149-472D-BE8C-0BAB0693C58C}">
      <dgm:prSet/>
      <dgm:spPr/>
      <dgm:t>
        <a:bodyPr/>
        <a:lstStyle/>
        <a:p>
          <a:endParaRPr lang="en-US"/>
        </a:p>
      </dgm:t>
    </dgm:pt>
    <dgm:pt modelId="{E18B6AE4-222D-42DF-A90E-5168B6E2E219}">
      <dgm:prSet/>
      <dgm:spPr/>
      <dgm:t>
        <a:bodyPr/>
        <a:lstStyle/>
        <a:p>
          <a:r>
            <a:rPr lang="en-US" b="0" i="0"/>
            <a:t>Conversation Turns:</a:t>
          </a:r>
          <a:endParaRPr lang="en-US"/>
        </a:p>
      </dgm:t>
    </dgm:pt>
    <dgm:pt modelId="{C19CC91A-BF57-4C7D-87ED-88080B62FA72}" type="parTrans" cxnId="{1455331E-1735-415F-94D3-11B3EE3AE789}">
      <dgm:prSet/>
      <dgm:spPr/>
      <dgm:t>
        <a:bodyPr/>
        <a:lstStyle/>
        <a:p>
          <a:endParaRPr lang="en-US"/>
        </a:p>
      </dgm:t>
    </dgm:pt>
    <dgm:pt modelId="{0E9F56E4-50FC-493F-8BC7-A5D66B74B03A}" type="sibTrans" cxnId="{1455331E-1735-415F-94D3-11B3EE3AE789}">
      <dgm:prSet/>
      <dgm:spPr/>
      <dgm:t>
        <a:bodyPr/>
        <a:lstStyle/>
        <a:p>
          <a:endParaRPr lang="en-US"/>
        </a:p>
      </dgm:t>
    </dgm:pt>
    <dgm:pt modelId="{98A1F170-1AF5-4105-89A2-B979F850115B}">
      <dgm:prSet/>
      <dgm:spPr/>
      <dgm:t>
        <a:bodyPr/>
        <a:lstStyle/>
        <a:p>
          <a:r>
            <a:rPr lang="en-US" b="0" i="0"/>
            <a:t>a </a:t>
          </a:r>
          <a:r>
            <a:rPr lang="en-US" b="0" i="1"/>
            <a:t>turn</a:t>
          </a:r>
          <a:r>
            <a:rPr lang="en-US" b="0" i="0"/>
            <a:t> consists of the user's incoming activity to the bot and any activity the bot sends back to the user as an immediate response.</a:t>
          </a:r>
          <a:endParaRPr lang="en-US"/>
        </a:p>
      </dgm:t>
    </dgm:pt>
    <dgm:pt modelId="{9C59C3A8-19C5-4A6F-BA81-9C95E7EABB8F}" type="parTrans" cxnId="{FDA5621B-8353-4E47-98B2-33414700005C}">
      <dgm:prSet/>
      <dgm:spPr/>
      <dgm:t>
        <a:bodyPr/>
        <a:lstStyle/>
        <a:p>
          <a:endParaRPr lang="en-US"/>
        </a:p>
      </dgm:t>
    </dgm:pt>
    <dgm:pt modelId="{8ED0F173-B6BB-484C-8E1D-7D77970325FA}" type="sibTrans" cxnId="{FDA5621B-8353-4E47-98B2-33414700005C}">
      <dgm:prSet/>
      <dgm:spPr/>
      <dgm:t>
        <a:bodyPr/>
        <a:lstStyle/>
        <a:p>
          <a:endParaRPr lang="en-US"/>
        </a:p>
      </dgm:t>
    </dgm:pt>
    <dgm:pt modelId="{64D9B76D-7CFE-438A-8D88-5E66F50B7D58}" type="pres">
      <dgm:prSet presAssocID="{9CDEAEEB-3F03-4000-8706-7B0FD3BCFE50}" presName="Name0" presStyleCnt="0">
        <dgm:presLayoutVars>
          <dgm:dir/>
          <dgm:animLvl val="lvl"/>
          <dgm:resizeHandles val="exact"/>
        </dgm:presLayoutVars>
      </dgm:prSet>
      <dgm:spPr/>
    </dgm:pt>
    <dgm:pt modelId="{456FC7CC-DEDA-40DA-8622-7028DA9767DB}" type="pres">
      <dgm:prSet presAssocID="{8ABF114F-DA84-4B0A-AB9D-584D565DAC64}" presName="composite" presStyleCnt="0"/>
      <dgm:spPr/>
    </dgm:pt>
    <dgm:pt modelId="{997A7B57-DC0D-4015-8D7A-A31248720854}" type="pres">
      <dgm:prSet presAssocID="{8ABF114F-DA84-4B0A-AB9D-584D565DAC64}" presName="parTx" presStyleLbl="alignNode1" presStyleIdx="0" presStyleCnt="2">
        <dgm:presLayoutVars>
          <dgm:chMax val="0"/>
          <dgm:chPref val="0"/>
          <dgm:bulletEnabled val="1"/>
        </dgm:presLayoutVars>
      </dgm:prSet>
      <dgm:spPr/>
    </dgm:pt>
    <dgm:pt modelId="{97336D17-3985-4A63-BACF-0A5B7DDB717B}" type="pres">
      <dgm:prSet presAssocID="{8ABF114F-DA84-4B0A-AB9D-584D565DAC64}" presName="desTx" presStyleLbl="alignAccFollowNode1" presStyleIdx="0" presStyleCnt="2">
        <dgm:presLayoutVars>
          <dgm:bulletEnabled val="1"/>
        </dgm:presLayoutVars>
      </dgm:prSet>
      <dgm:spPr/>
    </dgm:pt>
    <dgm:pt modelId="{66FCFC06-B020-4CCD-B7F7-D026B552FE1E}" type="pres">
      <dgm:prSet presAssocID="{FB2F4566-C23C-4890-81DD-848BCF644167}" presName="space" presStyleCnt="0"/>
      <dgm:spPr/>
    </dgm:pt>
    <dgm:pt modelId="{3E6B5F6F-1D89-4212-B151-3C70EB1C4D79}" type="pres">
      <dgm:prSet presAssocID="{E18B6AE4-222D-42DF-A90E-5168B6E2E219}" presName="composite" presStyleCnt="0"/>
      <dgm:spPr/>
    </dgm:pt>
    <dgm:pt modelId="{4B989196-1D43-463D-BDEB-8EDC830407B6}" type="pres">
      <dgm:prSet presAssocID="{E18B6AE4-222D-42DF-A90E-5168B6E2E219}" presName="parTx" presStyleLbl="alignNode1" presStyleIdx="1" presStyleCnt="2">
        <dgm:presLayoutVars>
          <dgm:chMax val="0"/>
          <dgm:chPref val="0"/>
          <dgm:bulletEnabled val="1"/>
        </dgm:presLayoutVars>
      </dgm:prSet>
      <dgm:spPr/>
    </dgm:pt>
    <dgm:pt modelId="{428254BD-3492-42B6-BF8A-76F4C055DD93}" type="pres">
      <dgm:prSet presAssocID="{E18B6AE4-222D-42DF-A90E-5168B6E2E219}" presName="desTx" presStyleLbl="alignAccFollowNode1" presStyleIdx="1" presStyleCnt="2">
        <dgm:presLayoutVars>
          <dgm:bulletEnabled val="1"/>
        </dgm:presLayoutVars>
      </dgm:prSet>
      <dgm:spPr/>
    </dgm:pt>
  </dgm:ptLst>
  <dgm:cxnLst>
    <dgm:cxn modelId="{89A82010-0949-415F-B32C-A1806FCD67FC}" type="presOf" srcId="{98A1F170-1AF5-4105-89A2-B979F850115B}" destId="{428254BD-3492-42B6-BF8A-76F4C055DD93}" srcOrd="0" destOrd="0" presId="urn:microsoft.com/office/officeart/2005/8/layout/hList1"/>
    <dgm:cxn modelId="{FDA5621B-8353-4E47-98B2-33414700005C}" srcId="{E18B6AE4-222D-42DF-A90E-5168B6E2E219}" destId="{98A1F170-1AF5-4105-89A2-B979F850115B}" srcOrd="0" destOrd="0" parTransId="{9C59C3A8-19C5-4A6F-BA81-9C95E7EABB8F}" sibTransId="{8ED0F173-B6BB-484C-8E1D-7D77970325FA}"/>
    <dgm:cxn modelId="{1455331E-1735-415F-94D3-11B3EE3AE789}" srcId="{9CDEAEEB-3F03-4000-8706-7B0FD3BCFE50}" destId="{E18B6AE4-222D-42DF-A90E-5168B6E2E219}" srcOrd="1" destOrd="0" parTransId="{C19CC91A-BF57-4C7D-87ED-88080B62FA72}" sibTransId="{0E9F56E4-50FC-493F-8BC7-A5D66B74B03A}"/>
    <dgm:cxn modelId="{B464EB20-5F50-4E89-822E-8870DACA38C1}" srcId="{8ABF114F-DA84-4B0A-AB9D-584D565DAC64}" destId="{48AA256F-62EF-4569-AC4D-E1CA3DBE02D7}" srcOrd="1" destOrd="0" parTransId="{0B8FCB5E-009C-42B7-ADEA-92347E62824A}" sibTransId="{7C2B93C7-0F3C-427B-847C-92094FDA1AC5}"/>
    <dgm:cxn modelId="{5F535C23-CE7C-49E5-A37D-EC8B81D5AE07}" type="presOf" srcId="{C839A8D4-81DB-4CFE-9E1D-C48AC4597186}" destId="{97336D17-3985-4A63-BACF-0A5B7DDB717B}" srcOrd="0" destOrd="3" presId="urn:microsoft.com/office/officeart/2005/8/layout/hList1"/>
    <dgm:cxn modelId="{432A9D2E-9940-4F53-9ABF-3846E13E8124}" srcId="{9CDEAEEB-3F03-4000-8706-7B0FD3BCFE50}" destId="{8ABF114F-DA84-4B0A-AB9D-584D565DAC64}" srcOrd="0" destOrd="0" parTransId="{FB4E3A30-713C-4A33-8382-2B6B7FA7A05E}" sibTransId="{FB2F4566-C23C-4890-81DD-848BCF644167}"/>
    <dgm:cxn modelId="{C1A0FE62-C9E4-4EA9-A0AA-77E16DF88A56}" type="presOf" srcId="{8ABF114F-DA84-4B0A-AB9D-584D565DAC64}" destId="{997A7B57-DC0D-4015-8D7A-A31248720854}" srcOrd="0" destOrd="0" presId="urn:microsoft.com/office/officeart/2005/8/layout/hList1"/>
    <dgm:cxn modelId="{89EAEB47-B149-472D-BE8C-0BAB0693C58C}" srcId="{8ABF114F-DA84-4B0A-AB9D-584D565DAC64}" destId="{C839A8D4-81DB-4CFE-9E1D-C48AC4597186}" srcOrd="3" destOrd="0" parTransId="{18A33617-816B-4096-8406-97C262AD5EC6}" sibTransId="{BA554372-857F-49CD-A5BA-1C63901FE0BC}"/>
    <dgm:cxn modelId="{6860206B-2039-407B-9796-35AE5674E778}" type="presOf" srcId="{959EF6D1-1C15-4912-ADEF-ED20EDD73E8A}" destId="{97336D17-3985-4A63-BACF-0A5B7DDB717B}" srcOrd="0" destOrd="0" presId="urn:microsoft.com/office/officeart/2005/8/layout/hList1"/>
    <dgm:cxn modelId="{57FC0254-33DE-4CAC-A53B-DBACD72E4065}" type="presOf" srcId="{3182EC03-E446-45DD-9973-8F53705863EA}" destId="{97336D17-3985-4A63-BACF-0A5B7DDB717B}" srcOrd="0" destOrd="2" presId="urn:microsoft.com/office/officeart/2005/8/layout/hList1"/>
    <dgm:cxn modelId="{0458AEB5-CE01-4C56-8B0F-F8D9D3EAC7F5}" type="presOf" srcId="{48AA256F-62EF-4569-AC4D-E1CA3DBE02D7}" destId="{97336D17-3985-4A63-BACF-0A5B7DDB717B}" srcOrd="0" destOrd="1" presId="urn:microsoft.com/office/officeart/2005/8/layout/hList1"/>
    <dgm:cxn modelId="{D3719DBE-6E51-45DA-95ED-4593B3DFBB1B}" srcId="{8ABF114F-DA84-4B0A-AB9D-584D565DAC64}" destId="{959EF6D1-1C15-4912-ADEF-ED20EDD73E8A}" srcOrd="0" destOrd="0" parTransId="{01C3CE5F-68BE-445D-A864-3A039BA5E365}" sibTransId="{A5EAE994-9A8B-40E6-980D-98108F4812B7}"/>
    <dgm:cxn modelId="{55B051D0-CFA4-4092-910E-20DAD8C25BE0}" srcId="{8ABF114F-DA84-4B0A-AB9D-584D565DAC64}" destId="{3182EC03-E446-45DD-9973-8F53705863EA}" srcOrd="2" destOrd="0" parTransId="{F0ABCB44-D9E3-4E05-8AB3-2E272DBD38A4}" sibTransId="{80CF6A2D-4137-4FFD-89E2-A3A8CB1A5E1D}"/>
    <dgm:cxn modelId="{B07299DB-F046-4737-A358-5915021F03A8}" type="presOf" srcId="{9CDEAEEB-3F03-4000-8706-7B0FD3BCFE50}" destId="{64D9B76D-7CFE-438A-8D88-5E66F50B7D58}" srcOrd="0" destOrd="0" presId="urn:microsoft.com/office/officeart/2005/8/layout/hList1"/>
    <dgm:cxn modelId="{C8E5F2FA-21A0-4CD0-AAEF-3A5EA8DBC993}" type="presOf" srcId="{E18B6AE4-222D-42DF-A90E-5168B6E2E219}" destId="{4B989196-1D43-463D-BDEB-8EDC830407B6}" srcOrd="0" destOrd="0" presId="urn:microsoft.com/office/officeart/2005/8/layout/hList1"/>
    <dgm:cxn modelId="{1BBBD582-D940-487C-82D4-9BEF28C50E75}" type="presParOf" srcId="{64D9B76D-7CFE-438A-8D88-5E66F50B7D58}" destId="{456FC7CC-DEDA-40DA-8622-7028DA9767DB}" srcOrd="0" destOrd="0" presId="urn:microsoft.com/office/officeart/2005/8/layout/hList1"/>
    <dgm:cxn modelId="{8E80DB77-4370-4E38-9F03-D1A416EA5C5C}" type="presParOf" srcId="{456FC7CC-DEDA-40DA-8622-7028DA9767DB}" destId="{997A7B57-DC0D-4015-8D7A-A31248720854}" srcOrd="0" destOrd="0" presId="urn:microsoft.com/office/officeart/2005/8/layout/hList1"/>
    <dgm:cxn modelId="{6919AA24-E8EF-44AE-9FCB-D547CC1F77F1}" type="presParOf" srcId="{456FC7CC-DEDA-40DA-8622-7028DA9767DB}" destId="{97336D17-3985-4A63-BACF-0A5B7DDB717B}" srcOrd="1" destOrd="0" presId="urn:microsoft.com/office/officeart/2005/8/layout/hList1"/>
    <dgm:cxn modelId="{266B7FF9-93C7-4D99-8C38-5937E4C64EED}" type="presParOf" srcId="{64D9B76D-7CFE-438A-8D88-5E66F50B7D58}" destId="{66FCFC06-B020-4CCD-B7F7-D026B552FE1E}" srcOrd="1" destOrd="0" presId="urn:microsoft.com/office/officeart/2005/8/layout/hList1"/>
    <dgm:cxn modelId="{BD796A3C-2E56-414F-AB09-A2A2397EC95A}" type="presParOf" srcId="{64D9B76D-7CFE-438A-8D88-5E66F50B7D58}" destId="{3E6B5F6F-1D89-4212-B151-3C70EB1C4D79}" srcOrd="2" destOrd="0" presId="urn:microsoft.com/office/officeart/2005/8/layout/hList1"/>
    <dgm:cxn modelId="{552EC2C3-1FD2-4257-862C-1195F81D02CC}" type="presParOf" srcId="{3E6B5F6F-1D89-4212-B151-3C70EB1C4D79}" destId="{4B989196-1D43-463D-BDEB-8EDC830407B6}" srcOrd="0" destOrd="0" presId="urn:microsoft.com/office/officeart/2005/8/layout/hList1"/>
    <dgm:cxn modelId="{3CBEC2D1-A008-48B0-83FC-058B300014A9}" type="presParOf" srcId="{3E6B5F6F-1D89-4212-B151-3C70EB1C4D79}" destId="{428254BD-3492-42B6-BF8A-76F4C055DD9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F42E8D-4AAB-43E2-9646-DE625ED4100B}" type="doc">
      <dgm:prSet loTypeId="urn:microsoft.com/office/officeart/2005/8/layout/vList5" loCatId="list" qsTypeId="urn:microsoft.com/office/officeart/2005/8/quickstyle/3d3" qsCatId="3D" csTypeId="urn:microsoft.com/office/officeart/2005/8/colors/colorful5" csCatId="colorful"/>
      <dgm:spPr/>
      <dgm:t>
        <a:bodyPr/>
        <a:lstStyle/>
        <a:p>
          <a:endParaRPr lang="en-US"/>
        </a:p>
      </dgm:t>
    </dgm:pt>
    <dgm:pt modelId="{0567C636-3E11-4098-838B-244003FC3A7F}">
      <dgm:prSet/>
      <dgm:spPr/>
      <dgm:t>
        <a:bodyPr/>
        <a:lstStyle/>
        <a:p>
          <a:r>
            <a:rPr lang="en-US" b="0" i="0"/>
            <a:t>Activity handlers:</a:t>
          </a:r>
          <a:endParaRPr lang="en-US"/>
        </a:p>
      </dgm:t>
    </dgm:pt>
    <dgm:pt modelId="{8D4FD124-492D-4D5A-9C27-6A11731E4EAF}" type="parTrans" cxnId="{ED4844B9-115E-4862-80F7-2B493290491A}">
      <dgm:prSet/>
      <dgm:spPr/>
      <dgm:t>
        <a:bodyPr/>
        <a:lstStyle/>
        <a:p>
          <a:endParaRPr lang="en-US"/>
        </a:p>
      </dgm:t>
    </dgm:pt>
    <dgm:pt modelId="{8D5F1B9C-5B81-4D57-87DA-9A9D911FF12E}" type="sibTrans" cxnId="{ED4844B9-115E-4862-80F7-2B493290491A}">
      <dgm:prSet/>
      <dgm:spPr/>
      <dgm:t>
        <a:bodyPr/>
        <a:lstStyle/>
        <a:p>
          <a:endParaRPr lang="en-US"/>
        </a:p>
      </dgm:t>
    </dgm:pt>
    <dgm:pt modelId="{BF13A705-C59A-4124-8AE9-EE3C54836817}">
      <dgm:prSet/>
      <dgm:spPr/>
      <dgm:t>
        <a:bodyPr/>
        <a:lstStyle/>
        <a:p>
          <a:r>
            <a:rPr lang="en-US" b="0" i="0"/>
            <a:t>When the bot receives an activity, it passes it on to its </a:t>
          </a:r>
          <a:r>
            <a:rPr lang="en-US" b="0" i="1"/>
            <a:t>activity handlers</a:t>
          </a:r>
          <a:r>
            <a:rPr lang="en-US" b="0" i="0"/>
            <a:t>.</a:t>
          </a:r>
          <a:endParaRPr lang="en-US"/>
        </a:p>
      </dgm:t>
    </dgm:pt>
    <dgm:pt modelId="{1483AB4A-378B-446A-804D-765CAAF8CDEF}" type="parTrans" cxnId="{F753695A-8885-4C60-A20C-AA104BC1EBC2}">
      <dgm:prSet/>
      <dgm:spPr/>
      <dgm:t>
        <a:bodyPr/>
        <a:lstStyle/>
        <a:p>
          <a:endParaRPr lang="en-US"/>
        </a:p>
      </dgm:t>
    </dgm:pt>
    <dgm:pt modelId="{8A6F7547-6F6F-4432-88E9-A0AE95E5AC7A}" type="sibTrans" cxnId="{F753695A-8885-4C60-A20C-AA104BC1EBC2}">
      <dgm:prSet/>
      <dgm:spPr/>
      <dgm:t>
        <a:bodyPr/>
        <a:lstStyle/>
        <a:p>
          <a:endParaRPr lang="en-US"/>
        </a:p>
      </dgm:t>
    </dgm:pt>
    <dgm:pt modelId="{977E94B3-4DF7-4ECE-8EB9-1BC8420BED46}">
      <dgm:prSet/>
      <dgm:spPr/>
      <dgm:t>
        <a:bodyPr/>
        <a:lstStyle/>
        <a:p>
          <a:r>
            <a:rPr lang="en-US" b="0" i="0"/>
            <a:t>there is one base handler called the </a:t>
          </a:r>
          <a:r>
            <a:rPr lang="en-US" b="0" i="1"/>
            <a:t>turn handler</a:t>
          </a:r>
          <a:r>
            <a:rPr lang="en-US" b="0" i="0"/>
            <a:t>. </a:t>
          </a:r>
          <a:endParaRPr lang="en-US"/>
        </a:p>
      </dgm:t>
    </dgm:pt>
    <dgm:pt modelId="{00DB438A-3F58-4B2C-BDD7-4AADEA15081E}" type="parTrans" cxnId="{2A9D35EB-0F53-488D-AEED-D29453D07525}">
      <dgm:prSet/>
      <dgm:spPr/>
      <dgm:t>
        <a:bodyPr/>
        <a:lstStyle/>
        <a:p>
          <a:endParaRPr lang="en-US"/>
        </a:p>
      </dgm:t>
    </dgm:pt>
    <dgm:pt modelId="{97141139-7FF2-425C-87DC-28714C06435C}" type="sibTrans" cxnId="{2A9D35EB-0F53-488D-AEED-D29453D07525}">
      <dgm:prSet/>
      <dgm:spPr/>
      <dgm:t>
        <a:bodyPr/>
        <a:lstStyle/>
        <a:p>
          <a:endParaRPr lang="en-US"/>
        </a:p>
      </dgm:t>
    </dgm:pt>
    <dgm:pt modelId="{A581EB13-2A58-4A78-B57F-8EA7DA5E9D26}">
      <dgm:prSet/>
      <dgm:spPr/>
      <dgm:t>
        <a:bodyPr/>
        <a:lstStyle/>
        <a:p>
          <a:r>
            <a:rPr lang="en-US" b="0" i="0"/>
            <a:t>All activities get routed through there. </a:t>
          </a:r>
          <a:endParaRPr lang="en-US"/>
        </a:p>
      </dgm:t>
    </dgm:pt>
    <dgm:pt modelId="{A98132E3-64D3-47CD-9530-CDFC5026B84D}" type="parTrans" cxnId="{96B7AC0A-0994-4E71-B080-DA8F9BD1558B}">
      <dgm:prSet/>
      <dgm:spPr/>
      <dgm:t>
        <a:bodyPr/>
        <a:lstStyle/>
        <a:p>
          <a:endParaRPr lang="en-US"/>
        </a:p>
      </dgm:t>
    </dgm:pt>
    <dgm:pt modelId="{5A800C67-1988-4700-A358-5F6B2ECDE103}" type="sibTrans" cxnId="{96B7AC0A-0994-4E71-B080-DA8F9BD1558B}">
      <dgm:prSet/>
      <dgm:spPr/>
      <dgm:t>
        <a:bodyPr/>
        <a:lstStyle/>
        <a:p>
          <a:endParaRPr lang="en-US"/>
        </a:p>
      </dgm:t>
    </dgm:pt>
    <dgm:pt modelId="{77E60B96-8695-454E-964B-6ABAF9ACA560}">
      <dgm:prSet/>
      <dgm:spPr/>
      <dgm:t>
        <a:bodyPr/>
        <a:lstStyle/>
        <a:p>
          <a:r>
            <a:rPr lang="en-US" b="0" i="0"/>
            <a:t>turn handler then calls the individual activity handler for whatever type of activity it received.</a:t>
          </a:r>
          <a:endParaRPr lang="en-US"/>
        </a:p>
      </dgm:t>
    </dgm:pt>
    <dgm:pt modelId="{99735AAF-9CBD-40BF-A8D7-B7F7BED890F3}" type="parTrans" cxnId="{69E5C1C6-E5BA-437A-8DCF-FFFC695606B7}">
      <dgm:prSet/>
      <dgm:spPr/>
      <dgm:t>
        <a:bodyPr/>
        <a:lstStyle/>
        <a:p>
          <a:endParaRPr lang="en-US"/>
        </a:p>
      </dgm:t>
    </dgm:pt>
    <dgm:pt modelId="{D6E3389F-D570-4A0E-885D-F77AE5CAF022}" type="sibTrans" cxnId="{69E5C1C6-E5BA-437A-8DCF-FFFC695606B7}">
      <dgm:prSet/>
      <dgm:spPr/>
      <dgm:t>
        <a:bodyPr/>
        <a:lstStyle/>
        <a:p>
          <a:endParaRPr lang="en-US"/>
        </a:p>
      </dgm:t>
    </dgm:pt>
    <dgm:pt modelId="{3C2F3708-2A26-4AE0-90D8-6F2D62E2E4F8}" type="pres">
      <dgm:prSet presAssocID="{A5F42E8D-4AAB-43E2-9646-DE625ED4100B}" presName="Name0" presStyleCnt="0">
        <dgm:presLayoutVars>
          <dgm:dir/>
          <dgm:animLvl val="lvl"/>
          <dgm:resizeHandles val="exact"/>
        </dgm:presLayoutVars>
      </dgm:prSet>
      <dgm:spPr/>
    </dgm:pt>
    <dgm:pt modelId="{346277A1-87C4-43F9-B020-5BD33329D41E}" type="pres">
      <dgm:prSet presAssocID="{0567C636-3E11-4098-838B-244003FC3A7F}" presName="linNode" presStyleCnt="0"/>
      <dgm:spPr/>
    </dgm:pt>
    <dgm:pt modelId="{979B674D-9917-4C7D-B4B2-F1EA06949FE2}" type="pres">
      <dgm:prSet presAssocID="{0567C636-3E11-4098-838B-244003FC3A7F}" presName="parentText" presStyleLbl="node1" presStyleIdx="0" presStyleCnt="1">
        <dgm:presLayoutVars>
          <dgm:chMax val="1"/>
          <dgm:bulletEnabled val="1"/>
        </dgm:presLayoutVars>
      </dgm:prSet>
      <dgm:spPr/>
    </dgm:pt>
    <dgm:pt modelId="{167A15F4-724F-4C9D-97BC-86C2B8E209A5}" type="pres">
      <dgm:prSet presAssocID="{0567C636-3E11-4098-838B-244003FC3A7F}" presName="descendantText" presStyleLbl="alignAccFollowNode1" presStyleIdx="0" presStyleCnt="1">
        <dgm:presLayoutVars>
          <dgm:bulletEnabled val="1"/>
        </dgm:presLayoutVars>
      </dgm:prSet>
      <dgm:spPr/>
    </dgm:pt>
  </dgm:ptLst>
  <dgm:cxnLst>
    <dgm:cxn modelId="{C3A32902-52C3-4EC7-A8AE-74BFE01D6CE8}" type="presOf" srcId="{977E94B3-4DF7-4ECE-8EB9-1BC8420BED46}" destId="{167A15F4-724F-4C9D-97BC-86C2B8E209A5}" srcOrd="0" destOrd="1" presId="urn:microsoft.com/office/officeart/2005/8/layout/vList5"/>
    <dgm:cxn modelId="{EC24F808-56A8-4D4A-8A45-505816B4564A}" type="presOf" srcId="{A5F42E8D-4AAB-43E2-9646-DE625ED4100B}" destId="{3C2F3708-2A26-4AE0-90D8-6F2D62E2E4F8}" srcOrd="0" destOrd="0" presId="urn:microsoft.com/office/officeart/2005/8/layout/vList5"/>
    <dgm:cxn modelId="{96B7AC0A-0994-4E71-B080-DA8F9BD1558B}" srcId="{0567C636-3E11-4098-838B-244003FC3A7F}" destId="{A581EB13-2A58-4A78-B57F-8EA7DA5E9D26}" srcOrd="2" destOrd="0" parTransId="{A98132E3-64D3-47CD-9530-CDFC5026B84D}" sibTransId="{5A800C67-1988-4700-A358-5F6B2ECDE103}"/>
    <dgm:cxn modelId="{59092A22-F57A-4E62-8F7A-524F23172FAF}" type="presOf" srcId="{A581EB13-2A58-4A78-B57F-8EA7DA5E9D26}" destId="{167A15F4-724F-4C9D-97BC-86C2B8E209A5}" srcOrd="0" destOrd="2" presId="urn:microsoft.com/office/officeart/2005/8/layout/vList5"/>
    <dgm:cxn modelId="{804DD167-22FC-44C1-853A-B7A1E411429A}" type="presOf" srcId="{0567C636-3E11-4098-838B-244003FC3A7F}" destId="{979B674D-9917-4C7D-B4B2-F1EA06949FE2}" srcOrd="0" destOrd="0" presId="urn:microsoft.com/office/officeart/2005/8/layout/vList5"/>
    <dgm:cxn modelId="{73B24E48-F248-4FA6-8E72-AA82107D912B}" type="presOf" srcId="{BF13A705-C59A-4124-8AE9-EE3C54836817}" destId="{167A15F4-724F-4C9D-97BC-86C2B8E209A5}" srcOrd="0" destOrd="0" presId="urn:microsoft.com/office/officeart/2005/8/layout/vList5"/>
    <dgm:cxn modelId="{F753695A-8885-4C60-A20C-AA104BC1EBC2}" srcId="{0567C636-3E11-4098-838B-244003FC3A7F}" destId="{BF13A705-C59A-4124-8AE9-EE3C54836817}" srcOrd="0" destOrd="0" parTransId="{1483AB4A-378B-446A-804D-765CAAF8CDEF}" sibTransId="{8A6F7547-6F6F-4432-88E9-A0AE95E5AC7A}"/>
    <dgm:cxn modelId="{ED4844B9-115E-4862-80F7-2B493290491A}" srcId="{A5F42E8D-4AAB-43E2-9646-DE625ED4100B}" destId="{0567C636-3E11-4098-838B-244003FC3A7F}" srcOrd="0" destOrd="0" parTransId="{8D4FD124-492D-4D5A-9C27-6A11731E4EAF}" sibTransId="{8D5F1B9C-5B81-4D57-87DA-9A9D911FF12E}"/>
    <dgm:cxn modelId="{3C8221BC-C5B9-4A24-8E40-E1F516EADE5F}" type="presOf" srcId="{77E60B96-8695-454E-964B-6ABAF9ACA560}" destId="{167A15F4-724F-4C9D-97BC-86C2B8E209A5}" srcOrd="0" destOrd="3" presId="urn:microsoft.com/office/officeart/2005/8/layout/vList5"/>
    <dgm:cxn modelId="{69E5C1C6-E5BA-437A-8DCF-FFFC695606B7}" srcId="{0567C636-3E11-4098-838B-244003FC3A7F}" destId="{77E60B96-8695-454E-964B-6ABAF9ACA560}" srcOrd="3" destOrd="0" parTransId="{99735AAF-9CBD-40BF-A8D7-B7F7BED890F3}" sibTransId="{D6E3389F-D570-4A0E-885D-F77AE5CAF022}"/>
    <dgm:cxn modelId="{2A9D35EB-0F53-488D-AEED-D29453D07525}" srcId="{0567C636-3E11-4098-838B-244003FC3A7F}" destId="{977E94B3-4DF7-4ECE-8EB9-1BC8420BED46}" srcOrd="1" destOrd="0" parTransId="{00DB438A-3F58-4B2C-BDD7-4AADEA15081E}" sibTransId="{97141139-7FF2-425C-87DC-28714C06435C}"/>
    <dgm:cxn modelId="{B585F535-149F-4849-B67D-16050836E4DE}" type="presParOf" srcId="{3C2F3708-2A26-4AE0-90D8-6F2D62E2E4F8}" destId="{346277A1-87C4-43F9-B020-5BD33329D41E}" srcOrd="0" destOrd="0" presId="urn:microsoft.com/office/officeart/2005/8/layout/vList5"/>
    <dgm:cxn modelId="{7528EB10-0BD3-4B80-A20E-27FEC7C339DB}" type="presParOf" srcId="{346277A1-87C4-43F9-B020-5BD33329D41E}" destId="{979B674D-9917-4C7D-B4B2-F1EA06949FE2}" srcOrd="0" destOrd="0" presId="urn:microsoft.com/office/officeart/2005/8/layout/vList5"/>
    <dgm:cxn modelId="{937F7398-C846-42A4-92DB-B35C692C0D1E}" type="presParOf" srcId="{346277A1-87C4-43F9-B020-5BD33329D41E}" destId="{167A15F4-724F-4C9D-97BC-86C2B8E209A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BFBA8E9-3306-4526-82BF-E98B0971E142}" type="doc">
      <dgm:prSet loTypeId="urn:microsoft.com/office/officeart/2005/8/layout/vList2" loCatId="list" qsTypeId="urn:microsoft.com/office/officeart/2005/8/quickstyle/3d2" qsCatId="3D" csTypeId="urn:microsoft.com/office/officeart/2005/8/colors/colorful4" csCatId="colorful"/>
      <dgm:spPr/>
      <dgm:t>
        <a:bodyPr/>
        <a:lstStyle/>
        <a:p>
          <a:endParaRPr lang="en-US"/>
        </a:p>
      </dgm:t>
    </dgm:pt>
    <dgm:pt modelId="{CDCF5658-AB3A-42B4-AB02-56B76EF0FCE1}">
      <dgm:prSet/>
      <dgm:spPr/>
      <dgm:t>
        <a:bodyPr/>
        <a:lstStyle/>
        <a:p>
          <a:r>
            <a:rPr lang="en-US" b="0" i="0"/>
            <a:t>a bot is inherently stateless; a different instance of your bot may handle any given turn of the conversation.</a:t>
          </a:r>
          <a:endParaRPr lang="en-US"/>
        </a:p>
      </dgm:t>
    </dgm:pt>
    <dgm:pt modelId="{EA2A7597-A1B5-4FEE-90A4-C1996972D48D}" type="parTrans" cxnId="{93734B42-E451-4CF7-B862-381C94DCC15B}">
      <dgm:prSet/>
      <dgm:spPr/>
      <dgm:t>
        <a:bodyPr/>
        <a:lstStyle/>
        <a:p>
          <a:endParaRPr lang="en-US"/>
        </a:p>
      </dgm:t>
    </dgm:pt>
    <dgm:pt modelId="{21756A7F-5B37-4284-B7E4-D3F6A77A430A}" type="sibTrans" cxnId="{93734B42-E451-4CF7-B862-381C94DCC15B}">
      <dgm:prSet/>
      <dgm:spPr/>
      <dgm:t>
        <a:bodyPr/>
        <a:lstStyle/>
        <a:p>
          <a:endParaRPr lang="en-US"/>
        </a:p>
      </dgm:t>
    </dgm:pt>
    <dgm:pt modelId="{994220A8-5FC0-4CD9-968A-31CE9B735C31}">
      <dgm:prSet/>
      <dgm:spPr/>
      <dgm:t>
        <a:bodyPr/>
        <a:lstStyle/>
        <a:p>
          <a:r>
            <a:rPr lang="en-US" b="0" i="0"/>
            <a:t>Why do we need a state?</a:t>
          </a:r>
          <a:endParaRPr lang="en-US"/>
        </a:p>
      </dgm:t>
    </dgm:pt>
    <dgm:pt modelId="{9F2A439D-98C7-4AF0-8CC3-8A3990211C6A}" type="parTrans" cxnId="{214E39A4-09DC-4554-BA79-F40E3ABF57EE}">
      <dgm:prSet/>
      <dgm:spPr/>
      <dgm:t>
        <a:bodyPr/>
        <a:lstStyle/>
        <a:p>
          <a:endParaRPr lang="en-US"/>
        </a:p>
      </dgm:t>
    </dgm:pt>
    <dgm:pt modelId="{2713ED96-26FA-4F94-9B15-9FD2EAEA005C}" type="sibTrans" cxnId="{214E39A4-09DC-4554-BA79-F40E3ABF57EE}">
      <dgm:prSet/>
      <dgm:spPr/>
      <dgm:t>
        <a:bodyPr/>
        <a:lstStyle/>
        <a:p>
          <a:endParaRPr lang="en-US"/>
        </a:p>
      </dgm:t>
    </dgm:pt>
    <dgm:pt modelId="{047EAA91-AB1D-4C48-9991-EFC25AD47318}">
      <dgm:prSet/>
      <dgm:spPr/>
      <dgm:t>
        <a:bodyPr/>
        <a:lstStyle/>
        <a:p>
          <a:r>
            <a:rPr lang="en-US" b="0" i="0"/>
            <a:t>The Bot Framework SDK includes some implementations for the storage layer:</a:t>
          </a:r>
          <a:endParaRPr lang="en-US"/>
        </a:p>
      </dgm:t>
    </dgm:pt>
    <dgm:pt modelId="{3072F79B-B3AE-44DD-B9FE-3707208AD342}" type="parTrans" cxnId="{A70B9D27-3868-4BD7-9BAF-8336CE26FE41}">
      <dgm:prSet/>
      <dgm:spPr/>
      <dgm:t>
        <a:bodyPr/>
        <a:lstStyle/>
        <a:p>
          <a:endParaRPr lang="en-US"/>
        </a:p>
      </dgm:t>
    </dgm:pt>
    <dgm:pt modelId="{ADB3EDBA-4CE9-4BAA-BEB6-D192DDCF587B}" type="sibTrans" cxnId="{A70B9D27-3868-4BD7-9BAF-8336CE26FE41}">
      <dgm:prSet/>
      <dgm:spPr/>
      <dgm:t>
        <a:bodyPr/>
        <a:lstStyle/>
        <a:p>
          <a:endParaRPr lang="en-US"/>
        </a:p>
      </dgm:t>
    </dgm:pt>
    <dgm:pt modelId="{BA5B5783-0766-49C4-B4A9-0953F7DFD4EF}">
      <dgm:prSet/>
      <dgm:spPr/>
      <dgm:t>
        <a:bodyPr/>
        <a:lstStyle/>
        <a:p>
          <a:r>
            <a:rPr lang="en-US" b="1" i="0"/>
            <a:t>Memory storage</a:t>
          </a:r>
          <a:r>
            <a:rPr lang="en-US" b="0" i="0"/>
            <a:t> implements in-memory storage for testing purposes. In-memory data storage is intended for local testing only as this storage is volatile and temporary. The data is cleared each time the bot is restarted.</a:t>
          </a:r>
          <a:endParaRPr lang="en-US"/>
        </a:p>
      </dgm:t>
    </dgm:pt>
    <dgm:pt modelId="{8963B755-3235-4667-B1EB-D9514C80CA0A}" type="parTrans" cxnId="{8A60A7D7-2554-42B1-81B3-13710F9D9FE8}">
      <dgm:prSet/>
      <dgm:spPr/>
      <dgm:t>
        <a:bodyPr/>
        <a:lstStyle/>
        <a:p>
          <a:endParaRPr lang="en-US"/>
        </a:p>
      </dgm:t>
    </dgm:pt>
    <dgm:pt modelId="{B49BB388-4475-470C-B69C-9A0F7EC390EB}" type="sibTrans" cxnId="{8A60A7D7-2554-42B1-81B3-13710F9D9FE8}">
      <dgm:prSet/>
      <dgm:spPr/>
      <dgm:t>
        <a:bodyPr/>
        <a:lstStyle/>
        <a:p>
          <a:endParaRPr lang="en-US"/>
        </a:p>
      </dgm:t>
    </dgm:pt>
    <dgm:pt modelId="{DC6948CB-394D-4F00-A01A-A3404CCFE0C1}">
      <dgm:prSet/>
      <dgm:spPr/>
      <dgm:t>
        <a:bodyPr/>
        <a:lstStyle/>
        <a:p>
          <a:r>
            <a:rPr lang="en-US" b="1" i="0"/>
            <a:t>Azure Blob Storage</a:t>
          </a:r>
          <a:r>
            <a:rPr lang="en-US" b="0" i="0"/>
            <a:t> connects to an Azure Blob Storage object database.</a:t>
          </a:r>
          <a:endParaRPr lang="en-US"/>
        </a:p>
      </dgm:t>
    </dgm:pt>
    <dgm:pt modelId="{E1498013-C4CC-41CB-B8EC-2565725323B9}" type="parTrans" cxnId="{A3D108CF-CC54-4C33-8C37-FE03CE366D9F}">
      <dgm:prSet/>
      <dgm:spPr/>
      <dgm:t>
        <a:bodyPr/>
        <a:lstStyle/>
        <a:p>
          <a:endParaRPr lang="en-US"/>
        </a:p>
      </dgm:t>
    </dgm:pt>
    <dgm:pt modelId="{2B9B19FE-46B1-407D-B373-94249E4CCA66}" type="sibTrans" cxnId="{A3D108CF-CC54-4C33-8C37-FE03CE366D9F}">
      <dgm:prSet/>
      <dgm:spPr/>
      <dgm:t>
        <a:bodyPr/>
        <a:lstStyle/>
        <a:p>
          <a:endParaRPr lang="en-US"/>
        </a:p>
      </dgm:t>
    </dgm:pt>
    <dgm:pt modelId="{F7E238BB-D1CC-4E14-9A35-EB81D9189C2A}">
      <dgm:prSet/>
      <dgm:spPr/>
      <dgm:t>
        <a:bodyPr/>
        <a:lstStyle/>
        <a:p>
          <a:r>
            <a:rPr lang="en-US" b="1" i="0"/>
            <a:t>Azure Cosmos DB storage</a:t>
          </a:r>
          <a:r>
            <a:rPr lang="en-US" b="0" i="0"/>
            <a:t> connects to a Cosmos DB NoSQL database.</a:t>
          </a:r>
          <a:endParaRPr lang="en-US"/>
        </a:p>
      </dgm:t>
    </dgm:pt>
    <dgm:pt modelId="{3A99C1A3-F49D-48DA-B125-B9489BB435E8}" type="parTrans" cxnId="{7C3DC1E1-403E-451B-9643-832E4FB2455A}">
      <dgm:prSet/>
      <dgm:spPr/>
      <dgm:t>
        <a:bodyPr/>
        <a:lstStyle/>
        <a:p>
          <a:endParaRPr lang="en-US"/>
        </a:p>
      </dgm:t>
    </dgm:pt>
    <dgm:pt modelId="{E688E2C5-094F-4229-B030-D429A01EA75D}" type="sibTrans" cxnId="{7C3DC1E1-403E-451B-9643-832E4FB2455A}">
      <dgm:prSet/>
      <dgm:spPr/>
      <dgm:t>
        <a:bodyPr/>
        <a:lstStyle/>
        <a:p>
          <a:endParaRPr lang="en-US"/>
        </a:p>
      </dgm:t>
    </dgm:pt>
    <dgm:pt modelId="{BE861BAB-D945-464E-9614-1716A9D997FE}" type="pres">
      <dgm:prSet presAssocID="{0BFBA8E9-3306-4526-82BF-E98B0971E142}" presName="linear" presStyleCnt="0">
        <dgm:presLayoutVars>
          <dgm:animLvl val="lvl"/>
          <dgm:resizeHandles val="exact"/>
        </dgm:presLayoutVars>
      </dgm:prSet>
      <dgm:spPr/>
    </dgm:pt>
    <dgm:pt modelId="{C4983644-614A-461A-8642-02099F0FA214}" type="pres">
      <dgm:prSet presAssocID="{CDCF5658-AB3A-42B4-AB02-56B76EF0FCE1}" presName="parentText" presStyleLbl="node1" presStyleIdx="0" presStyleCnt="3">
        <dgm:presLayoutVars>
          <dgm:chMax val="0"/>
          <dgm:bulletEnabled val="1"/>
        </dgm:presLayoutVars>
      </dgm:prSet>
      <dgm:spPr/>
    </dgm:pt>
    <dgm:pt modelId="{D599D25B-C204-40F3-883F-6A0122D61109}" type="pres">
      <dgm:prSet presAssocID="{21756A7F-5B37-4284-B7E4-D3F6A77A430A}" presName="spacer" presStyleCnt="0"/>
      <dgm:spPr/>
    </dgm:pt>
    <dgm:pt modelId="{78CBDA32-84BC-49BF-8414-6BC0092B7BA3}" type="pres">
      <dgm:prSet presAssocID="{994220A8-5FC0-4CD9-968A-31CE9B735C31}" presName="parentText" presStyleLbl="node1" presStyleIdx="1" presStyleCnt="3">
        <dgm:presLayoutVars>
          <dgm:chMax val="0"/>
          <dgm:bulletEnabled val="1"/>
        </dgm:presLayoutVars>
      </dgm:prSet>
      <dgm:spPr/>
    </dgm:pt>
    <dgm:pt modelId="{4EA7269D-CE21-49D8-A84D-AB6B0F247285}" type="pres">
      <dgm:prSet presAssocID="{2713ED96-26FA-4F94-9B15-9FD2EAEA005C}" presName="spacer" presStyleCnt="0"/>
      <dgm:spPr/>
    </dgm:pt>
    <dgm:pt modelId="{017373D5-2C55-457F-8B79-81DD8F5EF4D1}" type="pres">
      <dgm:prSet presAssocID="{047EAA91-AB1D-4C48-9991-EFC25AD47318}" presName="parentText" presStyleLbl="node1" presStyleIdx="2" presStyleCnt="3">
        <dgm:presLayoutVars>
          <dgm:chMax val="0"/>
          <dgm:bulletEnabled val="1"/>
        </dgm:presLayoutVars>
      </dgm:prSet>
      <dgm:spPr/>
    </dgm:pt>
    <dgm:pt modelId="{8253265F-FB87-4A82-BAAF-2743EA98EA95}" type="pres">
      <dgm:prSet presAssocID="{047EAA91-AB1D-4C48-9991-EFC25AD47318}" presName="childText" presStyleLbl="revTx" presStyleIdx="0" presStyleCnt="1">
        <dgm:presLayoutVars>
          <dgm:bulletEnabled val="1"/>
        </dgm:presLayoutVars>
      </dgm:prSet>
      <dgm:spPr/>
    </dgm:pt>
  </dgm:ptLst>
  <dgm:cxnLst>
    <dgm:cxn modelId="{458DDA07-92F8-4A1A-957B-9186417252BE}" type="presOf" srcId="{BA5B5783-0766-49C4-B4A9-0953F7DFD4EF}" destId="{8253265F-FB87-4A82-BAAF-2743EA98EA95}" srcOrd="0" destOrd="0" presId="urn:microsoft.com/office/officeart/2005/8/layout/vList2"/>
    <dgm:cxn modelId="{A70B9D27-3868-4BD7-9BAF-8336CE26FE41}" srcId="{0BFBA8E9-3306-4526-82BF-E98B0971E142}" destId="{047EAA91-AB1D-4C48-9991-EFC25AD47318}" srcOrd="2" destOrd="0" parTransId="{3072F79B-B3AE-44DD-B9FE-3707208AD342}" sibTransId="{ADB3EDBA-4CE9-4BAA-BEB6-D192DDCF587B}"/>
    <dgm:cxn modelId="{0C77985B-33E0-4C20-9E9C-711CD0A12EF9}" type="presOf" srcId="{F7E238BB-D1CC-4E14-9A35-EB81D9189C2A}" destId="{8253265F-FB87-4A82-BAAF-2743EA98EA95}" srcOrd="0" destOrd="2" presId="urn:microsoft.com/office/officeart/2005/8/layout/vList2"/>
    <dgm:cxn modelId="{93734B42-E451-4CF7-B862-381C94DCC15B}" srcId="{0BFBA8E9-3306-4526-82BF-E98B0971E142}" destId="{CDCF5658-AB3A-42B4-AB02-56B76EF0FCE1}" srcOrd="0" destOrd="0" parTransId="{EA2A7597-A1B5-4FEE-90A4-C1996972D48D}" sibTransId="{21756A7F-5B37-4284-B7E4-D3F6A77A430A}"/>
    <dgm:cxn modelId="{1D01CF57-8207-41C2-84EE-D89A9AF16B83}" type="presOf" srcId="{CDCF5658-AB3A-42B4-AB02-56B76EF0FCE1}" destId="{C4983644-614A-461A-8642-02099F0FA214}" srcOrd="0" destOrd="0" presId="urn:microsoft.com/office/officeart/2005/8/layout/vList2"/>
    <dgm:cxn modelId="{49392F88-7945-484A-A7AB-F1CF73696D5D}" type="presOf" srcId="{994220A8-5FC0-4CD9-968A-31CE9B735C31}" destId="{78CBDA32-84BC-49BF-8414-6BC0092B7BA3}" srcOrd="0" destOrd="0" presId="urn:microsoft.com/office/officeart/2005/8/layout/vList2"/>
    <dgm:cxn modelId="{0652AA8D-DAE2-4067-83E8-25FAB449889A}" type="presOf" srcId="{DC6948CB-394D-4F00-A01A-A3404CCFE0C1}" destId="{8253265F-FB87-4A82-BAAF-2743EA98EA95}" srcOrd="0" destOrd="1" presId="urn:microsoft.com/office/officeart/2005/8/layout/vList2"/>
    <dgm:cxn modelId="{0FB678A1-5CE6-48F5-A001-C932F7F87D59}" type="presOf" srcId="{0BFBA8E9-3306-4526-82BF-E98B0971E142}" destId="{BE861BAB-D945-464E-9614-1716A9D997FE}" srcOrd="0" destOrd="0" presId="urn:microsoft.com/office/officeart/2005/8/layout/vList2"/>
    <dgm:cxn modelId="{214E39A4-09DC-4554-BA79-F40E3ABF57EE}" srcId="{0BFBA8E9-3306-4526-82BF-E98B0971E142}" destId="{994220A8-5FC0-4CD9-968A-31CE9B735C31}" srcOrd="1" destOrd="0" parTransId="{9F2A439D-98C7-4AF0-8CC3-8A3990211C6A}" sibTransId="{2713ED96-26FA-4F94-9B15-9FD2EAEA005C}"/>
    <dgm:cxn modelId="{A3D108CF-CC54-4C33-8C37-FE03CE366D9F}" srcId="{047EAA91-AB1D-4C48-9991-EFC25AD47318}" destId="{DC6948CB-394D-4F00-A01A-A3404CCFE0C1}" srcOrd="1" destOrd="0" parTransId="{E1498013-C4CC-41CB-B8EC-2565725323B9}" sibTransId="{2B9B19FE-46B1-407D-B373-94249E4CCA66}"/>
    <dgm:cxn modelId="{8A60A7D7-2554-42B1-81B3-13710F9D9FE8}" srcId="{047EAA91-AB1D-4C48-9991-EFC25AD47318}" destId="{BA5B5783-0766-49C4-B4A9-0953F7DFD4EF}" srcOrd="0" destOrd="0" parTransId="{8963B755-3235-4667-B1EB-D9514C80CA0A}" sibTransId="{B49BB388-4475-470C-B69C-9A0F7EC390EB}"/>
    <dgm:cxn modelId="{7C3DC1E1-403E-451B-9643-832E4FB2455A}" srcId="{047EAA91-AB1D-4C48-9991-EFC25AD47318}" destId="{F7E238BB-D1CC-4E14-9A35-EB81D9189C2A}" srcOrd="2" destOrd="0" parTransId="{3A99C1A3-F49D-48DA-B125-B9489BB435E8}" sibTransId="{E688E2C5-094F-4229-B030-D429A01EA75D}"/>
    <dgm:cxn modelId="{9DC87EFF-3CD0-4FCF-A5C6-3FEE16E61E05}" type="presOf" srcId="{047EAA91-AB1D-4C48-9991-EFC25AD47318}" destId="{017373D5-2C55-457F-8B79-81DD8F5EF4D1}" srcOrd="0" destOrd="0" presId="urn:microsoft.com/office/officeart/2005/8/layout/vList2"/>
    <dgm:cxn modelId="{779F286B-3CA8-4A99-AA13-1BB65F30FC6D}" type="presParOf" srcId="{BE861BAB-D945-464E-9614-1716A9D997FE}" destId="{C4983644-614A-461A-8642-02099F0FA214}" srcOrd="0" destOrd="0" presId="urn:microsoft.com/office/officeart/2005/8/layout/vList2"/>
    <dgm:cxn modelId="{E1F2093D-4C12-472F-BEFB-75F6773CEB32}" type="presParOf" srcId="{BE861BAB-D945-464E-9614-1716A9D997FE}" destId="{D599D25B-C204-40F3-883F-6A0122D61109}" srcOrd="1" destOrd="0" presId="urn:microsoft.com/office/officeart/2005/8/layout/vList2"/>
    <dgm:cxn modelId="{870B287E-21B8-4CA5-83EC-991EDC69462C}" type="presParOf" srcId="{BE861BAB-D945-464E-9614-1716A9D997FE}" destId="{78CBDA32-84BC-49BF-8414-6BC0092B7BA3}" srcOrd="2" destOrd="0" presId="urn:microsoft.com/office/officeart/2005/8/layout/vList2"/>
    <dgm:cxn modelId="{946FC25E-B498-4631-8013-EC82C9167553}" type="presParOf" srcId="{BE861BAB-D945-464E-9614-1716A9D997FE}" destId="{4EA7269D-CE21-49D8-A84D-AB6B0F247285}" srcOrd="3" destOrd="0" presId="urn:microsoft.com/office/officeart/2005/8/layout/vList2"/>
    <dgm:cxn modelId="{1AD01029-6DB1-424F-8854-0C7DBAAB62A5}" type="presParOf" srcId="{BE861BAB-D945-464E-9614-1716A9D997FE}" destId="{017373D5-2C55-457F-8B79-81DD8F5EF4D1}" srcOrd="4" destOrd="0" presId="urn:microsoft.com/office/officeart/2005/8/layout/vList2"/>
    <dgm:cxn modelId="{FE87CEF6-33A8-4726-9717-1AD7A227AF70}" type="presParOf" srcId="{BE861BAB-D945-464E-9614-1716A9D997FE}" destId="{8253265F-FB87-4A82-BAAF-2743EA98EA9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0D2667D-947C-4113-A8BC-A324A874DC65}" type="doc">
      <dgm:prSet loTypeId="urn:microsoft.com/office/officeart/2005/8/layout/hProcess11" loCatId="process" qsTypeId="urn:microsoft.com/office/officeart/2005/8/quickstyle/simple1" qsCatId="simple" csTypeId="urn:microsoft.com/office/officeart/2005/8/colors/colorful4" csCatId="colorful"/>
      <dgm:spPr/>
      <dgm:t>
        <a:bodyPr/>
        <a:lstStyle/>
        <a:p>
          <a:endParaRPr lang="en-US"/>
        </a:p>
      </dgm:t>
    </dgm:pt>
    <dgm:pt modelId="{1F629CCC-A924-4AD9-800A-925E87BE4C20}">
      <dgm:prSet/>
      <dgm:spPr/>
      <dgm:t>
        <a:bodyPr/>
        <a:lstStyle/>
        <a:p>
          <a:r>
            <a:rPr lang="en-US" b="0" i="1"/>
            <a:t>State management</a:t>
          </a:r>
          <a:r>
            <a:rPr lang="en-US" b="0" i="0"/>
            <a:t> automates the reading and writing of your bot's state to the underlying storage layer.</a:t>
          </a:r>
          <a:endParaRPr lang="en-US"/>
        </a:p>
      </dgm:t>
    </dgm:pt>
    <dgm:pt modelId="{AA7BFA53-060D-4B58-ABEE-4B45E94506F7}" type="parTrans" cxnId="{3616A3F0-B42B-442F-A170-CB2968D49D5C}">
      <dgm:prSet/>
      <dgm:spPr/>
      <dgm:t>
        <a:bodyPr/>
        <a:lstStyle/>
        <a:p>
          <a:endParaRPr lang="en-US"/>
        </a:p>
      </dgm:t>
    </dgm:pt>
    <dgm:pt modelId="{C3240760-6D36-4E30-B67B-B21B4209BC88}" type="sibTrans" cxnId="{3616A3F0-B42B-442F-A170-CB2968D49D5C}">
      <dgm:prSet/>
      <dgm:spPr/>
      <dgm:t>
        <a:bodyPr/>
        <a:lstStyle/>
        <a:p>
          <a:endParaRPr lang="en-US"/>
        </a:p>
      </dgm:t>
    </dgm:pt>
    <dgm:pt modelId="{3EA0C5E8-840D-4EFC-833E-F4FF6019F77A}">
      <dgm:prSet/>
      <dgm:spPr/>
      <dgm:t>
        <a:bodyPr/>
        <a:lstStyle/>
        <a:p>
          <a:r>
            <a:rPr lang="en-US" b="0" i="0"/>
            <a:t>State is stored as </a:t>
          </a:r>
          <a:r>
            <a:rPr lang="en-US" b="0" i="1"/>
            <a:t>state properties:</a:t>
          </a:r>
          <a:r>
            <a:rPr lang="en-US" b="0" i="0"/>
            <a:t> key-value pairs that your bot can read and write through the state management object</a:t>
          </a:r>
          <a:endParaRPr lang="en-US"/>
        </a:p>
      </dgm:t>
    </dgm:pt>
    <dgm:pt modelId="{E81583F8-802C-490B-A49B-E910657642AF}" type="parTrans" cxnId="{B2AEBF72-2893-4BB2-9C9A-DD6D9D346629}">
      <dgm:prSet/>
      <dgm:spPr/>
      <dgm:t>
        <a:bodyPr/>
        <a:lstStyle/>
        <a:p>
          <a:endParaRPr lang="en-US"/>
        </a:p>
      </dgm:t>
    </dgm:pt>
    <dgm:pt modelId="{B3EDC90D-D848-4A53-94FF-A9E79B3E6B45}" type="sibTrans" cxnId="{B2AEBF72-2893-4BB2-9C9A-DD6D9D346629}">
      <dgm:prSet/>
      <dgm:spPr/>
      <dgm:t>
        <a:bodyPr/>
        <a:lstStyle/>
        <a:p>
          <a:endParaRPr lang="en-US"/>
        </a:p>
      </dgm:t>
    </dgm:pt>
    <dgm:pt modelId="{3728984A-53F8-4D30-8D60-2A357161BE2A}">
      <dgm:prSet/>
      <dgm:spPr/>
      <dgm:t>
        <a:bodyPr/>
        <a:lstStyle/>
        <a:p>
          <a:r>
            <a:rPr lang="en-US" b="0" i="0"/>
            <a:t>While saving state: Bot state implements a "last write wins" behavior, where the last write will stamp over the previously written state.</a:t>
          </a:r>
          <a:endParaRPr lang="en-US"/>
        </a:p>
      </dgm:t>
    </dgm:pt>
    <dgm:pt modelId="{6DE9058C-D81A-478F-AA9B-C2134F55C959}" type="parTrans" cxnId="{A025A04A-657F-4AC0-AFBF-616BA1E98069}">
      <dgm:prSet/>
      <dgm:spPr/>
      <dgm:t>
        <a:bodyPr/>
        <a:lstStyle/>
        <a:p>
          <a:endParaRPr lang="en-US"/>
        </a:p>
      </dgm:t>
    </dgm:pt>
    <dgm:pt modelId="{7E7C530A-E586-45B6-9115-5C37E2B17E86}" type="sibTrans" cxnId="{A025A04A-657F-4AC0-AFBF-616BA1E98069}">
      <dgm:prSet/>
      <dgm:spPr/>
      <dgm:t>
        <a:bodyPr/>
        <a:lstStyle/>
        <a:p>
          <a:endParaRPr lang="en-US"/>
        </a:p>
      </dgm:t>
    </dgm:pt>
    <dgm:pt modelId="{C52EB998-4585-46BC-9ECF-2A652C111762}" type="pres">
      <dgm:prSet presAssocID="{30D2667D-947C-4113-A8BC-A324A874DC65}" presName="Name0" presStyleCnt="0">
        <dgm:presLayoutVars>
          <dgm:dir/>
          <dgm:resizeHandles val="exact"/>
        </dgm:presLayoutVars>
      </dgm:prSet>
      <dgm:spPr/>
    </dgm:pt>
    <dgm:pt modelId="{06FC3566-2684-47ED-8CA8-114B236D953A}" type="pres">
      <dgm:prSet presAssocID="{30D2667D-947C-4113-A8BC-A324A874DC65}" presName="arrow" presStyleLbl="bgShp" presStyleIdx="0" presStyleCnt="1"/>
      <dgm:spPr/>
    </dgm:pt>
    <dgm:pt modelId="{794781B0-FC30-4F8A-92FF-9FD5736CF7A9}" type="pres">
      <dgm:prSet presAssocID="{30D2667D-947C-4113-A8BC-A324A874DC65}" presName="points" presStyleCnt="0"/>
      <dgm:spPr/>
    </dgm:pt>
    <dgm:pt modelId="{5D65AABC-7DAA-41EF-A4E0-C1E80AB74198}" type="pres">
      <dgm:prSet presAssocID="{1F629CCC-A924-4AD9-800A-925E87BE4C20}" presName="compositeA" presStyleCnt="0"/>
      <dgm:spPr/>
    </dgm:pt>
    <dgm:pt modelId="{28B85537-4F9B-4E5E-A684-44F83F94D906}" type="pres">
      <dgm:prSet presAssocID="{1F629CCC-A924-4AD9-800A-925E87BE4C20}" presName="textA" presStyleLbl="revTx" presStyleIdx="0" presStyleCnt="3">
        <dgm:presLayoutVars>
          <dgm:bulletEnabled val="1"/>
        </dgm:presLayoutVars>
      </dgm:prSet>
      <dgm:spPr/>
    </dgm:pt>
    <dgm:pt modelId="{2E488582-2222-48DD-8C64-B70F82FE91BD}" type="pres">
      <dgm:prSet presAssocID="{1F629CCC-A924-4AD9-800A-925E87BE4C20}" presName="circleA" presStyleLbl="node1" presStyleIdx="0" presStyleCnt="3"/>
      <dgm:spPr/>
    </dgm:pt>
    <dgm:pt modelId="{7F082EB6-CDAD-4032-B0E1-E2844EDBDFC7}" type="pres">
      <dgm:prSet presAssocID="{1F629CCC-A924-4AD9-800A-925E87BE4C20}" presName="spaceA" presStyleCnt="0"/>
      <dgm:spPr/>
    </dgm:pt>
    <dgm:pt modelId="{890523CC-1256-47F7-A5E2-B0F6C429A651}" type="pres">
      <dgm:prSet presAssocID="{C3240760-6D36-4E30-B67B-B21B4209BC88}" presName="space" presStyleCnt="0"/>
      <dgm:spPr/>
    </dgm:pt>
    <dgm:pt modelId="{73DEC8E4-EAC7-4F46-95EB-AFDCC0B2D275}" type="pres">
      <dgm:prSet presAssocID="{3EA0C5E8-840D-4EFC-833E-F4FF6019F77A}" presName="compositeB" presStyleCnt="0"/>
      <dgm:spPr/>
    </dgm:pt>
    <dgm:pt modelId="{A1DE6876-1206-4891-B89B-43EDC99307FF}" type="pres">
      <dgm:prSet presAssocID="{3EA0C5E8-840D-4EFC-833E-F4FF6019F77A}" presName="textB" presStyleLbl="revTx" presStyleIdx="1" presStyleCnt="3">
        <dgm:presLayoutVars>
          <dgm:bulletEnabled val="1"/>
        </dgm:presLayoutVars>
      </dgm:prSet>
      <dgm:spPr/>
    </dgm:pt>
    <dgm:pt modelId="{94408331-0C8D-44F5-851E-040C6AEC617E}" type="pres">
      <dgm:prSet presAssocID="{3EA0C5E8-840D-4EFC-833E-F4FF6019F77A}" presName="circleB" presStyleLbl="node1" presStyleIdx="1" presStyleCnt="3"/>
      <dgm:spPr/>
    </dgm:pt>
    <dgm:pt modelId="{AEC04622-881B-446B-B815-1734A45D7439}" type="pres">
      <dgm:prSet presAssocID="{3EA0C5E8-840D-4EFC-833E-F4FF6019F77A}" presName="spaceB" presStyleCnt="0"/>
      <dgm:spPr/>
    </dgm:pt>
    <dgm:pt modelId="{DA724C94-312D-4D02-B4EF-6F1606DD0BBB}" type="pres">
      <dgm:prSet presAssocID="{B3EDC90D-D848-4A53-94FF-A9E79B3E6B45}" presName="space" presStyleCnt="0"/>
      <dgm:spPr/>
    </dgm:pt>
    <dgm:pt modelId="{C878D123-58C3-40E6-BBC6-A48BC46D4595}" type="pres">
      <dgm:prSet presAssocID="{3728984A-53F8-4D30-8D60-2A357161BE2A}" presName="compositeA" presStyleCnt="0"/>
      <dgm:spPr/>
    </dgm:pt>
    <dgm:pt modelId="{4F38627A-F7CD-4A8A-A3F2-DF219C61D28D}" type="pres">
      <dgm:prSet presAssocID="{3728984A-53F8-4D30-8D60-2A357161BE2A}" presName="textA" presStyleLbl="revTx" presStyleIdx="2" presStyleCnt="3">
        <dgm:presLayoutVars>
          <dgm:bulletEnabled val="1"/>
        </dgm:presLayoutVars>
      </dgm:prSet>
      <dgm:spPr/>
    </dgm:pt>
    <dgm:pt modelId="{DB12A63F-6DBD-44FE-8F3A-3E0CCD5E4310}" type="pres">
      <dgm:prSet presAssocID="{3728984A-53F8-4D30-8D60-2A357161BE2A}" presName="circleA" presStyleLbl="node1" presStyleIdx="2" presStyleCnt="3"/>
      <dgm:spPr/>
    </dgm:pt>
    <dgm:pt modelId="{D9830D0D-7CBE-4C10-8B63-E5830A7A0CFC}" type="pres">
      <dgm:prSet presAssocID="{3728984A-53F8-4D30-8D60-2A357161BE2A}" presName="spaceA" presStyleCnt="0"/>
      <dgm:spPr/>
    </dgm:pt>
  </dgm:ptLst>
  <dgm:cxnLst>
    <dgm:cxn modelId="{0886D368-7EB3-4E3E-B540-CB20ED67FBB9}" type="presOf" srcId="{30D2667D-947C-4113-A8BC-A324A874DC65}" destId="{C52EB998-4585-46BC-9ECF-2A652C111762}" srcOrd="0" destOrd="0" presId="urn:microsoft.com/office/officeart/2005/8/layout/hProcess11"/>
    <dgm:cxn modelId="{A025A04A-657F-4AC0-AFBF-616BA1E98069}" srcId="{30D2667D-947C-4113-A8BC-A324A874DC65}" destId="{3728984A-53F8-4D30-8D60-2A357161BE2A}" srcOrd="2" destOrd="0" parTransId="{6DE9058C-D81A-478F-AA9B-C2134F55C959}" sibTransId="{7E7C530A-E586-45B6-9115-5C37E2B17E86}"/>
    <dgm:cxn modelId="{D69E3F4D-6CC8-4D11-84F4-5925018D5232}" type="presOf" srcId="{3728984A-53F8-4D30-8D60-2A357161BE2A}" destId="{4F38627A-F7CD-4A8A-A3F2-DF219C61D28D}" srcOrd="0" destOrd="0" presId="urn:microsoft.com/office/officeart/2005/8/layout/hProcess11"/>
    <dgm:cxn modelId="{B2AEBF72-2893-4BB2-9C9A-DD6D9D346629}" srcId="{30D2667D-947C-4113-A8BC-A324A874DC65}" destId="{3EA0C5E8-840D-4EFC-833E-F4FF6019F77A}" srcOrd="1" destOrd="0" parTransId="{E81583F8-802C-490B-A49B-E910657642AF}" sibTransId="{B3EDC90D-D848-4A53-94FF-A9E79B3E6B45}"/>
    <dgm:cxn modelId="{374C28DD-ECE4-40C3-99F1-5A666AB22C02}" type="presOf" srcId="{3EA0C5E8-840D-4EFC-833E-F4FF6019F77A}" destId="{A1DE6876-1206-4891-B89B-43EDC99307FF}" srcOrd="0" destOrd="0" presId="urn:microsoft.com/office/officeart/2005/8/layout/hProcess11"/>
    <dgm:cxn modelId="{DBA928EF-4478-49E1-A61E-766C53EBDC83}" type="presOf" srcId="{1F629CCC-A924-4AD9-800A-925E87BE4C20}" destId="{28B85537-4F9B-4E5E-A684-44F83F94D906}" srcOrd="0" destOrd="0" presId="urn:microsoft.com/office/officeart/2005/8/layout/hProcess11"/>
    <dgm:cxn modelId="{3616A3F0-B42B-442F-A170-CB2968D49D5C}" srcId="{30D2667D-947C-4113-A8BC-A324A874DC65}" destId="{1F629CCC-A924-4AD9-800A-925E87BE4C20}" srcOrd="0" destOrd="0" parTransId="{AA7BFA53-060D-4B58-ABEE-4B45E94506F7}" sibTransId="{C3240760-6D36-4E30-B67B-B21B4209BC88}"/>
    <dgm:cxn modelId="{1D4540FE-78FA-442B-BB8A-A93790D68568}" type="presParOf" srcId="{C52EB998-4585-46BC-9ECF-2A652C111762}" destId="{06FC3566-2684-47ED-8CA8-114B236D953A}" srcOrd="0" destOrd="0" presId="urn:microsoft.com/office/officeart/2005/8/layout/hProcess11"/>
    <dgm:cxn modelId="{CEFA3A8D-D2C1-41EF-A9B6-C03B1A6EB452}" type="presParOf" srcId="{C52EB998-4585-46BC-9ECF-2A652C111762}" destId="{794781B0-FC30-4F8A-92FF-9FD5736CF7A9}" srcOrd="1" destOrd="0" presId="urn:microsoft.com/office/officeart/2005/8/layout/hProcess11"/>
    <dgm:cxn modelId="{24E1F306-2AF0-40AC-8818-8261DDE04603}" type="presParOf" srcId="{794781B0-FC30-4F8A-92FF-9FD5736CF7A9}" destId="{5D65AABC-7DAA-41EF-A4E0-C1E80AB74198}" srcOrd="0" destOrd="0" presId="urn:microsoft.com/office/officeart/2005/8/layout/hProcess11"/>
    <dgm:cxn modelId="{1B40CC55-3026-4F03-A3B5-092DB77BA919}" type="presParOf" srcId="{5D65AABC-7DAA-41EF-A4E0-C1E80AB74198}" destId="{28B85537-4F9B-4E5E-A684-44F83F94D906}" srcOrd="0" destOrd="0" presId="urn:microsoft.com/office/officeart/2005/8/layout/hProcess11"/>
    <dgm:cxn modelId="{F77AD863-A3F7-42B9-83D3-75B0118BAD88}" type="presParOf" srcId="{5D65AABC-7DAA-41EF-A4E0-C1E80AB74198}" destId="{2E488582-2222-48DD-8C64-B70F82FE91BD}" srcOrd="1" destOrd="0" presId="urn:microsoft.com/office/officeart/2005/8/layout/hProcess11"/>
    <dgm:cxn modelId="{74553866-AB6F-4F06-B818-6F67413485F6}" type="presParOf" srcId="{5D65AABC-7DAA-41EF-A4E0-C1E80AB74198}" destId="{7F082EB6-CDAD-4032-B0E1-E2844EDBDFC7}" srcOrd="2" destOrd="0" presId="urn:microsoft.com/office/officeart/2005/8/layout/hProcess11"/>
    <dgm:cxn modelId="{9A17901D-7B58-454B-8D00-55AA37A4141A}" type="presParOf" srcId="{794781B0-FC30-4F8A-92FF-9FD5736CF7A9}" destId="{890523CC-1256-47F7-A5E2-B0F6C429A651}" srcOrd="1" destOrd="0" presId="urn:microsoft.com/office/officeart/2005/8/layout/hProcess11"/>
    <dgm:cxn modelId="{AFF389C6-7784-4BE4-800B-A762DDB35F4E}" type="presParOf" srcId="{794781B0-FC30-4F8A-92FF-9FD5736CF7A9}" destId="{73DEC8E4-EAC7-4F46-95EB-AFDCC0B2D275}" srcOrd="2" destOrd="0" presId="urn:microsoft.com/office/officeart/2005/8/layout/hProcess11"/>
    <dgm:cxn modelId="{26D32EC2-745C-4157-972D-3C062A1DAA4D}" type="presParOf" srcId="{73DEC8E4-EAC7-4F46-95EB-AFDCC0B2D275}" destId="{A1DE6876-1206-4891-B89B-43EDC99307FF}" srcOrd="0" destOrd="0" presId="urn:microsoft.com/office/officeart/2005/8/layout/hProcess11"/>
    <dgm:cxn modelId="{51C06FE3-736E-4A5C-AA94-7486C358D40B}" type="presParOf" srcId="{73DEC8E4-EAC7-4F46-95EB-AFDCC0B2D275}" destId="{94408331-0C8D-44F5-851E-040C6AEC617E}" srcOrd="1" destOrd="0" presId="urn:microsoft.com/office/officeart/2005/8/layout/hProcess11"/>
    <dgm:cxn modelId="{1B59DA71-B807-4F6E-BA4D-F4D89579B1D6}" type="presParOf" srcId="{73DEC8E4-EAC7-4F46-95EB-AFDCC0B2D275}" destId="{AEC04622-881B-446B-B815-1734A45D7439}" srcOrd="2" destOrd="0" presId="urn:microsoft.com/office/officeart/2005/8/layout/hProcess11"/>
    <dgm:cxn modelId="{BDBB77C5-3C54-43A5-8726-BA516F5C1196}" type="presParOf" srcId="{794781B0-FC30-4F8A-92FF-9FD5736CF7A9}" destId="{DA724C94-312D-4D02-B4EF-6F1606DD0BBB}" srcOrd="3" destOrd="0" presId="urn:microsoft.com/office/officeart/2005/8/layout/hProcess11"/>
    <dgm:cxn modelId="{0CA50B38-5452-4E22-BC0D-68BC55153AEE}" type="presParOf" srcId="{794781B0-FC30-4F8A-92FF-9FD5736CF7A9}" destId="{C878D123-58C3-40E6-BBC6-A48BC46D4595}" srcOrd="4" destOrd="0" presId="urn:microsoft.com/office/officeart/2005/8/layout/hProcess11"/>
    <dgm:cxn modelId="{788CCB61-697C-4DEB-AFE6-875225A8E055}" type="presParOf" srcId="{C878D123-58C3-40E6-BBC6-A48BC46D4595}" destId="{4F38627A-F7CD-4A8A-A3F2-DF219C61D28D}" srcOrd="0" destOrd="0" presId="urn:microsoft.com/office/officeart/2005/8/layout/hProcess11"/>
    <dgm:cxn modelId="{8C9E61C0-0FEC-45AC-B8BC-9005048B4F16}" type="presParOf" srcId="{C878D123-58C3-40E6-BBC6-A48BC46D4595}" destId="{DB12A63F-6DBD-44FE-8F3A-3E0CCD5E4310}" srcOrd="1" destOrd="0" presId="urn:microsoft.com/office/officeart/2005/8/layout/hProcess11"/>
    <dgm:cxn modelId="{4CCA79F7-EB08-4A7C-8D68-D07CFCC46320}" type="presParOf" srcId="{C878D123-58C3-40E6-BBC6-A48BC46D4595}" destId="{D9830D0D-7CBE-4C10-8B63-E5830A7A0CFC}"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324FE-5EF1-4B72-BBBB-2271B6553B44}">
      <dsp:nvSpPr>
        <dsp:cNvPr id="0" name=""/>
        <dsp:cNvSpPr/>
      </dsp:nvSpPr>
      <dsp:spPr>
        <a:xfrm>
          <a:off x="0" y="37134"/>
          <a:ext cx="8946541" cy="794503"/>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Virtual, Intelligent assistants</a:t>
          </a:r>
          <a:endParaRPr lang="en-US" sz="2000" kern="1200"/>
        </a:p>
      </dsp:txBody>
      <dsp:txXfrm>
        <a:off x="38784" y="75918"/>
        <a:ext cx="8868973" cy="716935"/>
      </dsp:txXfrm>
    </dsp:sp>
    <dsp:sp modelId="{3000432A-F821-419A-A514-A004DA55E1F1}">
      <dsp:nvSpPr>
        <dsp:cNvPr id="0" name=""/>
        <dsp:cNvSpPr/>
      </dsp:nvSpPr>
      <dsp:spPr>
        <a:xfrm>
          <a:off x="0" y="889237"/>
          <a:ext cx="8946541" cy="794503"/>
        </a:xfrm>
        <a:prstGeom prst="roundRect">
          <a:avLst/>
        </a:prstGeom>
        <a:solidFill>
          <a:schemeClr val="accent4">
            <a:hueOff val="-355548"/>
            <a:satOff val="-4259"/>
            <a:lumOff val="117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New industry standard to respond to routine user queries and save on time and resources</a:t>
          </a:r>
          <a:endParaRPr lang="en-US" sz="2000" kern="1200"/>
        </a:p>
      </dsp:txBody>
      <dsp:txXfrm>
        <a:off x="38784" y="928021"/>
        <a:ext cx="8868973" cy="716935"/>
      </dsp:txXfrm>
    </dsp:sp>
    <dsp:sp modelId="{56B15238-2EF6-436C-801F-4B52CEA1968E}">
      <dsp:nvSpPr>
        <dsp:cNvPr id="0" name=""/>
        <dsp:cNvSpPr/>
      </dsp:nvSpPr>
      <dsp:spPr>
        <a:xfrm>
          <a:off x="0" y="1741340"/>
          <a:ext cx="8946541" cy="794503"/>
        </a:xfrm>
        <a:prstGeom prst="roundRect">
          <a:avLst/>
        </a:prstGeom>
        <a:solidFill>
          <a:schemeClr val="accent4">
            <a:hueOff val="-711096"/>
            <a:satOff val="-8517"/>
            <a:lumOff val="23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Bots can </a:t>
          </a:r>
          <a:endParaRPr lang="en-US" sz="2000" kern="1200"/>
        </a:p>
      </dsp:txBody>
      <dsp:txXfrm>
        <a:off x="38784" y="1780124"/>
        <a:ext cx="8868973" cy="716935"/>
      </dsp:txXfrm>
    </dsp:sp>
    <dsp:sp modelId="{34F3A0C3-FCEE-47CB-9E66-465638DD0F81}">
      <dsp:nvSpPr>
        <dsp:cNvPr id="0" name=""/>
        <dsp:cNvSpPr/>
      </dsp:nvSpPr>
      <dsp:spPr>
        <a:xfrm>
          <a:off x="0" y="2535843"/>
          <a:ext cx="8946541"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05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0" i="0" kern="1200"/>
            <a:t>check the weather, traffic and sports scores. </a:t>
          </a:r>
          <a:endParaRPr lang="en-US" sz="1600" kern="1200"/>
        </a:p>
        <a:p>
          <a:pPr marL="171450" lvl="1" indent="-171450" algn="l" defTabSz="711200">
            <a:lnSpc>
              <a:spcPct val="90000"/>
            </a:lnSpc>
            <a:spcBef>
              <a:spcPct val="0"/>
            </a:spcBef>
            <a:spcAft>
              <a:spcPct val="20000"/>
            </a:spcAft>
            <a:buChar char="•"/>
          </a:pPr>
          <a:r>
            <a:rPr lang="en-US" sz="1600" b="0" i="0" kern="1200"/>
            <a:t>play music, translate words and send text messages.</a:t>
          </a:r>
          <a:endParaRPr lang="en-US" sz="1600" kern="1200"/>
        </a:p>
        <a:p>
          <a:pPr marL="171450" lvl="1" indent="-171450" algn="l" defTabSz="711200">
            <a:lnSpc>
              <a:spcPct val="90000"/>
            </a:lnSpc>
            <a:spcBef>
              <a:spcPct val="0"/>
            </a:spcBef>
            <a:spcAft>
              <a:spcPct val="20000"/>
            </a:spcAft>
            <a:buChar char="•"/>
          </a:pPr>
          <a:r>
            <a:rPr lang="en-US" sz="1600" b="0" i="0" kern="1200"/>
            <a:t>do math, tell jokes and read stories. </a:t>
          </a:r>
          <a:endParaRPr lang="en-US" sz="1600" kern="1200"/>
        </a:p>
      </dsp:txBody>
      <dsp:txXfrm>
        <a:off x="0" y="2535843"/>
        <a:ext cx="8946541" cy="828000"/>
      </dsp:txXfrm>
    </dsp:sp>
    <dsp:sp modelId="{4BBB52C8-2606-4D17-BCCB-8559FE7E6054}">
      <dsp:nvSpPr>
        <dsp:cNvPr id="0" name=""/>
        <dsp:cNvSpPr/>
      </dsp:nvSpPr>
      <dsp:spPr>
        <a:xfrm>
          <a:off x="0" y="3363843"/>
          <a:ext cx="8946541" cy="794503"/>
        </a:xfrm>
        <a:prstGeom prst="roundRect">
          <a:avLst/>
        </a:prstGeom>
        <a:solidFill>
          <a:schemeClr val="accent4">
            <a:hueOff val="-1066644"/>
            <a:satOff val="-12776"/>
            <a:lumOff val="353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But, when it comes to conversations… Bots need  to be imparted a human-like intelligence </a:t>
          </a:r>
          <a:endParaRPr lang="en-US" sz="2000" kern="1200"/>
        </a:p>
      </dsp:txBody>
      <dsp:txXfrm>
        <a:off x="38784" y="3402627"/>
        <a:ext cx="8868973" cy="716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08EE94-C355-44B1-A5FA-72AF7A891CA4}">
      <dsp:nvSpPr>
        <dsp:cNvPr id="0" name=""/>
        <dsp:cNvSpPr/>
      </dsp:nvSpPr>
      <dsp:spPr>
        <a:xfrm>
          <a:off x="0" y="545"/>
          <a:ext cx="894654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9B5D36-3BAB-48A2-897B-01B19742FE22}">
      <dsp:nvSpPr>
        <dsp:cNvPr id="0" name=""/>
        <dsp:cNvSpPr/>
      </dsp:nvSpPr>
      <dsp:spPr>
        <a:xfrm>
          <a:off x="0" y="545"/>
          <a:ext cx="8946541" cy="89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Combining skills and context</a:t>
          </a:r>
          <a:endParaRPr lang="en-US" sz="2500" kern="1200"/>
        </a:p>
      </dsp:txBody>
      <dsp:txXfrm>
        <a:off x="0" y="545"/>
        <a:ext cx="8946541" cy="893212"/>
      </dsp:txXfrm>
    </dsp:sp>
    <dsp:sp modelId="{D1A2E479-1E92-4C2B-A23B-6CE32D1A0139}">
      <dsp:nvSpPr>
        <dsp:cNvPr id="0" name=""/>
        <dsp:cNvSpPr/>
      </dsp:nvSpPr>
      <dsp:spPr>
        <a:xfrm>
          <a:off x="0" y="893757"/>
          <a:ext cx="8946541" cy="0"/>
        </a:xfrm>
        <a:prstGeom prst="line">
          <a:avLst/>
        </a:prstGeom>
        <a:solidFill>
          <a:schemeClr val="accent3">
            <a:hueOff val="2812261"/>
            <a:satOff val="547"/>
            <a:lumOff val="2941"/>
            <a:alphaOff val="0"/>
          </a:schemeClr>
        </a:solidFill>
        <a:ln w="19050" cap="rnd" cmpd="sng" algn="ctr">
          <a:solidFill>
            <a:schemeClr val="accent3">
              <a:hueOff val="2812261"/>
              <a:satOff val="547"/>
              <a:lumOff val="29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741470-6C90-4F1C-9966-61960DA97D86}">
      <dsp:nvSpPr>
        <dsp:cNvPr id="0" name=""/>
        <dsp:cNvSpPr/>
      </dsp:nvSpPr>
      <dsp:spPr>
        <a:xfrm>
          <a:off x="0" y="893757"/>
          <a:ext cx="8946541" cy="89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leverage machine learning to understand the intent of a user’s command</a:t>
          </a:r>
          <a:endParaRPr lang="en-US" sz="2500" kern="1200"/>
        </a:p>
      </dsp:txBody>
      <dsp:txXfrm>
        <a:off x="0" y="893757"/>
        <a:ext cx="8946541" cy="893212"/>
      </dsp:txXfrm>
    </dsp:sp>
    <dsp:sp modelId="{A69BC128-ADD6-479F-A3E2-185A760A6B98}">
      <dsp:nvSpPr>
        <dsp:cNvPr id="0" name=""/>
        <dsp:cNvSpPr/>
      </dsp:nvSpPr>
      <dsp:spPr>
        <a:xfrm>
          <a:off x="0" y="1786969"/>
          <a:ext cx="8946541" cy="0"/>
        </a:xfrm>
        <a:prstGeom prst="line">
          <a:avLst/>
        </a:prstGeom>
        <a:solidFill>
          <a:schemeClr val="accent3">
            <a:hueOff val="5624522"/>
            <a:satOff val="1095"/>
            <a:lumOff val="5882"/>
            <a:alphaOff val="0"/>
          </a:schemeClr>
        </a:solidFill>
        <a:ln w="19050" cap="rnd" cmpd="sng" algn="ctr">
          <a:solidFill>
            <a:schemeClr val="accent3">
              <a:hueOff val="5624522"/>
              <a:satOff val="1095"/>
              <a:lumOff val="5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703C8B-0774-4832-9385-93F59456B51E}">
      <dsp:nvSpPr>
        <dsp:cNvPr id="0" name=""/>
        <dsp:cNvSpPr/>
      </dsp:nvSpPr>
      <dsp:spPr>
        <a:xfrm>
          <a:off x="0" y="1786969"/>
          <a:ext cx="8946541" cy="89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map people’s words to the computational steps needed to carry out requested tasks.</a:t>
          </a:r>
          <a:endParaRPr lang="en-US" sz="2500" kern="1200"/>
        </a:p>
      </dsp:txBody>
      <dsp:txXfrm>
        <a:off x="0" y="1786969"/>
        <a:ext cx="8946541" cy="893212"/>
      </dsp:txXfrm>
    </dsp:sp>
    <dsp:sp modelId="{D0E5C0D0-7C13-4FFF-981B-B28E855C650F}">
      <dsp:nvSpPr>
        <dsp:cNvPr id="0" name=""/>
        <dsp:cNvSpPr/>
      </dsp:nvSpPr>
      <dsp:spPr>
        <a:xfrm>
          <a:off x="0" y="2680182"/>
          <a:ext cx="8946541" cy="0"/>
        </a:xfrm>
        <a:prstGeom prst="line">
          <a:avLst/>
        </a:prstGeom>
        <a:solidFill>
          <a:schemeClr val="accent3">
            <a:hueOff val="8436782"/>
            <a:satOff val="1642"/>
            <a:lumOff val="8824"/>
            <a:alphaOff val="0"/>
          </a:schemeClr>
        </a:solidFill>
        <a:ln w="19050" cap="rnd" cmpd="sng" algn="ctr">
          <a:solidFill>
            <a:schemeClr val="accent3">
              <a:hueOff val="8436782"/>
              <a:satOff val="1642"/>
              <a:lumOff val="882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CE0271-8B96-4522-8902-FF02E56A6284}">
      <dsp:nvSpPr>
        <dsp:cNvPr id="0" name=""/>
        <dsp:cNvSpPr/>
      </dsp:nvSpPr>
      <dsp:spPr>
        <a:xfrm>
          <a:off x="0" y="2680182"/>
          <a:ext cx="8946541" cy="89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Hold Dynamic conversations</a:t>
          </a:r>
          <a:endParaRPr lang="en-US" sz="2500" kern="1200"/>
        </a:p>
      </dsp:txBody>
      <dsp:txXfrm>
        <a:off x="0" y="2680182"/>
        <a:ext cx="8946541" cy="893212"/>
      </dsp:txXfrm>
    </dsp:sp>
    <dsp:sp modelId="{AE87599F-8947-437E-B043-1FBA4541F6BD}">
      <dsp:nvSpPr>
        <dsp:cNvPr id="0" name=""/>
        <dsp:cNvSpPr/>
      </dsp:nvSpPr>
      <dsp:spPr>
        <a:xfrm>
          <a:off x="0" y="3573394"/>
          <a:ext cx="8946541" cy="0"/>
        </a:xfrm>
        <a:prstGeom prst="line">
          <a:avLst/>
        </a:prstGeom>
        <a:solidFill>
          <a:schemeClr val="accent3">
            <a:hueOff val="11249043"/>
            <a:satOff val="2189"/>
            <a:lumOff val="11765"/>
            <a:alphaOff val="0"/>
          </a:schemeClr>
        </a:solidFill>
        <a:ln w="19050" cap="rnd" cmpd="sng" algn="ctr">
          <a:solidFill>
            <a:schemeClr val="accent3">
              <a:hueOff val="11249043"/>
              <a:satOff val="2189"/>
              <a:lumOff val="117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5B899F-ED9F-4BD2-BD8F-EDA0B2E5FF8E}">
      <dsp:nvSpPr>
        <dsp:cNvPr id="0" name=""/>
        <dsp:cNvSpPr/>
      </dsp:nvSpPr>
      <dsp:spPr>
        <a:xfrm>
          <a:off x="0" y="3573394"/>
          <a:ext cx="8946541" cy="89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Personalized experience</a:t>
          </a:r>
          <a:endParaRPr lang="en-US" sz="2500" kern="1200"/>
        </a:p>
      </dsp:txBody>
      <dsp:txXfrm>
        <a:off x="0" y="3573394"/>
        <a:ext cx="8946541" cy="8932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FBDA7-0FC6-4940-8599-46F1824D3E6D}">
      <dsp:nvSpPr>
        <dsp:cNvPr id="0" name=""/>
        <dsp:cNvSpPr/>
      </dsp:nvSpPr>
      <dsp:spPr>
        <a:xfrm>
          <a:off x="0" y="82078"/>
          <a:ext cx="8946541" cy="551655"/>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a:t>Factors that do not guarantee a bot's success</a:t>
          </a:r>
          <a:endParaRPr lang="en-US" sz="2300" kern="1200"/>
        </a:p>
      </dsp:txBody>
      <dsp:txXfrm>
        <a:off x="26930" y="109008"/>
        <a:ext cx="8892681" cy="497795"/>
      </dsp:txXfrm>
    </dsp:sp>
    <dsp:sp modelId="{C6E68D83-2F6A-49EF-9F1E-806115458AB4}">
      <dsp:nvSpPr>
        <dsp:cNvPr id="0" name=""/>
        <dsp:cNvSpPr/>
      </dsp:nvSpPr>
      <dsp:spPr>
        <a:xfrm>
          <a:off x="0" y="633733"/>
          <a:ext cx="8946541" cy="92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05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1" i="0" kern="1200"/>
            <a:t>How “smart” the bot is</a:t>
          </a:r>
          <a:endParaRPr lang="en-US" sz="1800" kern="1200"/>
        </a:p>
        <a:p>
          <a:pPr marL="171450" lvl="1" indent="-171450" algn="l" defTabSz="800100">
            <a:lnSpc>
              <a:spcPct val="90000"/>
            </a:lnSpc>
            <a:spcBef>
              <a:spcPct val="0"/>
            </a:spcBef>
            <a:spcAft>
              <a:spcPct val="20000"/>
            </a:spcAft>
            <a:buChar char="•"/>
          </a:pPr>
          <a:r>
            <a:rPr lang="en-US" sz="1800" b="1" i="0" kern="1200"/>
            <a:t>How much natural language the bot supports</a:t>
          </a:r>
          <a:endParaRPr lang="en-US" sz="1800" kern="1200"/>
        </a:p>
        <a:p>
          <a:pPr marL="171450" lvl="1" indent="-171450" algn="l" defTabSz="800100">
            <a:lnSpc>
              <a:spcPct val="90000"/>
            </a:lnSpc>
            <a:spcBef>
              <a:spcPct val="0"/>
            </a:spcBef>
            <a:spcAft>
              <a:spcPct val="20000"/>
            </a:spcAft>
            <a:buChar char="•"/>
          </a:pPr>
          <a:r>
            <a:rPr lang="en-US" sz="1800" b="1" i="0" kern="1200"/>
            <a:t>Voice</a:t>
          </a:r>
          <a:endParaRPr lang="en-US" sz="1800" kern="1200"/>
        </a:p>
      </dsp:txBody>
      <dsp:txXfrm>
        <a:off x="0" y="633733"/>
        <a:ext cx="8946541" cy="928395"/>
      </dsp:txXfrm>
    </dsp:sp>
    <dsp:sp modelId="{3F52B11D-BB15-4905-A79A-F057D424F4A7}">
      <dsp:nvSpPr>
        <dsp:cNvPr id="0" name=""/>
        <dsp:cNvSpPr/>
      </dsp:nvSpPr>
      <dsp:spPr>
        <a:xfrm>
          <a:off x="0" y="1562128"/>
          <a:ext cx="8946541" cy="551655"/>
        </a:xfrm>
        <a:prstGeom prst="roundRect">
          <a:avLst/>
        </a:prstGeom>
        <a:gradFill rotWithShape="0">
          <a:gsLst>
            <a:gs pos="0">
              <a:schemeClr val="accent5">
                <a:hueOff val="-2627937"/>
                <a:satOff val="-17848"/>
                <a:lumOff val="-7451"/>
                <a:alphaOff val="0"/>
                <a:tint val="98000"/>
                <a:lumMod val="114000"/>
              </a:schemeClr>
            </a:gs>
            <a:gs pos="100000">
              <a:schemeClr val="accent5">
                <a:hueOff val="-2627937"/>
                <a:satOff val="-17848"/>
                <a:lumOff val="-7451"/>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a:t>Factors that do influence a bot's success</a:t>
          </a:r>
          <a:endParaRPr lang="en-US" sz="2300" kern="1200"/>
        </a:p>
      </dsp:txBody>
      <dsp:txXfrm>
        <a:off x="26930" y="1589058"/>
        <a:ext cx="8892681" cy="497795"/>
      </dsp:txXfrm>
    </dsp:sp>
    <dsp:sp modelId="{8F1F1319-FA00-4E2F-94D1-EB079EF2A13D}">
      <dsp:nvSpPr>
        <dsp:cNvPr id="0" name=""/>
        <dsp:cNvSpPr/>
      </dsp:nvSpPr>
      <dsp:spPr>
        <a:xfrm>
          <a:off x="0" y="2113783"/>
          <a:ext cx="8946541" cy="1999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05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1" i="0" kern="1200" dirty="0"/>
            <a:t>Does the bot easily solve the user’s problem with the minimum number of steps?</a:t>
          </a:r>
          <a:endParaRPr lang="en-US" sz="1800" b="1" kern="1200" dirty="0"/>
        </a:p>
        <a:p>
          <a:pPr marL="171450" lvl="1" indent="-171450" algn="l" defTabSz="800100">
            <a:lnSpc>
              <a:spcPct val="90000"/>
            </a:lnSpc>
            <a:spcBef>
              <a:spcPct val="0"/>
            </a:spcBef>
            <a:spcAft>
              <a:spcPct val="20000"/>
            </a:spcAft>
            <a:buChar char="•"/>
          </a:pPr>
          <a:r>
            <a:rPr lang="en-US" sz="1800" b="1" i="0" kern="1200" dirty="0"/>
            <a:t>Does the bot solve the user’s problem better/easier/faster than any of the alternative experiences?</a:t>
          </a:r>
          <a:endParaRPr lang="en-US" sz="1800" b="1" kern="1200" dirty="0"/>
        </a:p>
        <a:p>
          <a:pPr marL="171450" lvl="1" indent="-171450" algn="l" defTabSz="800100">
            <a:lnSpc>
              <a:spcPct val="90000"/>
            </a:lnSpc>
            <a:spcBef>
              <a:spcPct val="0"/>
            </a:spcBef>
            <a:spcAft>
              <a:spcPct val="20000"/>
            </a:spcAft>
            <a:buChar char="•"/>
          </a:pPr>
          <a:r>
            <a:rPr lang="en-US" sz="1800" b="1" i="0" kern="1200" dirty="0"/>
            <a:t>Does the bot run on the devices and platforms the user cares about?</a:t>
          </a:r>
          <a:endParaRPr lang="en-US" sz="1800" b="1" kern="1200" dirty="0"/>
        </a:p>
        <a:p>
          <a:pPr marL="171450" lvl="1" indent="-171450" algn="l" defTabSz="800100">
            <a:lnSpc>
              <a:spcPct val="90000"/>
            </a:lnSpc>
            <a:spcBef>
              <a:spcPct val="0"/>
            </a:spcBef>
            <a:spcAft>
              <a:spcPct val="20000"/>
            </a:spcAft>
            <a:buChar char="•"/>
          </a:pPr>
          <a:r>
            <a:rPr lang="en-US" sz="1800" b="1" i="0" kern="1200" dirty="0"/>
            <a:t>Is the bot discoverable? Do the users naturally know what to do when using it?</a:t>
          </a:r>
          <a:endParaRPr lang="en-US" sz="1800" b="1" kern="1200" dirty="0"/>
        </a:p>
      </dsp:txBody>
      <dsp:txXfrm>
        <a:off x="0" y="2113783"/>
        <a:ext cx="8946541" cy="19996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F2D3C-A9BF-4ED5-9C77-534B1B2A37F4}">
      <dsp:nvSpPr>
        <dsp:cNvPr id="0" name=""/>
        <dsp:cNvSpPr/>
      </dsp:nvSpPr>
      <dsp:spPr>
        <a:xfrm>
          <a:off x="1202191" y="430"/>
          <a:ext cx="6542158" cy="594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488950">
            <a:lnSpc>
              <a:spcPct val="90000"/>
            </a:lnSpc>
            <a:spcBef>
              <a:spcPct val="0"/>
            </a:spcBef>
            <a:spcAft>
              <a:spcPct val="35000"/>
            </a:spcAft>
            <a:buNone/>
          </a:pPr>
          <a:r>
            <a:rPr lang="en-US" sz="1100" b="0" i="0" kern="1200"/>
            <a:t>A bot is an app that users interact with in a conversational way, using text, graphics (such as cards or images), or speech. </a:t>
          </a:r>
          <a:endParaRPr lang="en-US" sz="1100" kern="1200"/>
        </a:p>
      </dsp:txBody>
      <dsp:txXfrm>
        <a:off x="1202191" y="430"/>
        <a:ext cx="6542158" cy="594741"/>
      </dsp:txXfrm>
    </dsp:sp>
    <dsp:sp modelId="{C3793D4D-BB86-4787-BB19-203B84EE034C}">
      <dsp:nvSpPr>
        <dsp:cNvPr id="0" name=""/>
        <dsp:cNvSpPr/>
      </dsp:nvSpPr>
      <dsp:spPr>
        <a:xfrm>
          <a:off x="1202191" y="595171"/>
          <a:ext cx="872287" cy="145381"/>
        </a:xfrm>
        <a:prstGeom prst="parallelogram">
          <a:avLst>
            <a:gd name="adj" fmla="val 140840"/>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2FE08D-E058-48BA-AF6A-FC4FBFB3ECF4}">
      <dsp:nvSpPr>
        <dsp:cNvPr id="0" name=""/>
        <dsp:cNvSpPr/>
      </dsp:nvSpPr>
      <dsp:spPr>
        <a:xfrm>
          <a:off x="2125362" y="595171"/>
          <a:ext cx="872287" cy="145381"/>
        </a:xfrm>
        <a:prstGeom prst="parallelogram">
          <a:avLst>
            <a:gd name="adj" fmla="val 140840"/>
          </a:avLst>
        </a:prstGeom>
        <a:solidFill>
          <a:schemeClr val="accent5">
            <a:hueOff val="-64096"/>
            <a:satOff val="-435"/>
            <a:lumOff val="-182"/>
            <a:alphaOff val="0"/>
          </a:schemeClr>
        </a:solidFill>
        <a:ln w="19050" cap="rnd" cmpd="sng" algn="ctr">
          <a:solidFill>
            <a:schemeClr val="accent5">
              <a:hueOff val="-64096"/>
              <a:satOff val="-435"/>
              <a:lumOff val="-1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3E5341-7426-4F1F-8D12-6D453D51B297}">
      <dsp:nvSpPr>
        <dsp:cNvPr id="0" name=""/>
        <dsp:cNvSpPr/>
      </dsp:nvSpPr>
      <dsp:spPr>
        <a:xfrm>
          <a:off x="3048533" y="595171"/>
          <a:ext cx="872287" cy="145381"/>
        </a:xfrm>
        <a:prstGeom prst="parallelogram">
          <a:avLst>
            <a:gd name="adj" fmla="val 140840"/>
          </a:avLst>
        </a:prstGeom>
        <a:solidFill>
          <a:schemeClr val="accent5">
            <a:hueOff val="-128192"/>
            <a:satOff val="-871"/>
            <a:lumOff val="-363"/>
            <a:alphaOff val="0"/>
          </a:schemeClr>
        </a:solidFill>
        <a:ln w="19050" cap="rnd" cmpd="sng" algn="ctr">
          <a:solidFill>
            <a:schemeClr val="accent5">
              <a:hueOff val="-128192"/>
              <a:satOff val="-871"/>
              <a:lumOff val="-3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4AA8CB-1F9E-478A-99D0-A357E6CC166B}">
      <dsp:nvSpPr>
        <dsp:cNvPr id="0" name=""/>
        <dsp:cNvSpPr/>
      </dsp:nvSpPr>
      <dsp:spPr>
        <a:xfrm>
          <a:off x="3971705" y="595171"/>
          <a:ext cx="872287" cy="145381"/>
        </a:xfrm>
        <a:prstGeom prst="parallelogram">
          <a:avLst>
            <a:gd name="adj" fmla="val 140840"/>
          </a:avLst>
        </a:prstGeom>
        <a:solidFill>
          <a:schemeClr val="accent5">
            <a:hueOff val="-192288"/>
            <a:satOff val="-1306"/>
            <a:lumOff val="-545"/>
            <a:alphaOff val="0"/>
          </a:schemeClr>
        </a:solidFill>
        <a:ln w="19050" cap="rnd" cmpd="sng" algn="ctr">
          <a:solidFill>
            <a:schemeClr val="accent5">
              <a:hueOff val="-192288"/>
              <a:satOff val="-1306"/>
              <a:lumOff val="-5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5480E2-89EA-482C-BF14-DFD2F67095EA}">
      <dsp:nvSpPr>
        <dsp:cNvPr id="0" name=""/>
        <dsp:cNvSpPr/>
      </dsp:nvSpPr>
      <dsp:spPr>
        <a:xfrm>
          <a:off x="4894876" y="595171"/>
          <a:ext cx="872287" cy="145381"/>
        </a:xfrm>
        <a:prstGeom prst="parallelogram">
          <a:avLst>
            <a:gd name="adj" fmla="val 140840"/>
          </a:avLst>
        </a:prstGeom>
        <a:solidFill>
          <a:schemeClr val="accent5">
            <a:hueOff val="-256384"/>
            <a:satOff val="-1741"/>
            <a:lumOff val="-727"/>
            <a:alphaOff val="0"/>
          </a:schemeClr>
        </a:solidFill>
        <a:ln w="19050" cap="rnd" cmpd="sng" algn="ctr">
          <a:solidFill>
            <a:schemeClr val="accent5">
              <a:hueOff val="-256384"/>
              <a:satOff val="-1741"/>
              <a:lumOff val="-72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DDB9F3-9384-40CF-AD0B-07D763C4CAD0}">
      <dsp:nvSpPr>
        <dsp:cNvPr id="0" name=""/>
        <dsp:cNvSpPr/>
      </dsp:nvSpPr>
      <dsp:spPr>
        <a:xfrm>
          <a:off x="5818047" y="595171"/>
          <a:ext cx="872287" cy="145381"/>
        </a:xfrm>
        <a:prstGeom prst="parallelogram">
          <a:avLst>
            <a:gd name="adj" fmla="val 140840"/>
          </a:avLst>
        </a:prstGeom>
        <a:solidFill>
          <a:schemeClr val="accent5">
            <a:hueOff val="-320480"/>
            <a:satOff val="-2177"/>
            <a:lumOff val="-909"/>
            <a:alphaOff val="0"/>
          </a:schemeClr>
        </a:solidFill>
        <a:ln w="19050" cap="rnd" cmpd="sng" algn="ctr">
          <a:solidFill>
            <a:schemeClr val="accent5">
              <a:hueOff val="-320480"/>
              <a:satOff val="-2177"/>
              <a:lumOff val="-90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FD7BDC-3238-4587-9D8F-33BB2F6DF356}">
      <dsp:nvSpPr>
        <dsp:cNvPr id="0" name=""/>
        <dsp:cNvSpPr/>
      </dsp:nvSpPr>
      <dsp:spPr>
        <a:xfrm>
          <a:off x="6741218" y="595171"/>
          <a:ext cx="872287" cy="145381"/>
        </a:xfrm>
        <a:prstGeom prst="parallelogram">
          <a:avLst>
            <a:gd name="adj" fmla="val 140840"/>
          </a:avLst>
        </a:prstGeom>
        <a:solidFill>
          <a:schemeClr val="accent5">
            <a:hueOff val="-384576"/>
            <a:satOff val="-2612"/>
            <a:lumOff val="-1090"/>
            <a:alphaOff val="0"/>
          </a:schemeClr>
        </a:solidFill>
        <a:ln w="19050" cap="rnd" cmpd="sng" algn="ctr">
          <a:solidFill>
            <a:schemeClr val="accent5">
              <a:hueOff val="-384576"/>
              <a:satOff val="-2612"/>
              <a:lumOff val="-10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0FB1FF-87F0-4EF1-B17D-109E7911D081}">
      <dsp:nvSpPr>
        <dsp:cNvPr id="0" name=""/>
        <dsp:cNvSpPr/>
      </dsp:nvSpPr>
      <dsp:spPr>
        <a:xfrm>
          <a:off x="1202191" y="819111"/>
          <a:ext cx="6542158" cy="594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488950">
            <a:lnSpc>
              <a:spcPct val="90000"/>
            </a:lnSpc>
            <a:spcBef>
              <a:spcPct val="0"/>
            </a:spcBef>
            <a:spcAft>
              <a:spcPct val="35000"/>
            </a:spcAft>
            <a:buNone/>
          </a:pPr>
          <a:r>
            <a:rPr lang="en-US" sz="1100" b="0" i="0" kern="1200"/>
            <a:t>Every interaction between the user and the bot generates an </a:t>
          </a:r>
          <a:r>
            <a:rPr lang="en-US" sz="1100" b="0" i="1" kern="1200"/>
            <a:t>activity</a:t>
          </a:r>
          <a:endParaRPr lang="en-US" sz="1100" kern="1200"/>
        </a:p>
      </dsp:txBody>
      <dsp:txXfrm>
        <a:off x="1202191" y="819111"/>
        <a:ext cx="6542158" cy="594741"/>
      </dsp:txXfrm>
    </dsp:sp>
    <dsp:sp modelId="{9D027FCF-0D2B-4399-8663-AA37145E4007}">
      <dsp:nvSpPr>
        <dsp:cNvPr id="0" name=""/>
        <dsp:cNvSpPr/>
      </dsp:nvSpPr>
      <dsp:spPr>
        <a:xfrm>
          <a:off x="1202191" y="1413853"/>
          <a:ext cx="872287" cy="145381"/>
        </a:xfrm>
        <a:prstGeom prst="parallelogram">
          <a:avLst>
            <a:gd name="adj" fmla="val 140840"/>
          </a:avLst>
        </a:prstGeom>
        <a:solidFill>
          <a:schemeClr val="accent5">
            <a:hueOff val="-448672"/>
            <a:satOff val="-3047"/>
            <a:lumOff val="-1272"/>
            <a:alphaOff val="0"/>
          </a:schemeClr>
        </a:solidFill>
        <a:ln w="19050" cap="rnd" cmpd="sng" algn="ctr">
          <a:solidFill>
            <a:schemeClr val="accent5">
              <a:hueOff val="-448672"/>
              <a:satOff val="-3047"/>
              <a:lumOff val="-12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EBB8C1-6951-4369-AAFF-A4AB51AD9D75}">
      <dsp:nvSpPr>
        <dsp:cNvPr id="0" name=""/>
        <dsp:cNvSpPr/>
      </dsp:nvSpPr>
      <dsp:spPr>
        <a:xfrm>
          <a:off x="2125362" y="1413853"/>
          <a:ext cx="872287" cy="145381"/>
        </a:xfrm>
        <a:prstGeom prst="parallelogram">
          <a:avLst>
            <a:gd name="adj" fmla="val 140840"/>
          </a:avLst>
        </a:prstGeom>
        <a:solidFill>
          <a:schemeClr val="accent5">
            <a:hueOff val="-512768"/>
            <a:satOff val="-3483"/>
            <a:lumOff val="-1454"/>
            <a:alphaOff val="0"/>
          </a:schemeClr>
        </a:solidFill>
        <a:ln w="19050" cap="rnd" cmpd="sng" algn="ctr">
          <a:solidFill>
            <a:schemeClr val="accent5">
              <a:hueOff val="-512768"/>
              <a:satOff val="-3483"/>
              <a:lumOff val="-145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ECE85F-0BED-45BC-A191-E07DE6A40B0C}">
      <dsp:nvSpPr>
        <dsp:cNvPr id="0" name=""/>
        <dsp:cNvSpPr/>
      </dsp:nvSpPr>
      <dsp:spPr>
        <a:xfrm>
          <a:off x="3048533" y="1413853"/>
          <a:ext cx="872287" cy="145381"/>
        </a:xfrm>
        <a:prstGeom prst="parallelogram">
          <a:avLst>
            <a:gd name="adj" fmla="val 140840"/>
          </a:avLst>
        </a:prstGeom>
        <a:solidFill>
          <a:schemeClr val="accent5">
            <a:hueOff val="-576864"/>
            <a:satOff val="-3918"/>
            <a:lumOff val="-1636"/>
            <a:alphaOff val="0"/>
          </a:schemeClr>
        </a:solidFill>
        <a:ln w="19050" cap="rnd" cmpd="sng" algn="ctr">
          <a:solidFill>
            <a:schemeClr val="accent5">
              <a:hueOff val="-576864"/>
              <a:satOff val="-3918"/>
              <a:lumOff val="-16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809674-BBF5-4773-B917-3BC07193F9DB}">
      <dsp:nvSpPr>
        <dsp:cNvPr id="0" name=""/>
        <dsp:cNvSpPr/>
      </dsp:nvSpPr>
      <dsp:spPr>
        <a:xfrm>
          <a:off x="3971705" y="1413853"/>
          <a:ext cx="872287" cy="145381"/>
        </a:xfrm>
        <a:prstGeom prst="parallelogram">
          <a:avLst>
            <a:gd name="adj" fmla="val 140840"/>
          </a:avLst>
        </a:prstGeom>
        <a:solidFill>
          <a:schemeClr val="accent5">
            <a:hueOff val="-640960"/>
            <a:satOff val="-4353"/>
            <a:lumOff val="-1817"/>
            <a:alphaOff val="0"/>
          </a:schemeClr>
        </a:solidFill>
        <a:ln w="19050" cap="rnd" cmpd="sng" algn="ctr">
          <a:solidFill>
            <a:schemeClr val="accent5">
              <a:hueOff val="-640960"/>
              <a:satOff val="-4353"/>
              <a:lumOff val="-181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991DC4-120B-4AA3-B29A-773C07DB2F9F}">
      <dsp:nvSpPr>
        <dsp:cNvPr id="0" name=""/>
        <dsp:cNvSpPr/>
      </dsp:nvSpPr>
      <dsp:spPr>
        <a:xfrm>
          <a:off x="4894876" y="1413853"/>
          <a:ext cx="872287" cy="145381"/>
        </a:xfrm>
        <a:prstGeom prst="parallelogram">
          <a:avLst>
            <a:gd name="adj" fmla="val 140840"/>
          </a:avLst>
        </a:prstGeom>
        <a:solidFill>
          <a:schemeClr val="accent5">
            <a:hueOff val="-705056"/>
            <a:satOff val="-4788"/>
            <a:lumOff val="-1999"/>
            <a:alphaOff val="0"/>
          </a:schemeClr>
        </a:solidFill>
        <a:ln w="19050" cap="rnd" cmpd="sng" algn="ctr">
          <a:solidFill>
            <a:schemeClr val="accent5">
              <a:hueOff val="-705056"/>
              <a:satOff val="-4788"/>
              <a:lumOff val="-199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FA8C80-AB4F-4ED2-9AD6-4E1A701118B4}">
      <dsp:nvSpPr>
        <dsp:cNvPr id="0" name=""/>
        <dsp:cNvSpPr/>
      </dsp:nvSpPr>
      <dsp:spPr>
        <a:xfrm>
          <a:off x="5818047" y="1413853"/>
          <a:ext cx="872287" cy="145381"/>
        </a:xfrm>
        <a:prstGeom prst="parallelogram">
          <a:avLst>
            <a:gd name="adj" fmla="val 140840"/>
          </a:avLst>
        </a:prstGeom>
        <a:solidFill>
          <a:schemeClr val="accent5">
            <a:hueOff val="-769152"/>
            <a:satOff val="-5224"/>
            <a:lumOff val="-2181"/>
            <a:alphaOff val="0"/>
          </a:schemeClr>
        </a:solidFill>
        <a:ln w="19050" cap="rnd" cmpd="sng" algn="ctr">
          <a:solidFill>
            <a:schemeClr val="accent5">
              <a:hueOff val="-769152"/>
              <a:satOff val="-5224"/>
              <a:lumOff val="-218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B32B64-529C-4BB5-B8A0-E8C5995DCE2A}">
      <dsp:nvSpPr>
        <dsp:cNvPr id="0" name=""/>
        <dsp:cNvSpPr/>
      </dsp:nvSpPr>
      <dsp:spPr>
        <a:xfrm>
          <a:off x="6741218" y="1413853"/>
          <a:ext cx="872287" cy="145381"/>
        </a:xfrm>
        <a:prstGeom prst="parallelogram">
          <a:avLst>
            <a:gd name="adj" fmla="val 140840"/>
          </a:avLst>
        </a:prstGeom>
        <a:solidFill>
          <a:schemeClr val="accent5">
            <a:hueOff val="-833248"/>
            <a:satOff val="-5659"/>
            <a:lumOff val="-2363"/>
            <a:alphaOff val="0"/>
          </a:schemeClr>
        </a:solidFill>
        <a:ln w="19050" cap="rnd" cmpd="sng" algn="ctr">
          <a:solidFill>
            <a:schemeClr val="accent5">
              <a:hueOff val="-833248"/>
              <a:satOff val="-5659"/>
              <a:lumOff val="-23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844AA3-5828-469F-8189-847966738633}">
      <dsp:nvSpPr>
        <dsp:cNvPr id="0" name=""/>
        <dsp:cNvSpPr/>
      </dsp:nvSpPr>
      <dsp:spPr>
        <a:xfrm>
          <a:off x="1202191" y="1637793"/>
          <a:ext cx="6542158" cy="594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488950">
            <a:lnSpc>
              <a:spcPct val="90000"/>
            </a:lnSpc>
            <a:spcBef>
              <a:spcPct val="0"/>
            </a:spcBef>
            <a:spcAft>
              <a:spcPct val="35000"/>
            </a:spcAft>
            <a:buNone/>
          </a:pPr>
          <a:r>
            <a:rPr lang="en-US" sz="1100" b="0" i="0" kern="1200"/>
            <a:t>The Bot Framework Service, which is a component of the Azure Bot Service, sends information between the user's bot-connected app (such as Facebook, Skype, etc. which we call the </a:t>
          </a:r>
          <a:r>
            <a:rPr lang="en-US" sz="1100" b="0" i="1" kern="1200"/>
            <a:t>channel</a:t>
          </a:r>
          <a:r>
            <a:rPr lang="en-US" sz="1100" b="0" i="0" kern="1200"/>
            <a:t>) and the bot. </a:t>
          </a:r>
          <a:endParaRPr lang="en-US" sz="1100" kern="1200"/>
        </a:p>
      </dsp:txBody>
      <dsp:txXfrm>
        <a:off x="1202191" y="1637793"/>
        <a:ext cx="6542158" cy="594741"/>
      </dsp:txXfrm>
    </dsp:sp>
    <dsp:sp modelId="{8CACC86F-42C2-4A7F-9ACC-ACEA36D57292}">
      <dsp:nvSpPr>
        <dsp:cNvPr id="0" name=""/>
        <dsp:cNvSpPr/>
      </dsp:nvSpPr>
      <dsp:spPr>
        <a:xfrm>
          <a:off x="1202191" y="2232535"/>
          <a:ext cx="872287" cy="145381"/>
        </a:xfrm>
        <a:prstGeom prst="parallelogram">
          <a:avLst>
            <a:gd name="adj" fmla="val 140840"/>
          </a:avLst>
        </a:prstGeom>
        <a:solidFill>
          <a:schemeClr val="accent5">
            <a:hueOff val="-897344"/>
            <a:satOff val="-6094"/>
            <a:lumOff val="-2544"/>
            <a:alphaOff val="0"/>
          </a:schemeClr>
        </a:solidFill>
        <a:ln w="19050" cap="rnd" cmpd="sng" algn="ctr">
          <a:solidFill>
            <a:schemeClr val="accent5">
              <a:hueOff val="-897344"/>
              <a:satOff val="-6094"/>
              <a:lumOff val="-25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C7D551-72CD-4B81-BBDA-223B48D9546A}">
      <dsp:nvSpPr>
        <dsp:cNvPr id="0" name=""/>
        <dsp:cNvSpPr/>
      </dsp:nvSpPr>
      <dsp:spPr>
        <a:xfrm>
          <a:off x="2125362" y="2232535"/>
          <a:ext cx="872287" cy="145381"/>
        </a:xfrm>
        <a:prstGeom prst="parallelogram">
          <a:avLst>
            <a:gd name="adj" fmla="val 140840"/>
          </a:avLst>
        </a:prstGeom>
        <a:solidFill>
          <a:schemeClr val="accent5">
            <a:hueOff val="-961440"/>
            <a:satOff val="-6530"/>
            <a:lumOff val="-2726"/>
            <a:alphaOff val="0"/>
          </a:schemeClr>
        </a:solidFill>
        <a:ln w="19050" cap="rnd" cmpd="sng" algn="ctr">
          <a:solidFill>
            <a:schemeClr val="accent5">
              <a:hueOff val="-961440"/>
              <a:satOff val="-6530"/>
              <a:lumOff val="-272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40B495-779F-46AC-8283-B561D72C1500}">
      <dsp:nvSpPr>
        <dsp:cNvPr id="0" name=""/>
        <dsp:cNvSpPr/>
      </dsp:nvSpPr>
      <dsp:spPr>
        <a:xfrm>
          <a:off x="3048533" y="2232535"/>
          <a:ext cx="872287" cy="145381"/>
        </a:xfrm>
        <a:prstGeom prst="parallelogram">
          <a:avLst>
            <a:gd name="adj" fmla="val 140840"/>
          </a:avLst>
        </a:prstGeom>
        <a:solidFill>
          <a:schemeClr val="accent5">
            <a:hueOff val="-1025536"/>
            <a:satOff val="-6965"/>
            <a:lumOff val="-2908"/>
            <a:alphaOff val="0"/>
          </a:schemeClr>
        </a:solidFill>
        <a:ln w="19050" cap="rnd" cmpd="sng" algn="ctr">
          <a:solidFill>
            <a:schemeClr val="accent5">
              <a:hueOff val="-1025536"/>
              <a:satOff val="-6965"/>
              <a:lumOff val="-29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E8BC0F-CD88-4313-9019-35B5B5F0C2F0}">
      <dsp:nvSpPr>
        <dsp:cNvPr id="0" name=""/>
        <dsp:cNvSpPr/>
      </dsp:nvSpPr>
      <dsp:spPr>
        <a:xfrm>
          <a:off x="3971705" y="2232535"/>
          <a:ext cx="872287" cy="145381"/>
        </a:xfrm>
        <a:prstGeom prst="parallelogram">
          <a:avLst>
            <a:gd name="adj" fmla="val 140840"/>
          </a:avLst>
        </a:prstGeom>
        <a:solidFill>
          <a:schemeClr val="accent5">
            <a:hueOff val="-1089632"/>
            <a:satOff val="-7400"/>
            <a:lumOff val="-3089"/>
            <a:alphaOff val="0"/>
          </a:schemeClr>
        </a:solidFill>
        <a:ln w="19050" cap="rnd" cmpd="sng" algn="ctr">
          <a:solidFill>
            <a:schemeClr val="accent5">
              <a:hueOff val="-1089632"/>
              <a:satOff val="-7400"/>
              <a:lumOff val="-308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EE5E18-2189-4451-8D4E-42EF538DE8CB}">
      <dsp:nvSpPr>
        <dsp:cNvPr id="0" name=""/>
        <dsp:cNvSpPr/>
      </dsp:nvSpPr>
      <dsp:spPr>
        <a:xfrm>
          <a:off x="4894876" y="2232535"/>
          <a:ext cx="872287" cy="145381"/>
        </a:xfrm>
        <a:prstGeom prst="parallelogram">
          <a:avLst>
            <a:gd name="adj" fmla="val 140840"/>
          </a:avLst>
        </a:prstGeom>
        <a:solidFill>
          <a:schemeClr val="accent5">
            <a:hueOff val="-1153728"/>
            <a:satOff val="-7836"/>
            <a:lumOff val="-3271"/>
            <a:alphaOff val="0"/>
          </a:schemeClr>
        </a:solidFill>
        <a:ln w="19050" cap="rnd" cmpd="sng" algn="ctr">
          <a:solidFill>
            <a:schemeClr val="accent5">
              <a:hueOff val="-1153728"/>
              <a:satOff val="-7836"/>
              <a:lumOff val="-32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1E237D-5428-4D34-911F-D699A797466C}">
      <dsp:nvSpPr>
        <dsp:cNvPr id="0" name=""/>
        <dsp:cNvSpPr/>
      </dsp:nvSpPr>
      <dsp:spPr>
        <a:xfrm>
          <a:off x="5818047" y="2232535"/>
          <a:ext cx="872287" cy="145381"/>
        </a:xfrm>
        <a:prstGeom prst="parallelogram">
          <a:avLst>
            <a:gd name="adj" fmla="val 140840"/>
          </a:avLst>
        </a:prstGeom>
        <a:solidFill>
          <a:schemeClr val="accent5">
            <a:hueOff val="-1217825"/>
            <a:satOff val="-8271"/>
            <a:lumOff val="-3453"/>
            <a:alphaOff val="0"/>
          </a:schemeClr>
        </a:solidFill>
        <a:ln w="19050" cap="rnd" cmpd="sng" algn="ctr">
          <a:solidFill>
            <a:schemeClr val="accent5">
              <a:hueOff val="-1217825"/>
              <a:satOff val="-8271"/>
              <a:lumOff val="-34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101983-FC51-4FA0-8D64-0714EBBBE5BD}">
      <dsp:nvSpPr>
        <dsp:cNvPr id="0" name=""/>
        <dsp:cNvSpPr/>
      </dsp:nvSpPr>
      <dsp:spPr>
        <a:xfrm>
          <a:off x="6741218" y="2232535"/>
          <a:ext cx="872287" cy="145381"/>
        </a:xfrm>
        <a:prstGeom prst="parallelogram">
          <a:avLst>
            <a:gd name="adj" fmla="val 140840"/>
          </a:avLst>
        </a:prstGeom>
        <a:solidFill>
          <a:schemeClr val="accent5">
            <a:hueOff val="-1281920"/>
            <a:satOff val="-8706"/>
            <a:lumOff val="-3635"/>
            <a:alphaOff val="0"/>
          </a:schemeClr>
        </a:solidFill>
        <a:ln w="19050" cap="rnd" cmpd="sng" algn="ctr">
          <a:solidFill>
            <a:schemeClr val="accent5">
              <a:hueOff val="-1281920"/>
              <a:satOff val="-8706"/>
              <a:lumOff val="-36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0BCBFC-5FBB-4818-B0E6-2DE7BC047558}">
      <dsp:nvSpPr>
        <dsp:cNvPr id="0" name=""/>
        <dsp:cNvSpPr/>
      </dsp:nvSpPr>
      <dsp:spPr>
        <a:xfrm>
          <a:off x="1202191" y="2456475"/>
          <a:ext cx="6542158" cy="594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488950">
            <a:lnSpc>
              <a:spcPct val="90000"/>
            </a:lnSpc>
            <a:spcBef>
              <a:spcPct val="0"/>
            </a:spcBef>
            <a:spcAft>
              <a:spcPct val="35000"/>
            </a:spcAft>
            <a:buNone/>
          </a:pPr>
          <a:r>
            <a:rPr lang="en-US" sz="1100" b="0" i="0" kern="1200"/>
            <a:t>Each channel may include additional information in the activities they send. </a:t>
          </a:r>
          <a:endParaRPr lang="en-US" sz="1100" kern="1200"/>
        </a:p>
      </dsp:txBody>
      <dsp:txXfrm>
        <a:off x="1202191" y="2456475"/>
        <a:ext cx="6542158" cy="594741"/>
      </dsp:txXfrm>
    </dsp:sp>
    <dsp:sp modelId="{F8F99D09-E812-4C33-82F4-A194A71CFBD6}">
      <dsp:nvSpPr>
        <dsp:cNvPr id="0" name=""/>
        <dsp:cNvSpPr/>
      </dsp:nvSpPr>
      <dsp:spPr>
        <a:xfrm>
          <a:off x="1202191" y="3051217"/>
          <a:ext cx="872287" cy="145381"/>
        </a:xfrm>
        <a:prstGeom prst="parallelogram">
          <a:avLst>
            <a:gd name="adj" fmla="val 140840"/>
          </a:avLst>
        </a:prstGeom>
        <a:solidFill>
          <a:schemeClr val="accent5">
            <a:hueOff val="-1346017"/>
            <a:satOff val="-9142"/>
            <a:lumOff val="-3816"/>
            <a:alphaOff val="0"/>
          </a:schemeClr>
        </a:solidFill>
        <a:ln w="19050" cap="rnd" cmpd="sng" algn="ctr">
          <a:solidFill>
            <a:schemeClr val="accent5">
              <a:hueOff val="-1346017"/>
              <a:satOff val="-9142"/>
              <a:lumOff val="-381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69207E-9F85-41E6-881C-34C95ECB0834}">
      <dsp:nvSpPr>
        <dsp:cNvPr id="0" name=""/>
        <dsp:cNvSpPr/>
      </dsp:nvSpPr>
      <dsp:spPr>
        <a:xfrm>
          <a:off x="2125362" y="3051217"/>
          <a:ext cx="872287" cy="145381"/>
        </a:xfrm>
        <a:prstGeom prst="parallelogram">
          <a:avLst>
            <a:gd name="adj" fmla="val 140840"/>
          </a:avLst>
        </a:prstGeom>
        <a:solidFill>
          <a:schemeClr val="accent5">
            <a:hueOff val="-1410113"/>
            <a:satOff val="-9577"/>
            <a:lumOff val="-3998"/>
            <a:alphaOff val="0"/>
          </a:schemeClr>
        </a:solidFill>
        <a:ln w="19050" cap="rnd" cmpd="sng" algn="ctr">
          <a:solidFill>
            <a:schemeClr val="accent5">
              <a:hueOff val="-1410113"/>
              <a:satOff val="-9577"/>
              <a:lumOff val="-39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E0E27F-87B1-4B62-8759-2582C37F0083}">
      <dsp:nvSpPr>
        <dsp:cNvPr id="0" name=""/>
        <dsp:cNvSpPr/>
      </dsp:nvSpPr>
      <dsp:spPr>
        <a:xfrm>
          <a:off x="3048533" y="3051217"/>
          <a:ext cx="872287" cy="145381"/>
        </a:xfrm>
        <a:prstGeom prst="parallelogram">
          <a:avLst>
            <a:gd name="adj" fmla="val 140840"/>
          </a:avLst>
        </a:prstGeom>
        <a:solidFill>
          <a:schemeClr val="accent5">
            <a:hueOff val="-1474209"/>
            <a:satOff val="-10012"/>
            <a:lumOff val="-4180"/>
            <a:alphaOff val="0"/>
          </a:schemeClr>
        </a:solidFill>
        <a:ln w="19050" cap="rnd" cmpd="sng" algn="ctr">
          <a:solidFill>
            <a:schemeClr val="accent5">
              <a:hueOff val="-1474209"/>
              <a:satOff val="-10012"/>
              <a:lumOff val="-418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EA1C52-9534-4544-845F-31D16292FFC6}">
      <dsp:nvSpPr>
        <dsp:cNvPr id="0" name=""/>
        <dsp:cNvSpPr/>
      </dsp:nvSpPr>
      <dsp:spPr>
        <a:xfrm>
          <a:off x="3971705" y="3051217"/>
          <a:ext cx="872287" cy="145381"/>
        </a:xfrm>
        <a:prstGeom prst="parallelogram">
          <a:avLst>
            <a:gd name="adj" fmla="val 140840"/>
          </a:avLst>
        </a:prstGeom>
        <a:solidFill>
          <a:schemeClr val="accent5">
            <a:hueOff val="-1538305"/>
            <a:satOff val="-10448"/>
            <a:lumOff val="-4362"/>
            <a:alphaOff val="0"/>
          </a:schemeClr>
        </a:solidFill>
        <a:ln w="19050" cap="rnd" cmpd="sng" algn="ctr">
          <a:solidFill>
            <a:schemeClr val="accent5">
              <a:hueOff val="-1538305"/>
              <a:satOff val="-10448"/>
              <a:lumOff val="-436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5EF859-BC1A-4DC2-8359-B661EAAEFD8E}">
      <dsp:nvSpPr>
        <dsp:cNvPr id="0" name=""/>
        <dsp:cNvSpPr/>
      </dsp:nvSpPr>
      <dsp:spPr>
        <a:xfrm>
          <a:off x="4894876" y="3051217"/>
          <a:ext cx="872287" cy="145381"/>
        </a:xfrm>
        <a:prstGeom prst="parallelogram">
          <a:avLst>
            <a:gd name="adj" fmla="val 140840"/>
          </a:avLst>
        </a:prstGeom>
        <a:solidFill>
          <a:schemeClr val="accent5">
            <a:hueOff val="-1602401"/>
            <a:satOff val="-10883"/>
            <a:lumOff val="-4543"/>
            <a:alphaOff val="0"/>
          </a:schemeClr>
        </a:solidFill>
        <a:ln w="19050" cap="rnd" cmpd="sng" algn="ctr">
          <a:solidFill>
            <a:schemeClr val="accent5">
              <a:hueOff val="-1602401"/>
              <a:satOff val="-10883"/>
              <a:lumOff val="-454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894931-C4CB-4F25-A23C-709E5239F932}">
      <dsp:nvSpPr>
        <dsp:cNvPr id="0" name=""/>
        <dsp:cNvSpPr/>
      </dsp:nvSpPr>
      <dsp:spPr>
        <a:xfrm>
          <a:off x="5818047" y="3051217"/>
          <a:ext cx="872287" cy="145381"/>
        </a:xfrm>
        <a:prstGeom prst="parallelogram">
          <a:avLst>
            <a:gd name="adj" fmla="val 140840"/>
          </a:avLst>
        </a:prstGeom>
        <a:solidFill>
          <a:schemeClr val="accent5">
            <a:hueOff val="-1666497"/>
            <a:satOff val="-11318"/>
            <a:lumOff val="-4725"/>
            <a:alphaOff val="0"/>
          </a:schemeClr>
        </a:solidFill>
        <a:ln w="19050" cap="rnd" cmpd="sng" algn="ctr">
          <a:solidFill>
            <a:schemeClr val="accent5">
              <a:hueOff val="-1666497"/>
              <a:satOff val="-11318"/>
              <a:lumOff val="-472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D3F9CD-3489-4589-AB14-5B67EFA6E02C}">
      <dsp:nvSpPr>
        <dsp:cNvPr id="0" name=""/>
        <dsp:cNvSpPr/>
      </dsp:nvSpPr>
      <dsp:spPr>
        <a:xfrm>
          <a:off x="6741218" y="3051217"/>
          <a:ext cx="872287" cy="145381"/>
        </a:xfrm>
        <a:prstGeom prst="parallelogram">
          <a:avLst>
            <a:gd name="adj" fmla="val 140840"/>
          </a:avLst>
        </a:prstGeom>
        <a:solidFill>
          <a:schemeClr val="accent5">
            <a:hueOff val="-1730593"/>
            <a:satOff val="-11754"/>
            <a:lumOff val="-4907"/>
            <a:alphaOff val="0"/>
          </a:schemeClr>
        </a:solidFill>
        <a:ln w="19050" cap="rnd" cmpd="sng" algn="ctr">
          <a:solidFill>
            <a:schemeClr val="accent5">
              <a:hueOff val="-1730593"/>
              <a:satOff val="-11754"/>
              <a:lumOff val="-49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FC4BCA-5079-42F4-A037-BE9D9CD460A1}">
      <dsp:nvSpPr>
        <dsp:cNvPr id="0" name=""/>
        <dsp:cNvSpPr/>
      </dsp:nvSpPr>
      <dsp:spPr>
        <a:xfrm>
          <a:off x="1202191" y="3275157"/>
          <a:ext cx="6542158" cy="594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488950">
            <a:lnSpc>
              <a:spcPct val="90000"/>
            </a:lnSpc>
            <a:spcBef>
              <a:spcPct val="0"/>
            </a:spcBef>
            <a:spcAft>
              <a:spcPct val="35000"/>
            </a:spcAft>
            <a:buNone/>
          </a:pPr>
          <a:r>
            <a:rPr lang="en-US" sz="1100" b="0" i="0" kern="1200"/>
            <a:t>Before creating bots, it is important to understand how a bot uses activity objects to communicate with its users. </a:t>
          </a:r>
          <a:endParaRPr lang="en-US" sz="1100" kern="1200"/>
        </a:p>
      </dsp:txBody>
      <dsp:txXfrm>
        <a:off x="1202191" y="3275157"/>
        <a:ext cx="6542158" cy="594741"/>
      </dsp:txXfrm>
    </dsp:sp>
    <dsp:sp modelId="{A54C6D0E-E569-4D05-9B38-137D92D0F81D}">
      <dsp:nvSpPr>
        <dsp:cNvPr id="0" name=""/>
        <dsp:cNvSpPr/>
      </dsp:nvSpPr>
      <dsp:spPr>
        <a:xfrm>
          <a:off x="1202191" y="3869898"/>
          <a:ext cx="872287" cy="145381"/>
        </a:xfrm>
        <a:prstGeom prst="parallelogram">
          <a:avLst>
            <a:gd name="adj" fmla="val 140840"/>
          </a:avLst>
        </a:prstGeom>
        <a:solidFill>
          <a:schemeClr val="accent5">
            <a:hueOff val="-1794689"/>
            <a:satOff val="-12189"/>
            <a:lumOff val="-5088"/>
            <a:alphaOff val="0"/>
          </a:schemeClr>
        </a:solidFill>
        <a:ln w="19050" cap="rnd" cmpd="sng" algn="ctr">
          <a:solidFill>
            <a:schemeClr val="accent5">
              <a:hueOff val="-1794689"/>
              <a:satOff val="-12189"/>
              <a:lumOff val="-50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B36B2F-588F-4659-97A1-644196406A3D}">
      <dsp:nvSpPr>
        <dsp:cNvPr id="0" name=""/>
        <dsp:cNvSpPr/>
      </dsp:nvSpPr>
      <dsp:spPr>
        <a:xfrm>
          <a:off x="2125362" y="3869898"/>
          <a:ext cx="872287" cy="145381"/>
        </a:xfrm>
        <a:prstGeom prst="parallelogram">
          <a:avLst>
            <a:gd name="adj" fmla="val 140840"/>
          </a:avLst>
        </a:prstGeom>
        <a:solidFill>
          <a:schemeClr val="accent5">
            <a:hueOff val="-1858785"/>
            <a:satOff val="-12624"/>
            <a:lumOff val="-5270"/>
            <a:alphaOff val="0"/>
          </a:schemeClr>
        </a:solidFill>
        <a:ln w="19050" cap="rnd" cmpd="sng" algn="ctr">
          <a:solidFill>
            <a:schemeClr val="accent5">
              <a:hueOff val="-1858785"/>
              <a:satOff val="-12624"/>
              <a:lumOff val="-52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C34030-13EB-44B3-85AF-67640FE3713C}">
      <dsp:nvSpPr>
        <dsp:cNvPr id="0" name=""/>
        <dsp:cNvSpPr/>
      </dsp:nvSpPr>
      <dsp:spPr>
        <a:xfrm>
          <a:off x="3048533" y="3869898"/>
          <a:ext cx="872287" cy="145381"/>
        </a:xfrm>
        <a:prstGeom prst="parallelogram">
          <a:avLst>
            <a:gd name="adj" fmla="val 140840"/>
          </a:avLst>
        </a:prstGeom>
        <a:solidFill>
          <a:schemeClr val="accent5">
            <a:hueOff val="-1922881"/>
            <a:satOff val="-13060"/>
            <a:lumOff val="-5452"/>
            <a:alphaOff val="0"/>
          </a:schemeClr>
        </a:solidFill>
        <a:ln w="19050" cap="rnd" cmpd="sng" algn="ctr">
          <a:solidFill>
            <a:schemeClr val="accent5">
              <a:hueOff val="-1922881"/>
              <a:satOff val="-13060"/>
              <a:lumOff val="-54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A51494-CBB7-46FC-AE57-AFE01E183E4E}">
      <dsp:nvSpPr>
        <dsp:cNvPr id="0" name=""/>
        <dsp:cNvSpPr/>
      </dsp:nvSpPr>
      <dsp:spPr>
        <a:xfrm>
          <a:off x="3971705" y="3869898"/>
          <a:ext cx="872287" cy="145381"/>
        </a:xfrm>
        <a:prstGeom prst="parallelogram">
          <a:avLst>
            <a:gd name="adj" fmla="val 140840"/>
          </a:avLst>
        </a:prstGeom>
        <a:solidFill>
          <a:schemeClr val="accent5">
            <a:hueOff val="-1986977"/>
            <a:satOff val="-13495"/>
            <a:lumOff val="-5634"/>
            <a:alphaOff val="0"/>
          </a:schemeClr>
        </a:solidFill>
        <a:ln w="19050" cap="rnd" cmpd="sng" algn="ctr">
          <a:solidFill>
            <a:schemeClr val="accent5">
              <a:hueOff val="-1986977"/>
              <a:satOff val="-13495"/>
              <a:lumOff val="-563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37039D-AD2E-44F5-A00B-F4C153D38B10}">
      <dsp:nvSpPr>
        <dsp:cNvPr id="0" name=""/>
        <dsp:cNvSpPr/>
      </dsp:nvSpPr>
      <dsp:spPr>
        <a:xfrm>
          <a:off x="4894876" y="3869898"/>
          <a:ext cx="872287" cy="145381"/>
        </a:xfrm>
        <a:prstGeom prst="parallelogram">
          <a:avLst>
            <a:gd name="adj" fmla="val 140840"/>
          </a:avLst>
        </a:prstGeom>
        <a:solidFill>
          <a:schemeClr val="accent5">
            <a:hueOff val="-2051073"/>
            <a:satOff val="-13930"/>
            <a:lumOff val="-5815"/>
            <a:alphaOff val="0"/>
          </a:schemeClr>
        </a:solidFill>
        <a:ln w="19050" cap="rnd" cmpd="sng" algn="ctr">
          <a:solidFill>
            <a:schemeClr val="accent5">
              <a:hueOff val="-2051073"/>
              <a:satOff val="-13930"/>
              <a:lumOff val="-58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A2CA9C-78D5-4079-A9FC-0B6E97D7DDA1}">
      <dsp:nvSpPr>
        <dsp:cNvPr id="0" name=""/>
        <dsp:cNvSpPr/>
      </dsp:nvSpPr>
      <dsp:spPr>
        <a:xfrm>
          <a:off x="5818047" y="3869898"/>
          <a:ext cx="872287" cy="145381"/>
        </a:xfrm>
        <a:prstGeom prst="parallelogram">
          <a:avLst>
            <a:gd name="adj" fmla="val 140840"/>
          </a:avLst>
        </a:prstGeom>
        <a:solidFill>
          <a:schemeClr val="accent5">
            <a:hueOff val="-2115169"/>
            <a:satOff val="-14365"/>
            <a:lumOff val="-5997"/>
            <a:alphaOff val="0"/>
          </a:schemeClr>
        </a:solidFill>
        <a:ln w="19050" cap="rnd" cmpd="sng" algn="ctr">
          <a:solidFill>
            <a:schemeClr val="accent5">
              <a:hueOff val="-2115169"/>
              <a:satOff val="-14365"/>
              <a:lumOff val="-599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B857B3-B00B-4BA9-B881-41E4D79F28E9}">
      <dsp:nvSpPr>
        <dsp:cNvPr id="0" name=""/>
        <dsp:cNvSpPr/>
      </dsp:nvSpPr>
      <dsp:spPr>
        <a:xfrm>
          <a:off x="6741218" y="3869898"/>
          <a:ext cx="872287" cy="145381"/>
        </a:xfrm>
        <a:prstGeom prst="parallelogram">
          <a:avLst>
            <a:gd name="adj" fmla="val 140840"/>
          </a:avLst>
        </a:prstGeom>
        <a:solidFill>
          <a:schemeClr val="accent5">
            <a:hueOff val="-2179265"/>
            <a:satOff val="-14801"/>
            <a:lumOff val="-6179"/>
            <a:alphaOff val="0"/>
          </a:schemeClr>
        </a:solidFill>
        <a:ln w="19050" cap="rnd" cmpd="sng" algn="ctr">
          <a:solidFill>
            <a:schemeClr val="accent5">
              <a:hueOff val="-2179265"/>
              <a:satOff val="-14801"/>
              <a:lumOff val="-617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6BC0DE-37C2-4B92-87D1-3603E0EE8D5F}">
      <dsp:nvSpPr>
        <dsp:cNvPr id="0" name=""/>
        <dsp:cNvSpPr/>
      </dsp:nvSpPr>
      <dsp:spPr>
        <a:xfrm>
          <a:off x="1202191" y="4093839"/>
          <a:ext cx="6542158" cy="594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488950">
            <a:lnSpc>
              <a:spcPct val="90000"/>
            </a:lnSpc>
            <a:spcBef>
              <a:spcPct val="0"/>
            </a:spcBef>
            <a:spcAft>
              <a:spcPct val="35000"/>
            </a:spcAft>
            <a:buNone/>
          </a:pPr>
          <a:r>
            <a:rPr lang="en-US" sz="1100" b="0" i="0" kern="1200"/>
            <a:t>Take a look at activities that are exchanged when we run a simple echo bot.</a:t>
          </a:r>
          <a:endParaRPr lang="en-US" sz="1100" kern="1200"/>
        </a:p>
      </dsp:txBody>
      <dsp:txXfrm>
        <a:off x="1202191" y="4093839"/>
        <a:ext cx="6542158" cy="594741"/>
      </dsp:txXfrm>
    </dsp:sp>
    <dsp:sp modelId="{2B6961DB-8B42-4E2B-8E0C-990C913D28EC}">
      <dsp:nvSpPr>
        <dsp:cNvPr id="0" name=""/>
        <dsp:cNvSpPr/>
      </dsp:nvSpPr>
      <dsp:spPr>
        <a:xfrm>
          <a:off x="1202191" y="4688580"/>
          <a:ext cx="872287" cy="145381"/>
        </a:xfrm>
        <a:prstGeom prst="parallelogram">
          <a:avLst>
            <a:gd name="adj" fmla="val 140840"/>
          </a:avLst>
        </a:prstGeom>
        <a:solidFill>
          <a:schemeClr val="accent5">
            <a:hueOff val="-2243361"/>
            <a:satOff val="-15236"/>
            <a:lumOff val="-6361"/>
            <a:alphaOff val="0"/>
          </a:schemeClr>
        </a:solidFill>
        <a:ln w="19050" cap="rnd" cmpd="sng" algn="ctr">
          <a:solidFill>
            <a:schemeClr val="accent5">
              <a:hueOff val="-2243361"/>
              <a:satOff val="-15236"/>
              <a:lumOff val="-63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F67E3F-EF17-4CDA-AD1E-095EBE181AC4}">
      <dsp:nvSpPr>
        <dsp:cNvPr id="0" name=""/>
        <dsp:cNvSpPr/>
      </dsp:nvSpPr>
      <dsp:spPr>
        <a:xfrm>
          <a:off x="2125362" y="4688580"/>
          <a:ext cx="872287" cy="145381"/>
        </a:xfrm>
        <a:prstGeom prst="parallelogram">
          <a:avLst>
            <a:gd name="adj" fmla="val 140840"/>
          </a:avLst>
        </a:prstGeom>
        <a:solidFill>
          <a:schemeClr val="accent5">
            <a:hueOff val="-2307457"/>
            <a:satOff val="-15671"/>
            <a:lumOff val="-6542"/>
            <a:alphaOff val="0"/>
          </a:schemeClr>
        </a:solidFill>
        <a:ln w="19050" cap="rnd" cmpd="sng" algn="ctr">
          <a:solidFill>
            <a:schemeClr val="accent5">
              <a:hueOff val="-2307457"/>
              <a:satOff val="-15671"/>
              <a:lumOff val="-654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133D87-815A-44B9-9DBE-AB85273F766F}">
      <dsp:nvSpPr>
        <dsp:cNvPr id="0" name=""/>
        <dsp:cNvSpPr/>
      </dsp:nvSpPr>
      <dsp:spPr>
        <a:xfrm>
          <a:off x="3048533" y="4688580"/>
          <a:ext cx="872287" cy="145381"/>
        </a:xfrm>
        <a:prstGeom prst="parallelogram">
          <a:avLst>
            <a:gd name="adj" fmla="val 140840"/>
          </a:avLst>
        </a:prstGeom>
        <a:solidFill>
          <a:schemeClr val="accent5">
            <a:hueOff val="-2371553"/>
            <a:satOff val="-16107"/>
            <a:lumOff val="-6724"/>
            <a:alphaOff val="0"/>
          </a:schemeClr>
        </a:solidFill>
        <a:ln w="19050" cap="rnd" cmpd="sng" algn="ctr">
          <a:solidFill>
            <a:schemeClr val="accent5">
              <a:hueOff val="-2371553"/>
              <a:satOff val="-16107"/>
              <a:lumOff val="-672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1C6A17-7BB4-48CB-8D75-26AFFB470358}">
      <dsp:nvSpPr>
        <dsp:cNvPr id="0" name=""/>
        <dsp:cNvSpPr/>
      </dsp:nvSpPr>
      <dsp:spPr>
        <a:xfrm>
          <a:off x="3971705" y="4688580"/>
          <a:ext cx="872287" cy="145381"/>
        </a:xfrm>
        <a:prstGeom prst="parallelogram">
          <a:avLst>
            <a:gd name="adj" fmla="val 140840"/>
          </a:avLst>
        </a:prstGeom>
        <a:solidFill>
          <a:schemeClr val="accent5">
            <a:hueOff val="-2435649"/>
            <a:satOff val="-16542"/>
            <a:lumOff val="-6906"/>
            <a:alphaOff val="0"/>
          </a:schemeClr>
        </a:solidFill>
        <a:ln w="19050" cap="rnd" cmpd="sng" algn="ctr">
          <a:solidFill>
            <a:schemeClr val="accent5">
              <a:hueOff val="-2435649"/>
              <a:satOff val="-16542"/>
              <a:lumOff val="-69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8E3D21-027B-4C80-867E-1965D9361B9F}">
      <dsp:nvSpPr>
        <dsp:cNvPr id="0" name=""/>
        <dsp:cNvSpPr/>
      </dsp:nvSpPr>
      <dsp:spPr>
        <a:xfrm>
          <a:off x="4894876" y="4688580"/>
          <a:ext cx="872287" cy="145381"/>
        </a:xfrm>
        <a:prstGeom prst="parallelogram">
          <a:avLst>
            <a:gd name="adj" fmla="val 140840"/>
          </a:avLst>
        </a:prstGeom>
        <a:solidFill>
          <a:schemeClr val="accent5">
            <a:hueOff val="-2499745"/>
            <a:satOff val="-16977"/>
            <a:lumOff val="-7088"/>
            <a:alphaOff val="0"/>
          </a:schemeClr>
        </a:solidFill>
        <a:ln w="19050" cap="rnd" cmpd="sng" algn="ctr">
          <a:solidFill>
            <a:schemeClr val="accent5">
              <a:hueOff val="-2499745"/>
              <a:satOff val="-16977"/>
              <a:lumOff val="-70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3C837E-EF53-42E6-B148-E46BE1D632E9}">
      <dsp:nvSpPr>
        <dsp:cNvPr id="0" name=""/>
        <dsp:cNvSpPr/>
      </dsp:nvSpPr>
      <dsp:spPr>
        <a:xfrm>
          <a:off x="5818047" y="4688580"/>
          <a:ext cx="872287" cy="145381"/>
        </a:xfrm>
        <a:prstGeom prst="parallelogram">
          <a:avLst>
            <a:gd name="adj" fmla="val 140840"/>
          </a:avLst>
        </a:prstGeom>
        <a:solidFill>
          <a:schemeClr val="accent5">
            <a:hueOff val="-2563841"/>
            <a:satOff val="-17413"/>
            <a:lumOff val="-7269"/>
            <a:alphaOff val="0"/>
          </a:schemeClr>
        </a:solidFill>
        <a:ln w="19050" cap="rnd" cmpd="sng" algn="ctr">
          <a:solidFill>
            <a:schemeClr val="accent5">
              <a:hueOff val="-2563841"/>
              <a:satOff val="-17413"/>
              <a:lumOff val="-72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F7D94F-BDF1-4123-82E9-98EA68B6A104}">
      <dsp:nvSpPr>
        <dsp:cNvPr id="0" name=""/>
        <dsp:cNvSpPr/>
      </dsp:nvSpPr>
      <dsp:spPr>
        <a:xfrm>
          <a:off x="6741218" y="4688580"/>
          <a:ext cx="872287" cy="145381"/>
        </a:xfrm>
        <a:prstGeom prst="parallelogram">
          <a:avLst>
            <a:gd name="adj" fmla="val 140840"/>
          </a:avLst>
        </a:prstGeom>
        <a:solidFill>
          <a:schemeClr val="accent5">
            <a:hueOff val="-2627937"/>
            <a:satOff val="-17848"/>
            <a:lumOff val="-7451"/>
            <a:alphaOff val="0"/>
          </a:schemeClr>
        </a:solidFill>
        <a:ln w="19050" cap="rnd" cmpd="sng" algn="ctr">
          <a:solidFill>
            <a:schemeClr val="accent5">
              <a:hueOff val="-2627937"/>
              <a:satOff val="-17848"/>
              <a:lumOff val="-745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7A7B57-DC0D-4015-8D7A-A31248720854}">
      <dsp:nvSpPr>
        <dsp:cNvPr id="0" name=""/>
        <dsp:cNvSpPr/>
      </dsp:nvSpPr>
      <dsp:spPr>
        <a:xfrm>
          <a:off x="43" y="146477"/>
          <a:ext cx="4180585" cy="547200"/>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0" i="0" kern="1200"/>
            <a:t>HTTP Details:</a:t>
          </a:r>
          <a:endParaRPr lang="en-US" sz="1900" kern="1200"/>
        </a:p>
      </dsp:txBody>
      <dsp:txXfrm>
        <a:off x="43" y="146477"/>
        <a:ext cx="4180585" cy="547200"/>
      </dsp:txXfrm>
    </dsp:sp>
    <dsp:sp modelId="{97336D17-3985-4A63-BACF-0A5B7DDB717B}">
      <dsp:nvSpPr>
        <dsp:cNvPr id="0" name=""/>
        <dsp:cNvSpPr/>
      </dsp:nvSpPr>
      <dsp:spPr>
        <a:xfrm>
          <a:off x="43" y="693677"/>
          <a:ext cx="4180585" cy="3650849"/>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0" i="0" kern="1200"/>
            <a:t>Activities arrive at the bot from the Bot Framework Service via an HTTP POST request. </a:t>
          </a:r>
          <a:endParaRPr lang="en-US" sz="1900" kern="1200"/>
        </a:p>
        <a:p>
          <a:pPr marL="171450" lvl="1" indent="-171450" algn="l" defTabSz="844550">
            <a:lnSpc>
              <a:spcPct val="90000"/>
            </a:lnSpc>
            <a:spcBef>
              <a:spcPct val="0"/>
            </a:spcBef>
            <a:spcAft>
              <a:spcPct val="15000"/>
            </a:spcAft>
            <a:buChar char="•"/>
          </a:pPr>
          <a:r>
            <a:rPr lang="en-US" sz="1900" b="0" i="0" kern="1200"/>
            <a:t>The bot responds to the inbound POST request with a 200 HTTP status code. </a:t>
          </a:r>
          <a:endParaRPr lang="en-US" sz="1900" kern="1200"/>
        </a:p>
        <a:p>
          <a:pPr marL="171450" lvl="1" indent="-171450" algn="l" defTabSz="844550">
            <a:lnSpc>
              <a:spcPct val="90000"/>
            </a:lnSpc>
            <a:spcBef>
              <a:spcPct val="0"/>
            </a:spcBef>
            <a:spcAft>
              <a:spcPct val="15000"/>
            </a:spcAft>
            <a:buChar char="•"/>
          </a:pPr>
          <a:r>
            <a:rPr lang="en-US" sz="1900" b="0" i="0" kern="1200"/>
            <a:t>Activities sent from the bot to the channel are sent on a separate HTTP POST to the Bot Framework Service. </a:t>
          </a:r>
          <a:endParaRPr lang="en-US" sz="1900" kern="1200"/>
        </a:p>
        <a:p>
          <a:pPr marL="171450" lvl="1" indent="-171450" algn="l" defTabSz="844550">
            <a:lnSpc>
              <a:spcPct val="90000"/>
            </a:lnSpc>
            <a:spcBef>
              <a:spcPct val="0"/>
            </a:spcBef>
            <a:spcAft>
              <a:spcPct val="15000"/>
            </a:spcAft>
            <a:buChar char="•"/>
          </a:pPr>
          <a:r>
            <a:rPr lang="en-US" sz="1900" b="0" i="0" kern="1200"/>
            <a:t>This is acknowledged with a 200 HTTP status code.</a:t>
          </a:r>
          <a:endParaRPr lang="en-US" sz="1900" kern="1200"/>
        </a:p>
      </dsp:txBody>
      <dsp:txXfrm>
        <a:off x="43" y="693677"/>
        <a:ext cx="4180585" cy="3650849"/>
      </dsp:txXfrm>
    </dsp:sp>
    <dsp:sp modelId="{4B989196-1D43-463D-BDEB-8EDC830407B6}">
      <dsp:nvSpPr>
        <dsp:cNvPr id="0" name=""/>
        <dsp:cNvSpPr/>
      </dsp:nvSpPr>
      <dsp:spPr>
        <a:xfrm>
          <a:off x="4765911" y="146477"/>
          <a:ext cx="4180585" cy="547200"/>
        </a:xfrm>
        <a:prstGeom prst="rect">
          <a:avLst/>
        </a:prstGeom>
        <a:gradFill rotWithShape="0">
          <a:gsLst>
            <a:gs pos="0">
              <a:schemeClr val="accent5">
                <a:hueOff val="-2627937"/>
                <a:satOff val="-17848"/>
                <a:lumOff val="-7451"/>
                <a:alphaOff val="0"/>
                <a:tint val="98000"/>
                <a:lumMod val="114000"/>
              </a:schemeClr>
            </a:gs>
            <a:gs pos="100000">
              <a:schemeClr val="accent5">
                <a:hueOff val="-2627937"/>
                <a:satOff val="-17848"/>
                <a:lumOff val="-7451"/>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0" i="0" kern="1200"/>
            <a:t>Conversation Turns:</a:t>
          </a:r>
          <a:endParaRPr lang="en-US" sz="1900" kern="1200"/>
        </a:p>
      </dsp:txBody>
      <dsp:txXfrm>
        <a:off x="4765911" y="146477"/>
        <a:ext cx="4180585" cy="547200"/>
      </dsp:txXfrm>
    </dsp:sp>
    <dsp:sp modelId="{428254BD-3492-42B6-BF8A-76F4C055DD93}">
      <dsp:nvSpPr>
        <dsp:cNvPr id="0" name=""/>
        <dsp:cNvSpPr/>
      </dsp:nvSpPr>
      <dsp:spPr>
        <a:xfrm>
          <a:off x="4765911" y="693677"/>
          <a:ext cx="4180585" cy="3650849"/>
        </a:xfrm>
        <a:prstGeom prst="rect">
          <a:avLst/>
        </a:prstGeom>
        <a:solidFill>
          <a:schemeClr val="accent5">
            <a:tint val="40000"/>
            <a:alpha val="90000"/>
            <a:hueOff val="-3188598"/>
            <a:satOff val="-21305"/>
            <a:lumOff val="-2087"/>
            <a:alphaOff val="0"/>
          </a:schemeClr>
        </a:solidFill>
        <a:ln w="9525" cap="rnd" cmpd="sng" algn="ctr">
          <a:solidFill>
            <a:schemeClr val="accent5">
              <a:tint val="40000"/>
              <a:alpha val="90000"/>
              <a:hueOff val="-3188598"/>
              <a:satOff val="-21305"/>
              <a:lumOff val="-2087"/>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0" i="0" kern="1200"/>
            <a:t>a </a:t>
          </a:r>
          <a:r>
            <a:rPr lang="en-US" sz="1900" b="0" i="1" kern="1200"/>
            <a:t>turn</a:t>
          </a:r>
          <a:r>
            <a:rPr lang="en-US" sz="1900" b="0" i="0" kern="1200"/>
            <a:t> consists of the user's incoming activity to the bot and any activity the bot sends back to the user as an immediate response.</a:t>
          </a:r>
          <a:endParaRPr lang="en-US" sz="1900" kern="1200"/>
        </a:p>
      </dsp:txBody>
      <dsp:txXfrm>
        <a:off x="4765911" y="693677"/>
        <a:ext cx="4180585" cy="36508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A15F4-724F-4C9D-97BC-86C2B8E209A5}">
      <dsp:nvSpPr>
        <dsp:cNvPr id="0" name=""/>
        <dsp:cNvSpPr/>
      </dsp:nvSpPr>
      <dsp:spPr>
        <a:xfrm rot="5400000">
          <a:off x="4274523" y="-601487"/>
          <a:ext cx="3618248" cy="5725786"/>
        </a:xfrm>
        <a:prstGeom prst="round2SameRect">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b="0" i="0" kern="1200"/>
            <a:t>When the bot receives an activity, it passes it on to its </a:t>
          </a:r>
          <a:r>
            <a:rPr lang="en-US" sz="2300" b="0" i="1" kern="1200"/>
            <a:t>activity handlers</a:t>
          </a:r>
          <a:r>
            <a:rPr lang="en-US" sz="2300" b="0" i="0" kern="1200"/>
            <a:t>.</a:t>
          </a:r>
          <a:endParaRPr lang="en-US" sz="2300" kern="1200"/>
        </a:p>
        <a:p>
          <a:pPr marL="228600" lvl="1" indent="-228600" algn="l" defTabSz="1022350">
            <a:lnSpc>
              <a:spcPct val="90000"/>
            </a:lnSpc>
            <a:spcBef>
              <a:spcPct val="0"/>
            </a:spcBef>
            <a:spcAft>
              <a:spcPct val="15000"/>
            </a:spcAft>
            <a:buChar char="•"/>
          </a:pPr>
          <a:r>
            <a:rPr lang="en-US" sz="2300" b="0" i="0" kern="1200"/>
            <a:t>there is one base handler called the </a:t>
          </a:r>
          <a:r>
            <a:rPr lang="en-US" sz="2300" b="0" i="1" kern="1200"/>
            <a:t>turn handler</a:t>
          </a:r>
          <a:r>
            <a:rPr lang="en-US" sz="2300" b="0" i="0" kern="1200"/>
            <a:t>. </a:t>
          </a:r>
          <a:endParaRPr lang="en-US" sz="2300" kern="1200"/>
        </a:p>
        <a:p>
          <a:pPr marL="228600" lvl="1" indent="-228600" algn="l" defTabSz="1022350">
            <a:lnSpc>
              <a:spcPct val="90000"/>
            </a:lnSpc>
            <a:spcBef>
              <a:spcPct val="0"/>
            </a:spcBef>
            <a:spcAft>
              <a:spcPct val="15000"/>
            </a:spcAft>
            <a:buChar char="•"/>
          </a:pPr>
          <a:r>
            <a:rPr lang="en-US" sz="2300" b="0" i="0" kern="1200"/>
            <a:t>All activities get routed through there. </a:t>
          </a:r>
          <a:endParaRPr lang="en-US" sz="2300" kern="1200"/>
        </a:p>
        <a:p>
          <a:pPr marL="228600" lvl="1" indent="-228600" algn="l" defTabSz="1022350">
            <a:lnSpc>
              <a:spcPct val="90000"/>
            </a:lnSpc>
            <a:spcBef>
              <a:spcPct val="0"/>
            </a:spcBef>
            <a:spcAft>
              <a:spcPct val="15000"/>
            </a:spcAft>
            <a:buChar char="•"/>
          </a:pPr>
          <a:r>
            <a:rPr lang="en-US" sz="2300" b="0" i="0" kern="1200"/>
            <a:t>turn handler then calls the individual activity handler for whatever type of activity it received.</a:t>
          </a:r>
          <a:endParaRPr lang="en-US" sz="2300" kern="1200"/>
        </a:p>
      </dsp:txBody>
      <dsp:txXfrm rot="-5400000">
        <a:off x="3220754" y="628910"/>
        <a:ext cx="5549158" cy="3264992"/>
      </dsp:txXfrm>
    </dsp:sp>
    <dsp:sp modelId="{979B674D-9917-4C7D-B4B2-F1EA06949FE2}">
      <dsp:nvSpPr>
        <dsp:cNvPr id="0" name=""/>
        <dsp:cNvSpPr/>
      </dsp:nvSpPr>
      <dsp:spPr>
        <a:xfrm>
          <a:off x="0" y="0"/>
          <a:ext cx="3220754" cy="4522811"/>
        </a:xfrm>
        <a:prstGeom prst="roundRect">
          <a:avLst/>
        </a:prstGeom>
        <a:solidFill>
          <a:schemeClr val="accent5">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1450" tIns="85725" rIns="171450" bIns="85725" numCol="1" spcCol="1270" anchor="ctr" anchorCtr="0">
          <a:noAutofit/>
        </a:bodyPr>
        <a:lstStyle/>
        <a:p>
          <a:pPr marL="0" lvl="0" indent="0" algn="ctr" defTabSz="2000250">
            <a:lnSpc>
              <a:spcPct val="90000"/>
            </a:lnSpc>
            <a:spcBef>
              <a:spcPct val="0"/>
            </a:spcBef>
            <a:spcAft>
              <a:spcPct val="35000"/>
            </a:spcAft>
            <a:buNone/>
          </a:pPr>
          <a:r>
            <a:rPr lang="en-US" sz="4500" b="0" i="0" kern="1200"/>
            <a:t>Activity handlers:</a:t>
          </a:r>
          <a:endParaRPr lang="en-US" sz="4500" kern="1200"/>
        </a:p>
      </dsp:txBody>
      <dsp:txXfrm>
        <a:off x="157224" y="157224"/>
        <a:ext cx="2906306" cy="42083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83644-614A-461A-8642-02099F0FA214}">
      <dsp:nvSpPr>
        <dsp:cNvPr id="0" name=""/>
        <dsp:cNvSpPr/>
      </dsp:nvSpPr>
      <dsp:spPr>
        <a:xfrm>
          <a:off x="0" y="38540"/>
          <a:ext cx="8946541" cy="875160"/>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a bot is inherently stateless; a different instance of your bot may handle any given turn of the conversation.</a:t>
          </a:r>
          <a:endParaRPr lang="en-US" sz="2200" kern="1200"/>
        </a:p>
      </dsp:txBody>
      <dsp:txXfrm>
        <a:off x="42722" y="81262"/>
        <a:ext cx="8861097" cy="789716"/>
      </dsp:txXfrm>
    </dsp:sp>
    <dsp:sp modelId="{78CBDA32-84BC-49BF-8414-6BC0092B7BA3}">
      <dsp:nvSpPr>
        <dsp:cNvPr id="0" name=""/>
        <dsp:cNvSpPr/>
      </dsp:nvSpPr>
      <dsp:spPr>
        <a:xfrm>
          <a:off x="0" y="977060"/>
          <a:ext cx="8946541" cy="875160"/>
        </a:xfrm>
        <a:prstGeom prst="roundRect">
          <a:avLst/>
        </a:prstGeom>
        <a:gradFill rotWithShape="0">
          <a:gsLst>
            <a:gs pos="0">
              <a:schemeClr val="accent4">
                <a:hueOff val="-533322"/>
                <a:satOff val="-6388"/>
                <a:lumOff val="1765"/>
                <a:alphaOff val="0"/>
                <a:tint val="98000"/>
                <a:lumMod val="114000"/>
              </a:schemeClr>
            </a:gs>
            <a:gs pos="100000">
              <a:schemeClr val="accent4">
                <a:hueOff val="-533322"/>
                <a:satOff val="-6388"/>
                <a:lumOff val="1765"/>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Why do we need a state?</a:t>
          </a:r>
          <a:endParaRPr lang="en-US" sz="2200" kern="1200"/>
        </a:p>
      </dsp:txBody>
      <dsp:txXfrm>
        <a:off x="42722" y="1019782"/>
        <a:ext cx="8861097" cy="789716"/>
      </dsp:txXfrm>
    </dsp:sp>
    <dsp:sp modelId="{017373D5-2C55-457F-8B79-81DD8F5EF4D1}">
      <dsp:nvSpPr>
        <dsp:cNvPr id="0" name=""/>
        <dsp:cNvSpPr/>
      </dsp:nvSpPr>
      <dsp:spPr>
        <a:xfrm>
          <a:off x="0" y="1915580"/>
          <a:ext cx="8946541" cy="875160"/>
        </a:xfrm>
        <a:prstGeom prst="roundRect">
          <a:avLst/>
        </a:prstGeom>
        <a:gradFill rotWithShape="0">
          <a:gsLst>
            <a:gs pos="0">
              <a:schemeClr val="accent4">
                <a:hueOff val="-1066644"/>
                <a:satOff val="-12776"/>
                <a:lumOff val="3530"/>
                <a:alphaOff val="0"/>
                <a:tint val="98000"/>
                <a:lumMod val="114000"/>
              </a:schemeClr>
            </a:gs>
            <a:gs pos="100000">
              <a:schemeClr val="accent4">
                <a:hueOff val="-1066644"/>
                <a:satOff val="-12776"/>
                <a:lumOff val="353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The Bot Framework SDK includes some implementations for the storage layer:</a:t>
          </a:r>
          <a:endParaRPr lang="en-US" sz="2200" kern="1200"/>
        </a:p>
      </dsp:txBody>
      <dsp:txXfrm>
        <a:off x="42722" y="1958302"/>
        <a:ext cx="8861097" cy="789716"/>
      </dsp:txXfrm>
    </dsp:sp>
    <dsp:sp modelId="{8253265F-FB87-4A82-BAAF-2743EA98EA95}">
      <dsp:nvSpPr>
        <dsp:cNvPr id="0" name=""/>
        <dsp:cNvSpPr/>
      </dsp:nvSpPr>
      <dsp:spPr>
        <a:xfrm>
          <a:off x="0" y="2790740"/>
          <a:ext cx="8946541"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05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i="0" kern="1200"/>
            <a:t>Memory storage</a:t>
          </a:r>
          <a:r>
            <a:rPr lang="en-US" sz="1700" b="0" i="0" kern="1200"/>
            <a:t> implements in-memory storage for testing purposes. In-memory data storage is intended for local testing only as this storage is volatile and temporary. The data is cleared each time the bot is restarted.</a:t>
          </a:r>
          <a:endParaRPr lang="en-US" sz="1700" kern="1200"/>
        </a:p>
        <a:p>
          <a:pPr marL="171450" lvl="1" indent="-171450" algn="l" defTabSz="755650">
            <a:lnSpc>
              <a:spcPct val="90000"/>
            </a:lnSpc>
            <a:spcBef>
              <a:spcPct val="0"/>
            </a:spcBef>
            <a:spcAft>
              <a:spcPct val="20000"/>
            </a:spcAft>
            <a:buChar char="•"/>
          </a:pPr>
          <a:r>
            <a:rPr lang="en-US" sz="1700" b="1" i="0" kern="1200"/>
            <a:t>Azure Blob Storage</a:t>
          </a:r>
          <a:r>
            <a:rPr lang="en-US" sz="1700" b="0" i="0" kern="1200"/>
            <a:t> connects to an Azure Blob Storage object database.</a:t>
          </a:r>
          <a:endParaRPr lang="en-US" sz="1700" kern="1200"/>
        </a:p>
        <a:p>
          <a:pPr marL="171450" lvl="1" indent="-171450" algn="l" defTabSz="755650">
            <a:lnSpc>
              <a:spcPct val="90000"/>
            </a:lnSpc>
            <a:spcBef>
              <a:spcPct val="0"/>
            </a:spcBef>
            <a:spcAft>
              <a:spcPct val="20000"/>
            </a:spcAft>
            <a:buChar char="•"/>
          </a:pPr>
          <a:r>
            <a:rPr lang="en-US" sz="1700" b="1" i="0" kern="1200"/>
            <a:t>Azure Cosmos DB storage</a:t>
          </a:r>
          <a:r>
            <a:rPr lang="en-US" sz="1700" b="0" i="0" kern="1200"/>
            <a:t> connects to a Cosmos DB NoSQL database.</a:t>
          </a:r>
          <a:endParaRPr lang="en-US" sz="1700" kern="1200"/>
        </a:p>
      </dsp:txBody>
      <dsp:txXfrm>
        <a:off x="0" y="2790740"/>
        <a:ext cx="8946541" cy="13662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C3566-2684-47ED-8CA8-114B236D953A}">
      <dsp:nvSpPr>
        <dsp:cNvPr id="0" name=""/>
        <dsp:cNvSpPr/>
      </dsp:nvSpPr>
      <dsp:spPr>
        <a:xfrm>
          <a:off x="0" y="1258644"/>
          <a:ext cx="8946541" cy="1678192"/>
        </a:xfrm>
        <a:prstGeom prst="notched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B85537-4F9B-4E5E-A684-44F83F94D906}">
      <dsp:nvSpPr>
        <dsp:cNvPr id="0" name=""/>
        <dsp:cNvSpPr/>
      </dsp:nvSpPr>
      <dsp:spPr>
        <a:xfrm>
          <a:off x="3931" y="0"/>
          <a:ext cx="2594846" cy="1678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US" sz="1600" b="0" i="1" kern="1200"/>
            <a:t>State management</a:t>
          </a:r>
          <a:r>
            <a:rPr lang="en-US" sz="1600" b="0" i="0" kern="1200"/>
            <a:t> automates the reading and writing of your bot's state to the underlying storage layer.</a:t>
          </a:r>
          <a:endParaRPr lang="en-US" sz="1600" kern="1200"/>
        </a:p>
      </dsp:txBody>
      <dsp:txXfrm>
        <a:off x="3931" y="0"/>
        <a:ext cx="2594846" cy="1678192"/>
      </dsp:txXfrm>
    </dsp:sp>
    <dsp:sp modelId="{2E488582-2222-48DD-8C64-B70F82FE91BD}">
      <dsp:nvSpPr>
        <dsp:cNvPr id="0" name=""/>
        <dsp:cNvSpPr/>
      </dsp:nvSpPr>
      <dsp:spPr>
        <a:xfrm>
          <a:off x="1091580" y="1887966"/>
          <a:ext cx="419548" cy="419548"/>
        </a:xfrm>
        <a:prstGeom prst="ellipse">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DE6876-1206-4891-B89B-43EDC99307FF}">
      <dsp:nvSpPr>
        <dsp:cNvPr id="0" name=""/>
        <dsp:cNvSpPr/>
      </dsp:nvSpPr>
      <dsp:spPr>
        <a:xfrm>
          <a:off x="2728520" y="2517288"/>
          <a:ext cx="2594846" cy="1678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US" sz="1600" b="0" i="0" kern="1200"/>
            <a:t>State is stored as </a:t>
          </a:r>
          <a:r>
            <a:rPr lang="en-US" sz="1600" b="0" i="1" kern="1200"/>
            <a:t>state properties:</a:t>
          </a:r>
          <a:r>
            <a:rPr lang="en-US" sz="1600" b="0" i="0" kern="1200"/>
            <a:t> key-value pairs that your bot can read and write through the state management object</a:t>
          </a:r>
          <a:endParaRPr lang="en-US" sz="1600" kern="1200"/>
        </a:p>
      </dsp:txBody>
      <dsp:txXfrm>
        <a:off x="2728520" y="2517288"/>
        <a:ext cx="2594846" cy="1678192"/>
      </dsp:txXfrm>
    </dsp:sp>
    <dsp:sp modelId="{94408331-0C8D-44F5-851E-040C6AEC617E}">
      <dsp:nvSpPr>
        <dsp:cNvPr id="0" name=""/>
        <dsp:cNvSpPr/>
      </dsp:nvSpPr>
      <dsp:spPr>
        <a:xfrm>
          <a:off x="3816169" y="1887966"/>
          <a:ext cx="419548" cy="419548"/>
        </a:xfrm>
        <a:prstGeom prst="ellipse">
          <a:avLst/>
        </a:prstGeom>
        <a:solidFill>
          <a:schemeClr val="accent4">
            <a:hueOff val="-533322"/>
            <a:satOff val="-6388"/>
            <a:lumOff val="176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38627A-F7CD-4A8A-A3F2-DF219C61D28D}">
      <dsp:nvSpPr>
        <dsp:cNvPr id="0" name=""/>
        <dsp:cNvSpPr/>
      </dsp:nvSpPr>
      <dsp:spPr>
        <a:xfrm>
          <a:off x="5453108" y="0"/>
          <a:ext cx="2594846" cy="1678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US" sz="1600" b="0" i="0" kern="1200"/>
            <a:t>While saving state: Bot state implements a "last write wins" behavior, where the last write will stamp over the previously written state.</a:t>
          </a:r>
          <a:endParaRPr lang="en-US" sz="1600" kern="1200"/>
        </a:p>
      </dsp:txBody>
      <dsp:txXfrm>
        <a:off x="5453108" y="0"/>
        <a:ext cx="2594846" cy="1678192"/>
      </dsp:txXfrm>
    </dsp:sp>
    <dsp:sp modelId="{DB12A63F-6DBD-44FE-8F3A-3E0CCD5E4310}">
      <dsp:nvSpPr>
        <dsp:cNvPr id="0" name=""/>
        <dsp:cNvSpPr/>
      </dsp:nvSpPr>
      <dsp:spPr>
        <a:xfrm>
          <a:off x="6540758" y="1887966"/>
          <a:ext cx="419548" cy="419548"/>
        </a:xfrm>
        <a:prstGeom prst="ellipse">
          <a:avLst/>
        </a:prstGeom>
        <a:solidFill>
          <a:schemeClr val="accent4">
            <a:hueOff val="-1066644"/>
            <a:satOff val="-12776"/>
            <a:lumOff val="353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69AEE9-A3EA-4B16-ADB9-31B268DDD110}" type="datetimeFigureOut">
              <a:rPr lang="en-US" smtClean="0"/>
              <a:t>10/30/2019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5D4E1D-964E-48A3-8119-0697563A3465}" type="slidenum">
              <a:rPr lang="en-US" smtClean="0"/>
              <a:t>‹#›</a:t>
            </a:fld>
            <a:endParaRPr lang="en-US"/>
          </a:p>
        </p:txBody>
      </p:sp>
    </p:spTree>
    <p:extLst>
      <p:ext uri="{BB962C8B-B14F-4D97-AF65-F5344CB8AC3E}">
        <p14:creationId xmlns:p14="http://schemas.microsoft.com/office/powerpoint/2010/main" val="535577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logs.microsoft.com/blog/2018/05/20/microsoft-acquires-semantic-machines-advancing-the-state-of-conversational-ai/"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bot-service/bot-builder-basics?view=azure-bot-service-4.0&amp;tabs=csharp#bot-logic"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5D4E1D-964E-48A3-8119-0697563A3465}" type="slidenum">
              <a:rPr lang="en-US" smtClean="0"/>
              <a:t>1</a:t>
            </a:fld>
            <a:endParaRPr lang="en-US"/>
          </a:p>
        </p:txBody>
      </p:sp>
    </p:spTree>
    <p:extLst>
      <p:ext uri="{BB962C8B-B14F-4D97-AF65-F5344CB8AC3E}">
        <p14:creationId xmlns:p14="http://schemas.microsoft.com/office/powerpoint/2010/main" val="1878955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“You have to poke around for magic combinations of words to get various things to happen, and you find out that a lot of the functions that you expect the thing to do, it actually just can’t handle,” said Dan Roth, corporate vice president and former CEO of </a:t>
            </a:r>
            <a:r>
              <a:rPr lang="en-US" sz="1200" b="0" i="0" u="sng" strike="noStrike" kern="1200" dirty="0">
                <a:solidFill>
                  <a:schemeClr val="tx1"/>
                </a:solidFill>
                <a:effectLst/>
                <a:latin typeface="+mn-lt"/>
                <a:ea typeface="+mn-ea"/>
                <a:cs typeface="+mn-cs"/>
                <a:hlinkClick r:id="rId3"/>
              </a:rPr>
              <a:t>Semantic Machines, which Microsoft acquired in May 2018</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For example, he explained, systems today can add a new appointment to your calendar but not engage in a back-and-forth dialogue with you about how to juggle a high-priority meeting request. They are also unable to use contextual information from one skill to assist you in making decisions from another, such as checking the weather before scheduling an afternoon meeting on the patio of a nearby coffee shop.</a:t>
            </a:r>
          </a:p>
          <a:p>
            <a:endParaRPr lang="en-US" dirty="0"/>
          </a:p>
        </p:txBody>
      </p:sp>
      <p:sp>
        <p:nvSpPr>
          <p:cNvPr id="4" name="Slide Number Placeholder 3"/>
          <p:cNvSpPr>
            <a:spLocks noGrp="1"/>
          </p:cNvSpPr>
          <p:nvPr>
            <p:ph type="sldNum" sz="quarter" idx="5"/>
          </p:nvPr>
        </p:nvSpPr>
        <p:spPr/>
        <p:txBody>
          <a:bodyPr/>
          <a:lstStyle/>
          <a:p>
            <a:fld id="{8D5D4E1D-964E-48A3-8119-0697563A3465}" type="slidenum">
              <a:rPr lang="en-US" smtClean="0"/>
              <a:t>4</a:t>
            </a:fld>
            <a:endParaRPr lang="en-US"/>
          </a:p>
        </p:txBody>
      </p:sp>
    </p:spTree>
    <p:extLst>
      <p:ext uri="{BB962C8B-B14F-4D97-AF65-F5344CB8AC3E}">
        <p14:creationId xmlns:p14="http://schemas.microsoft.com/office/powerpoint/2010/main" val="2128235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For example, instead of executing a hand-coded program to get the score of the football match, the Semantic Machines approach starts with people who show the system how to get sports scores across a range of example contexts so that the system can learn to fetch sports scores itself.</a:t>
            </a:r>
          </a:p>
          <a:p>
            <a:r>
              <a:rPr lang="en-US" sz="1200" b="0" i="0" u="none" strike="noStrike" kern="1200" dirty="0">
                <a:solidFill>
                  <a:schemeClr val="tx1"/>
                </a:solidFill>
                <a:effectLst/>
                <a:latin typeface="+mn-lt"/>
                <a:ea typeface="+mn-ea"/>
                <a:cs typeface="+mn-cs"/>
              </a:rPr>
              <a:t>What’s more, machine learning methods then enable the system to generalize from contexts it has seen to new contexts, learning to do more things in more ways. If it learns how to get sports scores, for example, it can also get weather forecasts and traffic reports. That’s because the system has learned not just a skill, but the concept of how to gather data from a service and present it back to the user.</a:t>
            </a:r>
          </a:p>
          <a:p>
            <a:r>
              <a:rPr lang="en-US" sz="1200" b="0" i="0" u="none" strike="noStrike" kern="1200" dirty="0">
                <a:solidFill>
                  <a:schemeClr val="tx1"/>
                </a:solidFill>
                <a:effectLst/>
                <a:latin typeface="+mn-lt"/>
                <a:ea typeface="+mn-ea"/>
                <a:cs typeface="+mn-cs"/>
              </a:rPr>
              <a:t>That’s missing in today’s intelligent assistants, which are programmed to do a list of isolated things that a programmer anticipated. The machine learning in these systems primarily focuses on words that trigger a skill, explained Microsoft technical fellow Dan Klein, a recognized leader in the field of natural language processing and a professor of computer science at the University of California at Berkeley.</a:t>
            </a:r>
          </a:p>
          <a:p>
            <a:endParaRPr lang="en-US" dirty="0"/>
          </a:p>
        </p:txBody>
      </p:sp>
      <p:sp>
        <p:nvSpPr>
          <p:cNvPr id="4" name="Slide Number Placeholder 3"/>
          <p:cNvSpPr>
            <a:spLocks noGrp="1"/>
          </p:cNvSpPr>
          <p:nvPr>
            <p:ph type="sldNum" sz="quarter" idx="5"/>
          </p:nvPr>
        </p:nvSpPr>
        <p:spPr/>
        <p:txBody>
          <a:bodyPr/>
          <a:lstStyle/>
          <a:p>
            <a:fld id="{8D5D4E1D-964E-48A3-8119-0697563A3465}" type="slidenum">
              <a:rPr lang="en-US" smtClean="0"/>
              <a:t>5</a:t>
            </a:fld>
            <a:endParaRPr lang="en-US"/>
          </a:p>
        </p:txBody>
      </p:sp>
    </p:spTree>
    <p:extLst>
      <p:ext uri="{BB962C8B-B14F-4D97-AF65-F5344CB8AC3E}">
        <p14:creationId xmlns:p14="http://schemas.microsoft.com/office/powerpoint/2010/main" val="3244669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How “smart” the bot is</a:t>
            </a:r>
            <a:r>
              <a:rPr lang="en-US" sz="1200" b="0" i="0" u="none" strike="noStrike" kern="1200" dirty="0">
                <a:solidFill>
                  <a:schemeClr val="tx1"/>
                </a:solidFill>
                <a:effectLst/>
                <a:latin typeface="+mn-lt"/>
                <a:ea typeface="+mn-ea"/>
                <a:cs typeface="+mn-cs"/>
              </a:rPr>
              <a:t>: In most cases, it is unlikely that making your bot smarter will guarantee happy users or adoption of your platform. In reality, many bots have little advanced machine learning or natural language capabilities. A bot may include those capabilities if they're necessary to solve the problems that it's designed to address, however you should not assume any correlation between a bot's intelligence and user adoption of the bot.</a:t>
            </a:r>
          </a:p>
          <a:p>
            <a:r>
              <a:rPr lang="en-US" sz="1200" b="1" i="0" u="none" strike="noStrike" kern="1200" dirty="0">
                <a:solidFill>
                  <a:schemeClr val="tx1"/>
                </a:solidFill>
                <a:effectLst/>
                <a:latin typeface="+mn-lt"/>
                <a:ea typeface="+mn-ea"/>
                <a:cs typeface="+mn-cs"/>
              </a:rPr>
              <a:t>How much natural language the bot supports</a:t>
            </a:r>
            <a:r>
              <a:rPr lang="en-US" sz="1200" b="0" i="0" u="none" strike="noStrike" kern="1200" dirty="0">
                <a:solidFill>
                  <a:schemeClr val="tx1"/>
                </a:solidFill>
                <a:effectLst/>
                <a:latin typeface="+mn-lt"/>
                <a:ea typeface="+mn-ea"/>
                <a:cs typeface="+mn-cs"/>
              </a:rPr>
              <a:t>: Your bot can be great at conversations. It can have a vast vocabulary and can even make great jokes. But unless it addresses the problems that your users need to solve, these capabilities may contribute very little to making your bot successful. In fact, some bots have no conversational capability at all. And in many cases, that's perfectly fine.</a:t>
            </a:r>
          </a:p>
          <a:p>
            <a:r>
              <a:rPr lang="en-US" sz="1200" b="1" i="0" u="none" strike="noStrike" kern="1200" dirty="0">
                <a:solidFill>
                  <a:schemeClr val="tx1"/>
                </a:solidFill>
                <a:effectLst/>
                <a:latin typeface="+mn-lt"/>
                <a:ea typeface="+mn-ea"/>
                <a:cs typeface="+mn-cs"/>
              </a:rPr>
              <a:t>Voice</a:t>
            </a:r>
            <a:r>
              <a:rPr lang="en-US" sz="1200" b="0" i="0" u="none" strike="noStrike" kern="1200" dirty="0">
                <a:solidFill>
                  <a:schemeClr val="tx1"/>
                </a:solidFill>
                <a:effectLst/>
                <a:latin typeface="+mn-lt"/>
                <a:ea typeface="+mn-ea"/>
                <a:cs typeface="+mn-cs"/>
              </a:rPr>
              <a:t>: It isn’t always the case that enabling bots for speech will lead to great user experiences. Often, forcing users to use voice can result in a frustrating user experience. As you design your bot, always consider whether voice is the appropriate channel for the given problem. Is there going to be a noisy environment? Will voice convey the information that needs to be shared with the user?</a:t>
            </a:r>
          </a:p>
          <a:p>
            <a:endParaRPr lang="en-US" dirty="0"/>
          </a:p>
        </p:txBody>
      </p:sp>
      <p:sp>
        <p:nvSpPr>
          <p:cNvPr id="4" name="Slide Number Placeholder 3"/>
          <p:cNvSpPr>
            <a:spLocks noGrp="1"/>
          </p:cNvSpPr>
          <p:nvPr>
            <p:ph type="sldNum" sz="quarter" idx="5"/>
          </p:nvPr>
        </p:nvSpPr>
        <p:spPr/>
        <p:txBody>
          <a:bodyPr/>
          <a:lstStyle/>
          <a:p>
            <a:fld id="{8D5D4E1D-964E-48A3-8119-0697563A3465}" type="slidenum">
              <a:rPr lang="en-US" smtClean="0"/>
              <a:t>9</a:t>
            </a:fld>
            <a:endParaRPr lang="en-US"/>
          </a:p>
        </p:txBody>
      </p:sp>
    </p:spTree>
    <p:extLst>
      <p:ext uri="{BB962C8B-B14F-4D97-AF65-F5344CB8AC3E}">
        <p14:creationId xmlns:p14="http://schemas.microsoft.com/office/powerpoint/2010/main" val="2884056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Two activity types illustrated here are: </a:t>
            </a:r>
            <a:r>
              <a:rPr lang="en-US" sz="1200" b="0" i="1" u="none" strike="noStrike" kern="1200" dirty="0">
                <a:solidFill>
                  <a:schemeClr val="tx1"/>
                </a:solidFill>
                <a:effectLst/>
                <a:latin typeface="+mn-lt"/>
                <a:ea typeface="+mn-ea"/>
                <a:cs typeface="+mn-cs"/>
              </a:rPr>
              <a:t>conversation update</a:t>
            </a:r>
            <a:r>
              <a:rPr lang="en-US" sz="1200" b="0" i="0" u="none" strike="noStrike" kern="1200" dirty="0">
                <a:solidFill>
                  <a:schemeClr val="tx1"/>
                </a:solidFill>
                <a:effectLst/>
                <a:latin typeface="+mn-lt"/>
                <a:ea typeface="+mn-ea"/>
                <a:cs typeface="+mn-cs"/>
              </a:rPr>
              <a:t> and </a:t>
            </a:r>
            <a:r>
              <a:rPr lang="en-US" sz="1200" b="0" i="1" u="none" strike="noStrike" kern="1200" dirty="0">
                <a:solidFill>
                  <a:schemeClr val="tx1"/>
                </a:solidFill>
                <a:effectLst/>
                <a:latin typeface="+mn-lt"/>
                <a:ea typeface="+mn-ea"/>
                <a:cs typeface="+mn-cs"/>
              </a:rPr>
              <a:t>message</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The Bot Framework Service may send a conversation update when a party joins the conversation. For example, on starting a conversation with the Bot Framework Emulator, you will see two conversation update activities (one for the user joining the conversation and one for the bot joining). To distinguish these conversation update activities, check whether the </a:t>
            </a:r>
            <a:r>
              <a:rPr lang="en-US" sz="1200" b="0" i="1" u="none" strike="noStrike" kern="1200" dirty="0">
                <a:solidFill>
                  <a:schemeClr val="tx1"/>
                </a:solidFill>
                <a:effectLst/>
                <a:latin typeface="+mn-lt"/>
                <a:ea typeface="+mn-ea"/>
                <a:cs typeface="+mn-cs"/>
              </a:rPr>
              <a:t>members added</a:t>
            </a:r>
            <a:r>
              <a:rPr lang="en-US" sz="1200" b="0" i="0" u="none" strike="noStrike" kern="1200" dirty="0">
                <a:solidFill>
                  <a:schemeClr val="tx1"/>
                </a:solidFill>
                <a:effectLst/>
                <a:latin typeface="+mn-lt"/>
                <a:ea typeface="+mn-ea"/>
                <a:cs typeface="+mn-cs"/>
              </a:rPr>
              <a:t> property includes a member other than the bot.</a:t>
            </a:r>
          </a:p>
          <a:p>
            <a:r>
              <a:rPr lang="en-US" sz="1200" b="0" i="0" u="none" strike="noStrike" kern="1200" dirty="0">
                <a:solidFill>
                  <a:schemeClr val="tx1"/>
                </a:solidFill>
                <a:effectLst/>
                <a:latin typeface="+mn-lt"/>
                <a:ea typeface="+mn-ea"/>
                <a:cs typeface="+mn-cs"/>
              </a:rPr>
              <a:t>The message activity carries conversation information between the parties. In an echo bot example, the message activities are carrying simple text and the channel will render this text. Alternatively, the message activity might carry text to be spoken, suggested actions or cards to be displayed.</a:t>
            </a:r>
          </a:p>
          <a:p>
            <a:endParaRPr lang="en-US" dirty="0"/>
          </a:p>
        </p:txBody>
      </p:sp>
      <p:sp>
        <p:nvSpPr>
          <p:cNvPr id="4" name="Slide Number Placeholder 3"/>
          <p:cNvSpPr>
            <a:spLocks noGrp="1"/>
          </p:cNvSpPr>
          <p:nvPr>
            <p:ph type="sldNum" sz="quarter" idx="5"/>
          </p:nvPr>
        </p:nvSpPr>
        <p:spPr/>
        <p:txBody>
          <a:bodyPr/>
          <a:lstStyle/>
          <a:p>
            <a:fld id="{8D5D4E1D-964E-48A3-8119-0697563A3465}" type="slidenum">
              <a:rPr lang="en-US" smtClean="0"/>
              <a:t>12</a:t>
            </a:fld>
            <a:endParaRPr lang="en-US"/>
          </a:p>
        </p:txBody>
      </p:sp>
    </p:spTree>
    <p:extLst>
      <p:ext uri="{BB962C8B-B14F-4D97-AF65-F5344CB8AC3E}">
        <p14:creationId xmlns:p14="http://schemas.microsoft.com/office/powerpoint/2010/main" val="1824352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a conversation, people often speak one-at-a-time, taking turns speaking. With a bot, it generally reacts to user input. Within the Bot Framework SDK, a </a:t>
            </a:r>
            <a:r>
              <a:rPr lang="en-US" sz="1200" b="0" i="1" u="none" strike="noStrike" kern="1200" dirty="0">
                <a:solidFill>
                  <a:schemeClr val="tx1"/>
                </a:solidFill>
                <a:effectLst/>
                <a:latin typeface="+mn-lt"/>
                <a:ea typeface="+mn-ea"/>
                <a:cs typeface="+mn-cs"/>
              </a:rPr>
              <a:t>turn</a:t>
            </a:r>
            <a:r>
              <a:rPr lang="en-US" sz="1200" b="0" i="0" u="none" strike="noStrike" kern="1200" dirty="0">
                <a:solidFill>
                  <a:schemeClr val="tx1"/>
                </a:solidFill>
                <a:effectLst/>
                <a:latin typeface="+mn-lt"/>
                <a:ea typeface="+mn-ea"/>
                <a:cs typeface="+mn-cs"/>
              </a:rPr>
              <a:t> consists of the user's incoming activity to the bot and any activity the bot sends back to the user as an immediate response. You can think of a turn as the processing associated with the arrival of a given activity.</a:t>
            </a:r>
          </a:p>
          <a:p>
            <a:r>
              <a:rPr lang="en-US" sz="1200" b="0" i="0" u="none" strike="noStrike" kern="1200" dirty="0">
                <a:solidFill>
                  <a:schemeClr val="tx1"/>
                </a:solidFill>
                <a:effectLst/>
                <a:latin typeface="+mn-lt"/>
                <a:ea typeface="+mn-ea"/>
                <a:cs typeface="+mn-cs"/>
              </a:rPr>
              <a:t>The </a:t>
            </a:r>
            <a:r>
              <a:rPr lang="en-US" sz="1200" b="0" i="1" u="none" strike="noStrike" kern="1200" dirty="0">
                <a:solidFill>
                  <a:schemeClr val="tx1"/>
                </a:solidFill>
                <a:effectLst/>
                <a:latin typeface="+mn-lt"/>
                <a:ea typeface="+mn-ea"/>
                <a:cs typeface="+mn-cs"/>
              </a:rPr>
              <a:t>turn context</a:t>
            </a:r>
            <a:r>
              <a:rPr lang="en-US" sz="1200" b="0" i="0" u="none" strike="noStrike" kern="1200" dirty="0">
                <a:solidFill>
                  <a:schemeClr val="tx1"/>
                </a:solidFill>
                <a:effectLst/>
                <a:latin typeface="+mn-lt"/>
                <a:ea typeface="+mn-ea"/>
                <a:cs typeface="+mn-cs"/>
              </a:rPr>
              <a:t> object provides information about the activity such as the sender and receiver, the channel, and other data needed to process the activity. It also allows for the addition of information during the turn across various layers of the bot.</a:t>
            </a:r>
          </a:p>
          <a:p>
            <a:r>
              <a:rPr lang="en-US" sz="1200" b="0" i="0" u="none" strike="noStrike" kern="1200" dirty="0">
                <a:solidFill>
                  <a:schemeClr val="tx1"/>
                </a:solidFill>
                <a:effectLst/>
                <a:latin typeface="+mn-lt"/>
                <a:ea typeface="+mn-ea"/>
                <a:cs typeface="+mn-cs"/>
              </a:rPr>
              <a:t>The turn context is one of the most important abstractions in the SDK. Not only does it carry the inbound activity to all the middleware components and the application logic but it also provides the mechanism whereby the middleware components and the application logic can send outbound activities.</a:t>
            </a:r>
          </a:p>
          <a:p>
            <a:endParaRPr lang="en-US" dirty="0"/>
          </a:p>
        </p:txBody>
      </p:sp>
      <p:sp>
        <p:nvSpPr>
          <p:cNvPr id="4" name="Slide Number Placeholder 3"/>
          <p:cNvSpPr>
            <a:spLocks noGrp="1"/>
          </p:cNvSpPr>
          <p:nvPr>
            <p:ph type="sldNum" sz="quarter" idx="5"/>
          </p:nvPr>
        </p:nvSpPr>
        <p:spPr/>
        <p:txBody>
          <a:bodyPr/>
          <a:lstStyle/>
          <a:p>
            <a:fld id="{8D5D4E1D-964E-48A3-8119-0697563A3465}" type="slidenum">
              <a:rPr lang="en-US" smtClean="0"/>
              <a:t>13</a:t>
            </a:fld>
            <a:endParaRPr lang="en-US"/>
          </a:p>
        </p:txBody>
      </p:sp>
    </p:spTree>
    <p:extLst>
      <p:ext uri="{BB962C8B-B14F-4D97-AF65-F5344CB8AC3E}">
        <p14:creationId xmlns:p14="http://schemas.microsoft.com/office/powerpoint/2010/main" val="3100541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a:t>
            </a:r>
            <a:r>
              <a:rPr lang="en-US" sz="1200" b="0" i="1" u="none" strike="noStrike" kern="1200" dirty="0">
                <a:solidFill>
                  <a:schemeClr val="tx1"/>
                </a:solidFill>
                <a:effectLst/>
                <a:latin typeface="+mn-lt"/>
                <a:ea typeface="+mn-ea"/>
                <a:cs typeface="+mn-cs"/>
              </a:rPr>
              <a:t>adapter</a:t>
            </a:r>
            <a:r>
              <a:rPr lang="en-US" sz="1200" b="0" i="0" u="none" strike="noStrike" kern="1200" dirty="0">
                <a:solidFill>
                  <a:schemeClr val="tx1"/>
                </a:solidFill>
                <a:effectLst/>
                <a:latin typeface="+mn-lt"/>
                <a:ea typeface="+mn-ea"/>
                <a:cs typeface="+mn-cs"/>
              </a:rPr>
              <a:t>, an integrated component of the SDK, is the core of the SDK runtime. The activity is carried as JSON in the HTTP POST body. This JSON is deserialized to create the Activity object that is then handed to the adapter with a call to </a:t>
            </a:r>
            <a:r>
              <a:rPr lang="en-US" sz="1200" b="0" i="1" u="none" strike="noStrike" kern="1200" dirty="0">
                <a:solidFill>
                  <a:schemeClr val="tx1"/>
                </a:solidFill>
                <a:effectLst/>
                <a:latin typeface="+mn-lt"/>
                <a:ea typeface="+mn-ea"/>
                <a:cs typeface="+mn-cs"/>
              </a:rPr>
              <a:t>process activity</a:t>
            </a:r>
            <a:r>
              <a:rPr lang="en-US" sz="1200" b="0" i="0" u="none" strike="noStrike" kern="1200" dirty="0">
                <a:solidFill>
                  <a:schemeClr val="tx1"/>
                </a:solidFill>
                <a:effectLst/>
                <a:latin typeface="+mn-lt"/>
                <a:ea typeface="+mn-ea"/>
                <a:cs typeface="+mn-cs"/>
              </a:rPr>
              <a:t> method. On receiving the activity, the adapter creates a </a:t>
            </a:r>
            <a:r>
              <a:rPr lang="en-US" sz="1200" b="0" i="1" u="none" strike="noStrike" kern="1200" dirty="0">
                <a:solidFill>
                  <a:schemeClr val="tx1"/>
                </a:solidFill>
                <a:effectLst/>
                <a:latin typeface="+mn-lt"/>
                <a:ea typeface="+mn-ea"/>
                <a:cs typeface="+mn-cs"/>
              </a:rPr>
              <a:t>turn context</a:t>
            </a:r>
            <a:r>
              <a:rPr lang="en-US" sz="1200" b="0" i="0" u="none" strike="noStrike" kern="1200" dirty="0">
                <a:solidFill>
                  <a:schemeClr val="tx1"/>
                </a:solidFill>
                <a:effectLst/>
                <a:latin typeface="+mn-lt"/>
                <a:ea typeface="+mn-ea"/>
                <a:cs typeface="+mn-cs"/>
              </a:rPr>
              <a:t> and calls the middleware.</a:t>
            </a:r>
          </a:p>
          <a:p>
            <a:r>
              <a:rPr lang="en-US" sz="1200" b="0" i="0" u="none" strike="noStrike" kern="1200" dirty="0">
                <a:solidFill>
                  <a:schemeClr val="tx1"/>
                </a:solidFill>
                <a:effectLst/>
                <a:latin typeface="+mn-lt"/>
                <a:ea typeface="+mn-ea"/>
                <a:cs typeface="+mn-cs"/>
              </a:rPr>
              <a:t>As mentioned above, the turn context provides the mechanism for the bot to send outbound activities, most often in response to an inbound activity. To achieve this, the turn context provides </a:t>
            </a:r>
            <a:r>
              <a:rPr lang="en-US" sz="1200" b="0" i="1" u="none" strike="noStrike" kern="1200" dirty="0">
                <a:solidFill>
                  <a:schemeClr val="tx1"/>
                </a:solidFill>
                <a:effectLst/>
                <a:latin typeface="+mn-lt"/>
                <a:ea typeface="+mn-ea"/>
                <a:cs typeface="+mn-cs"/>
              </a:rPr>
              <a:t>send, update, and delete activity</a:t>
            </a:r>
            <a:r>
              <a:rPr lang="en-US" sz="1200" b="0" i="0" u="none" strike="noStrike" kern="1200" dirty="0">
                <a:solidFill>
                  <a:schemeClr val="tx1"/>
                </a:solidFill>
                <a:effectLst/>
                <a:latin typeface="+mn-lt"/>
                <a:ea typeface="+mn-ea"/>
                <a:cs typeface="+mn-cs"/>
              </a:rPr>
              <a:t> response methods. Each response method runs in an asynchronous process</a:t>
            </a: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D5D4E1D-964E-48A3-8119-0697563A3465}" type="slidenum">
              <a:rPr lang="en-US" smtClean="0"/>
              <a:t>14</a:t>
            </a:fld>
            <a:endParaRPr lang="en-US"/>
          </a:p>
        </p:txBody>
      </p:sp>
    </p:spTree>
    <p:extLst>
      <p:ext uri="{BB962C8B-B14F-4D97-AF65-F5344CB8AC3E}">
        <p14:creationId xmlns:p14="http://schemas.microsoft.com/office/powerpoint/2010/main" val="2951792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For example, if the bot receives a message activity, the turn handler would see that incoming activity and send it to the </a:t>
            </a:r>
            <a:r>
              <a:rPr lang="en-US" sz="1200" b="0" i="0" u="none" strike="noStrike" kern="1200" dirty="0" err="1">
                <a:solidFill>
                  <a:schemeClr val="tx1"/>
                </a:solidFill>
                <a:effectLst/>
                <a:latin typeface="+mn-lt"/>
                <a:ea typeface="+mn-ea"/>
                <a:cs typeface="+mn-cs"/>
              </a:rPr>
              <a:t>OnMessageActivityAsync</a:t>
            </a:r>
            <a:r>
              <a:rPr lang="en-US" sz="1200" b="0" i="0" u="none" strike="noStrike" kern="1200" dirty="0">
                <a:solidFill>
                  <a:schemeClr val="tx1"/>
                </a:solidFill>
                <a:effectLst/>
                <a:latin typeface="+mn-lt"/>
                <a:ea typeface="+mn-ea"/>
                <a:cs typeface="+mn-cs"/>
              </a:rPr>
              <a:t> activity handler.</a:t>
            </a:r>
          </a:p>
          <a:p>
            <a:r>
              <a:rPr lang="en-US" sz="1200" b="0" i="0" u="none" strike="noStrike" kern="1200" dirty="0">
                <a:solidFill>
                  <a:schemeClr val="tx1"/>
                </a:solidFill>
                <a:effectLst/>
                <a:latin typeface="+mn-lt"/>
                <a:ea typeface="+mn-ea"/>
                <a:cs typeface="+mn-cs"/>
              </a:rPr>
              <a:t>When building your bot, your bot logic for handling and responding to messages will go in this </a:t>
            </a:r>
            <a:r>
              <a:rPr lang="en-US" sz="1200" b="0" i="0" u="none" strike="noStrike" kern="1200" dirty="0" err="1">
                <a:solidFill>
                  <a:schemeClr val="tx1"/>
                </a:solidFill>
                <a:effectLst/>
                <a:latin typeface="+mn-lt"/>
                <a:ea typeface="+mn-ea"/>
                <a:cs typeface="+mn-cs"/>
              </a:rPr>
              <a:t>OnMessageActivityAsync</a:t>
            </a:r>
            <a:r>
              <a:rPr lang="en-US" sz="1200" b="0" i="0" u="none" strike="noStrike" kern="1200" dirty="0">
                <a:solidFill>
                  <a:schemeClr val="tx1"/>
                </a:solidFill>
                <a:effectLst/>
                <a:latin typeface="+mn-lt"/>
                <a:ea typeface="+mn-ea"/>
                <a:cs typeface="+mn-cs"/>
              </a:rPr>
              <a:t> handler. Likewise, your logic for handling members being added to the conversation will go in your </a:t>
            </a:r>
            <a:r>
              <a:rPr lang="en-US" sz="1200" b="0" i="0" u="none" strike="noStrike" kern="1200" dirty="0" err="1">
                <a:solidFill>
                  <a:schemeClr val="tx1"/>
                </a:solidFill>
                <a:effectLst/>
                <a:latin typeface="+mn-lt"/>
                <a:ea typeface="+mn-ea"/>
                <a:cs typeface="+mn-cs"/>
              </a:rPr>
              <a:t>OnMembersAddedAsync</a:t>
            </a:r>
            <a:r>
              <a:rPr lang="en-US" sz="1200" b="0" i="0" u="none" strike="noStrike" kern="1200" dirty="0">
                <a:solidFill>
                  <a:schemeClr val="tx1"/>
                </a:solidFill>
                <a:effectLst/>
                <a:latin typeface="+mn-lt"/>
                <a:ea typeface="+mn-ea"/>
                <a:cs typeface="+mn-cs"/>
              </a:rPr>
              <a:t> handler, which is called whenever a member is added to the conversation.</a:t>
            </a:r>
          </a:p>
          <a:p>
            <a:r>
              <a:rPr lang="en-US" sz="1200" b="0" i="0" u="none" strike="noStrike" kern="1200" dirty="0">
                <a:solidFill>
                  <a:schemeClr val="tx1"/>
                </a:solidFill>
                <a:effectLst/>
                <a:latin typeface="+mn-lt"/>
                <a:ea typeface="+mn-ea"/>
                <a:cs typeface="+mn-cs"/>
              </a:rPr>
              <a:t>To implement your logic for these handlers, you will override these methods in your bot as seen in the </a:t>
            </a:r>
            <a:r>
              <a:rPr lang="en-US" sz="1200" b="0" i="0" u="sng" strike="noStrike" kern="1200" dirty="0">
                <a:solidFill>
                  <a:schemeClr val="tx1"/>
                </a:solidFill>
                <a:effectLst/>
                <a:latin typeface="+mn-lt"/>
                <a:ea typeface="+mn-ea"/>
                <a:cs typeface="+mn-cs"/>
                <a:hlinkClick r:id="rId3"/>
              </a:rPr>
              <a:t>Bot logic</a:t>
            </a:r>
            <a:r>
              <a:rPr lang="en-US" sz="1200" b="0" i="0" u="none" strike="noStrike" kern="1200" dirty="0">
                <a:solidFill>
                  <a:schemeClr val="tx1"/>
                </a:solidFill>
                <a:effectLst/>
                <a:latin typeface="+mn-lt"/>
                <a:ea typeface="+mn-ea"/>
                <a:cs typeface="+mn-cs"/>
              </a:rPr>
              <a:t> section below. For each of these handlers, there is no base implementation, so just add the logic that you want in your override.</a:t>
            </a:r>
          </a:p>
          <a:p>
            <a:endParaRPr lang="en-US" dirty="0"/>
          </a:p>
        </p:txBody>
      </p:sp>
      <p:sp>
        <p:nvSpPr>
          <p:cNvPr id="4" name="Slide Number Placeholder 3"/>
          <p:cNvSpPr>
            <a:spLocks noGrp="1"/>
          </p:cNvSpPr>
          <p:nvPr>
            <p:ph type="sldNum" sz="quarter" idx="5"/>
          </p:nvPr>
        </p:nvSpPr>
        <p:spPr/>
        <p:txBody>
          <a:bodyPr/>
          <a:lstStyle/>
          <a:p>
            <a:fld id="{8D5D4E1D-964E-48A3-8119-0697563A3465}" type="slidenum">
              <a:rPr lang="en-US" smtClean="0"/>
              <a:t>15</a:t>
            </a:fld>
            <a:endParaRPr lang="en-US"/>
          </a:p>
        </p:txBody>
      </p:sp>
    </p:spTree>
    <p:extLst>
      <p:ext uri="{BB962C8B-B14F-4D97-AF65-F5344CB8AC3E}">
        <p14:creationId xmlns:p14="http://schemas.microsoft.com/office/powerpoint/2010/main" val="988419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User state</a:t>
            </a:r>
          </a:p>
          <a:p>
            <a:r>
              <a:rPr lang="en-US" sz="1200" b="0" i="0" u="none" strike="noStrike" kern="1200" dirty="0">
                <a:solidFill>
                  <a:schemeClr val="tx1"/>
                </a:solidFill>
                <a:effectLst/>
                <a:latin typeface="+mn-lt"/>
                <a:ea typeface="+mn-ea"/>
                <a:cs typeface="+mn-cs"/>
              </a:rPr>
              <a:t>Conversation state</a:t>
            </a:r>
          </a:p>
          <a:p>
            <a:r>
              <a:rPr lang="en-US" sz="1200" b="0" i="0" u="none" strike="noStrike" kern="1200" dirty="0">
                <a:solidFill>
                  <a:schemeClr val="tx1"/>
                </a:solidFill>
                <a:effectLst/>
                <a:latin typeface="+mn-lt"/>
                <a:ea typeface="+mn-ea"/>
                <a:cs typeface="+mn-cs"/>
              </a:rPr>
              <a:t>Private conversation state</a:t>
            </a:r>
          </a:p>
          <a:p>
            <a:r>
              <a:rPr lang="en-US" sz="1200" b="0" i="0" u="none" strike="noStrike" kern="1200" dirty="0">
                <a:solidFill>
                  <a:schemeClr val="tx1"/>
                </a:solidFill>
                <a:effectLst/>
                <a:latin typeface="+mn-lt"/>
                <a:ea typeface="+mn-ea"/>
                <a:cs typeface="+mn-cs"/>
              </a:rPr>
              <a:t>All of these buckets are subclasses of the </a:t>
            </a:r>
            <a:r>
              <a:rPr lang="en-US" sz="1200" b="0" i="1" u="none" strike="noStrike" kern="1200" dirty="0">
                <a:solidFill>
                  <a:schemeClr val="tx1"/>
                </a:solidFill>
                <a:effectLst/>
                <a:latin typeface="+mn-lt"/>
                <a:ea typeface="+mn-ea"/>
                <a:cs typeface="+mn-cs"/>
              </a:rPr>
              <a:t>bot state</a:t>
            </a:r>
            <a:r>
              <a:rPr lang="en-US" sz="1200" b="0" i="0" u="none" strike="noStrike" kern="1200" dirty="0">
                <a:solidFill>
                  <a:schemeClr val="tx1"/>
                </a:solidFill>
                <a:effectLst/>
                <a:latin typeface="+mn-lt"/>
                <a:ea typeface="+mn-ea"/>
                <a:cs typeface="+mn-cs"/>
              </a:rPr>
              <a:t> class, which can be derived to define other types of buckets with different scopes.</a:t>
            </a:r>
          </a:p>
          <a:p>
            <a:r>
              <a:rPr lang="en-US" sz="1200" b="0" i="0" u="none" strike="noStrike" kern="1200" dirty="0">
                <a:solidFill>
                  <a:schemeClr val="tx1"/>
                </a:solidFill>
                <a:effectLst/>
                <a:latin typeface="+mn-lt"/>
                <a:ea typeface="+mn-ea"/>
                <a:cs typeface="+mn-cs"/>
              </a:rPr>
              <a:t>These predefined buckets are scoped to a certain visibility, depending on the bucket:</a:t>
            </a:r>
          </a:p>
          <a:p>
            <a:r>
              <a:rPr lang="en-US" sz="1200" b="0" i="0" u="none" strike="noStrike" kern="1200" dirty="0">
                <a:solidFill>
                  <a:schemeClr val="tx1"/>
                </a:solidFill>
                <a:effectLst/>
                <a:latin typeface="+mn-lt"/>
                <a:ea typeface="+mn-ea"/>
                <a:cs typeface="+mn-cs"/>
              </a:rPr>
              <a:t>User state is available in any turn that the bot is conversing with that user on that channel, regardless of the conversation</a:t>
            </a:r>
          </a:p>
          <a:p>
            <a:r>
              <a:rPr lang="en-US" sz="1200" b="0" i="0" u="none" strike="noStrike" kern="1200" dirty="0">
                <a:solidFill>
                  <a:schemeClr val="tx1"/>
                </a:solidFill>
                <a:effectLst/>
                <a:latin typeface="+mn-lt"/>
                <a:ea typeface="+mn-ea"/>
                <a:cs typeface="+mn-cs"/>
              </a:rPr>
              <a:t>Conversation state is available in any turn in a specific conversation, regardless of user (i.e. group conversations)</a:t>
            </a:r>
          </a:p>
          <a:p>
            <a:r>
              <a:rPr lang="en-US" sz="1200" b="0" i="0" u="none" strike="noStrike" kern="1200" dirty="0">
                <a:solidFill>
                  <a:schemeClr val="tx1"/>
                </a:solidFill>
                <a:effectLst/>
                <a:latin typeface="+mn-lt"/>
                <a:ea typeface="+mn-ea"/>
                <a:cs typeface="+mn-cs"/>
              </a:rPr>
              <a:t>Private conversation state is scoped to both the specific conversation and to that specific user</a:t>
            </a:r>
          </a:p>
          <a:p>
            <a:endParaRPr lang="en-US" dirty="0"/>
          </a:p>
        </p:txBody>
      </p:sp>
      <p:sp>
        <p:nvSpPr>
          <p:cNvPr id="4" name="Slide Number Placeholder 3"/>
          <p:cNvSpPr>
            <a:spLocks noGrp="1"/>
          </p:cNvSpPr>
          <p:nvPr>
            <p:ph type="sldNum" sz="quarter" idx="5"/>
          </p:nvPr>
        </p:nvSpPr>
        <p:spPr/>
        <p:txBody>
          <a:bodyPr/>
          <a:lstStyle/>
          <a:p>
            <a:fld id="{8D5D4E1D-964E-48A3-8119-0697563A3465}" type="slidenum">
              <a:rPr lang="en-US" smtClean="0"/>
              <a:t>18</a:t>
            </a:fld>
            <a:endParaRPr lang="en-US"/>
          </a:p>
        </p:txBody>
      </p:sp>
    </p:spTree>
    <p:extLst>
      <p:ext uri="{BB962C8B-B14F-4D97-AF65-F5344CB8AC3E}">
        <p14:creationId xmlns:p14="http://schemas.microsoft.com/office/powerpoint/2010/main" val="1798829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576ED9-CE1B-462C-AF70-D25C6A41D4E1}"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356AA-FCB2-4F4C-BCBC-5154D197C494}" type="slidenum">
              <a:rPr lang="en-US" smtClean="0"/>
              <a:t>‹#›</a:t>
            </a:fld>
            <a:endParaRPr lang="en-US"/>
          </a:p>
        </p:txBody>
      </p:sp>
    </p:spTree>
    <p:extLst>
      <p:ext uri="{BB962C8B-B14F-4D97-AF65-F5344CB8AC3E}">
        <p14:creationId xmlns:p14="http://schemas.microsoft.com/office/powerpoint/2010/main" val="323799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576ED9-CE1B-462C-AF70-D25C6A41D4E1}" type="datetimeFigureOut">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356AA-FCB2-4F4C-BCBC-5154D197C494}" type="slidenum">
              <a:rPr lang="en-US" smtClean="0"/>
              <a:t>‹#›</a:t>
            </a:fld>
            <a:endParaRPr lang="en-US"/>
          </a:p>
        </p:txBody>
      </p:sp>
    </p:spTree>
    <p:extLst>
      <p:ext uri="{BB962C8B-B14F-4D97-AF65-F5344CB8AC3E}">
        <p14:creationId xmlns:p14="http://schemas.microsoft.com/office/powerpoint/2010/main" val="187306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8576ED9-CE1B-462C-AF70-D25C6A41D4E1}"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356AA-FCB2-4F4C-BCBC-5154D197C494}" type="slidenum">
              <a:rPr lang="en-US" smtClean="0"/>
              <a:t>‹#›</a:t>
            </a:fld>
            <a:endParaRPr lang="en-US"/>
          </a:p>
        </p:txBody>
      </p:sp>
    </p:spTree>
    <p:extLst>
      <p:ext uri="{BB962C8B-B14F-4D97-AF65-F5344CB8AC3E}">
        <p14:creationId xmlns:p14="http://schemas.microsoft.com/office/powerpoint/2010/main" val="748152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8576ED9-CE1B-462C-AF70-D25C6A41D4E1}"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356AA-FCB2-4F4C-BCBC-5154D197C494}"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51071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576ED9-CE1B-462C-AF70-D25C6A41D4E1}"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356AA-FCB2-4F4C-BCBC-5154D197C494}" type="slidenum">
              <a:rPr lang="en-US" smtClean="0"/>
              <a:t>‹#›</a:t>
            </a:fld>
            <a:endParaRPr lang="en-US"/>
          </a:p>
        </p:txBody>
      </p:sp>
    </p:spTree>
    <p:extLst>
      <p:ext uri="{BB962C8B-B14F-4D97-AF65-F5344CB8AC3E}">
        <p14:creationId xmlns:p14="http://schemas.microsoft.com/office/powerpoint/2010/main" val="1737230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8576ED9-CE1B-462C-AF70-D25C6A41D4E1}" type="datetimeFigureOut">
              <a:rPr lang="en-US" smtClean="0"/>
              <a:t>10/30/2019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356AA-FCB2-4F4C-BCBC-5154D197C494}" type="slidenum">
              <a:rPr lang="en-US" smtClean="0"/>
              <a:t>‹#›</a:t>
            </a:fld>
            <a:endParaRPr lang="en-US"/>
          </a:p>
        </p:txBody>
      </p:sp>
    </p:spTree>
    <p:extLst>
      <p:ext uri="{BB962C8B-B14F-4D97-AF65-F5344CB8AC3E}">
        <p14:creationId xmlns:p14="http://schemas.microsoft.com/office/powerpoint/2010/main" val="1977273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8576ED9-CE1B-462C-AF70-D25C6A41D4E1}" type="datetimeFigureOut">
              <a:rPr lang="en-US" smtClean="0"/>
              <a:t>10/30/2019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356AA-FCB2-4F4C-BCBC-5154D197C494}" type="slidenum">
              <a:rPr lang="en-US" smtClean="0"/>
              <a:t>‹#›</a:t>
            </a:fld>
            <a:endParaRPr lang="en-US"/>
          </a:p>
        </p:txBody>
      </p:sp>
    </p:spTree>
    <p:extLst>
      <p:ext uri="{BB962C8B-B14F-4D97-AF65-F5344CB8AC3E}">
        <p14:creationId xmlns:p14="http://schemas.microsoft.com/office/powerpoint/2010/main" val="3053325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6ED9-CE1B-462C-AF70-D25C6A41D4E1}"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356AA-FCB2-4F4C-BCBC-5154D197C494}" type="slidenum">
              <a:rPr lang="en-US" smtClean="0"/>
              <a:t>‹#›</a:t>
            </a:fld>
            <a:endParaRPr lang="en-US"/>
          </a:p>
        </p:txBody>
      </p:sp>
    </p:spTree>
    <p:extLst>
      <p:ext uri="{BB962C8B-B14F-4D97-AF65-F5344CB8AC3E}">
        <p14:creationId xmlns:p14="http://schemas.microsoft.com/office/powerpoint/2010/main" val="1719033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6ED9-CE1B-462C-AF70-D25C6A41D4E1}"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356AA-FCB2-4F4C-BCBC-5154D197C494}" type="slidenum">
              <a:rPr lang="en-US" smtClean="0"/>
              <a:t>‹#›</a:t>
            </a:fld>
            <a:endParaRPr lang="en-US"/>
          </a:p>
        </p:txBody>
      </p:sp>
    </p:spTree>
    <p:extLst>
      <p:ext uri="{BB962C8B-B14F-4D97-AF65-F5344CB8AC3E}">
        <p14:creationId xmlns:p14="http://schemas.microsoft.com/office/powerpoint/2010/main" val="1148863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6ED9-CE1B-462C-AF70-D25C6A41D4E1}"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356AA-FCB2-4F4C-BCBC-5154D197C494}" type="slidenum">
              <a:rPr lang="en-US" smtClean="0"/>
              <a:t>‹#›</a:t>
            </a:fld>
            <a:endParaRPr lang="en-US"/>
          </a:p>
        </p:txBody>
      </p:sp>
    </p:spTree>
    <p:extLst>
      <p:ext uri="{BB962C8B-B14F-4D97-AF65-F5344CB8AC3E}">
        <p14:creationId xmlns:p14="http://schemas.microsoft.com/office/powerpoint/2010/main" val="4218190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576ED9-CE1B-462C-AF70-D25C6A41D4E1}" type="datetimeFigureOut">
              <a:rPr lang="en-US" smtClean="0"/>
              <a:t>10/30/2019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7356AA-FCB2-4F4C-BCBC-5154D197C494}" type="slidenum">
              <a:rPr lang="en-US" smtClean="0"/>
              <a:t>‹#›</a:t>
            </a:fld>
            <a:endParaRPr lang="en-US"/>
          </a:p>
        </p:txBody>
      </p:sp>
    </p:spTree>
    <p:extLst>
      <p:ext uri="{BB962C8B-B14F-4D97-AF65-F5344CB8AC3E}">
        <p14:creationId xmlns:p14="http://schemas.microsoft.com/office/powerpoint/2010/main" val="1981469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576ED9-CE1B-462C-AF70-D25C6A41D4E1}" type="datetimeFigureOut">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356AA-FCB2-4F4C-BCBC-5154D197C494}" type="slidenum">
              <a:rPr lang="en-US" smtClean="0"/>
              <a:t>‹#›</a:t>
            </a:fld>
            <a:endParaRPr lang="en-US"/>
          </a:p>
        </p:txBody>
      </p:sp>
    </p:spTree>
    <p:extLst>
      <p:ext uri="{BB962C8B-B14F-4D97-AF65-F5344CB8AC3E}">
        <p14:creationId xmlns:p14="http://schemas.microsoft.com/office/powerpoint/2010/main" val="1353796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576ED9-CE1B-462C-AF70-D25C6A41D4E1}" type="datetimeFigureOut">
              <a:rPr lang="en-US" smtClean="0"/>
              <a:t>10/30/2019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7356AA-FCB2-4F4C-BCBC-5154D197C494}" type="slidenum">
              <a:rPr lang="en-US" smtClean="0"/>
              <a:t>‹#›</a:t>
            </a:fld>
            <a:endParaRPr lang="en-US"/>
          </a:p>
        </p:txBody>
      </p:sp>
    </p:spTree>
    <p:extLst>
      <p:ext uri="{BB962C8B-B14F-4D97-AF65-F5344CB8AC3E}">
        <p14:creationId xmlns:p14="http://schemas.microsoft.com/office/powerpoint/2010/main" val="22954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8576ED9-CE1B-462C-AF70-D25C6A41D4E1}" type="datetimeFigureOut">
              <a:rPr lang="en-US" smtClean="0"/>
              <a:t>10/30/2019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27356AA-FCB2-4F4C-BCBC-5154D197C494}" type="slidenum">
              <a:rPr lang="en-US" smtClean="0"/>
              <a:t>‹#›</a:t>
            </a:fld>
            <a:endParaRPr lang="en-US"/>
          </a:p>
        </p:txBody>
      </p:sp>
    </p:spTree>
    <p:extLst>
      <p:ext uri="{BB962C8B-B14F-4D97-AF65-F5344CB8AC3E}">
        <p14:creationId xmlns:p14="http://schemas.microsoft.com/office/powerpoint/2010/main" val="3834143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8576ED9-CE1B-462C-AF70-D25C6A41D4E1}" type="datetimeFigureOut">
              <a:rPr lang="en-US" smtClean="0"/>
              <a:t>10/30/2019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27356AA-FCB2-4F4C-BCBC-5154D197C494}" type="slidenum">
              <a:rPr lang="en-US" smtClean="0"/>
              <a:t>‹#›</a:t>
            </a:fld>
            <a:endParaRPr lang="en-US"/>
          </a:p>
        </p:txBody>
      </p:sp>
    </p:spTree>
    <p:extLst>
      <p:ext uri="{BB962C8B-B14F-4D97-AF65-F5344CB8AC3E}">
        <p14:creationId xmlns:p14="http://schemas.microsoft.com/office/powerpoint/2010/main" val="819869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8576ED9-CE1B-462C-AF70-D25C6A41D4E1}" type="datetimeFigureOut">
              <a:rPr lang="en-US" smtClean="0"/>
              <a:t>10/30/2019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27356AA-FCB2-4F4C-BCBC-5154D197C494}" type="slidenum">
              <a:rPr lang="en-US" smtClean="0"/>
              <a:t>‹#›</a:t>
            </a:fld>
            <a:endParaRPr lang="en-US"/>
          </a:p>
        </p:txBody>
      </p:sp>
    </p:spTree>
    <p:extLst>
      <p:ext uri="{BB962C8B-B14F-4D97-AF65-F5344CB8AC3E}">
        <p14:creationId xmlns:p14="http://schemas.microsoft.com/office/powerpoint/2010/main" val="2033073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576ED9-CE1B-462C-AF70-D25C6A41D4E1}" type="datetimeFigureOut">
              <a:rPr lang="en-US" smtClean="0"/>
              <a:t>10/30/2019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7356AA-FCB2-4F4C-BCBC-5154D197C494}" type="slidenum">
              <a:rPr lang="en-US" smtClean="0"/>
              <a:t>‹#›</a:t>
            </a:fld>
            <a:endParaRPr lang="en-US"/>
          </a:p>
        </p:txBody>
      </p:sp>
    </p:spTree>
    <p:extLst>
      <p:ext uri="{BB962C8B-B14F-4D97-AF65-F5344CB8AC3E}">
        <p14:creationId xmlns:p14="http://schemas.microsoft.com/office/powerpoint/2010/main" val="1696517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8576ED9-CE1B-462C-AF70-D25C6A41D4E1}" type="datetimeFigureOut">
              <a:rPr lang="en-US" smtClean="0"/>
              <a:t>10/30/2019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27356AA-FCB2-4F4C-BCBC-5154D197C494}" type="slidenum">
              <a:rPr lang="en-US" smtClean="0"/>
              <a:t>‹#›</a:t>
            </a:fld>
            <a:endParaRPr lang="en-US"/>
          </a:p>
        </p:txBody>
      </p:sp>
    </p:spTree>
    <p:extLst>
      <p:ext uri="{BB962C8B-B14F-4D97-AF65-F5344CB8AC3E}">
        <p14:creationId xmlns:p14="http://schemas.microsoft.com/office/powerpoint/2010/main" val="1929880682"/>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compuwizpiyu/CoreRep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62B6-79AF-4E19-889A-DE338AA375A8}"/>
              </a:ext>
            </a:extLst>
          </p:cNvPr>
          <p:cNvSpPr>
            <a:spLocks noGrp="1"/>
          </p:cNvSpPr>
          <p:nvPr>
            <p:ph type="ctrTitle"/>
          </p:nvPr>
        </p:nvSpPr>
        <p:spPr/>
        <p:txBody>
          <a:bodyPr/>
          <a:lstStyle/>
          <a:p>
            <a:r>
              <a:rPr lang="en-US" dirty="0"/>
              <a:t>CONVERSATIONAL AI :  Building Chatbots</a:t>
            </a:r>
          </a:p>
        </p:txBody>
      </p:sp>
      <p:sp>
        <p:nvSpPr>
          <p:cNvPr id="3" name="Subtitle 2">
            <a:extLst>
              <a:ext uri="{FF2B5EF4-FFF2-40B4-BE49-F238E27FC236}">
                <a16:creationId xmlns:a16="http://schemas.microsoft.com/office/drawing/2014/main" id="{8F58F5B3-A1AB-4DBB-9A8F-5639A5468ADB}"/>
              </a:ext>
            </a:extLst>
          </p:cNvPr>
          <p:cNvSpPr>
            <a:spLocks noGrp="1"/>
          </p:cNvSpPr>
          <p:nvPr>
            <p:ph type="subTitle" idx="1"/>
          </p:nvPr>
        </p:nvSpPr>
        <p:spPr/>
        <p:txBody>
          <a:bodyPr/>
          <a:lstStyle/>
          <a:p>
            <a:r>
              <a:rPr lang="en-US" dirty="0"/>
              <a:t>Priyanka Shah</a:t>
            </a:r>
          </a:p>
        </p:txBody>
      </p:sp>
    </p:spTree>
    <p:extLst>
      <p:ext uri="{BB962C8B-B14F-4D97-AF65-F5344CB8AC3E}">
        <p14:creationId xmlns:p14="http://schemas.microsoft.com/office/powerpoint/2010/main" val="3376091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02A2F-8E2B-4C7E-921D-7BB441E1E8FD}"/>
              </a:ext>
            </a:extLst>
          </p:cNvPr>
          <p:cNvSpPr>
            <a:spLocks noGrp="1"/>
          </p:cNvSpPr>
          <p:nvPr>
            <p:ph type="title"/>
          </p:nvPr>
        </p:nvSpPr>
        <p:spPr/>
        <p:txBody>
          <a:bodyPr/>
          <a:lstStyle/>
          <a:p>
            <a:r>
              <a:rPr lang="en-US" dirty="0"/>
              <a:t>BOT DESIGN: Patterns</a:t>
            </a:r>
          </a:p>
        </p:txBody>
      </p:sp>
      <p:sp>
        <p:nvSpPr>
          <p:cNvPr id="3" name="Content Placeholder 2">
            <a:extLst>
              <a:ext uri="{FF2B5EF4-FFF2-40B4-BE49-F238E27FC236}">
                <a16:creationId xmlns:a16="http://schemas.microsoft.com/office/drawing/2014/main" id="{7854628A-F890-417A-9CF8-56965409BBEA}"/>
              </a:ext>
            </a:extLst>
          </p:cNvPr>
          <p:cNvSpPr>
            <a:spLocks noGrp="1"/>
          </p:cNvSpPr>
          <p:nvPr>
            <p:ph idx="1"/>
          </p:nvPr>
        </p:nvSpPr>
        <p:spPr/>
        <p:txBody>
          <a:bodyPr/>
          <a:lstStyle/>
          <a:p>
            <a:r>
              <a:rPr lang="en-US" dirty="0"/>
              <a:t>Knowledge Bots:</a:t>
            </a:r>
          </a:p>
          <a:p>
            <a:pPr lvl="1"/>
            <a:r>
              <a:rPr lang="en-US" dirty="0"/>
              <a:t>Fuzzy search</a:t>
            </a:r>
          </a:p>
          <a:p>
            <a:pPr lvl="1"/>
            <a:r>
              <a:rPr lang="en-US" dirty="0"/>
              <a:t>Azure search</a:t>
            </a:r>
          </a:p>
          <a:p>
            <a:pPr lvl="1"/>
            <a:r>
              <a:rPr lang="en-US" dirty="0"/>
              <a:t>LUIS </a:t>
            </a:r>
          </a:p>
          <a:p>
            <a:pPr lvl="1"/>
            <a:r>
              <a:rPr lang="en-US" dirty="0"/>
              <a:t>Q and A maker</a:t>
            </a:r>
          </a:p>
        </p:txBody>
      </p:sp>
    </p:spTree>
    <p:extLst>
      <p:ext uri="{BB962C8B-B14F-4D97-AF65-F5344CB8AC3E}">
        <p14:creationId xmlns:p14="http://schemas.microsoft.com/office/powerpoint/2010/main" val="1482975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E412E-9693-476C-8D0E-B17771691067}"/>
              </a:ext>
            </a:extLst>
          </p:cNvPr>
          <p:cNvSpPr>
            <a:spLocks noGrp="1"/>
          </p:cNvSpPr>
          <p:nvPr>
            <p:ph type="title"/>
          </p:nvPr>
        </p:nvSpPr>
        <p:spPr/>
        <p:txBody>
          <a:bodyPr/>
          <a:lstStyle/>
          <a:p>
            <a:r>
              <a:rPr lang="en-US" dirty="0"/>
              <a:t>HOW BOTS WORK?</a:t>
            </a:r>
          </a:p>
        </p:txBody>
      </p:sp>
      <p:graphicFrame>
        <p:nvGraphicFramePr>
          <p:cNvPr id="4" name="Content Placeholder 3">
            <a:extLst>
              <a:ext uri="{FF2B5EF4-FFF2-40B4-BE49-F238E27FC236}">
                <a16:creationId xmlns:a16="http://schemas.microsoft.com/office/drawing/2014/main" id="{C33EC4BD-2D43-49FF-86AC-A239A1A667D5}"/>
              </a:ext>
            </a:extLst>
          </p:cNvPr>
          <p:cNvGraphicFramePr>
            <a:graphicFrameLocks noGrp="1"/>
          </p:cNvGraphicFramePr>
          <p:nvPr>
            <p:ph idx="1"/>
            <p:extLst>
              <p:ext uri="{D42A27DB-BD31-4B8C-83A1-F6EECF244321}">
                <p14:modId xmlns:p14="http://schemas.microsoft.com/office/powerpoint/2010/main" val="1709387646"/>
              </p:ext>
            </p:extLst>
          </p:nvPr>
        </p:nvGraphicFramePr>
        <p:xfrm>
          <a:off x="1103312" y="1685678"/>
          <a:ext cx="8946541" cy="4834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38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4E83-981F-44A7-A62C-D56391FA77DE}"/>
              </a:ext>
            </a:extLst>
          </p:cNvPr>
          <p:cNvSpPr>
            <a:spLocks noGrp="1"/>
          </p:cNvSpPr>
          <p:nvPr>
            <p:ph type="title"/>
          </p:nvPr>
        </p:nvSpPr>
        <p:spPr>
          <a:xfrm>
            <a:off x="633038" y="151074"/>
            <a:ext cx="9404723" cy="1193290"/>
          </a:xfrm>
        </p:spPr>
        <p:txBody>
          <a:bodyPr/>
          <a:lstStyle/>
          <a:p>
            <a:r>
              <a:rPr lang="en-US" dirty="0"/>
              <a:t>HOW BOTS WORK?</a:t>
            </a:r>
          </a:p>
        </p:txBody>
      </p:sp>
      <p:pic>
        <p:nvPicPr>
          <p:cNvPr id="4" name="Picture 3">
            <a:extLst>
              <a:ext uri="{FF2B5EF4-FFF2-40B4-BE49-F238E27FC236}">
                <a16:creationId xmlns:a16="http://schemas.microsoft.com/office/drawing/2014/main" id="{96D9C0B6-6EE1-4B81-9D96-C07883946288}"/>
              </a:ext>
            </a:extLst>
          </p:cNvPr>
          <p:cNvPicPr>
            <a:picLocks noChangeAspect="1"/>
          </p:cNvPicPr>
          <p:nvPr/>
        </p:nvPicPr>
        <p:blipFill>
          <a:blip r:embed="rId3"/>
          <a:stretch>
            <a:fillRect/>
          </a:stretch>
        </p:blipFill>
        <p:spPr>
          <a:xfrm>
            <a:off x="549385" y="1455089"/>
            <a:ext cx="9391650" cy="4950193"/>
          </a:xfrm>
          <a:prstGeom prst="rect">
            <a:avLst/>
          </a:prstGeom>
        </p:spPr>
      </p:pic>
    </p:spTree>
    <p:extLst>
      <p:ext uri="{BB962C8B-B14F-4D97-AF65-F5344CB8AC3E}">
        <p14:creationId xmlns:p14="http://schemas.microsoft.com/office/powerpoint/2010/main" val="1056690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E86B-C327-47C6-A85C-2E66C28C5380}"/>
              </a:ext>
            </a:extLst>
          </p:cNvPr>
          <p:cNvSpPr>
            <a:spLocks noGrp="1"/>
          </p:cNvSpPr>
          <p:nvPr>
            <p:ph type="title"/>
          </p:nvPr>
        </p:nvSpPr>
        <p:spPr/>
        <p:txBody>
          <a:bodyPr/>
          <a:lstStyle/>
          <a:p>
            <a:r>
              <a:rPr lang="en-US" dirty="0"/>
              <a:t>HOW BOTS WORK?</a:t>
            </a:r>
          </a:p>
        </p:txBody>
      </p:sp>
      <p:graphicFrame>
        <p:nvGraphicFramePr>
          <p:cNvPr id="4" name="Content Placeholder 3">
            <a:extLst>
              <a:ext uri="{FF2B5EF4-FFF2-40B4-BE49-F238E27FC236}">
                <a16:creationId xmlns:a16="http://schemas.microsoft.com/office/drawing/2014/main" id="{F98CC8B1-A865-41E8-A95F-217385D5B8F6}"/>
              </a:ext>
            </a:extLst>
          </p:cNvPr>
          <p:cNvGraphicFramePr>
            <a:graphicFrameLocks noGrp="1"/>
          </p:cNvGraphicFramePr>
          <p:nvPr>
            <p:ph idx="1"/>
            <p:extLst>
              <p:ext uri="{D42A27DB-BD31-4B8C-83A1-F6EECF244321}">
                <p14:modId xmlns:p14="http://schemas.microsoft.com/office/powerpoint/2010/main" val="3090921968"/>
              </p:ext>
            </p:extLst>
          </p:nvPr>
        </p:nvGraphicFramePr>
        <p:xfrm>
          <a:off x="1103312" y="2052918"/>
          <a:ext cx="8946541" cy="4491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5308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9CF22-4F28-4F1A-AEBD-387B004E0EDA}"/>
              </a:ext>
            </a:extLst>
          </p:cNvPr>
          <p:cNvSpPr>
            <a:spLocks noGrp="1"/>
          </p:cNvSpPr>
          <p:nvPr>
            <p:ph type="title"/>
          </p:nvPr>
        </p:nvSpPr>
        <p:spPr>
          <a:xfrm>
            <a:off x="646111" y="452718"/>
            <a:ext cx="9404723" cy="700221"/>
          </a:xfrm>
        </p:spPr>
        <p:txBody>
          <a:bodyPr/>
          <a:lstStyle/>
          <a:p>
            <a:r>
              <a:rPr lang="en-US" dirty="0"/>
              <a:t>HOW BOTS WORK?</a:t>
            </a:r>
          </a:p>
        </p:txBody>
      </p:sp>
      <p:sp>
        <p:nvSpPr>
          <p:cNvPr id="3" name="Content Placeholder 2">
            <a:extLst>
              <a:ext uri="{FF2B5EF4-FFF2-40B4-BE49-F238E27FC236}">
                <a16:creationId xmlns:a16="http://schemas.microsoft.com/office/drawing/2014/main" id="{3DF83958-8AF9-480D-8724-04B858235F75}"/>
              </a:ext>
            </a:extLst>
          </p:cNvPr>
          <p:cNvSpPr>
            <a:spLocks noGrp="1"/>
          </p:cNvSpPr>
          <p:nvPr>
            <p:ph idx="1"/>
          </p:nvPr>
        </p:nvSpPr>
        <p:spPr>
          <a:xfrm>
            <a:off x="1103312" y="1152940"/>
            <a:ext cx="8946541" cy="5095460"/>
          </a:xfrm>
        </p:spPr>
        <p:txBody>
          <a:bodyPr/>
          <a:lstStyle/>
          <a:p>
            <a:r>
              <a:rPr lang="en-US" dirty="0"/>
              <a:t>Activity Handlers:</a:t>
            </a:r>
          </a:p>
          <a:p>
            <a:endParaRPr lang="en-US" dirty="0"/>
          </a:p>
        </p:txBody>
      </p:sp>
      <p:pic>
        <p:nvPicPr>
          <p:cNvPr id="4" name="Picture 3">
            <a:extLst>
              <a:ext uri="{FF2B5EF4-FFF2-40B4-BE49-F238E27FC236}">
                <a16:creationId xmlns:a16="http://schemas.microsoft.com/office/drawing/2014/main" id="{D70DCA5D-C1B3-4665-B458-1F3DA74032A7}"/>
              </a:ext>
            </a:extLst>
          </p:cNvPr>
          <p:cNvPicPr>
            <a:picLocks noChangeAspect="1"/>
          </p:cNvPicPr>
          <p:nvPr/>
        </p:nvPicPr>
        <p:blipFill>
          <a:blip r:embed="rId3"/>
          <a:stretch>
            <a:fillRect/>
          </a:stretch>
        </p:blipFill>
        <p:spPr>
          <a:xfrm>
            <a:off x="1616749" y="1575840"/>
            <a:ext cx="7919665" cy="4496224"/>
          </a:xfrm>
          <a:prstGeom prst="rect">
            <a:avLst/>
          </a:prstGeom>
        </p:spPr>
      </p:pic>
    </p:spTree>
    <p:extLst>
      <p:ext uri="{BB962C8B-B14F-4D97-AF65-F5344CB8AC3E}">
        <p14:creationId xmlns:p14="http://schemas.microsoft.com/office/powerpoint/2010/main" val="1262239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6698-617F-4418-996B-78044AB98D0D}"/>
              </a:ext>
            </a:extLst>
          </p:cNvPr>
          <p:cNvSpPr>
            <a:spLocks noGrp="1"/>
          </p:cNvSpPr>
          <p:nvPr>
            <p:ph type="title"/>
          </p:nvPr>
        </p:nvSpPr>
        <p:spPr/>
        <p:txBody>
          <a:bodyPr/>
          <a:lstStyle/>
          <a:p>
            <a:r>
              <a:rPr lang="en-US" dirty="0"/>
              <a:t>HOW BOTS WORK?</a:t>
            </a:r>
          </a:p>
        </p:txBody>
      </p:sp>
      <p:graphicFrame>
        <p:nvGraphicFramePr>
          <p:cNvPr id="4" name="Content Placeholder 3">
            <a:extLst>
              <a:ext uri="{FF2B5EF4-FFF2-40B4-BE49-F238E27FC236}">
                <a16:creationId xmlns:a16="http://schemas.microsoft.com/office/drawing/2014/main" id="{EF6087B1-B90F-4376-BECC-46CAE7D62EC3}"/>
              </a:ext>
            </a:extLst>
          </p:cNvPr>
          <p:cNvGraphicFramePr>
            <a:graphicFrameLocks noGrp="1"/>
          </p:cNvGraphicFramePr>
          <p:nvPr>
            <p:ph idx="1"/>
            <p:extLst>
              <p:ext uri="{D42A27DB-BD31-4B8C-83A1-F6EECF244321}">
                <p14:modId xmlns:p14="http://schemas.microsoft.com/office/powerpoint/2010/main" val="3649975417"/>
              </p:ext>
            </p:extLst>
          </p:nvPr>
        </p:nvGraphicFramePr>
        <p:xfrm>
          <a:off x="1103312" y="2052918"/>
          <a:ext cx="8946541" cy="45228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4386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1250-8BC6-478E-AF02-C7FB3871D423}"/>
              </a:ext>
            </a:extLst>
          </p:cNvPr>
          <p:cNvSpPr>
            <a:spLocks noGrp="1"/>
          </p:cNvSpPr>
          <p:nvPr>
            <p:ph type="title"/>
          </p:nvPr>
        </p:nvSpPr>
        <p:spPr>
          <a:xfrm>
            <a:off x="646111" y="452718"/>
            <a:ext cx="9404723" cy="684319"/>
          </a:xfrm>
        </p:spPr>
        <p:txBody>
          <a:bodyPr/>
          <a:lstStyle/>
          <a:p>
            <a:r>
              <a:rPr lang="en-US" dirty="0"/>
              <a:t>BOT LOGIC (C# Code)</a:t>
            </a:r>
          </a:p>
        </p:txBody>
      </p:sp>
      <p:graphicFrame>
        <p:nvGraphicFramePr>
          <p:cNvPr id="4" name="Content Placeholder 3">
            <a:extLst>
              <a:ext uri="{FF2B5EF4-FFF2-40B4-BE49-F238E27FC236}">
                <a16:creationId xmlns:a16="http://schemas.microsoft.com/office/drawing/2014/main" id="{259E56A4-B448-4CA1-AAAB-41F1C86CC1B4}"/>
              </a:ext>
            </a:extLst>
          </p:cNvPr>
          <p:cNvGraphicFramePr>
            <a:graphicFrameLocks noGrp="1"/>
          </p:cNvGraphicFramePr>
          <p:nvPr>
            <p:ph idx="1"/>
            <p:extLst>
              <p:ext uri="{D42A27DB-BD31-4B8C-83A1-F6EECF244321}">
                <p14:modId xmlns:p14="http://schemas.microsoft.com/office/powerpoint/2010/main" val="1072436911"/>
              </p:ext>
            </p:extLst>
          </p:nvPr>
        </p:nvGraphicFramePr>
        <p:xfrm>
          <a:off x="222638" y="1200648"/>
          <a:ext cx="11969361" cy="5641522"/>
        </p:xfrm>
        <a:graphic>
          <a:graphicData uri="http://schemas.openxmlformats.org/drawingml/2006/table">
            <a:tbl>
              <a:tblPr/>
              <a:tblGrid>
                <a:gridCol w="3989787">
                  <a:extLst>
                    <a:ext uri="{9D8B030D-6E8A-4147-A177-3AD203B41FA5}">
                      <a16:colId xmlns:a16="http://schemas.microsoft.com/office/drawing/2014/main" val="3478612361"/>
                    </a:ext>
                  </a:extLst>
                </a:gridCol>
                <a:gridCol w="3989787">
                  <a:extLst>
                    <a:ext uri="{9D8B030D-6E8A-4147-A177-3AD203B41FA5}">
                      <a16:colId xmlns:a16="http://schemas.microsoft.com/office/drawing/2014/main" val="1291103758"/>
                    </a:ext>
                  </a:extLst>
                </a:gridCol>
                <a:gridCol w="3989787">
                  <a:extLst>
                    <a:ext uri="{9D8B030D-6E8A-4147-A177-3AD203B41FA5}">
                      <a16:colId xmlns:a16="http://schemas.microsoft.com/office/drawing/2014/main" val="2364337031"/>
                    </a:ext>
                  </a:extLst>
                </a:gridCol>
              </a:tblGrid>
              <a:tr h="203012">
                <a:tc>
                  <a:txBody>
                    <a:bodyPr/>
                    <a:lstStyle/>
                    <a:p>
                      <a:pPr algn="l" fontAlgn="b"/>
                      <a:r>
                        <a:rPr lang="en-US" sz="1200" dirty="0">
                          <a:effectLst/>
                        </a:rPr>
                        <a:t>Event</a:t>
                      </a:r>
                    </a:p>
                  </a:txBody>
                  <a:tcPr marL="27558" marR="27558" marT="20669" marB="2066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tc>
                  <a:txBody>
                    <a:bodyPr/>
                    <a:lstStyle/>
                    <a:p>
                      <a:pPr algn="l" fontAlgn="b"/>
                      <a:r>
                        <a:rPr lang="en-US" sz="1200">
                          <a:effectLst/>
                        </a:rPr>
                        <a:t>Handler</a:t>
                      </a:r>
                    </a:p>
                  </a:txBody>
                  <a:tcPr marL="27558" marR="27558" marT="20669" marB="2066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tc>
                  <a:txBody>
                    <a:bodyPr/>
                    <a:lstStyle/>
                    <a:p>
                      <a:pPr algn="l" fontAlgn="b"/>
                      <a:r>
                        <a:rPr lang="en-US" sz="1200">
                          <a:effectLst/>
                        </a:rPr>
                        <a:t>Description</a:t>
                      </a:r>
                    </a:p>
                  </a:txBody>
                  <a:tcPr marL="27558" marR="27558" marT="20669" marB="2066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610854846"/>
                  </a:ext>
                </a:extLst>
              </a:tr>
              <a:tr h="468818">
                <a:tc>
                  <a:txBody>
                    <a:bodyPr/>
                    <a:lstStyle/>
                    <a:p>
                      <a:pPr algn="l" fontAlgn="t"/>
                      <a:r>
                        <a:rPr lang="en-US" sz="1200" dirty="0">
                          <a:effectLst/>
                        </a:rPr>
                        <a:t>Any activity type received</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tc>
                  <a:txBody>
                    <a:bodyPr/>
                    <a:lstStyle/>
                    <a:p>
                      <a:pPr algn="l" fontAlgn="t"/>
                      <a:r>
                        <a:rPr lang="en-US" sz="1200">
                          <a:effectLst/>
                        </a:rPr>
                        <a:t>OnTurnAsync</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tc>
                  <a:txBody>
                    <a:bodyPr/>
                    <a:lstStyle/>
                    <a:p>
                      <a:pPr algn="l" fontAlgn="t"/>
                      <a:r>
                        <a:rPr lang="en-US" sz="1200">
                          <a:effectLst/>
                        </a:rPr>
                        <a:t>Calls one of the other handlers, based on the type of activity received.</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007634531"/>
                  </a:ext>
                </a:extLst>
              </a:tr>
              <a:tr h="322026">
                <a:tc>
                  <a:txBody>
                    <a:bodyPr/>
                    <a:lstStyle/>
                    <a:p>
                      <a:pPr algn="l" fontAlgn="t"/>
                      <a:r>
                        <a:rPr lang="en-US" sz="1200" dirty="0">
                          <a:effectLst/>
                        </a:rPr>
                        <a:t>Message activity received</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tc>
                  <a:txBody>
                    <a:bodyPr/>
                    <a:lstStyle/>
                    <a:p>
                      <a:pPr algn="l" fontAlgn="t"/>
                      <a:r>
                        <a:rPr lang="en-US" sz="1200">
                          <a:effectLst/>
                        </a:rPr>
                        <a:t>OnMessageActivityAsync</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tc>
                  <a:txBody>
                    <a:bodyPr/>
                    <a:lstStyle/>
                    <a:p>
                      <a:pPr algn="l" fontAlgn="t"/>
                      <a:r>
                        <a:rPr lang="en-US" sz="1200">
                          <a:effectLst/>
                        </a:rPr>
                        <a:t>Override this to handle a message activity.</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412057129"/>
                  </a:ext>
                </a:extLst>
              </a:tr>
              <a:tr h="615610">
                <a:tc>
                  <a:txBody>
                    <a:bodyPr/>
                    <a:lstStyle/>
                    <a:p>
                      <a:pPr algn="l" fontAlgn="t"/>
                      <a:r>
                        <a:rPr lang="en-US" sz="1200" dirty="0">
                          <a:effectLst/>
                        </a:rPr>
                        <a:t>Conversation update activity received</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tc>
                  <a:txBody>
                    <a:bodyPr/>
                    <a:lstStyle/>
                    <a:p>
                      <a:pPr algn="l" fontAlgn="t"/>
                      <a:r>
                        <a:rPr lang="en-US" sz="1200" dirty="0" err="1">
                          <a:effectLst/>
                        </a:rPr>
                        <a:t>OnConversationUpdateActivityAsync</a:t>
                      </a:r>
                      <a:endParaRPr lang="en-US" sz="1200" dirty="0">
                        <a:effectLst/>
                      </a:endParaRP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tc>
                  <a:txBody>
                    <a:bodyPr/>
                    <a:lstStyle/>
                    <a:p>
                      <a:pPr algn="l" fontAlgn="t"/>
                      <a:r>
                        <a:rPr lang="en-US" sz="1200">
                          <a:effectLst/>
                        </a:rPr>
                        <a:t>On a conversationUpdate activity, calls a handler if members other than the bot joined or left the conversation.</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157392231"/>
                  </a:ext>
                </a:extLst>
              </a:tr>
              <a:tr h="468818">
                <a:tc>
                  <a:txBody>
                    <a:bodyPr/>
                    <a:lstStyle/>
                    <a:p>
                      <a:pPr algn="l" fontAlgn="t"/>
                      <a:r>
                        <a:rPr lang="en-US" sz="1200">
                          <a:effectLst/>
                        </a:rPr>
                        <a:t>Non-bot members joined the conversation</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tc>
                  <a:txBody>
                    <a:bodyPr/>
                    <a:lstStyle/>
                    <a:p>
                      <a:pPr algn="l" fontAlgn="t"/>
                      <a:r>
                        <a:rPr lang="en-US" sz="1200" dirty="0" err="1">
                          <a:effectLst/>
                        </a:rPr>
                        <a:t>OnMembersAddedAsync</a:t>
                      </a:r>
                      <a:endParaRPr lang="en-US" sz="1200" dirty="0">
                        <a:effectLst/>
                      </a:endParaRP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tc>
                  <a:txBody>
                    <a:bodyPr/>
                    <a:lstStyle/>
                    <a:p>
                      <a:pPr algn="l" fontAlgn="t"/>
                      <a:r>
                        <a:rPr lang="en-US" sz="1200">
                          <a:effectLst/>
                        </a:rPr>
                        <a:t>Override this to handle members joining a conversation.</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2445921236"/>
                  </a:ext>
                </a:extLst>
              </a:tr>
              <a:tr h="468818">
                <a:tc>
                  <a:txBody>
                    <a:bodyPr/>
                    <a:lstStyle/>
                    <a:p>
                      <a:pPr algn="l" fontAlgn="t"/>
                      <a:r>
                        <a:rPr lang="en-US" sz="1200">
                          <a:effectLst/>
                        </a:rPr>
                        <a:t>Non-bot members left the conversation</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tc>
                  <a:txBody>
                    <a:bodyPr/>
                    <a:lstStyle/>
                    <a:p>
                      <a:pPr algn="l" fontAlgn="t"/>
                      <a:r>
                        <a:rPr lang="en-US" sz="1200">
                          <a:effectLst/>
                        </a:rPr>
                        <a:t>OnMembersRemovedAsync</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tc>
                  <a:txBody>
                    <a:bodyPr/>
                    <a:lstStyle/>
                    <a:p>
                      <a:pPr algn="l" fontAlgn="t"/>
                      <a:r>
                        <a:rPr lang="en-US" sz="1200">
                          <a:effectLst/>
                        </a:rPr>
                        <a:t>Override this to handle members leaving a conversation.</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2375922074"/>
                  </a:ext>
                </a:extLst>
              </a:tr>
              <a:tr h="468818">
                <a:tc>
                  <a:txBody>
                    <a:bodyPr/>
                    <a:lstStyle/>
                    <a:p>
                      <a:pPr algn="l" fontAlgn="t"/>
                      <a:r>
                        <a:rPr lang="en-US" sz="1200" dirty="0">
                          <a:effectLst/>
                        </a:rPr>
                        <a:t>Event activity received</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tc>
                  <a:txBody>
                    <a:bodyPr/>
                    <a:lstStyle/>
                    <a:p>
                      <a:pPr algn="l" fontAlgn="t"/>
                      <a:r>
                        <a:rPr lang="en-US" sz="1200">
                          <a:effectLst/>
                        </a:rPr>
                        <a:t>OnEventActivityAsync</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tc>
                  <a:txBody>
                    <a:bodyPr/>
                    <a:lstStyle/>
                    <a:p>
                      <a:pPr algn="l" fontAlgn="t"/>
                      <a:r>
                        <a:rPr lang="en-US" sz="1200">
                          <a:effectLst/>
                        </a:rPr>
                        <a:t>On an event activity, calls a handler specific to the event type.</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1061055201"/>
                  </a:ext>
                </a:extLst>
              </a:tr>
              <a:tr h="322026">
                <a:tc>
                  <a:txBody>
                    <a:bodyPr/>
                    <a:lstStyle/>
                    <a:p>
                      <a:pPr algn="l" fontAlgn="t"/>
                      <a:r>
                        <a:rPr lang="en-US" sz="1200">
                          <a:effectLst/>
                        </a:rPr>
                        <a:t>Token-response event activity received</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tc>
                  <a:txBody>
                    <a:bodyPr/>
                    <a:lstStyle/>
                    <a:p>
                      <a:pPr algn="l" fontAlgn="t"/>
                      <a:r>
                        <a:rPr lang="en-US" sz="1200">
                          <a:effectLst/>
                        </a:rPr>
                        <a:t>OnTokenResponseEventAsync</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tc>
                  <a:txBody>
                    <a:bodyPr/>
                    <a:lstStyle/>
                    <a:p>
                      <a:pPr algn="l" fontAlgn="t"/>
                      <a:r>
                        <a:rPr lang="en-US" sz="1200">
                          <a:effectLst/>
                        </a:rPr>
                        <a:t>Override this to handle token response events.</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953562515"/>
                  </a:ext>
                </a:extLst>
              </a:tr>
              <a:tr h="322026">
                <a:tc>
                  <a:txBody>
                    <a:bodyPr/>
                    <a:lstStyle/>
                    <a:p>
                      <a:pPr algn="l" fontAlgn="t"/>
                      <a:r>
                        <a:rPr lang="en-US" sz="1200">
                          <a:effectLst/>
                        </a:rPr>
                        <a:t>Non-token-response event activity received</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tc>
                  <a:txBody>
                    <a:bodyPr/>
                    <a:lstStyle/>
                    <a:p>
                      <a:pPr algn="l" fontAlgn="t"/>
                      <a:r>
                        <a:rPr lang="en-US" sz="1200">
                          <a:effectLst/>
                        </a:rPr>
                        <a:t>OnEventAsync</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tc>
                  <a:txBody>
                    <a:bodyPr/>
                    <a:lstStyle/>
                    <a:p>
                      <a:pPr algn="l" fontAlgn="t"/>
                      <a:r>
                        <a:rPr lang="en-US" sz="1200">
                          <a:effectLst/>
                        </a:rPr>
                        <a:t>Override this to handle other types of events.</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262410890"/>
                  </a:ext>
                </a:extLst>
              </a:tr>
              <a:tr h="615610">
                <a:tc>
                  <a:txBody>
                    <a:bodyPr/>
                    <a:lstStyle/>
                    <a:p>
                      <a:pPr algn="l" fontAlgn="t"/>
                      <a:r>
                        <a:rPr lang="en-US" sz="1200" dirty="0">
                          <a:effectLst/>
                        </a:rPr>
                        <a:t>Message reaction activity received</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tc>
                  <a:txBody>
                    <a:bodyPr/>
                    <a:lstStyle/>
                    <a:p>
                      <a:pPr algn="l" fontAlgn="t"/>
                      <a:r>
                        <a:rPr lang="en-US" sz="1200">
                          <a:effectLst/>
                        </a:rPr>
                        <a:t>OnMessageReactionActivityAsync</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tc>
                  <a:txBody>
                    <a:bodyPr/>
                    <a:lstStyle/>
                    <a:p>
                      <a:pPr algn="l" fontAlgn="t"/>
                      <a:r>
                        <a:rPr lang="en-US" sz="1200">
                          <a:effectLst/>
                        </a:rPr>
                        <a:t>On a messageReaction activity, calls a handler if one or more reactions were added or removed from a message.</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060023266"/>
                  </a:ext>
                </a:extLst>
              </a:tr>
              <a:tr h="368596">
                <a:tc>
                  <a:txBody>
                    <a:bodyPr/>
                    <a:lstStyle/>
                    <a:p>
                      <a:pPr algn="l" fontAlgn="t"/>
                      <a:r>
                        <a:rPr lang="en-US" sz="1200">
                          <a:effectLst/>
                        </a:rPr>
                        <a:t>Message reactions added to a message</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tc>
                  <a:txBody>
                    <a:bodyPr/>
                    <a:lstStyle/>
                    <a:p>
                      <a:pPr algn="l" fontAlgn="t"/>
                      <a:r>
                        <a:rPr lang="en-US" sz="1200">
                          <a:effectLst/>
                        </a:rPr>
                        <a:t>OnReactionsAddedAsync</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tc>
                  <a:txBody>
                    <a:bodyPr/>
                    <a:lstStyle/>
                    <a:p>
                      <a:pPr algn="l" fontAlgn="t"/>
                      <a:r>
                        <a:rPr lang="en-US" sz="1200">
                          <a:effectLst/>
                        </a:rPr>
                        <a:t>Override this to handle reactions added to a message.</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57491480"/>
                  </a:ext>
                </a:extLst>
              </a:tr>
              <a:tr h="468818">
                <a:tc>
                  <a:txBody>
                    <a:bodyPr/>
                    <a:lstStyle/>
                    <a:p>
                      <a:pPr algn="l" fontAlgn="t"/>
                      <a:r>
                        <a:rPr lang="en-US" sz="1200">
                          <a:effectLst/>
                        </a:rPr>
                        <a:t>Message reactions removed from a message</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tc>
                  <a:txBody>
                    <a:bodyPr/>
                    <a:lstStyle/>
                    <a:p>
                      <a:pPr algn="l" fontAlgn="t"/>
                      <a:r>
                        <a:rPr lang="en-US" sz="1200">
                          <a:effectLst/>
                        </a:rPr>
                        <a:t>OnReactionsRemovedAsync</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tc>
                  <a:txBody>
                    <a:bodyPr/>
                    <a:lstStyle/>
                    <a:p>
                      <a:pPr algn="l" fontAlgn="t"/>
                      <a:r>
                        <a:rPr lang="en-US" sz="1200" dirty="0">
                          <a:effectLst/>
                        </a:rPr>
                        <a:t>Override this to handle reactions removed from a message.</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292512154"/>
                  </a:ext>
                </a:extLst>
              </a:tr>
              <a:tr h="468818">
                <a:tc>
                  <a:txBody>
                    <a:bodyPr/>
                    <a:lstStyle/>
                    <a:p>
                      <a:pPr algn="l" fontAlgn="t"/>
                      <a:r>
                        <a:rPr lang="en-US" sz="1200">
                          <a:effectLst/>
                        </a:rPr>
                        <a:t>Other activity type received</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algn="l" fontAlgn="t"/>
                      <a:r>
                        <a:rPr lang="en-US" sz="1200">
                          <a:effectLst/>
                        </a:rPr>
                        <a:t>OnUnrecognizedActivityTypeAsync</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algn="l" fontAlgn="t"/>
                      <a:r>
                        <a:rPr lang="en-US" sz="1200" dirty="0">
                          <a:effectLst/>
                        </a:rPr>
                        <a:t>Override this to handle any activity type otherwise unhandled.</a:t>
                      </a:r>
                    </a:p>
                  </a:txBody>
                  <a:tcPr marL="27558" marR="27558" marT="20669" marB="2066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2076184393"/>
                  </a:ext>
                </a:extLst>
              </a:tr>
            </a:tbl>
          </a:graphicData>
        </a:graphic>
      </p:graphicFrame>
      <p:sp>
        <p:nvSpPr>
          <p:cNvPr id="5" name="Rectangle 1">
            <a:extLst>
              <a:ext uri="{FF2B5EF4-FFF2-40B4-BE49-F238E27FC236}">
                <a16:creationId xmlns:a16="http://schemas.microsoft.com/office/drawing/2014/main" id="{9FC5CB05-E58F-446E-9EA7-E4DCB81C6B4B}"/>
              </a:ext>
            </a:extLst>
          </p:cNvPr>
          <p:cNvSpPr>
            <a:spLocks noChangeArrowheads="1"/>
          </p:cNvSpPr>
          <p:nvPr/>
        </p:nvSpPr>
        <p:spPr bwMode="auto">
          <a:xfrm>
            <a:off x="-27635657" y="-55829"/>
            <a:ext cx="66541204" cy="55399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The handlers defined in </a:t>
            </a:r>
            <a:r>
              <a:rPr kumimoji="0" lang="en-US" altLang="en-US" sz="900" b="0" i="0" u="none" strike="noStrike" cap="none" normalizeH="0" baseline="0">
                <a:ln>
                  <a:noFill/>
                </a:ln>
                <a:solidFill>
                  <a:srgbClr val="171717"/>
                </a:solidFill>
                <a:effectLst/>
                <a:latin typeface="SFMono-Regular"/>
                <a:cs typeface="Segoe UI" panose="020B0502040204020203" pitchFamily="34" charset="0"/>
              </a:rPr>
              <a:t>ActivityHandler</a:t>
            </a:r>
            <a:r>
              <a:rPr kumimoji="0" lang="en-US" altLang="en-US" sz="1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are: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2623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8B67-AFC2-49E2-A756-1BD733A0002D}"/>
              </a:ext>
            </a:extLst>
          </p:cNvPr>
          <p:cNvSpPr>
            <a:spLocks noGrp="1"/>
          </p:cNvSpPr>
          <p:nvPr>
            <p:ph type="title"/>
          </p:nvPr>
        </p:nvSpPr>
        <p:spPr/>
        <p:txBody>
          <a:bodyPr/>
          <a:lstStyle/>
          <a:p>
            <a:r>
              <a:rPr lang="en-US" dirty="0"/>
              <a:t>MANAGING STATE</a:t>
            </a:r>
          </a:p>
        </p:txBody>
      </p:sp>
      <p:graphicFrame>
        <p:nvGraphicFramePr>
          <p:cNvPr id="4" name="Content Placeholder 3">
            <a:extLst>
              <a:ext uri="{FF2B5EF4-FFF2-40B4-BE49-F238E27FC236}">
                <a16:creationId xmlns:a16="http://schemas.microsoft.com/office/drawing/2014/main" id="{0D53709B-4CD9-422E-ACBB-3D5DAA9F68D3}"/>
              </a:ext>
            </a:extLst>
          </p:cNvPr>
          <p:cNvGraphicFramePr>
            <a:graphicFrameLocks noGrp="1"/>
          </p:cNvGraphicFramePr>
          <p:nvPr>
            <p:ph idx="1"/>
            <p:extLst>
              <p:ext uri="{D42A27DB-BD31-4B8C-83A1-F6EECF244321}">
                <p14:modId xmlns:p14="http://schemas.microsoft.com/office/powerpoint/2010/main" val="2251035812"/>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8776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A756E-A320-4A9B-9000-231822228365}"/>
              </a:ext>
            </a:extLst>
          </p:cNvPr>
          <p:cNvSpPr>
            <a:spLocks noGrp="1"/>
          </p:cNvSpPr>
          <p:nvPr>
            <p:ph type="title"/>
          </p:nvPr>
        </p:nvSpPr>
        <p:spPr/>
        <p:txBody>
          <a:bodyPr/>
          <a:lstStyle/>
          <a:p>
            <a:r>
              <a:rPr lang="en-US" dirty="0"/>
              <a:t>MANAGING STATE</a:t>
            </a:r>
          </a:p>
        </p:txBody>
      </p:sp>
      <p:graphicFrame>
        <p:nvGraphicFramePr>
          <p:cNvPr id="4" name="Content Placeholder 3">
            <a:extLst>
              <a:ext uri="{FF2B5EF4-FFF2-40B4-BE49-F238E27FC236}">
                <a16:creationId xmlns:a16="http://schemas.microsoft.com/office/drawing/2014/main" id="{B599B197-2F9C-430F-80D7-3C5713AF5F2B}"/>
              </a:ext>
            </a:extLst>
          </p:cNvPr>
          <p:cNvGraphicFramePr>
            <a:graphicFrameLocks noGrp="1"/>
          </p:cNvGraphicFramePr>
          <p:nvPr>
            <p:ph idx="1"/>
            <p:extLst>
              <p:ext uri="{D42A27DB-BD31-4B8C-83A1-F6EECF244321}">
                <p14:modId xmlns:p14="http://schemas.microsoft.com/office/powerpoint/2010/main" val="3012572476"/>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9618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88B46-42B3-43A5-A266-198F7710E3AA}"/>
              </a:ext>
            </a:extLst>
          </p:cNvPr>
          <p:cNvSpPr>
            <a:spLocks noGrp="1"/>
          </p:cNvSpPr>
          <p:nvPr>
            <p:ph type="title"/>
          </p:nvPr>
        </p:nvSpPr>
        <p:spPr/>
        <p:txBody>
          <a:bodyPr/>
          <a:lstStyle/>
          <a:p>
            <a:r>
              <a:rPr lang="en-US" dirty="0"/>
              <a:t>Quick start</a:t>
            </a:r>
          </a:p>
        </p:txBody>
      </p:sp>
      <p:sp>
        <p:nvSpPr>
          <p:cNvPr id="3" name="Content Placeholder 2">
            <a:extLst>
              <a:ext uri="{FF2B5EF4-FFF2-40B4-BE49-F238E27FC236}">
                <a16:creationId xmlns:a16="http://schemas.microsoft.com/office/drawing/2014/main" id="{EE2B15CF-FC2F-4D75-A6DA-8F5AC44C216F}"/>
              </a:ext>
            </a:extLst>
          </p:cNvPr>
          <p:cNvSpPr>
            <a:spLocks noGrp="1"/>
          </p:cNvSpPr>
          <p:nvPr>
            <p:ph idx="1"/>
          </p:nvPr>
        </p:nvSpPr>
        <p:spPr/>
        <p:txBody>
          <a:bodyPr/>
          <a:lstStyle/>
          <a:p>
            <a:r>
              <a:rPr lang="en-US" dirty="0"/>
              <a:t>Please check out the </a:t>
            </a:r>
            <a:r>
              <a:rPr lang="en-US" dirty="0" err="1"/>
              <a:t>github</a:t>
            </a:r>
            <a:r>
              <a:rPr lang="en-US" dirty="0"/>
              <a:t> repo for quick starts:</a:t>
            </a:r>
          </a:p>
          <a:p>
            <a:pPr lvl="1"/>
            <a:r>
              <a:rPr lang="en-US" dirty="0">
                <a:hlinkClick r:id="rId2"/>
              </a:rPr>
              <a:t>https://github.com/compuwizpiyu/CoreRepo</a:t>
            </a:r>
            <a:endParaRPr lang="en-US" dirty="0"/>
          </a:p>
          <a:p>
            <a:pPr lvl="1"/>
            <a:endParaRPr lang="en-US" dirty="0"/>
          </a:p>
        </p:txBody>
      </p:sp>
    </p:spTree>
    <p:extLst>
      <p:ext uri="{BB962C8B-B14F-4D97-AF65-F5344CB8AC3E}">
        <p14:creationId xmlns:p14="http://schemas.microsoft.com/office/powerpoint/2010/main" val="383034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591A-2E29-4BD2-8849-07582D4EE86F}"/>
              </a:ext>
            </a:extLst>
          </p:cNvPr>
          <p:cNvSpPr>
            <a:spLocks noGrp="1"/>
          </p:cNvSpPr>
          <p:nvPr>
            <p:ph type="title"/>
          </p:nvPr>
        </p:nvSpPr>
        <p:spPr/>
        <p:txBody>
          <a:bodyPr/>
          <a:lstStyle/>
          <a:p>
            <a:r>
              <a:rPr lang="en-US" dirty="0"/>
              <a:t>I AM…</a:t>
            </a:r>
          </a:p>
        </p:txBody>
      </p:sp>
      <p:sp>
        <p:nvSpPr>
          <p:cNvPr id="3" name="Content Placeholder 2">
            <a:extLst>
              <a:ext uri="{FF2B5EF4-FFF2-40B4-BE49-F238E27FC236}">
                <a16:creationId xmlns:a16="http://schemas.microsoft.com/office/drawing/2014/main" id="{3C685197-75B4-459B-87F1-F2E6D7588975}"/>
              </a:ext>
            </a:extLst>
          </p:cNvPr>
          <p:cNvSpPr>
            <a:spLocks noGrp="1"/>
          </p:cNvSpPr>
          <p:nvPr>
            <p:ph idx="1"/>
          </p:nvPr>
        </p:nvSpPr>
        <p:spPr/>
        <p:txBody>
          <a:bodyPr/>
          <a:lstStyle/>
          <a:p>
            <a:r>
              <a:rPr lang="en-US" dirty="0"/>
              <a:t>Innovation and Technologies Head @ an investment firm</a:t>
            </a:r>
          </a:p>
          <a:p>
            <a:r>
              <a:rPr lang="en-US" dirty="0"/>
              <a:t>Full stack developer ( so I am expected to know everything under the sun… at least that’s what interviewers think!!)</a:t>
            </a:r>
          </a:p>
          <a:p>
            <a:r>
              <a:rPr lang="en-US" dirty="0"/>
              <a:t>Passionate about new technologies, love to code, blog / talk about AI, ML.NET, Microsoft technology stack.</a:t>
            </a:r>
          </a:p>
          <a:p>
            <a:r>
              <a:rPr lang="en-US" dirty="0"/>
              <a:t>Environment enthusiast</a:t>
            </a:r>
          </a:p>
          <a:p>
            <a:r>
              <a:rPr lang="en-US" dirty="0"/>
              <a:t>Twitter: @fuzzymind1</a:t>
            </a:r>
          </a:p>
          <a:p>
            <a:pPr marL="0" indent="0">
              <a:buNone/>
            </a:pPr>
            <a:endParaRPr lang="en-US" dirty="0"/>
          </a:p>
          <a:p>
            <a:endParaRPr lang="en-US" dirty="0"/>
          </a:p>
        </p:txBody>
      </p:sp>
      <p:pic>
        <p:nvPicPr>
          <p:cNvPr id="4" name="Picture 3" descr="A picture containing phone, room&#10;&#10;Description automatically generated">
            <a:extLst>
              <a:ext uri="{FF2B5EF4-FFF2-40B4-BE49-F238E27FC236}">
                <a16:creationId xmlns:a16="http://schemas.microsoft.com/office/drawing/2014/main" id="{DA9E3D3B-B66E-4B1C-B92D-2C55E1FE542F}"/>
              </a:ext>
            </a:extLst>
          </p:cNvPr>
          <p:cNvPicPr>
            <a:picLocks noChangeAspect="1"/>
          </p:cNvPicPr>
          <p:nvPr/>
        </p:nvPicPr>
        <p:blipFill rotWithShape="1">
          <a:blip r:embed="rId2">
            <a:extLst>
              <a:ext uri="{28A0092B-C50C-407E-A947-70E740481C1C}">
                <a14:useLocalDpi xmlns:a14="http://schemas.microsoft.com/office/drawing/2010/main" val="0"/>
              </a:ext>
            </a:extLst>
          </a:blip>
          <a:srcRect l="5062" t="19895" b="4320"/>
          <a:stretch/>
        </p:blipFill>
        <p:spPr>
          <a:xfrm>
            <a:off x="5576582" y="3896283"/>
            <a:ext cx="6509931" cy="2961717"/>
          </a:xfrm>
          <a:prstGeom prst="rect">
            <a:avLst/>
          </a:prstGeom>
        </p:spPr>
      </p:pic>
    </p:spTree>
    <p:extLst>
      <p:ext uri="{BB962C8B-B14F-4D97-AF65-F5344CB8AC3E}">
        <p14:creationId xmlns:p14="http://schemas.microsoft.com/office/powerpoint/2010/main" val="2456999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63BC-BC61-4103-9BAC-484DF57535E5}"/>
              </a:ext>
            </a:extLst>
          </p:cNvPr>
          <p:cNvSpPr>
            <a:spLocks noGrp="1"/>
          </p:cNvSpPr>
          <p:nvPr>
            <p:ph type="title"/>
          </p:nvPr>
        </p:nvSpPr>
        <p:spPr/>
        <p:txBody>
          <a:bodyPr/>
          <a:lstStyle/>
          <a:p>
            <a:r>
              <a:rPr lang="en-US" dirty="0"/>
              <a:t>Coming up in next session…</a:t>
            </a:r>
          </a:p>
        </p:txBody>
      </p:sp>
      <p:sp>
        <p:nvSpPr>
          <p:cNvPr id="3" name="Content Placeholder 2">
            <a:extLst>
              <a:ext uri="{FF2B5EF4-FFF2-40B4-BE49-F238E27FC236}">
                <a16:creationId xmlns:a16="http://schemas.microsoft.com/office/drawing/2014/main" id="{DE082D75-F8D7-44FA-A777-5335E9E0109A}"/>
              </a:ext>
            </a:extLst>
          </p:cNvPr>
          <p:cNvSpPr>
            <a:spLocks noGrp="1"/>
          </p:cNvSpPr>
          <p:nvPr>
            <p:ph idx="1"/>
          </p:nvPr>
        </p:nvSpPr>
        <p:spPr/>
        <p:txBody>
          <a:bodyPr/>
          <a:lstStyle/>
          <a:p>
            <a:r>
              <a:rPr lang="en-US" dirty="0"/>
              <a:t>Adding advanced capabilities to the bot</a:t>
            </a:r>
          </a:p>
          <a:p>
            <a:r>
              <a:rPr lang="en-US" dirty="0"/>
              <a:t>LUIS portal exploration</a:t>
            </a:r>
          </a:p>
          <a:p>
            <a:r>
              <a:rPr lang="en-US" dirty="0"/>
              <a:t>Knowledge based bot with LUIS</a:t>
            </a:r>
          </a:p>
        </p:txBody>
      </p:sp>
    </p:spTree>
    <p:extLst>
      <p:ext uri="{BB962C8B-B14F-4D97-AF65-F5344CB8AC3E}">
        <p14:creationId xmlns:p14="http://schemas.microsoft.com/office/powerpoint/2010/main" val="70901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9FF3B-16C5-4CF4-8EE2-414B0B4899A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1777DEF-F32C-4BBF-A9AE-8F423658A5B3}"/>
              </a:ext>
            </a:extLst>
          </p:cNvPr>
          <p:cNvSpPr>
            <a:spLocks noGrp="1"/>
          </p:cNvSpPr>
          <p:nvPr>
            <p:ph idx="1"/>
          </p:nvPr>
        </p:nvSpPr>
        <p:spPr>
          <a:xfrm>
            <a:off x="1103312" y="2052918"/>
            <a:ext cx="8946541" cy="4459200"/>
          </a:xfrm>
        </p:spPr>
        <p:txBody>
          <a:bodyPr>
            <a:normAutofit lnSpcReduction="10000"/>
          </a:bodyPr>
          <a:lstStyle/>
          <a:p>
            <a:r>
              <a:rPr lang="en-US" dirty="0"/>
              <a:t>If(questions)</a:t>
            </a:r>
          </a:p>
          <a:p>
            <a:r>
              <a:rPr lang="en-US" dirty="0"/>
              <a:t>{</a:t>
            </a:r>
          </a:p>
          <a:p>
            <a:pPr lvl="1"/>
            <a:r>
              <a:rPr lang="en-US" dirty="0"/>
              <a:t>Please ask!!</a:t>
            </a:r>
          </a:p>
          <a:p>
            <a:r>
              <a:rPr lang="en-US" dirty="0"/>
              <a:t>}</a:t>
            </a:r>
          </a:p>
          <a:p>
            <a:r>
              <a:rPr lang="en-US" dirty="0"/>
              <a:t>Else</a:t>
            </a:r>
          </a:p>
          <a:p>
            <a:r>
              <a:rPr lang="en-US" dirty="0"/>
              <a:t>{</a:t>
            </a:r>
          </a:p>
          <a:p>
            <a:pPr lvl="1"/>
            <a:r>
              <a:rPr lang="en-US" dirty="0"/>
              <a:t>GRACIAS</a:t>
            </a:r>
          </a:p>
          <a:p>
            <a:pPr lvl="1"/>
            <a:r>
              <a:rPr lang="en-US" dirty="0"/>
              <a:t>THANK YOU</a:t>
            </a:r>
          </a:p>
          <a:p>
            <a:pPr lvl="1"/>
            <a:r>
              <a:rPr lang="en-US" dirty="0"/>
              <a:t>MERCI</a:t>
            </a:r>
          </a:p>
          <a:p>
            <a:pPr lvl="1"/>
            <a:r>
              <a:rPr lang="en-US" dirty="0"/>
              <a:t>Unhandled language exception!!</a:t>
            </a:r>
          </a:p>
          <a:p>
            <a:pPr marL="457200" lvl="1" indent="0">
              <a:buNone/>
            </a:pPr>
            <a:r>
              <a:rPr lang="en-US" dirty="0"/>
              <a:t>}</a:t>
            </a:r>
          </a:p>
        </p:txBody>
      </p:sp>
    </p:spTree>
    <p:extLst>
      <p:ext uri="{BB962C8B-B14F-4D97-AF65-F5344CB8AC3E}">
        <p14:creationId xmlns:p14="http://schemas.microsoft.com/office/powerpoint/2010/main" val="339332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2B03-E793-4819-9B4C-36B6A0B7A9E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91249A4-E6AA-4C20-937B-DAEBD477ED6A}"/>
              </a:ext>
            </a:extLst>
          </p:cNvPr>
          <p:cNvSpPr>
            <a:spLocks noGrp="1"/>
          </p:cNvSpPr>
          <p:nvPr>
            <p:ph idx="1"/>
          </p:nvPr>
        </p:nvSpPr>
        <p:spPr>
          <a:xfrm>
            <a:off x="1103312" y="1348034"/>
            <a:ext cx="8946541" cy="4900366"/>
          </a:xfrm>
        </p:spPr>
        <p:txBody>
          <a:bodyPr>
            <a:normAutofit fontScale="92500" lnSpcReduction="10000"/>
          </a:bodyPr>
          <a:lstStyle/>
          <a:p>
            <a:pPr lvl="0"/>
            <a:r>
              <a:rPr lang="en-US" dirty="0"/>
              <a:t>Session 1: Basics of Conversational AI services, Bot framework SDK, Bot emulator, Azure bot services etc.</a:t>
            </a:r>
          </a:p>
          <a:p>
            <a:pPr lvl="0"/>
            <a:r>
              <a:rPr lang="en-US" dirty="0"/>
              <a:t>Session 2: Build a basic bot and run it using the bot emulator. Add language recognition with LUIS (Language understanding and integration Services)</a:t>
            </a:r>
          </a:p>
          <a:p>
            <a:pPr lvl="0"/>
            <a:r>
              <a:rPr lang="en-US" dirty="0"/>
              <a:t>Session 3: Add visual response to the bot (image recognition and response) and adding knowledge to the bot with Q and A maker cognitive services.</a:t>
            </a:r>
          </a:p>
          <a:p>
            <a:pPr lvl="0"/>
            <a:r>
              <a:rPr lang="en-US" dirty="0"/>
              <a:t>Session 4: Implementing Personality chat and Deep Neural Networks (DNNs)</a:t>
            </a:r>
          </a:p>
          <a:p>
            <a:pPr lvl="0"/>
            <a:r>
              <a:rPr lang="en-US" dirty="0"/>
              <a:t>Session 5: Adding Speech support, speech translation and custom speech services to the bot. </a:t>
            </a:r>
          </a:p>
          <a:p>
            <a:pPr lvl="0"/>
            <a:r>
              <a:rPr lang="en-US" dirty="0"/>
              <a:t>Session 6: Conclusion with introduction to ethics in bot building and a peek into further advancements with Microsoft’s Overview of Project Conversation Learner and Semantic Machines.</a:t>
            </a:r>
          </a:p>
          <a:p>
            <a:endParaRPr lang="en-US" dirty="0"/>
          </a:p>
        </p:txBody>
      </p:sp>
    </p:spTree>
    <p:extLst>
      <p:ext uri="{BB962C8B-B14F-4D97-AF65-F5344CB8AC3E}">
        <p14:creationId xmlns:p14="http://schemas.microsoft.com/office/powerpoint/2010/main" val="2571415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A214D-46EA-4D6B-9DC6-8ED68680538F}"/>
              </a:ext>
            </a:extLst>
          </p:cNvPr>
          <p:cNvSpPr>
            <a:spLocks noGrp="1"/>
          </p:cNvSpPr>
          <p:nvPr>
            <p:ph type="title"/>
          </p:nvPr>
        </p:nvSpPr>
        <p:spPr/>
        <p:txBody>
          <a:bodyPr/>
          <a:lstStyle/>
          <a:p>
            <a:r>
              <a:rPr lang="en-US" dirty="0"/>
              <a:t>WHAT IS A BOT?</a:t>
            </a:r>
          </a:p>
        </p:txBody>
      </p:sp>
      <p:graphicFrame>
        <p:nvGraphicFramePr>
          <p:cNvPr id="4" name="Content Placeholder 3">
            <a:extLst>
              <a:ext uri="{FF2B5EF4-FFF2-40B4-BE49-F238E27FC236}">
                <a16:creationId xmlns:a16="http://schemas.microsoft.com/office/drawing/2014/main" id="{D69577F5-CE8A-4CE7-A843-D97796D2126B}"/>
              </a:ext>
            </a:extLst>
          </p:cNvPr>
          <p:cNvGraphicFramePr>
            <a:graphicFrameLocks noGrp="1"/>
          </p:cNvGraphicFramePr>
          <p:nvPr>
            <p:ph idx="1"/>
            <p:extLst>
              <p:ext uri="{D42A27DB-BD31-4B8C-83A1-F6EECF244321}">
                <p14:modId xmlns:p14="http://schemas.microsoft.com/office/powerpoint/2010/main" val="768501525"/>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710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0827F-44E9-45F1-B1CC-831384E7CD10}"/>
              </a:ext>
            </a:extLst>
          </p:cNvPr>
          <p:cNvSpPr>
            <a:spLocks noGrp="1"/>
          </p:cNvSpPr>
          <p:nvPr>
            <p:ph type="title"/>
          </p:nvPr>
        </p:nvSpPr>
        <p:spPr/>
        <p:txBody>
          <a:bodyPr/>
          <a:lstStyle/>
          <a:p>
            <a:r>
              <a:rPr lang="en-US" dirty="0"/>
              <a:t>CONVERSTIONAL AI</a:t>
            </a:r>
          </a:p>
        </p:txBody>
      </p:sp>
      <p:graphicFrame>
        <p:nvGraphicFramePr>
          <p:cNvPr id="4" name="Content Placeholder 3">
            <a:extLst>
              <a:ext uri="{FF2B5EF4-FFF2-40B4-BE49-F238E27FC236}">
                <a16:creationId xmlns:a16="http://schemas.microsoft.com/office/drawing/2014/main" id="{02EF78F5-51BB-4452-B244-BA5C0556831C}"/>
              </a:ext>
            </a:extLst>
          </p:cNvPr>
          <p:cNvGraphicFramePr>
            <a:graphicFrameLocks noGrp="1"/>
          </p:cNvGraphicFramePr>
          <p:nvPr>
            <p:ph idx="1"/>
            <p:extLst>
              <p:ext uri="{D42A27DB-BD31-4B8C-83A1-F6EECF244321}">
                <p14:modId xmlns:p14="http://schemas.microsoft.com/office/powerpoint/2010/main" val="3610997998"/>
              </p:ext>
            </p:extLst>
          </p:nvPr>
        </p:nvGraphicFramePr>
        <p:xfrm>
          <a:off x="1103312" y="2052918"/>
          <a:ext cx="8946541" cy="4467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8690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641C-97C6-4C99-AD81-7A83C52E483E}"/>
              </a:ext>
            </a:extLst>
          </p:cNvPr>
          <p:cNvSpPr>
            <a:spLocks noGrp="1"/>
          </p:cNvSpPr>
          <p:nvPr>
            <p:ph type="title"/>
          </p:nvPr>
        </p:nvSpPr>
        <p:spPr/>
        <p:txBody>
          <a:bodyPr/>
          <a:lstStyle/>
          <a:p>
            <a:r>
              <a:rPr lang="en-US" dirty="0"/>
              <a:t>HOW TO BUILD A BASIC BOT?</a:t>
            </a:r>
          </a:p>
        </p:txBody>
      </p:sp>
      <p:sp>
        <p:nvSpPr>
          <p:cNvPr id="3" name="Content Placeholder 2">
            <a:extLst>
              <a:ext uri="{FF2B5EF4-FFF2-40B4-BE49-F238E27FC236}">
                <a16:creationId xmlns:a16="http://schemas.microsoft.com/office/drawing/2014/main" id="{EB1EE64B-359A-4617-9659-4C91CE4F44AC}"/>
              </a:ext>
            </a:extLst>
          </p:cNvPr>
          <p:cNvSpPr>
            <a:spLocks noGrp="1"/>
          </p:cNvSpPr>
          <p:nvPr>
            <p:ph idx="1"/>
          </p:nvPr>
        </p:nvSpPr>
        <p:spPr>
          <a:xfrm>
            <a:off x="1103312" y="2052918"/>
            <a:ext cx="10728229" cy="4195481"/>
          </a:xfrm>
        </p:spPr>
        <p:txBody>
          <a:bodyPr/>
          <a:lstStyle/>
          <a:p>
            <a:r>
              <a:rPr lang="en-US" dirty="0"/>
              <a:t>Microsoft offers:</a:t>
            </a:r>
          </a:p>
          <a:p>
            <a:pPr lvl="1">
              <a:lnSpc>
                <a:spcPct val="150000"/>
              </a:lnSpc>
            </a:pPr>
            <a:r>
              <a:rPr lang="en-US" dirty="0"/>
              <a:t>Bot Framework SDK</a:t>
            </a:r>
          </a:p>
          <a:p>
            <a:pPr lvl="1">
              <a:lnSpc>
                <a:spcPct val="150000"/>
              </a:lnSpc>
            </a:pPr>
            <a:r>
              <a:rPr lang="en-US" dirty="0"/>
              <a:t>Azure Web App Bot</a:t>
            </a:r>
          </a:p>
          <a:p>
            <a:pPr lvl="1">
              <a:lnSpc>
                <a:spcPct val="150000"/>
              </a:lnSpc>
            </a:pPr>
            <a:r>
              <a:rPr lang="en-US" dirty="0"/>
              <a:t>Azure Bot Channels Registration</a:t>
            </a:r>
          </a:p>
          <a:p>
            <a:pPr lvl="1">
              <a:lnSpc>
                <a:spcPct val="150000"/>
              </a:lnSpc>
            </a:pPr>
            <a:r>
              <a:rPr lang="en-US" dirty="0"/>
              <a:t>Azure Cognitive Services to build intelligent applications</a:t>
            </a:r>
          </a:p>
          <a:p>
            <a:pPr lvl="1">
              <a:lnSpc>
                <a:spcPct val="150000"/>
              </a:lnSpc>
            </a:pPr>
            <a:r>
              <a:rPr lang="en-US" dirty="0"/>
              <a:t>Azure Storage for cloud storage solution</a:t>
            </a:r>
          </a:p>
          <a:p>
            <a:endParaRPr lang="en-US" dirty="0"/>
          </a:p>
        </p:txBody>
      </p:sp>
      <p:pic>
        <p:nvPicPr>
          <p:cNvPr id="4" name="Picture 3" descr="Image result for virtual assistant">
            <a:extLst>
              <a:ext uri="{FF2B5EF4-FFF2-40B4-BE49-F238E27FC236}">
                <a16:creationId xmlns:a16="http://schemas.microsoft.com/office/drawing/2014/main" id="{DD41AAB0-BC0B-4BE2-AF71-24264B4BDA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9590" y="2386884"/>
            <a:ext cx="3234765" cy="3234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09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77AE-8DF7-470B-AB42-4D12BE9E1A93}"/>
              </a:ext>
            </a:extLst>
          </p:cNvPr>
          <p:cNvSpPr>
            <a:spLocks noGrp="1"/>
          </p:cNvSpPr>
          <p:nvPr>
            <p:ph type="title"/>
          </p:nvPr>
        </p:nvSpPr>
        <p:spPr/>
        <p:txBody>
          <a:bodyPr/>
          <a:lstStyle/>
          <a:p>
            <a:r>
              <a:rPr lang="en-US" dirty="0"/>
              <a:t>COMPONENTS OF A CONVERSATIONAL AI EXPERIENCE:</a:t>
            </a:r>
          </a:p>
        </p:txBody>
      </p:sp>
      <p:pic>
        <p:nvPicPr>
          <p:cNvPr id="4" name="Content Placeholder 3">
            <a:extLst>
              <a:ext uri="{FF2B5EF4-FFF2-40B4-BE49-F238E27FC236}">
                <a16:creationId xmlns:a16="http://schemas.microsoft.com/office/drawing/2014/main" id="{428042CA-4D84-4745-8897-227DB1C5AE93}"/>
              </a:ext>
            </a:extLst>
          </p:cNvPr>
          <p:cNvPicPr>
            <a:picLocks noGrp="1" noChangeAspect="1"/>
          </p:cNvPicPr>
          <p:nvPr>
            <p:ph idx="1"/>
          </p:nvPr>
        </p:nvPicPr>
        <p:blipFill>
          <a:blip r:embed="rId2"/>
          <a:stretch>
            <a:fillRect/>
          </a:stretch>
        </p:blipFill>
        <p:spPr>
          <a:xfrm>
            <a:off x="1480915" y="2052637"/>
            <a:ext cx="9277200" cy="4562847"/>
          </a:xfrm>
          <a:prstGeom prst="rect">
            <a:avLst/>
          </a:prstGeom>
        </p:spPr>
      </p:pic>
    </p:spTree>
    <p:extLst>
      <p:ext uri="{BB962C8B-B14F-4D97-AF65-F5344CB8AC3E}">
        <p14:creationId xmlns:p14="http://schemas.microsoft.com/office/powerpoint/2010/main" val="3685551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37369-04F9-410B-9CE8-B491105AFB20}"/>
              </a:ext>
            </a:extLst>
          </p:cNvPr>
          <p:cNvSpPr>
            <a:spLocks noGrp="1"/>
          </p:cNvSpPr>
          <p:nvPr>
            <p:ph type="title"/>
          </p:nvPr>
        </p:nvSpPr>
        <p:spPr/>
        <p:txBody>
          <a:bodyPr/>
          <a:lstStyle/>
          <a:p>
            <a:r>
              <a:rPr lang="en-US" dirty="0"/>
              <a:t>BOT : LIFECYCLE</a:t>
            </a:r>
          </a:p>
        </p:txBody>
      </p:sp>
      <p:pic>
        <p:nvPicPr>
          <p:cNvPr id="5" name="Content Placeholder 4">
            <a:extLst>
              <a:ext uri="{FF2B5EF4-FFF2-40B4-BE49-F238E27FC236}">
                <a16:creationId xmlns:a16="http://schemas.microsoft.com/office/drawing/2014/main" id="{D94EFE40-65E5-4B1A-BF72-AB188F308E5D}"/>
              </a:ext>
            </a:extLst>
          </p:cNvPr>
          <p:cNvPicPr>
            <a:picLocks noGrp="1" noChangeAspect="1"/>
          </p:cNvPicPr>
          <p:nvPr>
            <p:ph idx="1"/>
          </p:nvPr>
        </p:nvPicPr>
        <p:blipFill>
          <a:blip r:embed="rId2"/>
          <a:stretch>
            <a:fillRect/>
          </a:stretch>
        </p:blipFill>
        <p:spPr>
          <a:xfrm>
            <a:off x="646110" y="2107096"/>
            <a:ext cx="11153625" cy="3482672"/>
          </a:xfrm>
          <a:prstGeom prst="rect">
            <a:avLst/>
          </a:prstGeom>
        </p:spPr>
      </p:pic>
    </p:spTree>
    <p:extLst>
      <p:ext uri="{BB962C8B-B14F-4D97-AF65-F5344CB8AC3E}">
        <p14:creationId xmlns:p14="http://schemas.microsoft.com/office/powerpoint/2010/main" val="396168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43B04-2498-42EF-9514-32DE66881A3A}"/>
              </a:ext>
            </a:extLst>
          </p:cNvPr>
          <p:cNvSpPr>
            <a:spLocks noGrp="1"/>
          </p:cNvSpPr>
          <p:nvPr>
            <p:ph type="title"/>
          </p:nvPr>
        </p:nvSpPr>
        <p:spPr/>
        <p:txBody>
          <a:bodyPr/>
          <a:lstStyle/>
          <a:p>
            <a:r>
              <a:rPr lang="en-US" dirty="0"/>
              <a:t>PRINCIPLES OF  BOT DESIGN:</a:t>
            </a:r>
          </a:p>
        </p:txBody>
      </p:sp>
      <p:graphicFrame>
        <p:nvGraphicFramePr>
          <p:cNvPr id="4" name="Content Placeholder 3">
            <a:extLst>
              <a:ext uri="{FF2B5EF4-FFF2-40B4-BE49-F238E27FC236}">
                <a16:creationId xmlns:a16="http://schemas.microsoft.com/office/drawing/2014/main" id="{791C430A-9F36-4DF8-BBC6-1DA17FC51ED6}"/>
              </a:ext>
            </a:extLst>
          </p:cNvPr>
          <p:cNvGraphicFramePr>
            <a:graphicFrameLocks noGrp="1"/>
          </p:cNvGraphicFramePr>
          <p:nvPr>
            <p:ph idx="1"/>
            <p:extLst>
              <p:ext uri="{D42A27DB-BD31-4B8C-83A1-F6EECF244321}">
                <p14:modId xmlns:p14="http://schemas.microsoft.com/office/powerpoint/2010/main" val="347327996"/>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8159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1156</TotalTime>
  <Words>2472</Words>
  <Application>Microsoft Office PowerPoint</Application>
  <PresentationFormat>Widescreen</PresentationFormat>
  <Paragraphs>185</Paragraphs>
  <Slides>21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Segoe UI</vt:lpstr>
      <vt:lpstr>SFMono-Regular</vt:lpstr>
      <vt:lpstr>Wingdings 3</vt:lpstr>
      <vt:lpstr>Ion</vt:lpstr>
      <vt:lpstr>CONVERSATIONAL AI :  Building Chatbots</vt:lpstr>
      <vt:lpstr>I AM…</vt:lpstr>
      <vt:lpstr>AGENDA</vt:lpstr>
      <vt:lpstr>WHAT IS A BOT?</vt:lpstr>
      <vt:lpstr>CONVERSTIONAL AI</vt:lpstr>
      <vt:lpstr>HOW TO BUILD A BASIC BOT?</vt:lpstr>
      <vt:lpstr>COMPONENTS OF A CONVERSATIONAL AI EXPERIENCE:</vt:lpstr>
      <vt:lpstr>BOT : LIFECYCLE</vt:lpstr>
      <vt:lpstr>PRINCIPLES OF  BOT DESIGN:</vt:lpstr>
      <vt:lpstr>BOT DESIGN: Patterns</vt:lpstr>
      <vt:lpstr>HOW BOTS WORK?</vt:lpstr>
      <vt:lpstr>HOW BOTS WORK?</vt:lpstr>
      <vt:lpstr>HOW BOTS WORK?</vt:lpstr>
      <vt:lpstr>HOW BOTS WORK?</vt:lpstr>
      <vt:lpstr>HOW BOTS WORK?</vt:lpstr>
      <vt:lpstr>BOT LOGIC (C# Code)</vt:lpstr>
      <vt:lpstr>MANAGING STATE</vt:lpstr>
      <vt:lpstr>MANAGING STATE</vt:lpstr>
      <vt:lpstr>Quick start</vt:lpstr>
      <vt:lpstr>Coming up in next session…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CONVERSATIONAL AI :  Building Chatbots</dc:title>
  <dc:creator>Shah, Priyanka</dc:creator>
  <cp:lastModifiedBy>Shah, Priyanka</cp:lastModifiedBy>
  <cp:revision>31</cp:revision>
  <dcterms:created xsi:type="dcterms:W3CDTF">2019-10-07T06:38:58Z</dcterms:created>
  <dcterms:modified xsi:type="dcterms:W3CDTF">2019-10-30T10:55:08Z</dcterms:modified>
</cp:coreProperties>
</file>