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8" r:id="rId4"/>
    <p:sldId id="279" r:id="rId5"/>
    <p:sldId id="280" r:id="rId6"/>
    <p:sldId id="276" r:id="rId7"/>
    <p:sldId id="281" r:id="rId8"/>
    <p:sldId id="277" r:id="rId9"/>
    <p:sldId id="282" r:id="rId10"/>
    <p:sldId id="293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svg"/><Relationship Id="rId3" Type="http://schemas.openxmlformats.org/officeDocument/2006/relationships/image" Target="../media/image47.svg"/><Relationship Id="rId7" Type="http://schemas.openxmlformats.org/officeDocument/2006/relationships/image" Target="../media/image51.sv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hyperlink" Target="https://github.com/kapadias/mediumposts/blob/master/nlp/published_notebooks/Introduction%20to%20Topic%20Modeling.ipynb" TargetMode="External"/><Relationship Id="rId6" Type="http://schemas.openxmlformats.org/officeDocument/2006/relationships/image" Target="../media/image50.png"/><Relationship Id="rId11" Type="http://schemas.openxmlformats.org/officeDocument/2006/relationships/image" Target="../media/image55.svg"/><Relationship Id="rId5" Type="http://schemas.openxmlformats.org/officeDocument/2006/relationships/image" Target="../media/image49.svg"/><Relationship Id="rId15" Type="http://schemas.openxmlformats.org/officeDocument/2006/relationships/image" Target="../media/image59.sv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svg"/><Relationship Id="rId14" Type="http://schemas.openxmlformats.org/officeDocument/2006/relationships/image" Target="../media/image5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svg"/><Relationship Id="rId3" Type="http://schemas.openxmlformats.org/officeDocument/2006/relationships/hyperlink" Target="https://github.com/kapadias/mediumposts/blob/master/nlp/published_notebooks/Introduction%20to%20Topic%20Modeling.ipynb" TargetMode="External"/><Relationship Id="rId7" Type="http://schemas.openxmlformats.org/officeDocument/2006/relationships/image" Target="../media/image51.svg"/><Relationship Id="rId12" Type="http://schemas.openxmlformats.org/officeDocument/2006/relationships/image" Target="../media/image56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0.png"/><Relationship Id="rId11" Type="http://schemas.openxmlformats.org/officeDocument/2006/relationships/image" Target="../media/image55.svg"/><Relationship Id="rId5" Type="http://schemas.openxmlformats.org/officeDocument/2006/relationships/image" Target="../media/image49.svg"/><Relationship Id="rId15" Type="http://schemas.openxmlformats.org/officeDocument/2006/relationships/image" Target="../media/image59.sv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svg"/><Relationship Id="rId14" Type="http://schemas.openxmlformats.org/officeDocument/2006/relationships/image" Target="../media/image5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076C2B-7FF7-469C-9931-6C195E7BE4A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E3E78FB-11E4-4CAB-B97E-D112462572BE}">
      <dgm:prSet/>
      <dgm:spPr/>
      <dgm:t>
        <a:bodyPr/>
        <a:lstStyle/>
        <a:p>
          <a:r>
            <a:rPr lang="en-US"/>
            <a:t>550,000 call reports available</a:t>
          </a:r>
        </a:p>
      </dgm:t>
    </dgm:pt>
    <dgm:pt modelId="{CAFE172B-7779-44B0-AC6A-2DC8CE2DE336}" type="parTrans" cxnId="{9732B0E0-FEA1-4EF1-91C5-3812CB552251}">
      <dgm:prSet/>
      <dgm:spPr/>
      <dgm:t>
        <a:bodyPr/>
        <a:lstStyle/>
        <a:p>
          <a:endParaRPr lang="en-US"/>
        </a:p>
      </dgm:t>
    </dgm:pt>
    <dgm:pt modelId="{C174E03D-DD9D-47F5-B8BD-DDA03AADC004}" type="sibTrans" cxnId="{9732B0E0-FEA1-4EF1-91C5-3812CB552251}">
      <dgm:prSet/>
      <dgm:spPr/>
      <dgm:t>
        <a:bodyPr/>
        <a:lstStyle/>
        <a:p>
          <a:endParaRPr lang="en-US"/>
        </a:p>
      </dgm:t>
    </dgm:pt>
    <dgm:pt modelId="{1B11DEDE-165F-4F5E-A8CC-A6E23550832E}">
      <dgm:prSet/>
      <dgm:spPr/>
      <dgm:t>
        <a:bodyPr/>
        <a:lstStyle/>
        <a:p>
          <a:r>
            <a:rPr lang="en-US"/>
            <a:t>Distributed across 11 sectors</a:t>
          </a:r>
        </a:p>
      </dgm:t>
    </dgm:pt>
    <dgm:pt modelId="{05AAD9A7-2715-4392-9DDD-FB3E5DC48772}" type="parTrans" cxnId="{B1459A01-F1CB-4D19-8DA5-E802248D1D56}">
      <dgm:prSet/>
      <dgm:spPr/>
      <dgm:t>
        <a:bodyPr/>
        <a:lstStyle/>
        <a:p>
          <a:endParaRPr lang="en-US"/>
        </a:p>
      </dgm:t>
    </dgm:pt>
    <dgm:pt modelId="{EA219EC8-E9A8-4C6F-B3BB-B8F29238E160}" type="sibTrans" cxnId="{B1459A01-F1CB-4D19-8DA5-E802248D1D56}">
      <dgm:prSet/>
      <dgm:spPr/>
      <dgm:t>
        <a:bodyPr/>
        <a:lstStyle/>
        <a:p>
          <a:endParaRPr lang="en-US"/>
        </a:p>
      </dgm:t>
    </dgm:pt>
    <dgm:pt modelId="{820948A0-4227-4927-A968-99D3E2015E3B}">
      <dgm:prSet/>
      <dgm:spPr/>
      <dgm:t>
        <a:bodyPr/>
        <a:lstStyle/>
        <a:p>
          <a:r>
            <a:rPr lang="en-US"/>
            <a:t>New call reports added daily</a:t>
          </a:r>
        </a:p>
      </dgm:t>
    </dgm:pt>
    <dgm:pt modelId="{0028C146-546A-4A46-8C9C-AD0E571D625D}" type="parTrans" cxnId="{2D049728-89D1-4524-8FDE-25EB7D24A0DB}">
      <dgm:prSet/>
      <dgm:spPr/>
      <dgm:t>
        <a:bodyPr/>
        <a:lstStyle/>
        <a:p>
          <a:endParaRPr lang="en-US"/>
        </a:p>
      </dgm:t>
    </dgm:pt>
    <dgm:pt modelId="{E5F77E61-7594-4A16-A7C9-6C9330198905}" type="sibTrans" cxnId="{2D049728-89D1-4524-8FDE-25EB7D24A0DB}">
      <dgm:prSet/>
      <dgm:spPr/>
      <dgm:t>
        <a:bodyPr/>
        <a:lstStyle/>
        <a:p>
          <a:endParaRPr lang="en-US"/>
        </a:p>
      </dgm:t>
    </dgm:pt>
    <dgm:pt modelId="{4CFAC923-9E94-47FF-B916-286E30B1B242}">
      <dgm:prSet/>
      <dgm:spPr/>
      <dgm:t>
        <a:bodyPr/>
        <a:lstStyle/>
        <a:p>
          <a:r>
            <a:rPr lang="en-US"/>
            <a:t>Impossible to go through each document and identify the “tag” words</a:t>
          </a:r>
        </a:p>
      </dgm:t>
    </dgm:pt>
    <dgm:pt modelId="{188F695A-AFE9-493C-8DE4-08A8BC08441D}" type="parTrans" cxnId="{E53F2829-6B50-4024-A34C-B76393A77DB1}">
      <dgm:prSet/>
      <dgm:spPr/>
      <dgm:t>
        <a:bodyPr/>
        <a:lstStyle/>
        <a:p>
          <a:endParaRPr lang="en-US"/>
        </a:p>
      </dgm:t>
    </dgm:pt>
    <dgm:pt modelId="{837D2923-CBD2-43C9-8680-32EFC3F18B67}" type="sibTrans" cxnId="{E53F2829-6B50-4024-A34C-B76393A77DB1}">
      <dgm:prSet/>
      <dgm:spPr/>
      <dgm:t>
        <a:bodyPr/>
        <a:lstStyle/>
        <a:p>
          <a:endParaRPr lang="en-US"/>
        </a:p>
      </dgm:t>
    </dgm:pt>
    <dgm:pt modelId="{433F52F7-7290-45A9-8C71-C2A6A39629D6}">
      <dgm:prSet/>
      <dgm:spPr/>
      <dgm:t>
        <a:bodyPr/>
        <a:lstStyle/>
        <a:p>
          <a:r>
            <a:rPr lang="en-US"/>
            <a:t>How to tag newly uploaded call reports?</a:t>
          </a:r>
        </a:p>
      </dgm:t>
    </dgm:pt>
    <dgm:pt modelId="{367D2481-3BF6-4D99-BB40-4636A8E4A960}" type="parTrans" cxnId="{941886E6-53DC-45D2-B9EE-B8F4FC8A6192}">
      <dgm:prSet/>
      <dgm:spPr/>
      <dgm:t>
        <a:bodyPr/>
        <a:lstStyle/>
        <a:p>
          <a:endParaRPr lang="en-US"/>
        </a:p>
      </dgm:t>
    </dgm:pt>
    <dgm:pt modelId="{7494FD1C-8E7C-4C1B-80A1-58064F15D21B}" type="sibTrans" cxnId="{941886E6-53DC-45D2-B9EE-B8F4FC8A6192}">
      <dgm:prSet/>
      <dgm:spPr/>
      <dgm:t>
        <a:bodyPr/>
        <a:lstStyle/>
        <a:p>
          <a:endParaRPr lang="en-US"/>
        </a:p>
      </dgm:t>
    </dgm:pt>
    <dgm:pt modelId="{CC77D2B9-EADE-47CB-BFD1-909698DDF1D4}">
      <dgm:prSet/>
      <dgm:spPr/>
      <dgm:t>
        <a:bodyPr/>
        <a:lstStyle/>
        <a:p>
          <a:r>
            <a:rPr lang="en-US"/>
            <a:t>How to establish word semantic relationships / build a word taxonomy for all documents</a:t>
          </a:r>
        </a:p>
      </dgm:t>
    </dgm:pt>
    <dgm:pt modelId="{366815BD-B193-440B-BE7B-4A288D1EAA48}" type="parTrans" cxnId="{93040B13-BBAF-4FF2-8DC7-46F748DA7907}">
      <dgm:prSet/>
      <dgm:spPr/>
      <dgm:t>
        <a:bodyPr/>
        <a:lstStyle/>
        <a:p>
          <a:endParaRPr lang="en-US"/>
        </a:p>
      </dgm:t>
    </dgm:pt>
    <dgm:pt modelId="{E214B817-B141-4C19-835F-213C2DF7F68D}" type="sibTrans" cxnId="{93040B13-BBAF-4FF2-8DC7-46F748DA7907}">
      <dgm:prSet/>
      <dgm:spPr/>
      <dgm:t>
        <a:bodyPr/>
        <a:lstStyle/>
        <a:p>
          <a:endParaRPr lang="en-US"/>
        </a:p>
      </dgm:t>
    </dgm:pt>
    <dgm:pt modelId="{3B63274E-CA76-44D4-833E-634F9595F01E}" type="pres">
      <dgm:prSet presAssocID="{69076C2B-7FF7-469C-9931-6C195E7BE4A1}" presName="root" presStyleCnt="0">
        <dgm:presLayoutVars>
          <dgm:dir/>
          <dgm:resizeHandles val="exact"/>
        </dgm:presLayoutVars>
      </dgm:prSet>
      <dgm:spPr/>
    </dgm:pt>
    <dgm:pt modelId="{6669A149-38D8-434A-8B4B-F3108CD63F53}" type="pres">
      <dgm:prSet presAssocID="{1E3E78FB-11E4-4CAB-B97E-D112462572BE}" presName="compNode" presStyleCnt="0"/>
      <dgm:spPr/>
    </dgm:pt>
    <dgm:pt modelId="{BF338C83-0984-4D4E-B791-DB7D17682BD8}" type="pres">
      <dgm:prSet presAssocID="{1E3E78FB-11E4-4CAB-B97E-D112462572BE}" presName="bgRect" presStyleLbl="bgShp" presStyleIdx="0" presStyleCnt="6"/>
      <dgm:spPr/>
    </dgm:pt>
    <dgm:pt modelId="{E71181B3-95F0-4341-9D9C-D2C05E8907A3}" type="pres">
      <dgm:prSet presAssocID="{1E3E78FB-11E4-4CAB-B97E-D112462572B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F71025CE-DADA-4528-B845-9AEC79A59D72}" type="pres">
      <dgm:prSet presAssocID="{1E3E78FB-11E4-4CAB-B97E-D112462572BE}" presName="spaceRect" presStyleCnt="0"/>
      <dgm:spPr/>
    </dgm:pt>
    <dgm:pt modelId="{744E75BA-32E9-4014-9546-A4DA39185EDC}" type="pres">
      <dgm:prSet presAssocID="{1E3E78FB-11E4-4CAB-B97E-D112462572BE}" presName="parTx" presStyleLbl="revTx" presStyleIdx="0" presStyleCnt="6">
        <dgm:presLayoutVars>
          <dgm:chMax val="0"/>
          <dgm:chPref val="0"/>
        </dgm:presLayoutVars>
      </dgm:prSet>
      <dgm:spPr/>
    </dgm:pt>
    <dgm:pt modelId="{DF7C8609-DC55-4CA9-A882-553C41A2FF67}" type="pres">
      <dgm:prSet presAssocID="{C174E03D-DD9D-47F5-B8BD-DDA03AADC004}" presName="sibTrans" presStyleCnt="0"/>
      <dgm:spPr/>
    </dgm:pt>
    <dgm:pt modelId="{21BFD539-184E-47BC-A8BD-EB2A01DBA857}" type="pres">
      <dgm:prSet presAssocID="{1B11DEDE-165F-4F5E-A8CC-A6E23550832E}" presName="compNode" presStyleCnt="0"/>
      <dgm:spPr/>
    </dgm:pt>
    <dgm:pt modelId="{7C71E48A-C7ED-4A44-9583-5BE290EE5CF0}" type="pres">
      <dgm:prSet presAssocID="{1B11DEDE-165F-4F5E-A8CC-A6E23550832E}" presName="bgRect" presStyleLbl="bgShp" presStyleIdx="1" presStyleCnt="6"/>
      <dgm:spPr/>
    </dgm:pt>
    <dgm:pt modelId="{EEC373E0-4C46-4911-9F33-DEB5E9665C10}" type="pres">
      <dgm:prSet presAssocID="{1B11DEDE-165F-4F5E-A8CC-A6E23550832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C11F18E1-AA61-4BB0-BEA6-EFC034533167}" type="pres">
      <dgm:prSet presAssocID="{1B11DEDE-165F-4F5E-A8CC-A6E23550832E}" presName="spaceRect" presStyleCnt="0"/>
      <dgm:spPr/>
    </dgm:pt>
    <dgm:pt modelId="{FF31FE6A-06EA-444B-AB24-C433BE237D90}" type="pres">
      <dgm:prSet presAssocID="{1B11DEDE-165F-4F5E-A8CC-A6E23550832E}" presName="parTx" presStyleLbl="revTx" presStyleIdx="1" presStyleCnt="6">
        <dgm:presLayoutVars>
          <dgm:chMax val="0"/>
          <dgm:chPref val="0"/>
        </dgm:presLayoutVars>
      </dgm:prSet>
      <dgm:spPr/>
    </dgm:pt>
    <dgm:pt modelId="{A4027107-E516-4615-B15B-D00A7241AD85}" type="pres">
      <dgm:prSet presAssocID="{EA219EC8-E9A8-4C6F-B3BB-B8F29238E160}" presName="sibTrans" presStyleCnt="0"/>
      <dgm:spPr/>
    </dgm:pt>
    <dgm:pt modelId="{4383E205-15BA-4E80-84D9-3D57E075FAB1}" type="pres">
      <dgm:prSet presAssocID="{820948A0-4227-4927-A968-99D3E2015E3B}" presName="compNode" presStyleCnt="0"/>
      <dgm:spPr/>
    </dgm:pt>
    <dgm:pt modelId="{D204CE3A-B154-48A5-B70B-415A40FECD67}" type="pres">
      <dgm:prSet presAssocID="{820948A0-4227-4927-A968-99D3E2015E3B}" presName="bgRect" presStyleLbl="bgShp" presStyleIdx="2" presStyleCnt="6"/>
      <dgm:spPr/>
    </dgm:pt>
    <dgm:pt modelId="{5391D02B-37E4-462B-AD52-8DDD39095B74}" type="pres">
      <dgm:prSet presAssocID="{820948A0-4227-4927-A968-99D3E2015E3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D147930-8603-4506-BA81-EDD2FEB903A5}" type="pres">
      <dgm:prSet presAssocID="{820948A0-4227-4927-A968-99D3E2015E3B}" presName="spaceRect" presStyleCnt="0"/>
      <dgm:spPr/>
    </dgm:pt>
    <dgm:pt modelId="{7DBEC0C0-25B5-4522-83F4-526FF06992D7}" type="pres">
      <dgm:prSet presAssocID="{820948A0-4227-4927-A968-99D3E2015E3B}" presName="parTx" presStyleLbl="revTx" presStyleIdx="2" presStyleCnt="6">
        <dgm:presLayoutVars>
          <dgm:chMax val="0"/>
          <dgm:chPref val="0"/>
        </dgm:presLayoutVars>
      </dgm:prSet>
      <dgm:spPr/>
    </dgm:pt>
    <dgm:pt modelId="{117A7108-FC52-42AF-8B28-EA1555A288E4}" type="pres">
      <dgm:prSet presAssocID="{E5F77E61-7594-4A16-A7C9-6C9330198905}" presName="sibTrans" presStyleCnt="0"/>
      <dgm:spPr/>
    </dgm:pt>
    <dgm:pt modelId="{EF87022C-666A-4DE2-9332-9991B7F442E1}" type="pres">
      <dgm:prSet presAssocID="{4CFAC923-9E94-47FF-B916-286E30B1B242}" presName="compNode" presStyleCnt="0"/>
      <dgm:spPr/>
    </dgm:pt>
    <dgm:pt modelId="{FA90E711-8F3D-43FF-B8A3-406191A1AE77}" type="pres">
      <dgm:prSet presAssocID="{4CFAC923-9E94-47FF-B916-286E30B1B242}" presName="bgRect" presStyleLbl="bgShp" presStyleIdx="3" presStyleCnt="6"/>
      <dgm:spPr/>
    </dgm:pt>
    <dgm:pt modelId="{7E41DFB4-7119-468D-9A20-0AC3217D25DB}" type="pres">
      <dgm:prSet presAssocID="{4CFAC923-9E94-47FF-B916-286E30B1B24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834CB522-6541-49D1-BEFB-36960879F9FD}" type="pres">
      <dgm:prSet presAssocID="{4CFAC923-9E94-47FF-B916-286E30B1B242}" presName="spaceRect" presStyleCnt="0"/>
      <dgm:spPr/>
    </dgm:pt>
    <dgm:pt modelId="{13891C43-2D2B-4A75-9C11-8FF7DBC545C7}" type="pres">
      <dgm:prSet presAssocID="{4CFAC923-9E94-47FF-B916-286E30B1B242}" presName="parTx" presStyleLbl="revTx" presStyleIdx="3" presStyleCnt="6">
        <dgm:presLayoutVars>
          <dgm:chMax val="0"/>
          <dgm:chPref val="0"/>
        </dgm:presLayoutVars>
      </dgm:prSet>
      <dgm:spPr/>
    </dgm:pt>
    <dgm:pt modelId="{46C14008-DDD7-4ABC-8855-C701725FA14A}" type="pres">
      <dgm:prSet presAssocID="{837D2923-CBD2-43C9-8680-32EFC3F18B67}" presName="sibTrans" presStyleCnt="0"/>
      <dgm:spPr/>
    </dgm:pt>
    <dgm:pt modelId="{E5B89BB5-7616-4833-A6FF-83D54B13E416}" type="pres">
      <dgm:prSet presAssocID="{433F52F7-7290-45A9-8C71-C2A6A39629D6}" presName="compNode" presStyleCnt="0"/>
      <dgm:spPr/>
    </dgm:pt>
    <dgm:pt modelId="{FFEC93E3-4BB1-494D-B2ED-AFD0BC97D159}" type="pres">
      <dgm:prSet presAssocID="{433F52F7-7290-45A9-8C71-C2A6A39629D6}" presName="bgRect" presStyleLbl="bgShp" presStyleIdx="4" presStyleCnt="6"/>
      <dgm:spPr/>
    </dgm:pt>
    <dgm:pt modelId="{E51BEC20-0C09-44AD-B648-EE4858F51D8F}" type="pres">
      <dgm:prSet presAssocID="{433F52F7-7290-45A9-8C71-C2A6A39629D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52B4AE6E-7C6E-4BF0-BBCE-7966B73724CD}" type="pres">
      <dgm:prSet presAssocID="{433F52F7-7290-45A9-8C71-C2A6A39629D6}" presName="spaceRect" presStyleCnt="0"/>
      <dgm:spPr/>
    </dgm:pt>
    <dgm:pt modelId="{4691F740-C267-4B03-8E9A-DA6282AFDAEF}" type="pres">
      <dgm:prSet presAssocID="{433F52F7-7290-45A9-8C71-C2A6A39629D6}" presName="parTx" presStyleLbl="revTx" presStyleIdx="4" presStyleCnt="6">
        <dgm:presLayoutVars>
          <dgm:chMax val="0"/>
          <dgm:chPref val="0"/>
        </dgm:presLayoutVars>
      </dgm:prSet>
      <dgm:spPr/>
    </dgm:pt>
    <dgm:pt modelId="{6853367F-3D65-4600-BEA7-0C738D7C1C6B}" type="pres">
      <dgm:prSet presAssocID="{7494FD1C-8E7C-4C1B-80A1-58064F15D21B}" presName="sibTrans" presStyleCnt="0"/>
      <dgm:spPr/>
    </dgm:pt>
    <dgm:pt modelId="{5446EFDE-BA2F-458E-8F96-B855BF702778}" type="pres">
      <dgm:prSet presAssocID="{CC77D2B9-EADE-47CB-BFD1-909698DDF1D4}" presName="compNode" presStyleCnt="0"/>
      <dgm:spPr/>
    </dgm:pt>
    <dgm:pt modelId="{5A5D40E3-9FA9-4024-828C-3F7A5CD028BB}" type="pres">
      <dgm:prSet presAssocID="{CC77D2B9-EADE-47CB-BFD1-909698DDF1D4}" presName="bgRect" presStyleLbl="bgShp" presStyleIdx="5" presStyleCnt="6"/>
      <dgm:spPr/>
    </dgm:pt>
    <dgm:pt modelId="{B26AF84D-1871-46AB-A8A9-4B6C83982AB7}" type="pres">
      <dgm:prSet presAssocID="{CC77D2B9-EADE-47CB-BFD1-909698DDF1D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41CBDA5-513A-41DF-BD7C-AE0E59103A11}" type="pres">
      <dgm:prSet presAssocID="{CC77D2B9-EADE-47CB-BFD1-909698DDF1D4}" presName="spaceRect" presStyleCnt="0"/>
      <dgm:spPr/>
    </dgm:pt>
    <dgm:pt modelId="{336F167A-810E-4C6B-8B79-C1EFB0EDFB25}" type="pres">
      <dgm:prSet presAssocID="{CC77D2B9-EADE-47CB-BFD1-909698DDF1D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1459A01-F1CB-4D19-8DA5-E802248D1D56}" srcId="{69076C2B-7FF7-469C-9931-6C195E7BE4A1}" destId="{1B11DEDE-165F-4F5E-A8CC-A6E23550832E}" srcOrd="1" destOrd="0" parTransId="{05AAD9A7-2715-4392-9DDD-FB3E5DC48772}" sibTransId="{EA219EC8-E9A8-4C6F-B3BB-B8F29238E160}"/>
    <dgm:cxn modelId="{51A6DB07-DF62-4D85-983A-D5B0FF2B6525}" type="presOf" srcId="{69076C2B-7FF7-469C-9931-6C195E7BE4A1}" destId="{3B63274E-CA76-44D4-833E-634F9595F01E}" srcOrd="0" destOrd="0" presId="urn:microsoft.com/office/officeart/2018/2/layout/IconVerticalSolidList"/>
    <dgm:cxn modelId="{AB26790A-43B9-4013-A098-19D1019573F7}" type="presOf" srcId="{1B11DEDE-165F-4F5E-A8CC-A6E23550832E}" destId="{FF31FE6A-06EA-444B-AB24-C433BE237D90}" srcOrd="0" destOrd="0" presId="urn:microsoft.com/office/officeart/2018/2/layout/IconVerticalSolidList"/>
    <dgm:cxn modelId="{C017800C-CE17-4E4E-ABB7-B430D62B2131}" type="presOf" srcId="{CC77D2B9-EADE-47CB-BFD1-909698DDF1D4}" destId="{336F167A-810E-4C6B-8B79-C1EFB0EDFB25}" srcOrd="0" destOrd="0" presId="urn:microsoft.com/office/officeart/2018/2/layout/IconVerticalSolidList"/>
    <dgm:cxn modelId="{93040B13-BBAF-4FF2-8DC7-46F748DA7907}" srcId="{69076C2B-7FF7-469C-9931-6C195E7BE4A1}" destId="{CC77D2B9-EADE-47CB-BFD1-909698DDF1D4}" srcOrd="5" destOrd="0" parTransId="{366815BD-B193-440B-BE7B-4A288D1EAA48}" sibTransId="{E214B817-B141-4C19-835F-213C2DF7F68D}"/>
    <dgm:cxn modelId="{AB23D71E-3798-4ABE-ADDF-D939436D9792}" type="presOf" srcId="{433F52F7-7290-45A9-8C71-C2A6A39629D6}" destId="{4691F740-C267-4B03-8E9A-DA6282AFDAEF}" srcOrd="0" destOrd="0" presId="urn:microsoft.com/office/officeart/2018/2/layout/IconVerticalSolidList"/>
    <dgm:cxn modelId="{2D049728-89D1-4524-8FDE-25EB7D24A0DB}" srcId="{69076C2B-7FF7-469C-9931-6C195E7BE4A1}" destId="{820948A0-4227-4927-A968-99D3E2015E3B}" srcOrd="2" destOrd="0" parTransId="{0028C146-546A-4A46-8C9C-AD0E571D625D}" sibTransId="{E5F77E61-7594-4A16-A7C9-6C9330198905}"/>
    <dgm:cxn modelId="{E53F2829-6B50-4024-A34C-B76393A77DB1}" srcId="{69076C2B-7FF7-469C-9931-6C195E7BE4A1}" destId="{4CFAC923-9E94-47FF-B916-286E30B1B242}" srcOrd="3" destOrd="0" parTransId="{188F695A-AFE9-493C-8DE4-08A8BC08441D}" sibTransId="{837D2923-CBD2-43C9-8680-32EFC3F18B67}"/>
    <dgm:cxn modelId="{0AB8DB54-01E0-476D-B0E8-C3EF3AF3BD3E}" type="presOf" srcId="{1E3E78FB-11E4-4CAB-B97E-D112462572BE}" destId="{744E75BA-32E9-4014-9546-A4DA39185EDC}" srcOrd="0" destOrd="0" presId="urn:microsoft.com/office/officeart/2018/2/layout/IconVerticalSolidList"/>
    <dgm:cxn modelId="{82BEC9B6-9F42-4DAF-9DAD-B8BB2C9BDE0A}" type="presOf" srcId="{4CFAC923-9E94-47FF-B916-286E30B1B242}" destId="{13891C43-2D2B-4A75-9C11-8FF7DBC545C7}" srcOrd="0" destOrd="0" presId="urn:microsoft.com/office/officeart/2018/2/layout/IconVerticalSolidList"/>
    <dgm:cxn modelId="{676C85C0-5CB2-42B8-A5CF-6DEB8D5603A3}" type="presOf" srcId="{820948A0-4227-4927-A968-99D3E2015E3B}" destId="{7DBEC0C0-25B5-4522-83F4-526FF06992D7}" srcOrd="0" destOrd="0" presId="urn:microsoft.com/office/officeart/2018/2/layout/IconVerticalSolidList"/>
    <dgm:cxn modelId="{9732B0E0-FEA1-4EF1-91C5-3812CB552251}" srcId="{69076C2B-7FF7-469C-9931-6C195E7BE4A1}" destId="{1E3E78FB-11E4-4CAB-B97E-D112462572BE}" srcOrd="0" destOrd="0" parTransId="{CAFE172B-7779-44B0-AC6A-2DC8CE2DE336}" sibTransId="{C174E03D-DD9D-47F5-B8BD-DDA03AADC004}"/>
    <dgm:cxn modelId="{941886E6-53DC-45D2-B9EE-B8F4FC8A6192}" srcId="{69076C2B-7FF7-469C-9931-6C195E7BE4A1}" destId="{433F52F7-7290-45A9-8C71-C2A6A39629D6}" srcOrd="4" destOrd="0" parTransId="{367D2481-3BF6-4D99-BB40-4636A8E4A960}" sibTransId="{7494FD1C-8E7C-4C1B-80A1-58064F15D21B}"/>
    <dgm:cxn modelId="{69BFB0FD-59C3-4228-B654-FA80A894613E}" type="presParOf" srcId="{3B63274E-CA76-44D4-833E-634F9595F01E}" destId="{6669A149-38D8-434A-8B4B-F3108CD63F53}" srcOrd="0" destOrd="0" presId="urn:microsoft.com/office/officeart/2018/2/layout/IconVerticalSolidList"/>
    <dgm:cxn modelId="{75D921F1-A2FE-4918-B24A-1B3CCBE56C0C}" type="presParOf" srcId="{6669A149-38D8-434A-8B4B-F3108CD63F53}" destId="{BF338C83-0984-4D4E-B791-DB7D17682BD8}" srcOrd="0" destOrd="0" presId="urn:microsoft.com/office/officeart/2018/2/layout/IconVerticalSolidList"/>
    <dgm:cxn modelId="{4EE1015D-0DFA-424E-9EB9-43CC9C5ED3EE}" type="presParOf" srcId="{6669A149-38D8-434A-8B4B-F3108CD63F53}" destId="{E71181B3-95F0-4341-9D9C-D2C05E8907A3}" srcOrd="1" destOrd="0" presId="urn:microsoft.com/office/officeart/2018/2/layout/IconVerticalSolidList"/>
    <dgm:cxn modelId="{305253B2-AF11-4023-A9E7-4C76D60DA11C}" type="presParOf" srcId="{6669A149-38D8-434A-8B4B-F3108CD63F53}" destId="{F71025CE-DADA-4528-B845-9AEC79A59D72}" srcOrd="2" destOrd="0" presId="urn:microsoft.com/office/officeart/2018/2/layout/IconVerticalSolidList"/>
    <dgm:cxn modelId="{87D62CE7-61FE-4F50-ADDE-0B9EA8E8B526}" type="presParOf" srcId="{6669A149-38D8-434A-8B4B-F3108CD63F53}" destId="{744E75BA-32E9-4014-9546-A4DA39185EDC}" srcOrd="3" destOrd="0" presId="urn:microsoft.com/office/officeart/2018/2/layout/IconVerticalSolidList"/>
    <dgm:cxn modelId="{9C5E478C-6354-4B86-B822-9AC85BBE8253}" type="presParOf" srcId="{3B63274E-CA76-44D4-833E-634F9595F01E}" destId="{DF7C8609-DC55-4CA9-A882-553C41A2FF67}" srcOrd="1" destOrd="0" presId="urn:microsoft.com/office/officeart/2018/2/layout/IconVerticalSolidList"/>
    <dgm:cxn modelId="{4DB769CB-2B1F-4D3A-AA48-CFB953342427}" type="presParOf" srcId="{3B63274E-CA76-44D4-833E-634F9595F01E}" destId="{21BFD539-184E-47BC-A8BD-EB2A01DBA857}" srcOrd="2" destOrd="0" presId="urn:microsoft.com/office/officeart/2018/2/layout/IconVerticalSolidList"/>
    <dgm:cxn modelId="{3633AD83-3987-47AB-A70D-74951DC9A92D}" type="presParOf" srcId="{21BFD539-184E-47BC-A8BD-EB2A01DBA857}" destId="{7C71E48A-C7ED-4A44-9583-5BE290EE5CF0}" srcOrd="0" destOrd="0" presId="urn:microsoft.com/office/officeart/2018/2/layout/IconVerticalSolidList"/>
    <dgm:cxn modelId="{A01BDAD2-70A4-43AA-98B6-5BF3139A0685}" type="presParOf" srcId="{21BFD539-184E-47BC-A8BD-EB2A01DBA857}" destId="{EEC373E0-4C46-4911-9F33-DEB5E9665C10}" srcOrd="1" destOrd="0" presId="urn:microsoft.com/office/officeart/2018/2/layout/IconVerticalSolidList"/>
    <dgm:cxn modelId="{F44BFBFD-7B81-4585-826C-3C5150A0F23D}" type="presParOf" srcId="{21BFD539-184E-47BC-A8BD-EB2A01DBA857}" destId="{C11F18E1-AA61-4BB0-BEA6-EFC034533167}" srcOrd="2" destOrd="0" presId="urn:microsoft.com/office/officeart/2018/2/layout/IconVerticalSolidList"/>
    <dgm:cxn modelId="{AF6470D3-0B0E-41EA-8DC1-87623F50B77F}" type="presParOf" srcId="{21BFD539-184E-47BC-A8BD-EB2A01DBA857}" destId="{FF31FE6A-06EA-444B-AB24-C433BE237D90}" srcOrd="3" destOrd="0" presId="urn:microsoft.com/office/officeart/2018/2/layout/IconVerticalSolidList"/>
    <dgm:cxn modelId="{76EED3F3-8D8A-4740-8963-E258A0361220}" type="presParOf" srcId="{3B63274E-CA76-44D4-833E-634F9595F01E}" destId="{A4027107-E516-4615-B15B-D00A7241AD85}" srcOrd="3" destOrd="0" presId="urn:microsoft.com/office/officeart/2018/2/layout/IconVerticalSolidList"/>
    <dgm:cxn modelId="{6F5FCBFF-CE9F-440B-8982-66D96B580B57}" type="presParOf" srcId="{3B63274E-CA76-44D4-833E-634F9595F01E}" destId="{4383E205-15BA-4E80-84D9-3D57E075FAB1}" srcOrd="4" destOrd="0" presId="urn:microsoft.com/office/officeart/2018/2/layout/IconVerticalSolidList"/>
    <dgm:cxn modelId="{B4A14047-EB6A-442F-B378-1B288CA38FF9}" type="presParOf" srcId="{4383E205-15BA-4E80-84D9-3D57E075FAB1}" destId="{D204CE3A-B154-48A5-B70B-415A40FECD67}" srcOrd="0" destOrd="0" presId="urn:microsoft.com/office/officeart/2018/2/layout/IconVerticalSolidList"/>
    <dgm:cxn modelId="{4D8DF58F-2CD9-4F8F-9C05-D0B33C41633B}" type="presParOf" srcId="{4383E205-15BA-4E80-84D9-3D57E075FAB1}" destId="{5391D02B-37E4-462B-AD52-8DDD39095B74}" srcOrd="1" destOrd="0" presId="urn:microsoft.com/office/officeart/2018/2/layout/IconVerticalSolidList"/>
    <dgm:cxn modelId="{0B4E907F-0E63-4D89-8F11-191C1417A781}" type="presParOf" srcId="{4383E205-15BA-4E80-84D9-3D57E075FAB1}" destId="{5D147930-8603-4506-BA81-EDD2FEB903A5}" srcOrd="2" destOrd="0" presId="urn:microsoft.com/office/officeart/2018/2/layout/IconVerticalSolidList"/>
    <dgm:cxn modelId="{4FE7A29D-191B-446F-B675-978C5E60AFD2}" type="presParOf" srcId="{4383E205-15BA-4E80-84D9-3D57E075FAB1}" destId="{7DBEC0C0-25B5-4522-83F4-526FF06992D7}" srcOrd="3" destOrd="0" presId="urn:microsoft.com/office/officeart/2018/2/layout/IconVerticalSolidList"/>
    <dgm:cxn modelId="{0E71F57C-2E49-4AD9-8793-BAE94AE0A895}" type="presParOf" srcId="{3B63274E-CA76-44D4-833E-634F9595F01E}" destId="{117A7108-FC52-42AF-8B28-EA1555A288E4}" srcOrd="5" destOrd="0" presId="urn:microsoft.com/office/officeart/2018/2/layout/IconVerticalSolidList"/>
    <dgm:cxn modelId="{3267E6AB-6FCB-4C8E-83FD-2625C48CCA97}" type="presParOf" srcId="{3B63274E-CA76-44D4-833E-634F9595F01E}" destId="{EF87022C-666A-4DE2-9332-9991B7F442E1}" srcOrd="6" destOrd="0" presId="urn:microsoft.com/office/officeart/2018/2/layout/IconVerticalSolidList"/>
    <dgm:cxn modelId="{DD6EB943-173E-4B04-8A73-3CAA96DB2A85}" type="presParOf" srcId="{EF87022C-666A-4DE2-9332-9991B7F442E1}" destId="{FA90E711-8F3D-43FF-B8A3-406191A1AE77}" srcOrd="0" destOrd="0" presId="urn:microsoft.com/office/officeart/2018/2/layout/IconVerticalSolidList"/>
    <dgm:cxn modelId="{A2523326-74B8-445D-B924-2023671ECECD}" type="presParOf" srcId="{EF87022C-666A-4DE2-9332-9991B7F442E1}" destId="{7E41DFB4-7119-468D-9A20-0AC3217D25DB}" srcOrd="1" destOrd="0" presId="urn:microsoft.com/office/officeart/2018/2/layout/IconVerticalSolidList"/>
    <dgm:cxn modelId="{A0114CCD-0A50-4831-962A-A84A2BE6CB2A}" type="presParOf" srcId="{EF87022C-666A-4DE2-9332-9991B7F442E1}" destId="{834CB522-6541-49D1-BEFB-36960879F9FD}" srcOrd="2" destOrd="0" presId="urn:microsoft.com/office/officeart/2018/2/layout/IconVerticalSolidList"/>
    <dgm:cxn modelId="{7791E5A7-88B1-4B51-A30D-02B966E6B1C1}" type="presParOf" srcId="{EF87022C-666A-4DE2-9332-9991B7F442E1}" destId="{13891C43-2D2B-4A75-9C11-8FF7DBC545C7}" srcOrd="3" destOrd="0" presId="urn:microsoft.com/office/officeart/2018/2/layout/IconVerticalSolidList"/>
    <dgm:cxn modelId="{375939A7-4369-4AB5-8429-3D6C87560571}" type="presParOf" srcId="{3B63274E-CA76-44D4-833E-634F9595F01E}" destId="{46C14008-DDD7-4ABC-8855-C701725FA14A}" srcOrd="7" destOrd="0" presId="urn:microsoft.com/office/officeart/2018/2/layout/IconVerticalSolidList"/>
    <dgm:cxn modelId="{9B0FCCD0-7F1D-4420-943E-26A14ABB9B02}" type="presParOf" srcId="{3B63274E-CA76-44D4-833E-634F9595F01E}" destId="{E5B89BB5-7616-4833-A6FF-83D54B13E416}" srcOrd="8" destOrd="0" presId="urn:microsoft.com/office/officeart/2018/2/layout/IconVerticalSolidList"/>
    <dgm:cxn modelId="{8BD5F554-EABC-4D1F-B4BB-3F7893634CFE}" type="presParOf" srcId="{E5B89BB5-7616-4833-A6FF-83D54B13E416}" destId="{FFEC93E3-4BB1-494D-B2ED-AFD0BC97D159}" srcOrd="0" destOrd="0" presId="urn:microsoft.com/office/officeart/2018/2/layout/IconVerticalSolidList"/>
    <dgm:cxn modelId="{912DE72A-5841-47F9-9AEF-59A87AB0A250}" type="presParOf" srcId="{E5B89BB5-7616-4833-A6FF-83D54B13E416}" destId="{E51BEC20-0C09-44AD-B648-EE4858F51D8F}" srcOrd="1" destOrd="0" presId="urn:microsoft.com/office/officeart/2018/2/layout/IconVerticalSolidList"/>
    <dgm:cxn modelId="{FB389F67-B366-4352-88A8-8BC5F965F1FC}" type="presParOf" srcId="{E5B89BB5-7616-4833-A6FF-83D54B13E416}" destId="{52B4AE6E-7C6E-4BF0-BBCE-7966B73724CD}" srcOrd="2" destOrd="0" presId="urn:microsoft.com/office/officeart/2018/2/layout/IconVerticalSolidList"/>
    <dgm:cxn modelId="{DD3E7C60-7FBC-41F8-970A-71EE8B7AAF82}" type="presParOf" srcId="{E5B89BB5-7616-4833-A6FF-83D54B13E416}" destId="{4691F740-C267-4B03-8E9A-DA6282AFDAEF}" srcOrd="3" destOrd="0" presId="urn:microsoft.com/office/officeart/2018/2/layout/IconVerticalSolidList"/>
    <dgm:cxn modelId="{6192620B-88EA-40A0-AC05-515148193FAC}" type="presParOf" srcId="{3B63274E-CA76-44D4-833E-634F9595F01E}" destId="{6853367F-3D65-4600-BEA7-0C738D7C1C6B}" srcOrd="9" destOrd="0" presId="urn:microsoft.com/office/officeart/2018/2/layout/IconVerticalSolidList"/>
    <dgm:cxn modelId="{265D0442-D0F3-4DC5-8218-E0B12A439817}" type="presParOf" srcId="{3B63274E-CA76-44D4-833E-634F9595F01E}" destId="{5446EFDE-BA2F-458E-8F96-B855BF702778}" srcOrd="10" destOrd="0" presId="urn:microsoft.com/office/officeart/2018/2/layout/IconVerticalSolidList"/>
    <dgm:cxn modelId="{DC5A6BE0-B97B-4F09-9FFF-5E735FC06796}" type="presParOf" srcId="{5446EFDE-BA2F-458E-8F96-B855BF702778}" destId="{5A5D40E3-9FA9-4024-828C-3F7A5CD028BB}" srcOrd="0" destOrd="0" presId="urn:microsoft.com/office/officeart/2018/2/layout/IconVerticalSolidList"/>
    <dgm:cxn modelId="{21B5D802-4D1D-4FC9-B8A6-7A85905E2C83}" type="presParOf" srcId="{5446EFDE-BA2F-458E-8F96-B855BF702778}" destId="{B26AF84D-1871-46AB-A8A9-4B6C83982AB7}" srcOrd="1" destOrd="0" presId="urn:microsoft.com/office/officeart/2018/2/layout/IconVerticalSolidList"/>
    <dgm:cxn modelId="{9708EA64-FBFC-47A7-A67C-222F2E46B41F}" type="presParOf" srcId="{5446EFDE-BA2F-458E-8F96-B855BF702778}" destId="{B41CBDA5-513A-41DF-BD7C-AE0E59103A11}" srcOrd="2" destOrd="0" presId="urn:microsoft.com/office/officeart/2018/2/layout/IconVerticalSolidList"/>
    <dgm:cxn modelId="{AF21B6B3-ADD9-46D8-B0CA-A7D49820C972}" type="presParOf" srcId="{5446EFDE-BA2F-458E-8F96-B855BF702778}" destId="{336F167A-810E-4C6B-8B79-C1EFB0EDFB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E9E44F-C395-4450-89DD-D5F52D60715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97FAC0A5-B7F3-4D69-9051-307F554EEFBF}">
      <dgm:prSet/>
      <dgm:spPr/>
      <dgm:t>
        <a:bodyPr/>
        <a:lstStyle/>
        <a:p>
          <a:pPr>
            <a:defRPr b="1"/>
          </a:pPr>
          <a:r>
            <a:rPr lang="en-US"/>
            <a:t>Identify topics using LDA</a:t>
          </a:r>
        </a:p>
      </dgm:t>
    </dgm:pt>
    <dgm:pt modelId="{E712F1E2-B0BB-40F6-851C-8829AFA05463}" type="parTrans" cxnId="{C63A3EFF-02A8-4972-9D8D-38E54BE04455}">
      <dgm:prSet/>
      <dgm:spPr/>
      <dgm:t>
        <a:bodyPr/>
        <a:lstStyle/>
        <a:p>
          <a:endParaRPr lang="en-US"/>
        </a:p>
      </dgm:t>
    </dgm:pt>
    <dgm:pt modelId="{33C2C1E0-477A-4F44-B2BD-2382103AC20F}" type="sibTrans" cxnId="{C63A3EFF-02A8-4972-9D8D-38E54BE04455}">
      <dgm:prSet/>
      <dgm:spPr/>
      <dgm:t>
        <a:bodyPr/>
        <a:lstStyle/>
        <a:p>
          <a:endParaRPr lang="en-US"/>
        </a:p>
      </dgm:t>
    </dgm:pt>
    <dgm:pt modelId="{A32AB330-7E1B-4A2B-A7DE-93268F6481DB}">
      <dgm:prSet/>
      <dgm:spPr/>
      <dgm:t>
        <a:bodyPr/>
        <a:lstStyle/>
        <a:p>
          <a:pPr>
            <a:defRPr b="1"/>
          </a:pPr>
          <a:r>
            <a:rPr lang="en-US"/>
            <a:t>Build word taxonomy using the topics and the words occurring in each topic</a:t>
          </a:r>
        </a:p>
      </dgm:t>
    </dgm:pt>
    <dgm:pt modelId="{73E3016B-4C0D-44B4-B8EF-0BF97EFE6A6B}" type="parTrans" cxnId="{906869D6-4D41-4498-B8B4-2A1747BF8554}">
      <dgm:prSet/>
      <dgm:spPr/>
      <dgm:t>
        <a:bodyPr/>
        <a:lstStyle/>
        <a:p>
          <a:endParaRPr lang="en-US"/>
        </a:p>
      </dgm:t>
    </dgm:pt>
    <dgm:pt modelId="{7F2A04CA-1187-4CA3-80E1-A181C3B749CC}" type="sibTrans" cxnId="{906869D6-4D41-4498-B8B4-2A1747BF8554}">
      <dgm:prSet/>
      <dgm:spPr/>
      <dgm:t>
        <a:bodyPr/>
        <a:lstStyle/>
        <a:p>
          <a:endParaRPr lang="en-US"/>
        </a:p>
      </dgm:t>
    </dgm:pt>
    <dgm:pt modelId="{F1F51EDE-7D8F-4A57-B770-C516120A5D35}">
      <dgm:prSet/>
      <dgm:spPr/>
      <dgm:t>
        <a:bodyPr/>
        <a:lstStyle/>
        <a:p>
          <a:pPr>
            <a:defRPr b="1"/>
          </a:pPr>
          <a:r>
            <a:rPr lang="en-US"/>
            <a:t>For example : Insurance, premium, policy, claim, reinsurance can be added as synonyms </a:t>
          </a:r>
        </a:p>
      </dgm:t>
    </dgm:pt>
    <dgm:pt modelId="{BF1A1BD5-CF1E-415C-8217-93042AA61263}" type="parTrans" cxnId="{8F661873-B7F9-4F2B-951E-52BA16B2EFDE}">
      <dgm:prSet/>
      <dgm:spPr/>
      <dgm:t>
        <a:bodyPr/>
        <a:lstStyle/>
        <a:p>
          <a:endParaRPr lang="en-US"/>
        </a:p>
      </dgm:t>
    </dgm:pt>
    <dgm:pt modelId="{5D1DBB66-3258-4DC3-9208-0F7BEE7433E9}" type="sibTrans" cxnId="{8F661873-B7F9-4F2B-951E-52BA16B2EFDE}">
      <dgm:prSet/>
      <dgm:spPr/>
      <dgm:t>
        <a:bodyPr/>
        <a:lstStyle/>
        <a:p>
          <a:endParaRPr lang="en-US"/>
        </a:p>
      </dgm:t>
    </dgm:pt>
    <dgm:pt modelId="{055D66BD-CAFF-4D95-B9A7-26B85D5594AF}">
      <dgm:prSet/>
      <dgm:spPr/>
      <dgm:t>
        <a:bodyPr/>
        <a:lstStyle/>
        <a:p>
          <a:pPr>
            <a:defRPr b="1"/>
          </a:pPr>
          <a:r>
            <a:rPr lang="en-US"/>
            <a:t>Use Azure Cognitive text Analytics services to get:</a:t>
          </a:r>
        </a:p>
      </dgm:t>
    </dgm:pt>
    <dgm:pt modelId="{1EE5182E-C678-4908-8932-A1AF5A7A083B}" type="parTrans" cxnId="{5CD62CFE-C946-48C3-B8C9-F5E9E946FDE5}">
      <dgm:prSet/>
      <dgm:spPr/>
      <dgm:t>
        <a:bodyPr/>
        <a:lstStyle/>
        <a:p>
          <a:endParaRPr lang="en-US"/>
        </a:p>
      </dgm:t>
    </dgm:pt>
    <dgm:pt modelId="{538E3A75-E016-4B20-A3DF-D23D363AEB91}" type="sibTrans" cxnId="{5CD62CFE-C946-48C3-B8C9-F5E9E946FDE5}">
      <dgm:prSet/>
      <dgm:spPr/>
      <dgm:t>
        <a:bodyPr/>
        <a:lstStyle/>
        <a:p>
          <a:endParaRPr lang="en-US"/>
        </a:p>
      </dgm:t>
    </dgm:pt>
    <dgm:pt modelId="{28595230-342E-4E4C-99AB-14E416D7A101}">
      <dgm:prSet/>
      <dgm:spPr/>
      <dgm:t>
        <a:bodyPr/>
        <a:lstStyle/>
        <a:p>
          <a:r>
            <a:rPr lang="en-US"/>
            <a:t>Sentiment for each document</a:t>
          </a:r>
        </a:p>
      </dgm:t>
    </dgm:pt>
    <dgm:pt modelId="{BE1D82FF-6F25-4AC1-8EAB-542ED7D13CDD}" type="parTrans" cxnId="{04574549-6BF3-42CF-9304-2052BE43A0F8}">
      <dgm:prSet/>
      <dgm:spPr/>
      <dgm:t>
        <a:bodyPr/>
        <a:lstStyle/>
        <a:p>
          <a:endParaRPr lang="en-US"/>
        </a:p>
      </dgm:t>
    </dgm:pt>
    <dgm:pt modelId="{180FA2BD-3DFF-4722-BB38-20BA6648BEC3}" type="sibTrans" cxnId="{04574549-6BF3-42CF-9304-2052BE43A0F8}">
      <dgm:prSet/>
      <dgm:spPr/>
      <dgm:t>
        <a:bodyPr/>
        <a:lstStyle/>
        <a:p>
          <a:endParaRPr lang="en-US"/>
        </a:p>
      </dgm:t>
    </dgm:pt>
    <dgm:pt modelId="{B4A60942-504B-43AC-AE9F-D51BC76974BF}">
      <dgm:prSet/>
      <dgm:spPr/>
      <dgm:t>
        <a:bodyPr/>
        <a:lstStyle/>
        <a:p>
          <a:r>
            <a:rPr lang="en-US"/>
            <a:t>Named Entity recognition</a:t>
          </a:r>
        </a:p>
      </dgm:t>
    </dgm:pt>
    <dgm:pt modelId="{C052423B-83D3-4A09-8126-1A109A291C5B}" type="parTrans" cxnId="{10847ACF-90FB-44B4-90B1-0E2F3C8C664D}">
      <dgm:prSet/>
      <dgm:spPr/>
      <dgm:t>
        <a:bodyPr/>
        <a:lstStyle/>
        <a:p>
          <a:endParaRPr lang="en-US"/>
        </a:p>
      </dgm:t>
    </dgm:pt>
    <dgm:pt modelId="{D95D6BBA-8A06-432B-9441-057D40BE2204}" type="sibTrans" cxnId="{10847ACF-90FB-44B4-90B1-0E2F3C8C664D}">
      <dgm:prSet/>
      <dgm:spPr/>
      <dgm:t>
        <a:bodyPr/>
        <a:lstStyle/>
        <a:p>
          <a:endParaRPr lang="en-US"/>
        </a:p>
      </dgm:t>
    </dgm:pt>
    <dgm:pt modelId="{FA9A4D32-AEAC-45FF-8C85-B690C87EB13B}">
      <dgm:prSet/>
      <dgm:spPr/>
      <dgm:t>
        <a:bodyPr/>
        <a:lstStyle/>
        <a:p>
          <a:r>
            <a:rPr lang="en-US"/>
            <a:t>Key phrases</a:t>
          </a:r>
        </a:p>
      </dgm:t>
    </dgm:pt>
    <dgm:pt modelId="{35B3FE72-D5F2-4BDA-9EA3-B705B14B5D96}" type="parTrans" cxnId="{4779833C-E07E-40BF-BB9B-90DAB5A3BBFB}">
      <dgm:prSet/>
      <dgm:spPr/>
      <dgm:t>
        <a:bodyPr/>
        <a:lstStyle/>
        <a:p>
          <a:endParaRPr lang="en-US"/>
        </a:p>
      </dgm:t>
    </dgm:pt>
    <dgm:pt modelId="{7D538BD2-A386-4170-99E0-CFAB50544855}" type="sibTrans" cxnId="{4779833C-E07E-40BF-BB9B-90DAB5A3BBFB}">
      <dgm:prSet/>
      <dgm:spPr/>
      <dgm:t>
        <a:bodyPr/>
        <a:lstStyle/>
        <a:p>
          <a:endParaRPr lang="en-US"/>
        </a:p>
      </dgm:t>
    </dgm:pt>
    <dgm:pt modelId="{AED1C33D-9D9F-40A5-A04D-8E9CD0CB5F68}">
      <dgm:prSet/>
      <dgm:spPr/>
      <dgm:t>
        <a:bodyPr/>
        <a:lstStyle/>
        <a:p>
          <a:r>
            <a:rPr lang="en-US"/>
            <a:t>Contextual information about NERs</a:t>
          </a:r>
        </a:p>
      </dgm:t>
    </dgm:pt>
    <dgm:pt modelId="{518257C6-2BD4-47CF-B7A8-E6D4691674A1}" type="parTrans" cxnId="{44552204-8CA7-4869-8147-919462405699}">
      <dgm:prSet/>
      <dgm:spPr/>
      <dgm:t>
        <a:bodyPr/>
        <a:lstStyle/>
        <a:p>
          <a:endParaRPr lang="en-US"/>
        </a:p>
      </dgm:t>
    </dgm:pt>
    <dgm:pt modelId="{2BCF1375-2EAD-4E23-961E-438452CB90EC}" type="sibTrans" cxnId="{44552204-8CA7-4869-8147-919462405699}">
      <dgm:prSet/>
      <dgm:spPr/>
      <dgm:t>
        <a:bodyPr/>
        <a:lstStyle/>
        <a:p>
          <a:endParaRPr lang="en-US"/>
        </a:p>
      </dgm:t>
    </dgm:pt>
    <dgm:pt modelId="{C98B5FA9-F5C4-4975-93B5-C85DA442FB35}">
      <dgm:prSet/>
      <dgm:spPr/>
      <dgm:t>
        <a:bodyPr/>
        <a:lstStyle/>
        <a:p>
          <a:pPr>
            <a:defRPr b="1"/>
          </a:pPr>
          <a:r>
            <a:rPr lang="en-US"/>
            <a:t>Use the text Analytics information to tag documents</a:t>
          </a:r>
        </a:p>
      </dgm:t>
    </dgm:pt>
    <dgm:pt modelId="{CF344077-2949-4D7A-B21A-1C4A0A4BC35E}" type="parTrans" cxnId="{7EB89BE1-DB20-42A2-8910-A21FFA8F7E5E}">
      <dgm:prSet/>
      <dgm:spPr/>
      <dgm:t>
        <a:bodyPr/>
        <a:lstStyle/>
        <a:p>
          <a:endParaRPr lang="en-US"/>
        </a:p>
      </dgm:t>
    </dgm:pt>
    <dgm:pt modelId="{F239D679-0680-4157-8906-799136687979}" type="sibTrans" cxnId="{7EB89BE1-DB20-42A2-8910-A21FFA8F7E5E}">
      <dgm:prSet/>
      <dgm:spPr/>
      <dgm:t>
        <a:bodyPr/>
        <a:lstStyle/>
        <a:p>
          <a:endParaRPr lang="en-US"/>
        </a:p>
      </dgm:t>
    </dgm:pt>
    <dgm:pt modelId="{16366991-00A2-4FDA-B909-58A32F1E6395}">
      <dgm:prSet/>
      <dgm:spPr/>
      <dgm:t>
        <a:bodyPr/>
        <a:lstStyle/>
        <a:p>
          <a:pPr>
            <a:defRPr b="1"/>
          </a:pPr>
          <a:r>
            <a:rPr lang="en-US"/>
            <a:t>Feed the tags and synonyms to Azure Cognitive search using Synonyms API</a:t>
          </a:r>
        </a:p>
      </dgm:t>
    </dgm:pt>
    <dgm:pt modelId="{8A3F723E-FB0A-4504-9E81-53A38939763B}" type="parTrans" cxnId="{E4DA5E98-18D1-4C9E-A04A-C71389C4095F}">
      <dgm:prSet/>
      <dgm:spPr/>
      <dgm:t>
        <a:bodyPr/>
        <a:lstStyle/>
        <a:p>
          <a:endParaRPr lang="en-US"/>
        </a:p>
      </dgm:t>
    </dgm:pt>
    <dgm:pt modelId="{0235E661-872A-42D4-9D89-204F03AA52CF}" type="sibTrans" cxnId="{E4DA5E98-18D1-4C9E-A04A-C71389C4095F}">
      <dgm:prSet/>
      <dgm:spPr/>
      <dgm:t>
        <a:bodyPr/>
        <a:lstStyle/>
        <a:p>
          <a:endParaRPr lang="en-US"/>
        </a:p>
      </dgm:t>
    </dgm:pt>
    <dgm:pt modelId="{9F6776D0-CDD7-4213-8B4F-7967AE2F0368}">
      <dgm:prSet/>
      <dgm:spPr/>
      <dgm:t>
        <a:bodyPr/>
        <a:lstStyle/>
        <a:p>
          <a:pPr>
            <a:defRPr b="1"/>
          </a:pPr>
          <a:r>
            <a:rPr lang="en-US"/>
            <a:t>Iteratively build a more sophisticated taxonomy. Keep refining every month for new reports</a:t>
          </a:r>
        </a:p>
      </dgm:t>
    </dgm:pt>
    <dgm:pt modelId="{7783C033-7D50-4490-B439-680BF803D240}" type="parTrans" cxnId="{5036BCF1-0154-4BF2-876D-6FF428CCDAF2}">
      <dgm:prSet/>
      <dgm:spPr/>
      <dgm:t>
        <a:bodyPr/>
        <a:lstStyle/>
        <a:p>
          <a:endParaRPr lang="en-US"/>
        </a:p>
      </dgm:t>
    </dgm:pt>
    <dgm:pt modelId="{30B9F0EC-722C-4109-854F-8372086C7ACC}" type="sibTrans" cxnId="{5036BCF1-0154-4BF2-876D-6FF428CCDAF2}">
      <dgm:prSet/>
      <dgm:spPr/>
      <dgm:t>
        <a:bodyPr/>
        <a:lstStyle/>
        <a:p>
          <a:endParaRPr lang="en-US"/>
        </a:p>
      </dgm:t>
    </dgm:pt>
    <dgm:pt modelId="{B8A89571-857B-4D37-8A88-07328B9C1DED}" type="pres">
      <dgm:prSet presAssocID="{6FE9E44F-C395-4450-89DD-D5F52D60715F}" presName="root" presStyleCnt="0">
        <dgm:presLayoutVars>
          <dgm:dir/>
          <dgm:resizeHandles val="exact"/>
        </dgm:presLayoutVars>
      </dgm:prSet>
      <dgm:spPr/>
    </dgm:pt>
    <dgm:pt modelId="{450F0BB3-941F-44C7-9889-DA0A6E52B574}" type="pres">
      <dgm:prSet presAssocID="{97FAC0A5-B7F3-4D69-9051-307F554EEFBF}" presName="compNode" presStyleCnt="0"/>
      <dgm:spPr/>
    </dgm:pt>
    <dgm:pt modelId="{E0665D4D-D949-4C9B-A95C-2EE608C5EBE0}" type="pres">
      <dgm:prSet presAssocID="{97FAC0A5-B7F3-4D69-9051-307F554EEFBF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3E8D22C-CDF3-458A-BD37-7FFA87840010}" type="pres">
      <dgm:prSet presAssocID="{97FAC0A5-B7F3-4D69-9051-307F554EEFBF}" presName="iconSpace" presStyleCnt="0"/>
      <dgm:spPr/>
    </dgm:pt>
    <dgm:pt modelId="{7A5EB175-42A0-4AAB-8DB5-486B37DD032A}" type="pres">
      <dgm:prSet presAssocID="{97FAC0A5-B7F3-4D69-9051-307F554EEFBF}" presName="parTx" presStyleLbl="revTx" presStyleIdx="0" presStyleCnt="14">
        <dgm:presLayoutVars>
          <dgm:chMax val="0"/>
          <dgm:chPref val="0"/>
        </dgm:presLayoutVars>
      </dgm:prSet>
      <dgm:spPr/>
    </dgm:pt>
    <dgm:pt modelId="{673EF19E-9F9D-48CB-9D17-339239FAA51F}" type="pres">
      <dgm:prSet presAssocID="{97FAC0A5-B7F3-4D69-9051-307F554EEFBF}" presName="txSpace" presStyleCnt="0"/>
      <dgm:spPr/>
    </dgm:pt>
    <dgm:pt modelId="{97A1D7A1-B0F8-4395-BC6A-A56CF4243413}" type="pres">
      <dgm:prSet presAssocID="{97FAC0A5-B7F3-4D69-9051-307F554EEFBF}" presName="desTx" presStyleLbl="revTx" presStyleIdx="1" presStyleCnt="14">
        <dgm:presLayoutVars/>
      </dgm:prSet>
      <dgm:spPr/>
    </dgm:pt>
    <dgm:pt modelId="{0DF149E6-E6D0-418A-A26E-DC091B7D18E3}" type="pres">
      <dgm:prSet presAssocID="{33C2C1E0-477A-4F44-B2BD-2382103AC20F}" presName="sibTrans" presStyleCnt="0"/>
      <dgm:spPr/>
    </dgm:pt>
    <dgm:pt modelId="{B8AD3E55-E775-404A-9B7D-BD0517C64379}" type="pres">
      <dgm:prSet presAssocID="{A32AB330-7E1B-4A2B-A7DE-93268F6481DB}" presName="compNode" presStyleCnt="0"/>
      <dgm:spPr/>
    </dgm:pt>
    <dgm:pt modelId="{2754A0E5-0AA3-44BD-8210-52905D1BE890}" type="pres">
      <dgm:prSet presAssocID="{A32AB330-7E1B-4A2B-A7DE-93268F6481DB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B2568BE-2063-46B0-9EEF-6149AF2B9A75}" type="pres">
      <dgm:prSet presAssocID="{A32AB330-7E1B-4A2B-A7DE-93268F6481DB}" presName="iconSpace" presStyleCnt="0"/>
      <dgm:spPr/>
    </dgm:pt>
    <dgm:pt modelId="{460DA47F-69F7-4976-A39B-FD169DC228AF}" type="pres">
      <dgm:prSet presAssocID="{A32AB330-7E1B-4A2B-A7DE-93268F6481DB}" presName="parTx" presStyleLbl="revTx" presStyleIdx="2" presStyleCnt="14">
        <dgm:presLayoutVars>
          <dgm:chMax val="0"/>
          <dgm:chPref val="0"/>
        </dgm:presLayoutVars>
      </dgm:prSet>
      <dgm:spPr/>
    </dgm:pt>
    <dgm:pt modelId="{9ACA1D80-623D-4E20-B29B-DFF401D19CE0}" type="pres">
      <dgm:prSet presAssocID="{A32AB330-7E1B-4A2B-A7DE-93268F6481DB}" presName="txSpace" presStyleCnt="0"/>
      <dgm:spPr/>
    </dgm:pt>
    <dgm:pt modelId="{02C48EED-5D73-4330-9D28-9C31C038B006}" type="pres">
      <dgm:prSet presAssocID="{A32AB330-7E1B-4A2B-A7DE-93268F6481DB}" presName="desTx" presStyleLbl="revTx" presStyleIdx="3" presStyleCnt="14">
        <dgm:presLayoutVars/>
      </dgm:prSet>
      <dgm:spPr/>
    </dgm:pt>
    <dgm:pt modelId="{38183A81-C8F4-4BBD-87C2-950B0E7E1B38}" type="pres">
      <dgm:prSet presAssocID="{7F2A04CA-1187-4CA3-80E1-A181C3B749CC}" presName="sibTrans" presStyleCnt="0"/>
      <dgm:spPr/>
    </dgm:pt>
    <dgm:pt modelId="{88CA59BE-070E-4979-89A1-C890691B89B3}" type="pres">
      <dgm:prSet presAssocID="{F1F51EDE-7D8F-4A57-B770-C516120A5D35}" presName="compNode" presStyleCnt="0"/>
      <dgm:spPr/>
    </dgm:pt>
    <dgm:pt modelId="{7A059F65-8DAF-45D7-A9C4-9EF257E41442}" type="pres">
      <dgm:prSet presAssocID="{F1F51EDE-7D8F-4A57-B770-C516120A5D35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E3D16DB5-EC54-4585-AB8A-D2CB15100577}" type="pres">
      <dgm:prSet presAssocID="{F1F51EDE-7D8F-4A57-B770-C516120A5D35}" presName="iconSpace" presStyleCnt="0"/>
      <dgm:spPr/>
    </dgm:pt>
    <dgm:pt modelId="{21510C76-BB18-4B7C-BBB3-E1858621625B}" type="pres">
      <dgm:prSet presAssocID="{F1F51EDE-7D8F-4A57-B770-C516120A5D35}" presName="parTx" presStyleLbl="revTx" presStyleIdx="4" presStyleCnt="14">
        <dgm:presLayoutVars>
          <dgm:chMax val="0"/>
          <dgm:chPref val="0"/>
        </dgm:presLayoutVars>
      </dgm:prSet>
      <dgm:spPr/>
    </dgm:pt>
    <dgm:pt modelId="{88C0ED36-3CCB-4FAB-BF91-5F4E518DEEF6}" type="pres">
      <dgm:prSet presAssocID="{F1F51EDE-7D8F-4A57-B770-C516120A5D35}" presName="txSpace" presStyleCnt="0"/>
      <dgm:spPr/>
    </dgm:pt>
    <dgm:pt modelId="{C5028EA3-BEBB-449F-A9AF-E0A2DC1DF518}" type="pres">
      <dgm:prSet presAssocID="{F1F51EDE-7D8F-4A57-B770-C516120A5D35}" presName="desTx" presStyleLbl="revTx" presStyleIdx="5" presStyleCnt="14">
        <dgm:presLayoutVars/>
      </dgm:prSet>
      <dgm:spPr/>
    </dgm:pt>
    <dgm:pt modelId="{661A0B6F-A6DA-4177-ACD3-A984B1847C4A}" type="pres">
      <dgm:prSet presAssocID="{5D1DBB66-3258-4DC3-9208-0F7BEE7433E9}" presName="sibTrans" presStyleCnt="0"/>
      <dgm:spPr/>
    </dgm:pt>
    <dgm:pt modelId="{7598678A-B435-4349-8287-D60402EBAB33}" type="pres">
      <dgm:prSet presAssocID="{055D66BD-CAFF-4D95-B9A7-26B85D5594AF}" presName="compNode" presStyleCnt="0"/>
      <dgm:spPr/>
    </dgm:pt>
    <dgm:pt modelId="{233746E6-FD47-4488-B9E9-64857EA2C566}" type="pres">
      <dgm:prSet presAssocID="{055D66BD-CAFF-4D95-B9A7-26B85D5594AF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EE6C0C1-AB32-4484-82B8-9ECB92E42E02}" type="pres">
      <dgm:prSet presAssocID="{055D66BD-CAFF-4D95-B9A7-26B85D5594AF}" presName="iconSpace" presStyleCnt="0"/>
      <dgm:spPr/>
    </dgm:pt>
    <dgm:pt modelId="{0C0D1104-2C77-496C-B44E-9B94C7CE4D8B}" type="pres">
      <dgm:prSet presAssocID="{055D66BD-CAFF-4D95-B9A7-26B85D5594AF}" presName="parTx" presStyleLbl="revTx" presStyleIdx="6" presStyleCnt="14">
        <dgm:presLayoutVars>
          <dgm:chMax val="0"/>
          <dgm:chPref val="0"/>
        </dgm:presLayoutVars>
      </dgm:prSet>
      <dgm:spPr/>
    </dgm:pt>
    <dgm:pt modelId="{E1D7ABCA-0F4D-457F-BDF5-24E406E76BF0}" type="pres">
      <dgm:prSet presAssocID="{055D66BD-CAFF-4D95-B9A7-26B85D5594AF}" presName="txSpace" presStyleCnt="0"/>
      <dgm:spPr/>
    </dgm:pt>
    <dgm:pt modelId="{D52AEBE9-F81B-4A87-A5F2-C0F4DB178EA6}" type="pres">
      <dgm:prSet presAssocID="{055D66BD-CAFF-4D95-B9A7-26B85D5594AF}" presName="desTx" presStyleLbl="revTx" presStyleIdx="7" presStyleCnt="14">
        <dgm:presLayoutVars/>
      </dgm:prSet>
      <dgm:spPr/>
    </dgm:pt>
    <dgm:pt modelId="{B12D402D-6390-41FE-B402-9B0C0325922D}" type="pres">
      <dgm:prSet presAssocID="{538E3A75-E016-4B20-A3DF-D23D363AEB91}" presName="sibTrans" presStyleCnt="0"/>
      <dgm:spPr/>
    </dgm:pt>
    <dgm:pt modelId="{8450411F-BAAC-4346-B4BF-E982DD5CDD9D}" type="pres">
      <dgm:prSet presAssocID="{C98B5FA9-F5C4-4975-93B5-C85DA442FB35}" presName="compNode" presStyleCnt="0"/>
      <dgm:spPr/>
    </dgm:pt>
    <dgm:pt modelId="{94B6C962-E8D5-4E8D-91F7-E1F118D9CAF7}" type="pres">
      <dgm:prSet presAssocID="{C98B5FA9-F5C4-4975-93B5-C85DA442FB3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8AD4C30-6929-4DFF-A90D-E66DE6323580}" type="pres">
      <dgm:prSet presAssocID="{C98B5FA9-F5C4-4975-93B5-C85DA442FB35}" presName="iconSpace" presStyleCnt="0"/>
      <dgm:spPr/>
    </dgm:pt>
    <dgm:pt modelId="{944CA19D-4130-472C-B36D-FD1076079B4F}" type="pres">
      <dgm:prSet presAssocID="{C98B5FA9-F5C4-4975-93B5-C85DA442FB35}" presName="parTx" presStyleLbl="revTx" presStyleIdx="8" presStyleCnt="14">
        <dgm:presLayoutVars>
          <dgm:chMax val="0"/>
          <dgm:chPref val="0"/>
        </dgm:presLayoutVars>
      </dgm:prSet>
      <dgm:spPr/>
    </dgm:pt>
    <dgm:pt modelId="{4DEDF5EE-60AF-4410-A7DF-20FF4BB64C33}" type="pres">
      <dgm:prSet presAssocID="{C98B5FA9-F5C4-4975-93B5-C85DA442FB35}" presName="txSpace" presStyleCnt="0"/>
      <dgm:spPr/>
    </dgm:pt>
    <dgm:pt modelId="{0DE3B025-3D0C-488C-9CB5-5E9B30F8B841}" type="pres">
      <dgm:prSet presAssocID="{C98B5FA9-F5C4-4975-93B5-C85DA442FB35}" presName="desTx" presStyleLbl="revTx" presStyleIdx="9" presStyleCnt="14">
        <dgm:presLayoutVars/>
      </dgm:prSet>
      <dgm:spPr/>
    </dgm:pt>
    <dgm:pt modelId="{8D2AD9B7-E353-4435-9D3F-A226520AB3CE}" type="pres">
      <dgm:prSet presAssocID="{F239D679-0680-4157-8906-799136687979}" presName="sibTrans" presStyleCnt="0"/>
      <dgm:spPr/>
    </dgm:pt>
    <dgm:pt modelId="{7210A26F-0508-4890-903A-0E82B4A55E35}" type="pres">
      <dgm:prSet presAssocID="{16366991-00A2-4FDA-B909-58A32F1E6395}" presName="compNode" presStyleCnt="0"/>
      <dgm:spPr/>
    </dgm:pt>
    <dgm:pt modelId="{46222358-F447-40C9-898A-32BD544D6131}" type="pres">
      <dgm:prSet presAssocID="{16366991-00A2-4FDA-B909-58A32F1E6395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9D587D8-0143-4FA3-BB9A-8342AE082C6A}" type="pres">
      <dgm:prSet presAssocID="{16366991-00A2-4FDA-B909-58A32F1E6395}" presName="iconSpace" presStyleCnt="0"/>
      <dgm:spPr/>
    </dgm:pt>
    <dgm:pt modelId="{25629C34-CD42-46AF-97C7-0466DC04E828}" type="pres">
      <dgm:prSet presAssocID="{16366991-00A2-4FDA-B909-58A32F1E6395}" presName="parTx" presStyleLbl="revTx" presStyleIdx="10" presStyleCnt="14">
        <dgm:presLayoutVars>
          <dgm:chMax val="0"/>
          <dgm:chPref val="0"/>
        </dgm:presLayoutVars>
      </dgm:prSet>
      <dgm:spPr/>
    </dgm:pt>
    <dgm:pt modelId="{51422E1E-0E6E-4444-A050-1ECAA9AF1E96}" type="pres">
      <dgm:prSet presAssocID="{16366991-00A2-4FDA-B909-58A32F1E6395}" presName="txSpace" presStyleCnt="0"/>
      <dgm:spPr/>
    </dgm:pt>
    <dgm:pt modelId="{9EED549E-FA30-4EE2-980A-E22935F52172}" type="pres">
      <dgm:prSet presAssocID="{16366991-00A2-4FDA-B909-58A32F1E6395}" presName="desTx" presStyleLbl="revTx" presStyleIdx="11" presStyleCnt="14">
        <dgm:presLayoutVars/>
      </dgm:prSet>
      <dgm:spPr/>
    </dgm:pt>
    <dgm:pt modelId="{50FBB430-976C-406B-8857-60C1D2BE5E25}" type="pres">
      <dgm:prSet presAssocID="{0235E661-872A-42D4-9D89-204F03AA52CF}" presName="sibTrans" presStyleCnt="0"/>
      <dgm:spPr/>
    </dgm:pt>
    <dgm:pt modelId="{E74F83B3-8104-4A8C-A9E6-928BECFA45F1}" type="pres">
      <dgm:prSet presAssocID="{9F6776D0-CDD7-4213-8B4F-7967AE2F0368}" presName="compNode" presStyleCnt="0"/>
      <dgm:spPr/>
    </dgm:pt>
    <dgm:pt modelId="{1A011F63-31AB-4A7E-B179-4FA84CE02D59}" type="pres">
      <dgm:prSet presAssocID="{9F6776D0-CDD7-4213-8B4F-7967AE2F0368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591BA25B-2C98-4633-BEB0-B54868E2F39D}" type="pres">
      <dgm:prSet presAssocID="{9F6776D0-CDD7-4213-8B4F-7967AE2F0368}" presName="iconSpace" presStyleCnt="0"/>
      <dgm:spPr/>
    </dgm:pt>
    <dgm:pt modelId="{411C1FDB-C6E5-4743-A6B8-9C30A4AB0623}" type="pres">
      <dgm:prSet presAssocID="{9F6776D0-CDD7-4213-8B4F-7967AE2F0368}" presName="parTx" presStyleLbl="revTx" presStyleIdx="12" presStyleCnt="14">
        <dgm:presLayoutVars>
          <dgm:chMax val="0"/>
          <dgm:chPref val="0"/>
        </dgm:presLayoutVars>
      </dgm:prSet>
      <dgm:spPr/>
    </dgm:pt>
    <dgm:pt modelId="{A7EADBC9-213A-4108-B0D1-46B268044F03}" type="pres">
      <dgm:prSet presAssocID="{9F6776D0-CDD7-4213-8B4F-7967AE2F0368}" presName="txSpace" presStyleCnt="0"/>
      <dgm:spPr/>
    </dgm:pt>
    <dgm:pt modelId="{47611F3F-A8F4-4D0F-A19C-0C09912FE157}" type="pres">
      <dgm:prSet presAssocID="{9F6776D0-CDD7-4213-8B4F-7967AE2F0368}" presName="desTx" presStyleLbl="revTx" presStyleIdx="13" presStyleCnt="14">
        <dgm:presLayoutVars/>
      </dgm:prSet>
      <dgm:spPr/>
    </dgm:pt>
  </dgm:ptLst>
  <dgm:cxnLst>
    <dgm:cxn modelId="{44552204-8CA7-4869-8147-919462405699}" srcId="{055D66BD-CAFF-4D95-B9A7-26B85D5594AF}" destId="{AED1C33D-9D9F-40A5-A04D-8E9CD0CB5F68}" srcOrd="3" destOrd="0" parTransId="{518257C6-2BD4-47CF-B7A8-E6D4691674A1}" sibTransId="{2BCF1375-2EAD-4E23-961E-438452CB90EC}"/>
    <dgm:cxn modelId="{4779833C-E07E-40BF-BB9B-90DAB5A3BBFB}" srcId="{055D66BD-CAFF-4D95-B9A7-26B85D5594AF}" destId="{FA9A4D32-AEAC-45FF-8C85-B690C87EB13B}" srcOrd="2" destOrd="0" parTransId="{35B3FE72-D5F2-4BDA-9EA3-B705B14B5D96}" sibTransId="{7D538BD2-A386-4170-99E0-CFAB50544855}"/>
    <dgm:cxn modelId="{643E9B5C-7E15-4A1E-BF23-DFC89702A324}" type="presOf" srcId="{97FAC0A5-B7F3-4D69-9051-307F554EEFBF}" destId="{7A5EB175-42A0-4AAB-8DB5-486B37DD032A}" srcOrd="0" destOrd="0" presId="urn:microsoft.com/office/officeart/2018/2/layout/IconLabelDescriptionList"/>
    <dgm:cxn modelId="{83163B42-2D8B-43B5-B76D-28736180D82D}" type="presOf" srcId="{AED1C33D-9D9F-40A5-A04D-8E9CD0CB5F68}" destId="{D52AEBE9-F81B-4A87-A5F2-C0F4DB178EA6}" srcOrd="0" destOrd="3" presId="urn:microsoft.com/office/officeart/2018/2/layout/IconLabelDescriptionList"/>
    <dgm:cxn modelId="{27D79463-E750-4B35-86DC-580C1B74AE94}" type="presOf" srcId="{A32AB330-7E1B-4A2B-A7DE-93268F6481DB}" destId="{460DA47F-69F7-4976-A39B-FD169DC228AF}" srcOrd="0" destOrd="0" presId="urn:microsoft.com/office/officeart/2018/2/layout/IconLabelDescriptionList"/>
    <dgm:cxn modelId="{41958564-7A72-48B6-AD9F-E01F13E23FBB}" type="presOf" srcId="{6FE9E44F-C395-4450-89DD-D5F52D60715F}" destId="{B8A89571-857B-4D37-8A88-07328B9C1DED}" srcOrd="0" destOrd="0" presId="urn:microsoft.com/office/officeart/2018/2/layout/IconLabelDescriptionList"/>
    <dgm:cxn modelId="{43036449-8398-442C-9222-72F104717C5D}" type="presOf" srcId="{B4A60942-504B-43AC-AE9F-D51BC76974BF}" destId="{D52AEBE9-F81B-4A87-A5F2-C0F4DB178EA6}" srcOrd="0" destOrd="1" presId="urn:microsoft.com/office/officeart/2018/2/layout/IconLabelDescriptionList"/>
    <dgm:cxn modelId="{04574549-6BF3-42CF-9304-2052BE43A0F8}" srcId="{055D66BD-CAFF-4D95-B9A7-26B85D5594AF}" destId="{28595230-342E-4E4C-99AB-14E416D7A101}" srcOrd="0" destOrd="0" parTransId="{BE1D82FF-6F25-4AC1-8EAB-542ED7D13CDD}" sibTransId="{180FA2BD-3DFF-4722-BB38-20BA6648BEC3}"/>
    <dgm:cxn modelId="{7389676F-D1B6-4B83-9481-65FCAFA8B702}" type="presOf" srcId="{9F6776D0-CDD7-4213-8B4F-7967AE2F0368}" destId="{411C1FDB-C6E5-4743-A6B8-9C30A4AB0623}" srcOrd="0" destOrd="0" presId="urn:microsoft.com/office/officeart/2018/2/layout/IconLabelDescriptionList"/>
    <dgm:cxn modelId="{ADFB1551-EA31-4C22-A856-16B1A2B24C48}" type="presOf" srcId="{FA9A4D32-AEAC-45FF-8C85-B690C87EB13B}" destId="{D52AEBE9-F81B-4A87-A5F2-C0F4DB178EA6}" srcOrd="0" destOrd="2" presId="urn:microsoft.com/office/officeart/2018/2/layout/IconLabelDescriptionList"/>
    <dgm:cxn modelId="{8F661873-B7F9-4F2B-951E-52BA16B2EFDE}" srcId="{6FE9E44F-C395-4450-89DD-D5F52D60715F}" destId="{F1F51EDE-7D8F-4A57-B770-C516120A5D35}" srcOrd="2" destOrd="0" parTransId="{BF1A1BD5-CF1E-415C-8217-93042AA61263}" sibTransId="{5D1DBB66-3258-4DC3-9208-0F7BEE7433E9}"/>
    <dgm:cxn modelId="{29643259-73C7-4D3B-AA3B-9899AB3AC5C1}" type="presOf" srcId="{C98B5FA9-F5C4-4975-93B5-C85DA442FB35}" destId="{944CA19D-4130-472C-B36D-FD1076079B4F}" srcOrd="0" destOrd="0" presId="urn:microsoft.com/office/officeart/2018/2/layout/IconLabelDescriptionList"/>
    <dgm:cxn modelId="{E4DA5E98-18D1-4C9E-A04A-C71389C4095F}" srcId="{6FE9E44F-C395-4450-89DD-D5F52D60715F}" destId="{16366991-00A2-4FDA-B909-58A32F1E6395}" srcOrd="5" destOrd="0" parTransId="{8A3F723E-FB0A-4504-9E81-53A38939763B}" sibTransId="{0235E661-872A-42D4-9D89-204F03AA52CF}"/>
    <dgm:cxn modelId="{09B6C5B7-D9B0-45D0-8393-BB057FB15E59}" type="presOf" srcId="{16366991-00A2-4FDA-B909-58A32F1E6395}" destId="{25629C34-CD42-46AF-97C7-0466DC04E828}" srcOrd="0" destOrd="0" presId="urn:microsoft.com/office/officeart/2018/2/layout/IconLabelDescriptionList"/>
    <dgm:cxn modelId="{10847ACF-90FB-44B4-90B1-0E2F3C8C664D}" srcId="{055D66BD-CAFF-4D95-B9A7-26B85D5594AF}" destId="{B4A60942-504B-43AC-AE9F-D51BC76974BF}" srcOrd="1" destOrd="0" parTransId="{C052423B-83D3-4A09-8126-1A109A291C5B}" sibTransId="{D95D6BBA-8A06-432B-9441-057D40BE2204}"/>
    <dgm:cxn modelId="{746DABD1-DED5-4E86-AA00-22652CE92B9C}" type="presOf" srcId="{28595230-342E-4E4C-99AB-14E416D7A101}" destId="{D52AEBE9-F81B-4A87-A5F2-C0F4DB178EA6}" srcOrd="0" destOrd="0" presId="urn:microsoft.com/office/officeart/2018/2/layout/IconLabelDescriptionList"/>
    <dgm:cxn modelId="{906869D6-4D41-4498-B8B4-2A1747BF8554}" srcId="{6FE9E44F-C395-4450-89DD-D5F52D60715F}" destId="{A32AB330-7E1B-4A2B-A7DE-93268F6481DB}" srcOrd="1" destOrd="0" parTransId="{73E3016B-4C0D-44B4-B8EF-0BF97EFE6A6B}" sibTransId="{7F2A04CA-1187-4CA3-80E1-A181C3B749CC}"/>
    <dgm:cxn modelId="{7EB89BE1-DB20-42A2-8910-A21FFA8F7E5E}" srcId="{6FE9E44F-C395-4450-89DD-D5F52D60715F}" destId="{C98B5FA9-F5C4-4975-93B5-C85DA442FB35}" srcOrd="4" destOrd="0" parTransId="{CF344077-2949-4D7A-B21A-1C4A0A4BC35E}" sibTransId="{F239D679-0680-4157-8906-799136687979}"/>
    <dgm:cxn modelId="{68527AE5-2CCA-419C-824C-16B388542834}" type="presOf" srcId="{F1F51EDE-7D8F-4A57-B770-C516120A5D35}" destId="{21510C76-BB18-4B7C-BBB3-E1858621625B}" srcOrd="0" destOrd="0" presId="urn:microsoft.com/office/officeart/2018/2/layout/IconLabelDescriptionList"/>
    <dgm:cxn modelId="{5036BCF1-0154-4BF2-876D-6FF428CCDAF2}" srcId="{6FE9E44F-C395-4450-89DD-D5F52D60715F}" destId="{9F6776D0-CDD7-4213-8B4F-7967AE2F0368}" srcOrd="6" destOrd="0" parTransId="{7783C033-7D50-4490-B439-680BF803D240}" sibTransId="{30B9F0EC-722C-4109-854F-8372086C7ACC}"/>
    <dgm:cxn modelId="{5CD62CFE-C946-48C3-B8C9-F5E9E946FDE5}" srcId="{6FE9E44F-C395-4450-89DD-D5F52D60715F}" destId="{055D66BD-CAFF-4D95-B9A7-26B85D5594AF}" srcOrd="3" destOrd="0" parTransId="{1EE5182E-C678-4908-8932-A1AF5A7A083B}" sibTransId="{538E3A75-E016-4B20-A3DF-D23D363AEB91}"/>
    <dgm:cxn modelId="{C63A3EFF-02A8-4972-9D8D-38E54BE04455}" srcId="{6FE9E44F-C395-4450-89DD-D5F52D60715F}" destId="{97FAC0A5-B7F3-4D69-9051-307F554EEFBF}" srcOrd="0" destOrd="0" parTransId="{E712F1E2-B0BB-40F6-851C-8829AFA05463}" sibTransId="{33C2C1E0-477A-4F44-B2BD-2382103AC20F}"/>
    <dgm:cxn modelId="{A2B663FF-0327-4F97-B0EB-0216764E067C}" type="presOf" srcId="{055D66BD-CAFF-4D95-B9A7-26B85D5594AF}" destId="{0C0D1104-2C77-496C-B44E-9B94C7CE4D8B}" srcOrd="0" destOrd="0" presId="urn:microsoft.com/office/officeart/2018/2/layout/IconLabelDescriptionList"/>
    <dgm:cxn modelId="{68222BDA-B026-4721-874C-A874DA754F65}" type="presParOf" srcId="{B8A89571-857B-4D37-8A88-07328B9C1DED}" destId="{450F0BB3-941F-44C7-9889-DA0A6E52B574}" srcOrd="0" destOrd="0" presId="urn:microsoft.com/office/officeart/2018/2/layout/IconLabelDescriptionList"/>
    <dgm:cxn modelId="{F7371036-313D-468F-B859-2419F5D42B9A}" type="presParOf" srcId="{450F0BB3-941F-44C7-9889-DA0A6E52B574}" destId="{E0665D4D-D949-4C9B-A95C-2EE608C5EBE0}" srcOrd="0" destOrd="0" presId="urn:microsoft.com/office/officeart/2018/2/layout/IconLabelDescriptionList"/>
    <dgm:cxn modelId="{45F1D092-77EF-496D-94E9-1496C5106EAB}" type="presParOf" srcId="{450F0BB3-941F-44C7-9889-DA0A6E52B574}" destId="{83E8D22C-CDF3-458A-BD37-7FFA87840010}" srcOrd="1" destOrd="0" presId="urn:microsoft.com/office/officeart/2018/2/layout/IconLabelDescriptionList"/>
    <dgm:cxn modelId="{51C6252C-4BE5-447B-B3D1-2A6E15EF587A}" type="presParOf" srcId="{450F0BB3-941F-44C7-9889-DA0A6E52B574}" destId="{7A5EB175-42A0-4AAB-8DB5-486B37DD032A}" srcOrd="2" destOrd="0" presId="urn:microsoft.com/office/officeart/2018/2/layout/IconLabelDescriptionList"/>
    <dgm:cxn modelId="{D5EDFCED-AC4D-4FEC-A6AB-873760433133}" type="presParOf" srcId="{450F0BB3-941F-44C7-9889-DA0A6E52B574}" destId="{673EF19E-9F9D-48CB-9D17-339239FAA51F}" srcOrd="3" destOrd="0" presId="urn:microsoft.com/office/officeart/2018/2/layout/IconLabelDescriptionList"/>
    <dgm:cxn modelId="{50485F00-205A-43DD-A570-10B8797CD755}" type="presParOf" srcId="{450F0BB3-941F-44C7-9889-DA0A6E52B574}" destId="{97A1D7A1-B0F8-4395-BC6A-A56CF4243413}" srcOrd="4" destOrd="0" presId="urn:microsoft.com/office/officeart/2018/2/layout/IconLabelDescriptionList"/>
    <dgm:cxn modelId="{DA5C51FE-D604-40B8-AF2D-1B31D53A35DA}" type="presParOf" srcId="{B8A89571-857B-4D37-8A88-07328B9C1DED}" destId="{0DF149E6-E6D0-418A-A26E-DC091B7D18E3}" srcOrd="1" destOrd="0" presId="urn:microsoft.com/office/officeart/2018/2/layout/IconLabelDescriptionList"/>
    <dgm:cxn modelId="{7F8B0225-A4AC-4A38-81AD-2EE86F85F95B}" type="presParOf" srcId="{B8A89571-857B-4D37-8A88-07328B9C1DED}" destId="{B8AD3E55-E775-404A-9B7D-BD0517C64379}" srcOrd="2" destOrd="0" presId="urn:microsoft.com/office/officeart/2018/2/layout/IconLabelDescriptionList"/>
    <dgm:cxn modelId="{B6EE7055-B2EF-4524-9682-FCB9B8913140}" type="presParOf" srcId="{B8AD3E55-E775-404A-9B7D-BD0517C64379}" destId="{2754A0E5-0AA3-44BD-8210-52905D1BE890}" srcOrd="0" destOrd="0" presId="urn:microsoft.com/office/officeart/2018/2/layout/IconLabelDescriptionList"/>
    <dgm:cxn modelId="{D39A988A-413E-4CA4-B681-B734FAC3C02E}" type="presParOf" srcId="{B8AD3E55-E775-404A-9B7D-BD0517C64379}" destId="{5B2568BE-2063-46B0-9EEF-6149AF2B9A75}" srcOrd="1" destOrd="0" presId="urn:microsoft.com/office/officeart/2018/2/layout/IconLabelDescriptionList"/>
    <dgm:cxn modelId="{3EB5A0A7-41EB-4E44-BA9D-F30A37EF9F2A}" type="presParOf" srcId="{B8AD3E55-E775-404A-9B7D-BD0517C64379}" destId="{460DA47F-69F7-4976-A39B-FD169DC228AF}" srcOrd="2" destOrd="0" presId="urn:microsoft.com/office/officeart/2018/2/layout/IconLabelDescriptionList"/>
    <dgm:cxn modelId="{57EF5D83-A7D2-4057-9E56-30A1E4E58360}" type="presParOf" srcId="{B8AD3E55-E775-404A-9B7D-BD0517C64379}" destId="{9ACA1D80-623D-4E20-B29B-DFF401D19CE0}" srcOrd="3" destOrd="0" presId="urn:microsoft.com/office/officeart/2018/2/layout/IconLabelDescriptionList"/>
    <dgm:cxn modelId="{C431CBEB-9C57-4725-A625-1DE4A784BD22}" type="presParOf" srcId="{B8AD3E55-E775-404A-9B7D-BD0517C64379}" destId="{02C48EED-5D73-4330-9D28-9C31C038B006}" srcOrd="4" destOrd="0" presId="urn:microsoft.com/office/officeart/2018/2/layout/IconLabelDescriptionList"/>
    <dgm:cxn modelId="{E813B4EA-DFD4-48D1-8178-A3A12D614F44}" type="presParOf" srcId="{B8A89571-857B-4D37-8A88-07328B9C1DED}" destId="{38183A81-C8F4-4BBD-87C2-950B0E7E1B38}" srcOrd="3" destOrd="0" presId="urn:microsoft.com/office/officeart/2018/2/layout/IconLabelDescriptionList"/>
    <dgm:cxn modelId="{09A413E6-6514-4679-A4DF-EDEC6CDE807D}" type="presParOf" srcId="{B8A89571-857B-4D37-8A88-07328B9C1DED}" destId="{88CA59BE-070E-4979-89A1-C890691B89B3}" srcOrd="4" destOrd="0" presId="urn:microsoft.com/office/officeart/2018/2/layout/IconLabelDescriptionList"/>
    <dgm:cxn modelId="{8563B539-FB9E-4BA1-876A-3F00B4E1D52C}" type="presParOf" srcId="{88CA59BE-070E-4979-89A1-C890691B89B3}" destId="{7A059F65-8DAF-45D7-A9C4-9EF257E41442}" srcOrd="0" destOrd="0" presId="urn:microsoft.com/office/officeart/2018/2/layout/IconLabelDescriptionList"/>
    <dgm:cxn modelId="{40846545-52D2-4604-87DF-B51CD109D4C1}" type="presParOf" srcId="{88CA59BE-070E-4979-89A1-C890691B89B3}" destId="{E3D16DB5-EC54-4585-AB8A-D2CB15100577}" srcOrd="1" destOrd="0" presId="urn:microsoft.com/office/officeart/2018/2/layout/IconLabelDescriptionList"/>
    <dgm:cxn modelId="{EA026427-8B72-40E2-B9B6-9ABB8F91191C}" type="presParOf" srcId="{88CA59BE-070E-4979-89A1-C890691B89B3}" destId="{21510C76-BB18-4B7C-BBB3-E1858621625B}" srcOrd="2" destOrd="0" presId="urn:microsoft.com/office/officeart/2018/2/layout/IconLabelDescriptionList"/>
    <dgm:cxn modelId="{FA0D8B84-FF87-48AF-B058-5D17232E7F21}" type="presParOf" srcId="{88CA59BE-070E-4979-89A1-C890691B89B3}" destId="{88C0ED36-3CCB-4FAB-BF91-5F4E518DEEF6}" srcOrd="3" destOrd="0" presId="urn:microsoft.com/office/officeart/2018/2/layout/IconLabelDescriptionList"/>
    <dgm:cxn modelId="{43BD9775-DE20-4E0E-85CC-02DFF731079F}" type="presParOf" srcId="{88CA59BE-070E-4979-89A1-C890691B89B3}" destId="{C5028EA3-BEBB-449F-A9AF-E0A2DC1DF518}" srcOrd="4" destOrd="0" presId="urn:microsoft.com/office/officeart/2018/2/layout/IconLabelDescriptionList"/>
    <dgm:cxn modelId="{C8FC114B-4D5A-4C07-808D-C852B0E43E8A}" type="presParOf" srcId="{B8A89571-857B-4D37-8A88-07328B9C1DED}" destId="{661A0B6F-A6DA-4177-ACD3-A984B1847C4A}" srcOrd="5" destOrd="0" presId="urn:microsoft.com/office/officeart/2018/2/layout/IconLabelDescriptionList"/>
    <dgm:cxn modelId="{1221A845-DB4A-44EC-AB35-850278B67829}" type="presParOf" srcId="{B8A89571-857B-4D37-8A88-07328B9C1DED}" destId="{7598678A-B435-4349-8287-D60402EBAB33}" srcOrd="6" destOrd="0" presId="urn:microsoft.com/office/officeart/2018/2/layout/IconLabelDescriptionList"/>
    <dgm:cxn modelId="{4728AFF8-C954-4F25-A690-C4FBAE6BC0B8}" type="presParOf" srcId="{7598678A-B435-4349-8287-D60402EBAB33}" destId="{233746E6-FD47-4488-B9E9-64857EA2C566}" srcOrd="0" destOrd="0" presId="urn:microsoft.com/office/officeart/2018/2/layout/IconLabelDescriptionList"/>
    <dgm:cxn modelId="{876DB947-AF57-4821-81C0-D984D3B868A2}" type="presParOf" srcId="{7598678A-B435-4349-8287-D60402EBAB33}" destId="{5EE6C0C1-AB32-4484-82B8-9ECB92E42E02}" srcOrd="1" destOrd="0" presId="urn:microsoft.com/office/officeart/2018/2/layout/IconLabelDescriptionList"/>
    <dgm:cxn modelId="{1C72F9DA-7F05-44DB-931B-09DCE9BC8A87}" type="presParOf" srcId="{7598678A-B435-4349-8287-D60402EBAB33}" destId="{0C0D1104-2C77-496C-B44E-9B94C7CE4D8B}" srcOrd="2" destOrd="0" presId="urn:microsoft.com/office/officeart/2018/2/layout/IconLabelDescriptionList"/>
    <dgm:cxn modelId="{C6629ED8-7E25-4A5A-8BE6-78D79167E421}" type="presParOf" srcId="{7598678A-B435-4349-8287-D60402EBAB33}" destId="{E1D7ABCA-0F4D-457F-BDF5-24E406E76BF0}" srcOrd="3" destOrd="0" presId="urn:microsoft.com/office/officeart/2018/2/layout/IconLabelDescriptionList"/>
    <dgm:cxn modelId="{10AFC5C6-2323-44AB-BF38-74E0EFE1A7F1}" type="presParOf" srcId="{7598678A-B435-4349-8287-D60402EBAB33}" destId="{D52AEBE9-F81B-4A87-A5F2-C0F4DB178EA6}" srcOrd="4" destOrd="0" presId="urn:microsoft.com/office/officeart/2018/2/layout/IconLabelDescriptionList"/>
    <dgm:cxn modelId="{3C7ADE12-A4D9-43B0-B73F-FCEFE04572FC}" type="presParOf" srcId="{B8A89571-857B-4D37-8A88-07328B9C1DED}" destId="{B12D402D-6390-41FE-B402-9B0C0325922D}" srcOrd="7" destOrd="0" presId="urn:microsoft.com/office/officeart/2018/2/layout/IconLabelDescriptionList"/>
    <dgm:cxn modelId="{4BC3F07A-86E9-4E01-B2E8-3676B61626F1}" type="presParOf" srcId="{B8A89571-857B-4D37-8A88-07328B9C1DED}" destId="{8450411F-BAAC-4346-B4BF-E982DD5CDD9D}" srcOrd="8" destOrd="0" presId="urn:microsoft.com/office/officeart/2018/2/layout/IconLabelDescriptionList"/>
    <dgm:cxn modelId="{40EC24CE-29B3-43D5-A2BD-8C55821D86B9}" type="presParOf" srcId="{8450411F-BAAC-4346-B4BF-E982DD5CDD9D}" destId="{94B6C962-E8D5-4E8D-91F7-E1F118D9CAF7}" srcOrd="0" destOrd="0" presId="urn:microsoft.com/office/officeart/2018/2/layout/IconLabelDescriptionList"/>
    <dgm:cxn modelId="{639FE4BD-07A5-49FA-80DA-4BF53B986AE2}" type="presParOf" srcId="{8450411F-BAAC-4346-B4BF-E982DD5CDD9D}" destId="{E8AD4C30-6929-4DFF-A90D-E66DE6323580}" srcOrd="1" destOrd="0" presId="urn:microsoft.com/office/officeart/2018/2/layout/IconLabelDescriptionList"/>
    <dgm:cxn modelId="{B8EC414D-2174-48D0-B894-427B6065D1A0}" type="presParOf" srcId="{8450411F-BAAC-4346-B4BF-E982DD5CDD9D}" destId="{944CA19D-4130-472C-B36D-FD1076079B4F}" srcOrd="2" destOrd="0" presId="urn:microsoft.com/office/officeart/2018/2/layout/IconLabelDescriptionList"/>
    <dgm:cxn modelId="{7C3F4475-7718-44B4-ADBB-1AC32B478F65}" type="presParOf" srcId="{8450411F-BAAC-4346-B4BF-E982DD5CDD9D}" destId="{4DEDF5EE-60AF-4410-A7DF-20FF4BB64C33}" srcOrd="3" destOrd="0" presId="urn:microsoft.com/office/officeart/2018/2/layout/IconLabelDescriptionList"/>
    <dgm:cxn modelId="{1AB2680A-0A93-4D1C-A91F-19A7E66C6A0D}" type="presParOf" srcId="{8450411F-BAAC-4346-B4BF-E982DD5CDD9D}" destId="{0DE3B025-3D0C-488C-9CB5-5E9B30F8B841}" srcOrd="4" destOrd="0" presId="urn:microsoft.com/office/officeart/2018/2/layout/IconLabelDescriptionList"/>
    <dgm:cxn modelId="{0B7A2ABE-DC27-4864-8715-24F496F7D0A7}" type="presParOf" srcId="{B8A89571-857B-4D37-8A88-07328B9C1DED}" destId="{8D2AD9B7-E353-4435-9D3F-A226520AB3CE}" srcOrd="9" destOrd="0" presId="urn:microsoft.com/office/officeart/2018/2/layout/IconLabelDescriptionList"/>
    <dgm:cxn modelId="{0CD11954-1BED-4884-98C0-7DE5B0C27454}" type="presParOf" srcId="{B8A89571-857B-4D37-8A88-07328B9C1DED}" destId="{7210A26F-0508-4890-903A-0E82B4A55E35}" srcOrd="10" destOrd="0" presId="urn:microsoft.com/office/officeart/2018/2/layout/IconLabelDescriptionList"/>
    <dgm:cxn modelId="{119FDCE7-9810-43ED-84CC-534E24E8B9DF}" type="presParOf" srcId="{7210A26F-0508-4890-903A-0E82B4A55E35}" destId="{46222358-F447-40C9-898A-32BD544D6131}" srcOrd="0" destOrd="0" presId="urn:microsoft.com/office/officeart/2018/2/layout/IconLabelDescriptionList"/>
    <dgm:cxn modelId="{072FC9CF-C360-4355-8070-16B5C74625DC}" type="presParOf" srcId="{7210A26F-0508-4890-903A-0E82B4A55E35}" destId="{49D587D8-0143-4FA3-BB9A-8342AE082C6A}" srcOrd="1" destOrd="0" presId="urn:microsoft.com/office/officeart/2018/2/layout/IconLabelDescriptionList"/>
    <dgm:cxn modelId="{D8DEDF16-0F0D-4FD4-8BF9-61C322CACC90}" type="presParOf" srcId="{7210A26F-0508-4890-903A-0E82B4A55E35}" destId="{25629C34-CD42-46AF-97C7-0466DC04E828}" srcOrd="2" destOrd="0" presId="urn:microsoft.com/office/officeart/2018/2/layout/IconLabelDescriptionList"/>
    <dgm:cxn modelId="{DD5A4BA1-BD61-4F3F-AE3F-77ABA5404CD5}" type="presParOf" srcId="{7210A26F-0508-4890-903A-0E82B4A55E35}" destId="{51422E1E-0E6E-4444-A050-1ECAA9AF1E96}" srcOrd="3" destOrd="0" presId="urn:microsoft.com/office/officeart/2018/2/layout/IconLabelDescriptionList"/>
    <dgm:cxn modelId="{215B5889-48D2-45E3-922D-62004B66D442}" type="presParOf" srcId="{7210A26F-0508-4890-903A-0E82B4A55E35}" destId="{9EED549E-FA30-4EE2-980A-E22935F52172}" srcOrd="4" destOrd="0" presId="urn:microsoft.com/office/officeart/2018/2/layout/IconLabelDescriptionList"/>
    <dgm:cxn modelId="{FF9BEE8C-DEB2-4997-A861-D855E943E2FD}" type="presParOf" srcId="{B8A89571-857B-4D37-8A88-07328B9C1DED}" destId="{50FBB430-976C-406B-8857-60C1D2BE5E25}" srcOrd="11" destOrd="0" presId="urn:microsoft.com/office/officeart/2018/2/layout/IconLabelDescriptionList"/>
    <dgm:cxn modelId="{011C02B0-A002-49BA-9FA5-5A88AC4605BB}" type="presParOf" srcId="{B8A89571-857B-4D37-8A88-07328B9C1DED}" destId="{E74F83B3-8104-4A8C-A9E6-928BECFA45F1}" srcOrd="12" destOrd="0" presId="urn:microsoft.com/office/officeart/2018/2/layout/IconLabelDescriptionList"/>
    <dgm:cxn modelId="{0167D27D-03A3-451B-BDA5-117EB14E4D85}" type="presParOf" srcId="{E74F83B3-8104-4A8C-A9E6-928BECFA45F1}" destId="{1A011F63-31AB-4A7E-B179-4FA84CE02D59}" srcOrd="0" destOrd="0" presId="urn:microsoft.com/office/officeart/2018/2/layout/IconLabelDescriptionList"/>
    <dgm:cxn modelId="{F42E97C5-4770-4A98-A3AE-52FECE22E9F0}" type="presParOf" srcId="{E74F83B3-8104-4A8C-A9E6-928BECFA45F1}" destId="{591BA25B-2C98-4633-BEB0-B54868E2F39D}" srcOrd="1" destOrd="0" presId="urn:microsoft.com/office/officeart/2018/2/layout/IconLabelDescriptionList"/>
    <dgm:cxn modelId="{C18D3EE3-FF70-45B0-8352-B86844638C81}" type="presParOf" srcId="{E74F83B3-8104-4A8C-A9E6-928BECFA45F1}" destId="{411C1FDB-C6E5-4743-A6B8-9C30A4AB0623}" srcOrd="2" destOrd="0" presId="urn:microsoft.com/office/officeart/2018/2/layout/IconLabelDescriptionList"/>
    <dgm:cxn modelId="{A99BE4CB-3517-461F-AAE2-4518A8591E95}" type="presParOf" srcId="{E74F83B3-8104-4A8C-A9E6-928BECFA45F1}" destId="{A7EADBC9-213A-4108-B0D1-46B268044F03}" srcOrd="3" destOrd="0" presId="urn:microsoft.com/office/officeart/2018/2/layout/IconLabelDescriptionList"/>
    <dgm:cxn modelId="{A2536AD4-4C5B-4D92-8F15-0CE2817DDF35}" type="presParOf" srcId="{E74F83B3-8104-4A8C-A9E6-928BECFA45F1}" destId="{47611F3F-A8F4-4D0F-A19C-0C09912FE15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D54809-F8FA-4B5E-B825-E7AE415F1AD5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768A253-BAB4-44FF-80D5-FEFAB5FB084C}">
      <dgm:prSet/>
      <dgm:spPr/>
      <dgm:t>
        <a:bodyPr/>
        <a:lstStyle/>
        <a:p>
          <a:r>
            <a:rPr lang="en-US"/>
            <a:t>I</a:t>
          </a:r>
          <a:r>
            <a:rPr lang="en-US" b="0" i="0"/>
            <a:t>dentifying topics in a set of documents.</a:t>
          </a:r>
          <a:endParaRPr lang="en-US"/>
        </a:p>
      </dgm:t>
    </dgm:pt>
    <dgm:pt modelId="{131B0C73-EF89-4E85-9BE2-341E00FD3CE3}" type="parTrans" cxnId="{3516B1E9-E368-47AB-9C91-AFC6CA8AD202}">
      <dgm:prSet/>
      <dgm:spPr/>
      <dgm:t>
        <a:bodyPr/>
        <a:lstStyle/>
        <a:p>
          <a:endParaRPr lang="en-US"/>
        </a:p>
      </dgm:t>
    </dgm:pt>
    <dgm:pt modelId="{4CFA06A6-2677-4BBC-B93D-B875BEB37539}" type="sibTrans" cxnId="{3516B1E9-E368-47AB-9C91-AFC6CA8AD202}">
      <dgm:prSet/>
      <dgm:spPr/>
      <dgm:t>
        <a:bodyPr/>
        <a:lstStyle/>
        <a:p>
          <a:endParaRPr lang="en-US"/>
        </a:p>
      </dgm:t>
    </dgm:pt>
    <dgm:pt modelId="{72A9F2CF-7EF7-4E87-AD8D-8ACCCA874555}">
      <dgm:prSet/>
      <dgm:spPr/>
      <dgm:t>
        <a:bodyPr/>
        <a:lstStyle/>
        <a:p>
          <a:r>
            <a:rPr lang="en-US" b="0" i="0"/>
            <a:t>Topics are statistical language models used for uncovering hidden structure in a collection of texts</a:t>
          </a:r>
          <a:endParaRPr lang="en-US"/>
        </a:p>
      </dgm:t>
    </dgm:pt>
    <dgm:pt modelId="{78077083-CC6A-4B38-9971-107D4DAA8425}" type="parTrans" cxnId="{1841D87D-3731-4B5B-8218-F5C4989B2455}">
      <dgm:prSet/>
      <dgm:spPr/>
      <dgm:t>
        <a:bodyPr/>
        <a:lstStyle/>
        <a:p>
          <a:endParaRPr lang="en-US"/>
        </a:p>
      </dgm:t>
    </dgm:pt>
    <dgm:pt modelId="{C4A4354F-03C5-4DD9-B004-871EECD8BE05}" type="sibTrans" cxnId="{1841D87D-3731-4B5B-8218-F5C4989B2455}">
      <dgm:prSet/>
      <dgm:spPr/>
      <dgm:t>
        <a:bodyPr/>
        <a:lstStyle/>
        <a:p>
          <a:endParaRPr lang="en-US"/>
        </a:p>
      </dgm:t>
    </dgm:pt>
    <dgm:pt modelId="{F275A883-934B-4B8B-9E11-3AF6A1C89876}">
      <dgm:prSet/>
      <dgm:spPr/>
      <dgm:t>
        <a:bodyPr/>
        <a:lstStyle/>
        <a:p>
          <a:r>
            <a:rPr lang="en-US" b="1" i="0" dirty="0"/>
            <a:t>Dimensionality Reduction</a:t>
          </a:r>
          <a:endParaRPr lang="en-US" dirty="0"/>
        </a:p>
      </dgm:t>
    </dgm:pt>
    <dgm:pt modelId="{4B0E673B-A162-4832-A53E-48268B71A595}" type="parTrans" cxnId="{4AFE4A65-26E9-4D4A-862C-C198D2F55472}">
      <dgm:prSet/>
      <dgm:spPr/>
      <dgm:t>
        <a:bodyPr/>
        <a:lstStyle/>
        <a:p>
          <a:endParaRPr lang="en-US"/>
        </a:p>
      </dgm:t>
    </dgm:pt>
    <dgm:pt modelId="{3FE6AEDE-45F1-4A07-9C24-861427F7DB33}" type="sibTrans" cxnId="{4AFE4A65-26E9-4D4A-862C-C198D2F55472}">
      <dgm:prSet/>
      <dgm:spPr/>
      <dgm:t>
        <a:bodyPr/>
        <a:lstStyle/>
        <a:p>
          <a:endParaRPr lang="en-US"/>
        </a:p>
      </dgm:t>
    </dgm:pt>
    <dgm:pt modelId="{D5DC2C90-C39D-49D3-9DC2-0CA8F6BBE007}">
      <dgm:prSet/>
      <dgm:spPr/>
      <dgm:t>
        <a:bodyPr/>
        <a:lstStyle/>
        <a:p>
          <a:r>
            <a:rPr lang="en-US" b="1" i="0"/>
            <a:t>Unsupervised Learning</a:t>
          </a:r>
          <a:r>
            <a:rPr lang="en-US" b="0" i="0"/>
            <a:t>, </a:t>
          </a:r>
          <a:endParaRPr lang="en-US"/>
        </a:p>
      </dgm:t>
    </dgm:pt>
    <dgm:pt modelId="{F7574EB8-BC16-4605-82A4-C0068FE8A7BB}" type="parTrans" cxnId="{EDCC86F6-B5D0-40F6-9B4F-3AC85C6BA4AD}">
      <dgm:prSet/>
      <dgm:spPr/>
      <dgm:t>
        <a:bodyPr/>
        <a:lstStyle/>
        <a:p>
          <a:endParaRPr lang="en-US"/>
        </a:p>
      </dgm:t>
    </dgm:pt>
    <dgm:pt modelId="{B7CA3413-E077-424A-82CD-4B3005326641}" type="sibTrans" cxnId="{EDCC86F6-B5D0-40F6-9B4F-3AC85C6BA4AD}">
      <dgm:prSet/>
      <dgm:spPr/>
      <dgm:t>
        <a:bodyPr/>
        <a:lstStyle/>
        <a:p>
          <a:endParaRPr lang="en-US"/>
        </a:p>
      </dgm:t>
    </dgm:pt>
    <dgm:pt modelId="{DEA44865-3B92-47EC-9309-4DDA6266166A}">
      <dgm:prSet/>
      <dgm:spPr/>
      <dgm:t>
        <a:bodyPr/>
        <a:lstStyle/>
        <a:p>
          <a:r>
            <a:rPr lang="en-US" b="1" i="0"/>
            <a:t>Tagging</a:t>
          </a:r>
          <a:r>
            <a:rPr lang="en-US" b="0" i="0"/>
            <a:t>, abstract “topics” that occur in a collection of documents that best represents the information in them.</a:t>
          </a:r>
          <a:endParaRPr lang="en-US"/>
        </a:p>
      </dgm:t>
    </dgm:pt>
    <dgm:pt modelId="{2C05D6C8-4370-458C-8EAB-D2B26B93BBFD}" type="parTrans" cxnId="{81F83905-4765-4972-9549-0C68B14E6AF4}">
      <dgm:prSet/>
      <dgm:spPr/>
      <dgm:t>
        <a:bodyPr/>
        <a:lstStyle/>
        <a:p>
          <a:endParaRPr lang="en-US"/>
        </a:p>
      </dgm:t>
    </dgm:pt>
    <dgm:pt modelId="{173436AE-5A54-42EC-BB40-5240C23BDC8B}" type="sibTrans" cxnId="{81F83905-4765-4972-9549-0C68B14E6AF4}">
      <dgm:prSet/>
      <dgm:spPr/>
      <dgm:t>
        <a:bodyPr/>
        <a:lstStyle/>
        <a:p>
          <a:endParaRPr lang="en-US"/>
        </a:p>
      </dgm:t>
    </dgm:pt>
    <dgm:pt modelId="{4F408F05-2A5C-4AE1-BE4D-18B6A5E5484E}" type="pres">
      <dgm:prSet presAssocID="{ADD54809-F8FA-4B5E-B825-E7AE415F1AD5}" presName="vert0" presStyleCnt="0">
        <dgm:presLayoutVars>
          <dgm:dir/>
          <dgm:animOne val="branch"/>
          <dgm:animLvl val="lvl"/>
        </dgm:presLayoutVars>
      </dgm:prSet>
      <dgm:spPr/>
    </dgm:pt>
    <dgm:pt modelId="{F71A8D13-B33D-4DAA-8573-1197A6C62F55}" type="pres">
      <dgm:prSet presAssocID="{8768A253-BAB4-44FF-80D5-FEFAB5FB084C}" presName="thickLine" presStyleLbl="alignNode1" presStyleIdx="0" presStyleCnt="5"/>
      <dgm:spPr/>
    </dgm:pt>
    <dgm:pt modelId="{C83AADAD-D960-4691-97B5-2872F3AF38FB}" type="pres">
      <dgm:prSet presAssocID="{8768A253-BAB4-44FF-80D5-FEFAB5FB084C}" presName="horz1" presStyleCnt="0"/>
      <dgm:spPr/>
    </dgm:pt>
    <dgm:pt modelId="{561A7CF9-F196-457B-BABA-534340492CB4}" type="pres">
      <dgm:prSet presAssocID="{8768A253-BAB4-44FF-80D5-FEFAB5FB084C}" presName="tx1" presStyleLbl="revTx" presStyleIdx="0" presStyleCnt="5"/>
      <dgm:spPr/>
    </dgm:pt>
    <dgm:pt modelId="{160CC3B3-37F7-4A8B-9518-56C59EFA6694}" type="pres">
      <dgm:prSet presAssocID="{8768A253-BAB4-44FF-80D5-FEFAB5FB084C}" presName="vert1" presStyleCnt="0"/>
      <dgm:spPr/>
    </dgm:pt>
    <dgm:pt modelId="{B71F1C62-F2BA-421E-AAE1-B7F35D74B9D5}" type="pres">
      <dgm:prSet presAssocID="{72A9F2CF-7EF7-4E87-AD8D-8ACCCA874555}" presName="thickLine" presStyleLbl="alignNode1" presStyleIdx="1" presStyleCnt="5"/>
      <dgm:spPr/>
    </dgm:pt>
    <dgm:pt modelId="{67F7C4BC-B464-4AE6-9B78-791CD6A8D59C}" type="pres">
      <dgm:prSet presAssocID="{72A9F2CF-7EF7-4E87-AD8D-8ACCCA874555}" presName="horz1" presStyleCnt="0"/>
      <dgm:spPr/>
    </dgm:pt>
    <dgm:pt modelId="{04AE4629-740A-4155-9865-F13EC17F2F8A}" type="pres">
      <dgm:prSet presAssocID="{72A9F2CF-7EF7-4E87-AD8D-8ACCCA874555}" presName="tx1" presStyleLbl="revTx" presStyleIdx="1" presStyleCnt="5"/>
      <dgm:spPr/>
    </dgm:pt>
    <dgm:pt modelId="{08563986-46D3-4C23-9317-9B2E2AFB82DE}" type="pres">
      <dgm:prSet presAssocID="{72A9F2CF-7EF7-4E87-AD8D-8ACCCA874555}" presName="vert1" presStyleCnt="0"/>
      <dgm:spPr/>
    </dgm:pt>
    <dgm:pt modelId="{BE4A0E69-B1F9-4354-9939-33FBB5253146}" type="pres">
      <dgm:prSet presAssocID="{F275A883-934B-4B8B-9E11-3AF6A1C89876}" presName="thickLine" presStyleLbl="alignNode1" presStyleIdx="2" presStyleCnt="5"/>
      <dgm:spPr/>
    </dgm:pt>
    <dgm:pt modelId="{93889D51-CC65-4BBF-8B3A-C8D7559AB5D8}" type="pres">
      <dgm:prSet presAssocID="{F275A883-934B-4B8B-9E11-3AF6A1C89876}" presName="horz1" presStyleCnt="0"/>
      <dgm:spPr/>
    </dgm:pt>
    <dgm:pt modelId="{C70B19BE-94F8-4E8F-B9EF-D008609EC87C}" type="pres">
      <dgm:prSet presAssocID="{F275A883-934B-4B8B-9E11-3AF6A1C89876}" presName="tx1" presStyleLbl="revTx" presStyleIdx="2" presStyleCnt="5"/>
      <dgm:spPr/>
    </dgm:pt>
    <dgm:pt modelId="{2A008E9A-302A-44F5-BC05-34C5186FA1C2}" type="pres">
      <dgm:prSet presAssocID="{F275A883-934B-4B8B-9E11-3AF6A1C89876}" presName="vert1" presStyleCnt="0"/>
      <dgm:spPr/>
    </dgm:pt>
    <dgm:pt modelId="{E4309398-EEDD-45A0-9224-19E1FD4C3391}" type="pres">
      <dgm:prSet presAssocID="{D5DC2C90-C39D-49D3-9DC2-0CA8F6BBE007}" presName="thickLine" presStyleLbl="alignNode1" presStyleIdx="3" presStyleCnt="5"/>
      <dgm:spPr/>
    </dgm:pt>
    <dgm:pt modelId="{43D27BBD-5BDC-4878-856F-BEE3DE99B0F0}" type="pres">
      <dgm:prSet presAssocID="{D5DC2C90-C39D-49D3-9DC2-0CA8F6BBE007}" presName="horz1" presStyleCnt="0"/>
      <dgm:spPr/>
    </dgm:pt>
    <dgm:pt modelId="{2613579F-3558-4748-8CBA-4B3120548F6A}" type="pres">
      <dgm:prSet presAssocID="{D5DC2C90-C39D-49D3-9DC2-0CA8F6BBE007}" presName="tx1" presStyleLbl="revTx" presStyleIdx="3" presStyleCnt="5"/>
      <dgm:spPr/>
    </dgm:pt>
    <dgm:pt modelId="{0277CF8C-0F67-41EE-AC34-7BE3C1C65B5F}" type="pres">
      <dgm:prSet presAssocID="{D5DC2C90-C39D-49D3-9DC2-0CA8F6BBE007}" presName="vert1" presStyleCnt="0"/>
      <dgm:spPr/>
    </dgm:pt>
    <dgm:pt modelId="{48A693C0-F484-4906-A032-83B49778CCC2}" type="pres">
      <dgm:prSet presAssocID="{DEA44865-3B92-47EC-9309-4DDA6266166A}" presName="thickLine" presStyleLbl="alignNode1" presStyleIdx="4" presStyleCnt="5"/>
      <dgm:spPr/>
    </dgm:pt>
    <dgm:pt modelId="{2B6C7424-8310-424A-B304-40B0FC070753}" type="pres">
      <dgm:prSet presAssocID="{DEA44865-3B92-47EC-9309-4DDA6266166A}" presName="horz1" presStyleCnt="0"/>
      <dgm:spPr/>
    </dgm:pt>
    <dgm:pt modelId="{FE0F8137-24CB-494F-B39C-2F404AF071F0}" type="pres">
      <dgm:prSet presAssocID="{DEA44865-3B92-47EC-9309-4DDA6266166A}" presName="tx1" presStyleLbl="revTx" presStyleIdx="4" presStyleCnt="5"/>
      <dgm:spPr/>
    </dgm:pt>
    <dgm:pt modelId="{3E7AD45F-E8F7-4D5C-A65F-C17087BD08AC}" type="pres">
      <dgm:prSet presAssocID="{DEA44865-3B92-47EC-9309-4DDA6266166A}" presName="vert1" presStyleCnt="0"/>
      <dgm:spPr/>
    </dgm:pt>
  </dgm:ptLst>
  <dgm:cxnLst>
    <dgm:cxn modelId="{81F83905-4765-4972-9549-0C68B14E6AF4}" srcId="{ADD54809-F8FA-4B5E-B825-E7AE415F1AD5}" destId="{DEA44865-3B92-47EC-9309-4DDA6266166A}" srcOrd="4" destOrd="0" parTransId="{2C05D6C8-4370-458C-8EAB-D2B26B93BBFD}" sibTransId="{173436AE-5A54-42EC-BB40-5240C23BDC8B}"/>
    <dgm:cxn modelId="{ECC48B2D-531A-4EAF-954E-5FF41020E882}" type="presOf" srcId="{72A9F2CF-7EF7-4E87-AD8D-8ACCCA874555}" destId="{04AE4629-740A-4155-9865-F13EC17F2F8A}" srcOrd="0" destOrd="0" presId="urn:microsoft.com/office/officeart/2008/layout/LinedList"/>
    <dgm:cxn modelId="{76B2333A-750B-4756-8ACF-BFEEF2FA8063}" type="presOf" srcId="{ADD54809-F8FA-4B5E-B825-E7AE415F1AD5}" destId="{4F408F05-2A5C-4AE1-BE4D-18B6A5E5484E}" srcOrd="0" destOrd="0" presId="urn:microsoft.com/office/officeart/2008/layout/LinedList"/>
    <dgm:cxn modelId="{DA1B8D62-8807-4A8C-9129-7682FC922532}" type="presOf" srcId="{DEA44865-3B92-47EC-9309-4DDA6266166A}" destId="{FE0F8137-24CB-494F-B39C-2F404AF071F0}" srcOrd="0" destOrd="0" presId="urn:microsoft.com/office/officeart/2008/layout/LinedList"/>
    <dgm:cxn modelId="{4AFE4A65-26E9-4D4A-862C-C198D2F55472}" srcId="{ADD54809-F8FA-4B5E-B825-E7AE415F1AD5}" destId="{F275A883-934B-4B8B-9E11-3AF6A1C89876}" srcOrd="2" destOrd="0" parTransId="{4B0E673B-A162-4832-A53E-48268B71A595}" sibTransId="{3FE6AEDE-45F1-4A07-9C24-861427F7DB33}"/>
    <dgm:cxn modelId="{1841D87D-3731-4B5B-8218-F5C4989B2455}" srcId="{ADD54809-F8FA-4B5E-B825-E7AE415F1AD5}" destId="{72A9F2CF-7EF7-4E87-AD8D-8ACCCA874555}" srcOrd="1" destOrd="0" parTransId="{78077083-CC6A-4B38-9971-107D4DAA8425}" sibTransId="{C4A4354F-03C5-4DD9-B004-871EECD8BE05}"/>
    <dgm:cxn modelId="{0908D5B6-5A5D-4681-AF97-C1BB24F96306}" type="presOf" srcId="{D5DC2C90-C39D-49D3-9DC2-0CA8F6BBE007}" destId="{2613579F-3558-4748-8CBA-4B3120548F6A}" srcOrd="0" destOrd="0" presId="urn:microsoft.com/office/officeart/2008/layout/LinedList"/>
    <dgm:cxn modelId="{F18FA0BA-F890-4365-9587-4880206F4850}" type="presOf" srcId="{8768A253-BAB4-44FF-80D5-FEFAB5FB084C}" destId="{561A7CF9-F196-457B-BABA-534340492CB4}" srcOrd="0" destOrd="0" presId="urn:microsoft.com/office/officeart/2008/layout/LinedList"/>
    <dgm:cxn modelId="{6A834FE5-2136-4F13-8CA8-4A22D1836540}" type="presOf" srcId="{F275A883-934B-4B8B-9E11-3AF6A1C89876}" destId="{C70B19BE-94F8-4E8F-B9EF-D008609EC87C}" srcOrd="0" destOrd="0" presId="urn:microsoft.com/office/officeart/2008/layout/LinedList"/>
    <dgm:cxn modelId="{3516B1E9-E368-47AB-9C91-AFC6CA8AD202}" srcId="{ADD54809-F8FA-4B5E-B825-E7AE415F1AD5}" destId="{8768A253-BAB4-44FF-80D5-FEFAB5FB084C}" srcOrd="0" destOrd="0" parTransId="{131B0C73-EF89-4E85-9BE2-341E00FD3CE3}" sibTransId="{4CFA06A6-2677-4BBC-B93D-B875BEB37539}"/>
    <dgm:cxn modelId="{EDCC86F6-B5D0-40F6-9B4F-3AC85C6BA4AD}" srcId="{ADD54809-F8FA-4B5E-B825-E7AE415F1AD5}" destId="{D5DC2C90-C39D-49D3-9DC2-0CA8F6BBE007}" srcOrd="3" destOrd="0" parTransId="{F7574EB8-BC16-4605-82A4-C0068FE8A7BB}" sibTransId="{B7CA3413-E077-424A-82CD-4B3005326641}"/>
    <dgm:cxn modelId="{44828C91-AC88-4FC6-9726-B31EFBAD83C1}" type="presParOf" srcId="{4F408F05-2A5C-4AE1-BE4D-18B6A5E5484E}" destId="{F71A8D13-B33D-4DAA-8573-1197A6C62F55}" srcOrd="0" destOrd="0" presId="urn:microsoft.com/office/officeart/2008/layout/LinedList"/>
    <dgm:cxn modelId="{594F6C5D-6554-429E-AAE1-DA2E1A88F896}" type="presParOf" srcId="{4F408F05-2A5C-4AE1-BE4D-18B6A5E5484E}" destId="{C83AADAD-D960-4691-97B5-2872F3AF38FB}" srcOrd="1" destOrd="0" presId="urn:microsoft.com/office/officeart/2008/layout/LinedList"/>
    <dgm:cxn modelId="{C9855F4D-E05C-4AD0-8ABA-96E947B69AFB}" type="presParOf" srcId="{C83AADAD-D960-4691-97B5-2872F3AF38FB}" destId="{561A7CF9-F196-457B-BABA-534340492CB4}" srcOrd="0" destOrd="0" presId="urn:microsoft.com/office/officeart/2008/layout/LinedList"/>
    <dgm:cxn modelId="{AD59FC02-9504-419C-9819-FD8BA0B7FA2F}" type="presParOf" srcId="{C83AADAD-D960-4691-97B5-2872F3AF38FB}" destId="{160CC3B3-37F7-4A8B-9518-56C59EFA6694}" srcOrd="1" destOrd="0" presId="urn:microsoft.com/office/officeart/2008/layout/LinedList"/>
    <dgm:cxn modelId="{DE00EAE0-B3E1-4534-AC85-B4F944E0BE15}" type="presParOf" srcId="{4F408F05-2A5C-4AE1-BE4D-18B6A5E5484E}" destId="{B71F1C62-F2BA-421E-AAE1-B7F35D74B9D5}" srcOrd="2" destOrd="0" presId="urn:microsoft.com/office/officeart/2008/layout/LinedList"/>
    <dgm:cxn modelId="{78D35C73-FB54-48C7-93A7-399204282301}" type="presParOf" srcId="{4F408F05-2A5C-4AE1-BE4D-18B6A5E5484E}" destId="{67F7C4BC-B464-4AE6-9B78-791CD6A8D59C}" srcOrd="3" destOrd="0" presId="urn:microsoft.com/office/officeart/2008/layout/LinedList"/>
    <dgm:cxn modelId="{D12D9985-74EE-4826-BD5E-9DDA58D2F3E0}" type="presParOf" srcId="{67F7C4BC-B464-4AE6-9B78-791CD6A8D59C}" destId="{04AE4629-740A-4155-9865-F13EC17F2F8A}" srcOrd="0" destOrd="0" presId="urn:microsoft.com/office/officeart/2008/layout/LinedList"/>
    <dgm:cxn modelId="{78973A51-6FBD-4780-A688-80FFE15B7E97}" type="presParOf" srcId="{67F7C4BC-B464-4AE6-9B78-791CD6A8D59C}" destId="{08563986-46D3-4C23-9317-9B2E2AFB82DE}" srcOrd="1" destOrd="0" presId="urn:microsoft.com/office/officeart/2008/layout/LinedList"/>
    <dgm:cxn modelId="{A8D89799-9B2F-46F0-9B95-A20CCBBA25DD}" type="presParOf" srcId="{4F408F05-2A5C-4AE1-BE4D-18B6A5E5484E}" destId="{BE4A0E69-B1F9-4354-9939-33FBB5253146}" srcOrd="4" destOrd="0" presId="urn:microsoft.com/office/officeart/2008/layout/LinedList"/>
    <dgm:cxn modelId="{05738322-713B-4E4C-AB94-483BA5515B37}" type="presParOf" srcId="{4F408F05-2A5C-4AE1-BE4D-18B6A5E5484E}" destId="{93889D51-CC65-4BBF-8B3A-C8D7559AB5D8}" srcOrd="5" destOrd="0" presId="urn:microsoft.com/office/officeart/2008/layout/LinedList"/>
    <dgm:cxn modelId="{2CA7D5F6-617F-46F7-8B99-F8BB0DA63E5F}" type="presParOf" srcId="{93889D51-CC65-4BBF-8B3A-C8D7559AB5D8}" destId="{C70B19BE-94F8-4E8F-B9EF-D008609EC87C}" srcOrd="0" destOrd="0" presId="urn:microsoft.com/office/officeart/2008/layout/LinedList"/>
    <dgm:cxn modelId="{10E7AFB3-CC19-422D-A3BF-F31AABAF9409}" type="presParOf" srcId="{93889D51-CC65-4BBF-8B3A-C8D7559AB5D8}" destId="{2A008E9A-302A-44F5-BC05-34C5186FA1C2}" srcOrd="1" destOrd="0" presId="urn:microsoft.com/office/officeart/2008/layout/LinedList"/>
    <dgm:cxn modelId="{020EA182-E1F1-4ADA-998E-5A1ABB120CB5}" type="presParOf" srcId="{4F408F05-2A5C-4AE1-BE4D-18B6A5E5484E}" destId="{E4309398-EEDD-45A0-9224-19E1FD4C3391}" srcOrd="6" destOrd="0" presId="urn:microsoft.com/office/officeart/2008/layout/LinedList"/>
    <dgm:cxn modelId="{68AAE942-B219-4363-9063-FAB7BFB50617}" type="presParOf" srcId="{4F408F05-2A5C-4AE1-BE4D-18B6A5E5484E}" destId="{43D27BBD-5BDC-4878-856F-BEE3DE99B0F0}" srcOrd="7" destOrd="0" presId="urn:microsoft.com/office/officeart/2008/layout/LinedList"/>
    <dgm:cxn modelId="{9248B473-61C9-474A-8D1B-7E328CC2FC97}" type="presParOf" srcId="{43D27BBD-5BDC-4878-856F-BEE3DE99B0F0}" destId="{2613579F-3558-4748-8CBA-4B3120548F6A}" srcOrd="0" destOrd="0" presId="urn:microsoft.com/office/officeart/2008/layout/LinedList"/>
    <dgm:cxn modelId="{10E27FEE-09FE-442A-87F2-1E215447AD50}" type="presParOf" srcId="{43D27BBD-5BDC-4878-856F-BEE3DE99B0F0}" destId="{0277CF8C-0F67-41EE-AC34-7BE3C1C65B5F}" srcOrd="1" destOrd="0" presId="urn:microsoft.com/office/officeart/2008/layout/LinedList"/>
    <dgm:cxn modelId="{9D0C7CAB-3AA2-49C3-9687-FFCE94FB7319}" type="presParOf" srcId="{4F408F05-2A5C-4AE1-BE4D-18B6A5E5484E}" destId="{48A693C0-F484-4906-A032-83B49778CCC2}" srcOrd="8" destOrd="0" presId="urn:microsoft.com/office/officeart/2008/layout/LinedList"/>
    <dgm:cxn modelId="{A9330B89-E51E-4889-A309-741E5DC200EA}" type="presParOf" srcId="{4F408F05-2A5C-4AE1-BE4D-18B6A5E5484E}" destId="{2B6C7424-8310-424A-B304-40B0FC070753}" srcOrd="9" destOrd="0" presId="urn:microsoft.com/office/officeart/2008/layout/LinedList"/>
    <dgm:cxn modelId="{4550D8F7-8BB4-4104-9EE2-C4CC6F99F38B}" type="presParOf" srcId="{2B6C7424-8310-424A-B304-40B0FC070753}" destId="{FE0F8137-24CB-494F-B39C-2F404AF071F0}" srcOrd="0" destOrd="0" presId="urn:microsoft.com/office/officeart/2008/layout/LinedList"/>
    <dgm:cxn modelId="{ABC1DFFD-5AEF-46FA-9DCB-685A978CFB7F}" type="presParOf" srcId="{2B6C7424-8310-424A-B304-40B0FC070753}" destId="{3E7AD45F-E8F7-4D5C-A65F-C17087BD08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23B1E7-B451-4E08-9BD8-2CA0E9B6261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13C1657-EA5B-4EB2-B54E-F92A90A2CD9B}">
      <dgm:prSet/>
      <dgm:spPr/>
      <dgm:t>
        <a:bodyPr/>
        <a:lstStyle/>
        <a:p>
          <a:r>
            <a:rPr lang="en-US" b="1" i="0"/>
            <a:t>Latent</a:t>
          </a:r>
          <a:r>
            <a:rPr lang="en-US" b="0" i="0"/>
            <a:t>: This refers to everything that we don’t know a priori and are hidden in the data.</a:t>
          </a:r>
          <a:endParaRPr lang="en-US"/>
        </a:p>
      </dgm:t>
    </dgm:pt>
    <dgm:pt modelId="{C5C55EA6-CD28-4A65-9A6B-AF8974CD6E32}" type="parTrans" cxnId="{32DD08BC-6822-4505-B08B-3AA3E3D20E1E}">
      <dgm:prSet/>
      <dgm:spPr/>
      <dgm:t>
        <a:bodyPr/>
        <a:lstStyle/>
        <a:p>
          <a:endParaRPr lang="en-US"/>
        </a:p>
      </dgm:t>
    </dgm:pt>
    <dgm:pt modelId="{78109B92-C000-4D0B-BB2B-87D69901DFAC}" type="sibTrans" cxnId="{32DD08BC-6822-4505-B08B-3AA3E3D20E1E}">
      <dgm:prSet/>
      <dgm:spPr/>
      <dgm:t>
        <a:bodyPr/>
        <a:lstStyle/>
        <a:p>
          <a:endParaRPr lang="en-US"/>
        </a:p>
      </dgm:t>
    </dgm:pt>
    <dgm:pt modelId="{2B7A8E17-A056-4041-9BCA-EC8DAD5641FC}">
      <dgm:prSet/>
      <dgm:spPr/>
      <dgm:t>
        <a:bodyPr/>
        <a:lstStyle/>
        <a:p>
          <a:r>
            <a:rPr lang="en-US" b="1" i="0"/>
            <a:t>Dirichlet: </a:t>
          </a:r>
          <a:r>
            <a:rPr lang="en-US" b="0" i="0"/>
            <a:t>It is a ‘distribution of distributions’. </a:t>
          </a:r>
          <a:endParaRPr lang="en-US"/>
        </a:p>
      </dgm:t>
    </dgm:pt>
    <dgm:pt modelId="{9FC57C2D-9A67-4FF5-B717-6F4DB417D875}" type="parTrans" cxnId="{3AEECBDB-08FD-431A-87CA-F0653332CF05}">
      <dgm:prSet/>
      <dgm:spPr/>
      <dgm:t>
        <a:bodyPr/>
        <a:lstStyle/>
        <a:p>
          <a:endParaRPr lang="en-US"/>
        </a:p>
      </dgm:t>
    </dgm:pt>
    <dgm:pt modelId="{A5077517-CE0A-420D-8057-CEF201F81A63}" type="sibTrans" cxnId="{3AEECBDB-08FD-431A-87CA-F0653332CF05}">
      <dgm:prSet/>
      <dgm:spPr/>
      <dgm:t>
        <a:bodyPr/>
        <a:lstStyle/>
        <a:p>
          <a:endParaRPr lang="en-US"/>
        </a:p>
      </dgm:t>
    </dgm:pt>
    <dgm:pt modelId="{C1873EAF-4D70-4AE5-BD61-9FD48427BC38}">
      <dgm:prSet/>
      <dgm:spPr/>
      <dgm:t>
        <a:bodyPr/>
        <a:lstStyle/>
        <a:p>
          <a:r>
            <a:rPr lang="en-US" b="1" i="0"/>
            <a:t>Allocation</a:t>
          </a:r>
          <a:r>
            <a:rPr lang="en-US" b="0" i="0"/>
            <a:t>: This means that once we have Dirichlet, we will allocate topics to the documents and words of the document to topics.</a:t>
          </a:r>
          <a:endParaRPr lang="en-US"/>
        </a:p>
      </dgm:t>
    </dgm:pt>
    <dgm:pt modelId="{1F25EADA-D422-4C46-8338-E2F63F1FA617}" type="parTrans" cxnId="{E332C924-F58D-4352-B2CC-DF0D0F48FBD1}">
      <dgm:prSet/>
      <dgm:spPr/>
      <dgm:t>
        <a:bodyPr/>
        <a:lstStyle/>
        <a:p>
          <a:endParaRPr lang="en-US"/>
        </a:p>
      </dgm:t>
    </dgm:pt>
    <dgm:pt modelId="{F59CB1D3-5DC2-402C-89C0-B175673E21F2}" type="sibTrans" cxnId="{E332C924-F58D-4352-B2CC-DF0D0F48FBD1}">
      <dgm:prSet/>
      <dgm:spPr/>
      <dgm:t>
        <a:bodyPr/>
        <a:lstStyle/>
        <a:p>
          <a:endParaRPr lang="en-US"/>
        </a:p>
      </dgm:t>
    </dgm:pt>
    <dgm:pt modelId="{8EC25197-D37E-4558-912A-5D5749855394}">
      <dgm:prSet/>
      <dgm:spPr/>
      <dgm:t>
        <a:bodyPr/>
        <a:lstStyle/>
        <a:p>
          <a:r>
            <a:rPr lang="en-US" b="0" i="0"/>
            <a:t>That’s it. This is what LDA is in a nutshell. </a:t>
          </a:r>
          <a:endParaRPr lang="en-US"/>
        </a:p>
      </dgm:t>
    </dgm:pt>
    <dgm:pt modelId="{B779F39E-93B2-4691-BAE5-2BEC6CBDBBC8}" type="parTrans" cxnId="{0BB9FF07-A46F-4AF2-9649-6F004E2E6775}">
      <dgm:prSet/>
      <dgm:spPr/>
      <dgm:t>
        <a:bodyPr/>
        <a:lstStyle/>
        <a:p>
          <a:endParaRPr lang="en-US"/>
        </a:p>
      </dgm:t>
    </dgm:pt>
    <dgm:pt modelId="{D0E4AD1F-8E18-4A92-906E-48BDF1310DD2}" type="sibTrans" cxnId="{0BB9FF07-A46F-4AF2-9649-6F004E2E6775}">
      <dgm:prSet/>
      <dgm:spPr/>
      <dgm:t>
        <a:bodyPr/>
        <a:lstStyle/>
        <a:p>
          <a:endParaRPr lang="en-US"/>
        </a:p>
      </dgm:t>
    </dgm:pt>
    <dgm:pt modelId="{3E347783-A11F-485F-B9D0-EF52E3A7C51D}" type="pres">
      <dgm:prSet presAssocID="{2923B1E7-B451-4E08-9BD8-2CA0E9B62615}" presName="root" presStyleCnt="0">
        <dgm:presLayoutVars>
          <dgm:dir/>
          <dgm:resizeHandles val="exact"/>
        </dgm:presLayoutVars>
      </dgm:prSet>
      <dgm:spPr/>
    </dgm:pt>
    <dgm:pt modelId="{EDCCAB5C-5EE7-4DF7-9FF5-13A591378AB0}" type="pres">
      <dgm:prSet presAssocID="{C13C1657-EA5B-4EB2-B54E-F92A90A2CD9B}" presName="compNode" presStyleCnt="0"/>
      <dgm:spPr/>
    </dgm:pt>
    <dgm:pt modelId="{3F98BC0D-303B-4CF5-BE06-9F2679CAB94F}" type="pres">
      <dgm:prSet presAssocID="{C13C1657-EA5B-4EB2-B54E-F92A90A2CD9B}" presName="bgRect" presStyleLbl="bgShp" presStyleIdx="0" presStyleCnt="4"/>
      <dgm:spPr/>
    </dgm:pt>
    <dgm:pt modelId="{04B0C53B-81AA-4996-95FD-9B025BEA8576}" type="pres">
      <dgm:prSet presAssocID="{C13C1657-EA5B-4EB2-B54E-F92A90A2CD9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E9B549CC-D79F-4FE7-87AA-4CC27D56C38A}" type="pres">
      <dgm:prSet presAssocID="{C13C1657-EA5B-4EB2-B54E-F92A90A2CD9B}" presName="spaceRect" presStyleCnt="0"/>
      <dgm:spPr/>
    </dgm:pt>
    <dgm:pt modelId="{2DC7B5D5-0922-4DFC-B8EB-AC80A0B7CFD0}" type="pres">
      <dgm:prSet presAssocID="{C13C1657-EA5B-4EB2-B54E-F92A90A2CD9B}" presName="parTx" presStyleLbl="revTx" presStyleIdx="0" presStyleCnt="4">
        <dgm:presLayoutVars>
          <dgm:chMax val="0"/>
          <dgm:chPref val="0"/>
        </dgm:presLayoutVars>
      </dgm:prSet>
      <dgm:spPr/>
    </dgm:pt>
    <dgm:pt modelId="{1DDD40B8-8E85-4435-AFAC-12FB7B2E8A79}" type="pres">
      <dgm:prSet presAssocID="{78109B92-C000-4D0B-BB2B-87D69901DFAC}" presName="sibTrans" presStyleCnt="0"/>
      <dgm:spPr/>
    </dgm:pt>
    <dgm:pt modelId="{DAE89E44-9A6D-4C86-B478-63956CF5BF50}" type="pres">
      <dgm:prSet presAssocID="{2B7A8E17-A056-4041-9BCA-EC8DAD5641FC}" presName="compNode" presStyleCnt="0"/>
      <dgm:spPr/>
    </dgm:pt>
    <dgm:pt modelId="{E73B5CFB-20F7-466A-AE52-D8E61C78A191}" type="pres">
      <dgm:prSet presAssocID="{2B7A8E17-A056-4041-9BCA-EC8DAD5641FC}" presName="bgRect" presStyleLbl="bgShp" presStyleIdx="1" presStyleCnt="4"/>
      <dgm:spPr/>
    </dgm:pt>
    <dgm:pt modelId="{ABE6E876-B4AD-4DDA-9F86-DE919E3C9EDB}" type="pres">
      <dgm:prSet presAssocID="{2B7A8E17-A056-4041-9BCA-EC8DAD5641F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4AB6654-B311-4377-A02D-B5F2CF171D05}" type="pres">
      <dgm:prSet presAssocID="{2B7A8E17-A056-4041-9BCA-EC8DAD5641FC}" presName="spaceRect" presStyleCnt="0"/>
      <dgm:spPr/>
    </dgm:pt>
    <dgm:pt modelId="{45CBD22C-B69C-4BE5-9A1F-424B49FD6878}" type="pres">
      <dgm:prSet presAssocID="{2B7A8E17-A056-4041-9BCA-EC8DAD5641FC}" presName="parTx" presStyleLbl="revTx" presStyleIdx="1" presStyleCnt="4">
        <dgm:presLayoutVars>
          <dgm:chMax val="0"/>
          <dgm:chPref val="0"/>
        </dgm:presLayoutVars>
      </dgm:prSet>
      <dgm:spPr/>
    </dgm:pt>
    <dgm:pt modelId="{808256D7-6F64-4163-8A38-6D927C4DE342}" type="pres">
      <dgm:prSet presAssocID="{A5077517-CE0A-420D-8057-CEF201F81A63}" presName="sibTrans" presStyleCnt="0"/>
      <dgm:spPr/>
    </dgm:pt>
    <dgm:pt modelId="{BF6F2FB5-9874-4171-ABFD-120AB2E47237}" type="pres">
      <dgm:prSet presAssocID="{C1873EAF-4D70-4AE5-BD61-9FD48427BC38}" presName="compNode" presStyleCnt="0"/>
      <dgm:spPr/>
    </dgm:pt>
    <dgm:pt modelId="{F0CB8745-1431-4B8D-815A-614623CB9BE2}" type="pres">
      <dgm:prSet presAssocID="{C1873EAF-4D70-4AE5-BD61-9FD48427BC38}" presName="bgRect" presStyleLbl="bgShp" presStyleIdx="2" presStyleCnt="4"/>
      <dgm:spPr/>
    </dgm:pt>
    <dgm:pt modelId="{7FD8AE96-CD6C-4ED2-B83D-1E954376BD21}" type="pres">
      <dgm:prSet presAssocID="{C1873EAF-4D70-4AE5-BD61-9FD48427BC3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EF3FA44-62EA-4BD1-8502-7B776F7C90DB}" type="pres">
      <dgm:prSet presAssocID="{C1873EAF-4D70-4AE5-BD61-9FD48427BC38}" presName="spaceRect" presStyleCnt="0"/>
      <dgm:spPr/>
    </dgm:pt>
    <dgm:pt modelId="{3E5339D8-06CC-45F0-87C1-827AC50E95FF}" type="pres">
      <dgm:prSet presAssocID="{C1873EAF-4D70-4AE5-BD61-9FD48427BC38}" presName="parTx" presStyleLbl="revTx" presStyleIdx="2" presStyleCnt="4">
        <dgm:presLayoutVars>
          <dgm:chMax val="0"/>
          <dgm:chPref val="0"/>
        </dgm:presLayoutVars>
      </dgm:prSet>
      <dgm:spPr/>
    </dgm:pt>
    <dgm:pt modelId="{2FB1B270-1646-4795-A525-2594BFCF7F48}" type="pres">
      <dgm:prSet presAssocID="{F59CB1D3-5DC2-402C-89C0-B175673E21F2}" presName="sibTrans" presStyleCnt="0"/>
      <dgm:spPr/>
    </dgm:pt>
    <dgm:pt modelId="{A543281A-0494-401F-BB6F-3EE070BA2D29}" type="pres">
      <dgm:prSet presAssocID="{8EC25197-D37E-4558-912A-5D5749855394}" presName="compNode" presStyleCnt="0"/>
      <dgm:spPr/>
    </dgm:pt>
    <dgm:pt modelId="{CED4350A-6EF4-4504-B880-9D65CA5DD558}" type="pres">
      <dgm:prSet presAssocID="{8EC25197-D37E-4558-912A-5D5749855394}" presName="bgRect" presStyleLbl="bgShp" presStyleIdx="3" presStyleCnt="4"/>
      <dgm:spPr/>
    </dgm:pt>
    <dgm:pt modelId="{BBC5BCED-299E-4823-874D-E038E757A4A3}" type="pres">
      <dgm:prSet presAssocID="{8EC25197-D37E-4558-912A-5D574985539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nut"/>
        </a:ext>
      </dgm:extLst>
    </dgm:pt>
    <dgm:pt modelId="{47324F16-A506-4885-857D-C7EE7C977997}" type="pres">
      <dgm:prSet presAssocID="{8EC25197-D37E-4558-912A-5D5749855394}" presName="spaceRect" presStyleCnt="0"/>
      <dgm:spPr/>
    </dgm:pt>
    <dgm:pt modelId="{3465AF2D-7420-47F4-8AEA-86E5A812F890}" type="pres">
      <dgm:prSet presAssocID="{8EC25197-D37E-4558-912A-5D574985539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BB9FF07-A46F-4AF2-9649-6F004E2E6775}" srcId="{2923B1E7-B451-4E08-9BD8-2CA0E9B62615}" destId="{8EC25197-D37E-4558-912A-5D5749855394}" srcOrd="3" destOrd="0" parTransId="{B779F39E-93B2-4691-BAE5-2BEC6CBDBBC8}" sibTransId="{D0E4AD1F-8E18-4A92-906E-48BDF1310DD2}"/>
    <dgm:cxn modelId="{E332C924-F58D-4352-B2CC-DF0D0F48FBD1}" srcId="{2923B1E7-B451-4E08-9BD8-2CA0E9B62615}" destId="{C1873EAF-4D70-4AE5-BD61-9FD48427BC38}" srcOrd="2" destOrd="0" parTransId="{1F25EADA-D422-4C46-8338-E2F63F1FA617}" sibTransId="{F59CB1D3-5DC2-402C-89C0-B175673E21F2}"/>
    <dgm:cxn modelId="{E0FF2E4F-E67E-4961-BA2D-E12E19DEBBE9}" type="presOf" srcId="{2923B1E7-B451-4E08-9BD8-2CA0E9B62615}" destId="{3E347783-A11F-485F-B9D0-EF52E3A7C51D}" srcOrd="0" destOrd="0" presId="urn:microsoft.com/office/officeart/2018/2/layout/IconVerticalSolidList"/>
    <dgm:cxn modelId="{05942552-FB1A-4258-9002-2FF1346EBF7C}" type="presOf" srcId="{8EC25197-D37E-4558-912A-5D5749855394}" destId="{3465AF2D-7420-47F4-8AEA-86E5A812F890}" srcOrd="0" destOrd="0" presId="urn:microsoft.com/office/officeart/2018/2/layout/IconVerticalSolidList"/>
    <dgm:cxn modelId="{9FB82D80-BE04-41C6-9DA1-825CA49B2EA8}" type="presOf" srcId="{C13C1657-EA5B-4EB2-B54E-F92A90A2CD9B}" destId="{2DC7B5D5-0922-4DFC-B8EB-AC80A0B7CFD0}" srcOrd="0" destOrd="0" presId="urn:microsoft.com/office/officeart/2018/2/layout/IconVerticalSolidList"/>
    <dgm:cxn modelId="{32DD08BC-6822-4505-B08B-3AA3E3D20E1E}" srcId="{2923B1E7-B451-4E08-9BD8-2CA0E9B62615}" destId="{C13C1657-EA5B-4EB2-B54E-F92A90A2CD9B}" srcOrd="0" destOrd="0" parTransId="{C5C55EA6-CD28-4A65-9A6B-AF8974CD6E32}" sibTransId="{78109B92-C000-4D0B-BB2B-87D69901DFAC}"/>
    <dgm:cxn modelId="{028863CC-4404-44A9-9146-5C1BC9B7C838}" type="presOf" srcId="{C1873EAF-4D70-4AE5-BD61-9FD48427BC38}" destId="{3E5339D8-06CC-45F0-87C1-827AC50E95FF}" srcOrd="0" destOrd="0" presId="urn:microsoft.com/office/officeart/2018/2/layout/IconVerticalSolidList"/>
    <dgm:cxn modelId="{1A8E63DA-EE52-4D81-A66F-02B5D1730F0F}" type="presOf" srcId="{2B7A8E17-A056-4041-9BCA-EC8DAD5641FC}" destId="{45CBD22C-B69C-4BE5-9A1F-424B49FD6878}" srcOrd="0" destOrd="0" presId="urn:microsoft.com/office/officeart/2018/2/layout/IconVerticalSolidList"/>
    <dgm:cxn modelId="{3AEECBDB-08FD-431A-87CA-F0653332CF05}" srcId="{2923B1E7-B451-4E08-9BD8-2CA0E9B62615}" destId="{2B7A8E17-A056-4041-9BCA-EC8DAD5641FC}" srcOrd="1" destOrd="0" parTransId="{9FC57C2D-9A67-4FF5-B717-6F4DB417D875}" sibTransId="{A5077517-CE0A-420D-8057-CEF201F81A63}"/>
    <dgm:cxn modelId="{69A9DABF-01F7-43F1-9EA6-13D0FC27FF9A}" type="presParOf" srcId="{3E347783-A11F-485F-B9D0-EF52E3A7C51D}" destId="{EDCCAB5C-5EE7-4DF7-9FF5-13A591378AB0}" srcOrd="0" destOrd="0" presId="urn:microsoft.com/office/officeart/2018/2/layout/IconVerticalSolidList"/>
    <dgm:cxn modelId="{981EC3F9-CD67-49F7-8D1B-65B484364505}" type="presParOf" srcId="{EDCCAB5C-5EE7-4DF7-9FF5-13A591378AB0}" destId="{3F98BC0D-303B-4CF5-BE06-9F2679CAB94F}" srcOrd="0" destOrd="0" presId="urn:microsoft.com/office/officeart/2018/2/layout/IconVerticalSolidList"/>
    <dgm:cxn modelId="{E1700680-DB7A-4492-B359-40D9A16681E6}" type="presParOf" srcId="{EDCCAB5C-5EE7-4DF7-9FF5-13A591378AB0}" destId="{04B0C53B-81AA-4996-95FD-9B025BEA8576}" srcOrd="1" destOrd="0" presId="urn:microsoft.com/office/officeart/2018/2/layout/IconVerticalSolidList"/>
    <dgm:cxn modelId="{5C41C213-AB71-4815-BD12-71A4C9230301}" type="presParOf" srcId="{EDCCAB5C-5EE7-4DF7-9FF5-13A591378AB0}" destId="{E9B549CC-D79F-4FE7-87AA-4CC27D56C38A}" srcOrd="2" destOrd="0" presId="urn:microsoft.com/office/officeart/2018/2/layout/IconVerticalSolidList"/>
    <dgm:cxn modelId="{05F75D7F-AA9A-4110-9F4F-8711F208487F}" type="presParOf" srcId="{EDCCAB5C-5EE7-4DF7-9FF5-13A591378AB0}" destId="{2DC7B5D5-0922-4DFC-B8EB-AC80A0B7CFD0}" srcOrd="3" destOrd="0" presId="urn:microsoft.com/office/officeart/2018/2/layout/IconVerticalSolidList"/>
    <dgm:cxn modelId="{F8141E4B-CFF5-4A94-B1C9-A5CA07918B13}" type="presParOf" srcId="{3E347783-A11F-485F-B9D0-EF52E3A7C51D}" destId="{1DDD40B8-8E85-4435-AFAC-12FB7B2E8A79}" srcOrd="1" destOrd="0" presId="urn:microsoft.com/office/officeart/2018/2/layout/IconVerticalSolidList"/>
    <dgm:cxn modelId="{16586EC8-D437-476D-91CA-C79609F301E8}" type="presParOf" srcId="{3E347783-A11F-485F-B9D0-EF52E3A7C51D}" destId="{DAE89E44-9A6D-4C86-B478-63956CF5BF50}" srcOrd="2" destOrd="0" presId="urn:microsoft.com/office/officeart/2018/2/layout/IconVerticalSolidList"/>
    <dgm:cxn modelId="{74D087C3-4188-476A-90BF-D44DB4911B8A}" type="presParOf" srcId="{DAE89E44-9A6D-4C86-B478-63956CF5BF50}" destId="{E73B5CFB-20F7-466A-AE52-D8E61C78A191}" srcOrd="0" destOrd="0" presId="urn:microsoft.com/office/officeart/2018/2/layout/IconVerticalSolidList"/>
    <dgm:cxn modelId="{729F58B7-3068-4375-921D-A39C0E15AD85}" type="presParOf" srcId="{DAE89E44-9A6D-4C86-B478-63956CF5BF50}" destId="{ABE6E876-B4AD-4DDA-9F86-DE919E3C9EDB}" srcOrd="1" destOrd="0" presId="urn:microsoft.com/office/officeart/2018/2/layout/IconVerticalSolidList"/>
    <dgm:cxn modelId="{64392400-7A06-46E5-B11E-15099DCD62A8}" type="presParOf" srcId="{DAE89E44-9A6D-4C86-B478-63956CF5BF50}" destId="{24AB6654-B311-4377-A02D-B5F2CF171D05}" srcOrd="2" destOrd="0" presId="urn:microsoft.com/office/officeart/2018/2/layout/IconVerticalSolidList"/>
    <dgm:cxn modelId="{4E8F450B-B908-4E5D-94B0-67FEEE84F8C3}" type="presParOf" srcId="{DAE89E44-9A6D-4C86-B478-63956CF5BF50}" destId="{45CBD22C-B69C-4BE5-9A1F-424B49FD6878}" srcOrd="3" destOrd="0" presId="urn:microsoft.com/office/officeart/2018/2/layout/IconVerticalSolidList"/>
    <dgm:cxn modelId="{B8A3B477-3249-4DC5-90A2-4137C665C7D8}" type="presParOf" srcId="{3E347783-A11F-485F-B9D0-EF52E3A7C51D}" destId="{808256D7-6F64-4163-8A38-6D927C4DE342}" srcOrd="3" destOrd="0" presId="urn:microsoft.com/office/officeart/2018/2/layout/IconVerticalSolidList"/>
    <dgm:cxn modelId="{9D1F462D-EA08-4CE3-9E00-793529AC9001}" type="presParOf" srcId="{3E347783-A11F-485F-B9D0-EF52E3A7C51D}" destId="{BF6F2FB5-9874-4171-ABFD-120AB2E47237}" srcOrd="4" destOrd="0" presId="urn:microsoft.com/office/officeart/2018/2/layout/IconVerticalSolidList"/>
    <dgm:cxn modelId="{6AA0F5BE-9A77-4CDA-BCC4-9AE3A200C9EC}" type="presParOf" srcId="{BF6F2FB5-9874-4171-ABFD-120AB2E47237}" destId="{F0CB8745-1431-4B8D-815A-614623CB9BE2}" srcOrd="0" destOrd="0" presId="urn:microsoft.com/office/officeart/2018/2/layout/IconVerticalSolidList"/>
    <dgm:cxn modelId="{9C75E698-5BAE-4FE7-BAEE-F2CABE3A2B89}" type="presParOf" srcId="{BF6F2FB5-9874-4171-ABFD-120AB2E47237}" destId="{7FD8AE96-CD6C-4ED2-B83D-1E954376BD21}" srcOrd="1" destOrd="0" presId="urn:microsoft.com/office/officeart/2018/2/layout/IconVerticalSolidList"/>
    <dgm:cxn modelId="{8664DDA6-26DA-4244-89D0-6FB552B8FAFB}" type="presParOf" srcId="{BF6F2FB5-9874-4171-ABFD-120AB2E47237}" destId="{EEF3FA44-62EA-4BD1-8502-7B776F7C90DB}" srcOrd="2" destOrd="0" presId="urn:microsoft.com/office/officeart/2018/2/layout/IconVerticalSolidList"/>
    <dgm:cxn modelId="{7896FA29-B275-4AB6-9270-2E2247C9D76E}" type="presParOf" srcId="{BF6F2FB5-9874-4171-ABFD-120AB2E47237}" destId="{3E5339D8-06CC-45F0-87C1-827AC50E95FF}" srcOrd="3" destOrd="0" presId="urn:microsoft.com/office/officeart/2018/2/layout/IconVerticalSolidList"/>
    <dgm:cxn modelId="{55EAC85F-ECCF-4910-93E8-DBB255F98A53}" type="presParOf" srcId="{3E347783-A11F-485F-B9D0-EF52E3A7C51D}" destId="{2FB1B270-1646-4795-A525-2594BFCF7F48}" srcOrd="5" destOrd="0" presId="urn:microsoft.com/office/officeart/2018/2/layout/IconVerticalSolidList"/>
    <dgm:cxn modelId="{8595C655-8B63-4128-AB3C-BE3778CAF88A}" type="presParOf" srcId="{3E347783-A11F-485F-B9D0-EF52E3A7C51D}" destId="{A543281A-0494-401F-BB6F-3EE070BA2D29}" srcOrd="6" destOrd="0" presId="urn:microsoft.com/office/officeart/2018/2/layout/IconVerticalSolidList"/>
    <dgm:cxn modelId="{CC799CFF-56B2-4023-AB08-23A8AECD11A0}" type="presParOf" srcId="{A543281A-0494-401F-BB6F-3EE070BA2D29}" destId="{CED4350A-6EF4-4504-B880-9D65CA5DD558}" srcOrd="0" destOrd="0" presId="urn:microsoft.com/office/officeart/2018/2/layout/IconVerticalSolidList"/>
    <dgm:cxn modelId="{EAAF446D-9606-4A2B-B16D-96EC7D23DA7F}" type="presParOf" srcId="{A543281A-0494-401F-BB6F-3EE070BA2D29}" destId="{BBC5BCED-299E-4823-874D-E038E757A4A3}" srcOrd="1" destOrd="0" presId="urn:microsoft.com/office/officeart/2018/2/layout/IconVerticalSolidList"/>
    <dgm:cxn modelId="{60601107-5B67-489C-AB4C-900F4C6B9B42}" type="presParOf" srcId="{A543281A-0494-401F-BB6F-3EE070BA2D29}" destId="{47324F16-A506-4885-857D-C7EE7C977997}" srcOrd="2" destOrd="0" presId="urn:microsoft.com/office/officeart/2018/2/layout/IconVerticalSolidList"/>
    <dgm:cxn modelId="{1F27BC1A-FE59-439A-9078-B826BFC154BC}" type="presParOf" srcId="{A543281A-0494-401F-BB6F-3EE070BA2D29}" destId="{3465AF2D-7420-47F4-8AEA-86E5A812F8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AFC61E2-44BE-487D-92EC-DE3640862F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E8EC1E0-46A6-4074-B5F4-12C62228EA3F}">
      <dgm:prSet/>
      <dgm:spPr/>
      <dgm:t>
        <a:bodyPr/>
        <a:lstStyle/>
        <a:p>
          <a:r>
            <a:rPr lang="en-US" b="0" i="0"/>
            <a:t>The Dirichlet process is a way to model randomness of a probability mass function(PMF) with unlimited options (e.g. an unlimited amount of dice in a bag).</a:t>
          </a:r>
          <a:endParaRPr lang="en-US"/>
        </a:p>
      </dgm:t>
    </dgm:pt>
    <dgm:pt modelId="{ABAAA4E9-3EA0-4E1D-A118-8841F4817D2D}" type="parTrans" cxnId="{2B5EE94A-4231-431B-B7FE-AE1B45FB6003}">
      <dgm:prSet/>
      <dgm:spPr/>
      <dgm:t>
        <a:bodyPr/>
        <a:lstStyle/>
        <a:p>
          <a:endParaRPr lang="en-US"/>
        </a:p>
      </dgm:t>
    </dgm:pt>
    <dgm:pt modelId="{0E7B6683-C74B-450E-8493-44D3FB607289}" type="sibTrans" cxnId="{2B5EE94A-4231-431B-B7FE-AE1B45FB6003}">
      <dgm:prSet/>
      <dgm:spPr/>
      <dgm:t>
        <a:bodyPr/>
        <a:lstStyle/>
        <a:p>
          <a:endParaRPr lang="en-US"/>
        </a:p>
      </dgm:t>
    </dgm:pt>
    <dgm:pt modelId="{E88D0A80-8523-458C-92FE-694A78512FCB}">
      <dgm:prSet/>
      <dgm:spPr/>
      <dgm:t>
        <a:bodyPr/>
        <a:lstStyle/>
        <a:p>
          <a:r>
            <a:rPr lang="en-US" b="0" i="0"/>
            <a:t>The process is similar Polya’s Urn, </a:t>
          </a:r>
          <a:r>
            <a:rPr lang="en-US" b="1" i="0"/>
            <a:t>only instead of having a set number of ball colors you have an unlimited amount</a:t>
          </a:r>
          <a:r>
            <a:rPr lang="en-US" b="0" i="0"/>
            <a:t>.</a:t>
          </a:r>
          <a:endParaRPr lang="en-US"/>
        </a:p>
      </dgm:t>
    </dgm:pt>
    <dgm:pt modelId="{455F22F1-9EE6-4C80-B320-9496663F124A}" type="parTrans" cxnId="{D88B3B3C-51A5-41EE-9298-FD1C71DFB03A}">
      <dgm:prSet/>
      <dgm:spPr/>
      <dgm:t>
        <a:bodyPr/>
        <a:lstStyle/>
        <a:p>
          <a:endParaRPr lang="en-US"/>
        </a:p>
      </dgm:t>
    </dgm:pt>
    <dgm:pt modelId="{12AB3CCB-F081-4DE2-9B6A-5A2BD753042A}" type="sibTrans" cxnId="{D88B3B3C-51A5-41EE-9298-FD1C71DFB03A}">
      <dgm:prSet/>
      <dgm:spPr/>
      <dgm:t>
        <a:bodyPr/>
        <a:lstStyle/>
        <a:p>
          <a:endParaRPr lang="en-US"/>
        </a:p>
      </dgm:t>
    </dgm:pt>
    <dgm:pt modelId="{2760EBE6-0D0B-4642-9CF5-B59910A37C1B}">
      <dgm:prSet/>
      <dgm:spPr/>
      <dgm:t>
        <a:bodyPr/>
        <a:lstStyle/>
        <a:p>
          <a:r>
            <a:rPr lang="en-US" b="0" i="0"/>
            <a:t>Start out with an empty urn.</a:t>
          </a:r>
          <a:endParaRPr lang="en-US"/>
        </a:p>
      </dgm:t>
    </dgm:pt>
    <dgm:pt modelId="{ED941642-E247-45D5-BE30-09FD19972278}" type="parTrans" cxnId="{9811A666-7178-43AD-AD46-3AD499286C35}">
      <dgm:prSet/>
      <dgm:spPr/>
      <dgm:t>
        <a:bodyPr/>
        <a:lstStyle/>
        <a:p>
          <a:endParaRPr lang="en-US"/>
        </a:p>
      </dgm:t>
    </dgm:pt>
    <dgm:pt modelId="{BC8115CC-2D64-4218-AEB9-DA5586DA1983}" type="sibTrans" cxnId="{9811A666-7178-43AD-AD46-3AD499286C35}">
      <dgm:prSet/>
      <dgm:spPr/>
      <dgm:t>
        <a:bodyPr/>
        <a:lstStyle/>
        <a:p>
          <a:endParaRPr lang="en-US"/>
        </a:p>
      </dgm:t>
    </dgm:pt>
    <dgm:pt modelId="{73931CE9-1D19-424E-8C42-7C6B00304A70}">
      <dgm:prSet/>
      <dgm:spPr/>
      <dgm:t>
        <a:bodyPr/>
        <a:lstStyle/>
        <a:p>
          <a:r>
            <a:rPr lang="en-US" b="0" i="0"/>
            <a:t>Randomly pick a colored ball and place it in the urn.</a:t>
          </a:r>
          <a:endParaRPr lang="en-US"/>
        </a:p>
      </dgm:t>
    </dgm:pt>
    <dgm:pt modelId="{17CB054B-C891-4117-A063-75A9A87453F2}" type="parTrans" cxnId="{DEC78E8B-DB0A-4225-B1C4-41CE99CCBF89}">
      <dgm:prSet/>
      <dgm:spPr/>
      <dgm:t>
        <a:bodyPr/>
        <a:lstStyle/>
        <a:p>
          <a:endParaRPr lang="en-US"/>
        </a:p>
      </dgm:t>
    </dgm:pt>
    <dgm:pt modelId="{58ABDDF7-6958-4EE1-A763-34055FE5DD5C}" type="sibTrans" cxnId="{DEC78E8B-DB0A-4225-B1C4-41CE99CCBF89}">
      <dgm:prSet/>
      <dgm:spPr/>
      <dgm:t>
        <a:bodyPr/>
        <a:lstStyle/>
        <a:p>
          <a:endParaRPr lang="en-US"/>
        </a:p>
      </dgm:t>
    </dgm:pt>
    <dgm:pt modelId="{C8D78763-B139-4A8F-AEB9-808BD6D116C9}">
      <dgm:prSet/>
      <dgm:spPr/>
      <dgm:t>
        <a:bodyPr/>
        <a:lstStyle/>
        <a:p>
          <a:r>
            <a:rPr lang="en-US" b="0" i="0"/>
            <a:t>Then choose one option:</a:t>
          </a:r>
          <a:endParaRPr lang="en-US"/>
        </a:p>
      </dgm:t>
    </dgm:pt>
    <dgm:pt modelId="{4F1B793A-5BF8-45C9-99B5-C4E22EF46D40}" type="parTrans" cxnId="{06D9FC43-6F44-423C-8706-212AC9DD6494}">
      <dgm:prSet/>
      <dgm:spPr/>
      <dgm:t>
        <a:bodyPr/>
        <a:lstStyle/>
        <a:p>
          <a:endParaRPr lang="en-US"/>
        </a:p>
      </dgm:t>
    </dgm:pt>
    <dgm:pt modelId="{3A3B9DA6-6323-4460-B3C1-7A7E4C296187}" type="sibTrans" cxnId="{06D9FC43-6F44-423C-8706-212AC9DD6494}">
      <dgm:prSet/>
      <dgm:spPr/>
      <dgm:t>
        <a:bodyPr/>
        <a:lstStyle/>
        <a:p>
          <a:endParaRPr lang="en-US"/>
        </a:p>
      </dgm:t>
    </dgm:pt>
    <dgm:pt modelId="{18C802C2-4BA0-4F6E-8A05-B0D7CE9473B6}">
      <dgm:prSet/>
      <dgm:spPr/>
      <dgm:t>
        <a:bodyPr/>
        <a:lstStyle/>
        <a:p>
          <a:r>
            <a:rPr lang="en-US" b="0" i="0"/>
            <a:t>Randomly pick a colored ball and place it in the urn.</a:t>
          </a:r>
          <a:endParaRPr lang="en-US"/>
        </a:p>
      </dgm:t>
    </dgm:pt>
    <dgm:pt modelId="{8E814F26-6EEC-4DF4-94BC-F8C3A5E6045E}" type="parTrans" cxnId="{836202B2-2B5C-4FDB-A5EC-CC75BBE8B9E0}">
      <dgm:prSet/>
      <dgm:spPr/>
      <dgm:t>
        <a:bodyPr/>
        <a:lstStyle/>
        <a:p>
          <a:endParaRPr lang="en-US"/>
        </a:p>
      </dgm:t>
    </dgm:pt>
    <dgm:pt modelId="{F1BB87A4-41C1-49AF-87CA-2A3FD36E667E}" type="sibTrans" cxnId="{836202B2-2B5C-4FDB-A5EC-CC75BBE8B9E0}">
      <dgm:prSet/>
      <dgm:spPr/>
      <dgm:t>
        <a:bodyPr/>
        <a:lstStyle/>
        <a:p>
          <a:endParaRPr lang="en-US"/>
        </a:p>
      </dgm:t>
    </dgm:pt>
    <dgm:pt modelId="{A41B538E-DF90-4805-BED0-818873F27EE4}">
      <dgm:prSet/>
      <dgm:spPr/>
      <dgm:t>
        <a:bodyPr/>
        <a:lstStyle/>
        <a:p>
          <a:r>
            <a:rPr lang="en-US" b="0" i="0"/>
            <a:t>Randomly remove a colored ball from the urn, then put it back with another ball of the same color.</a:t>
          </a:r>
          <a:endParaRPr lang="en-US"/>
        </a:p>
      </dgm:t>
    </dgm:pt>
    <dgm:pt modelId="{0B67B8B8-73B6-441C-BA62-C4412BCA0515}" type="parTrans" cxnId="{ABDDC139-D5BB-4570-9815-D44B382593DB}">
      <dgm:prSet/>
      <dgm:spPr/>
      <dgm:t>
        <a:bodyPr/>
        <a:lstStyle/>
        <a:p>
          <a:endParaRPr lang="en-US"/>
        </a:p>
      </dgm:t>
    </dgm:pt>
    <dgm:pt modelId="{1779E01D-1FBB-4A7E-82A7-5625EFED8F40}" type="sibTrans" cxnId="{ABDDC139-D5BB-4570-9815-D44B382593DB}">
      <dgm:prSet/>
      <dgm:spPr/>
      <dgm:t>
        <a:bodyPr/>
        <a:lstStyle/>
        <a:p>
          <a:endParaRPr lang="en-US"/>
        </a:p>
      </dgm:t>
    </dgm:pt>
    <dgm:pt modelId="{B82E5114-5523-492C-A09D-3467D9DF57C9}">
      <dgm:prSet/>
      <dgm:spPr/>
      <dgm:t>
        <a:bodyPr/>
        <a:lstStyle/>
        <a:p>
          <a:r>
            <a:rPr lang="en-US" b="0" i="0"/>
            <a:t>As the number of balls in the urn increase, the probability of picking a new color </a:t>
          </a:r>
          <a:r>
            <a:rPr lang="en-US" b="0" i="1"/>
            <a:t>decreases</a:t>
          </a:r>
          <a:r>
            <a:rPr lang="en-US" b="0" i="0"/>
            <a:t>. The proportion of balls in the urn after an infinite amount of draws is a Dirichlet process. </a:t>
          </a:r>
          <a:endParaRPr lang="en-US"/>
        </a:p>
      </dgm:t>
    </dgm:pt>
    <dgm:pt modelId="{6C0D1B42-09EB-4511-B0CB-66B4FBD8C9BC}" type="parTrans" cxnId="{E3B364B4-193B-4301-939F-9CE2D5550A90}">
      <dgm:prSet/>
      <dgm:spPr/>
      <dgm:t>
        <a:bodyPr/>
        <a:lstStyle/>
        <a:p>
          <a:endParaRPr lang="en-US"/>
        </a:p>
      </dgm:t>
    </dgm:pt>
    <dgm:pt modelId="{F0D6219B-0863-4D33-BADC-6968ED7BC90E}" type="sibTrans" cxnId="{E3B364B4-193B-4301-939F-9CE2D5550A90}">
      <dgm:prSet/>
      <dgm:spPr/>
      <dgm:t>
        <a:bodyPr/>
        <a:lstStyle/>
        <a:p>
          <a:endParaRPr lang="en-US"/>
        </a:p>
      </dgm:t>
    </dgm:pt>
    <dgm:pt modelId="{874E51AD-3A16-4215-B409-5DD2AA714A6B}" type="pres">
      <dgm:prSet presAssocID="{5AFC61E2-44BE-487D-92EC-DE3640862F9A}" presName="linear" presStyleCnt="0">
        <dgm:presLayoutVars>
          <dgm:animLvl val="lvl"/>
          <dgm:resizeHandles val="exact"/>
        </dgm:presLayoutVars>
      </dgm:prSet>
      <dgm:spPr/>
    </dgm:pt>
    <dgm:pt modelId="{25B97CD5-2F08-4C64-BE73-25F60D75307A}" type="pres">
      <dgm:prSet presAssocID="{1E8EC1E0-46A6-4074-B5F4-12C62228EA3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A8AFA54-2CA6-4565-AFDB-11EF1AD93AF6}" type="pres">
      <dgm:prSet presAssocID="{0E7B6683-C74B-450E-8493-44D3FB607289}" presName="spacer" presStyleCnt="0"/>
      <dgm:spPr/>
    </dgm:pt>
    <dgm:pt modelId="{1F6A1305-94C4-43F8-BB2D-C8416A48A1A3}" type="pres">
      <dgm:prSet presAssocID="{E88D0A80-8523-458C-92FE-694A78512FC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0D781FF-706F-402C-B4BB-816D89EA7D44}" type="pres">
      <dgm:prSet presAssocID="{12AB3CCB-F081-4DE2-9B6A-5A2BD753042A}" presName="spacer" presStyleCnt="0"/>
      <dgm:spPr/>
    </dgm:pt>
    <dgm:pt modelId="{FF82FEFC-9186-443D-8911-B0F25B63E8AB}" type="pres">
      <dgm:prSet presAssocID="{2760EBE6-0D0B-4642-9CF5-B59910A37C1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F830478-C7DB-4558-96A7-988010EF2A10}" type="pres">
      <dgm:prSet presAssocID="{BC8115CC-2D64-4218-AEB9-DA5586DA1983}" presName="spacer" presStyleCnt="0"/>
      <dgm:spPr/>
    </dgm:pt>
    <dgm:pt modelId="{C3E9A5EB-4B0D-4C05-A178-FC02E6598551}" type="pres">
      <dgm:prSet presAssocID="{73931CE9-1D19-424E-8C42-7C6B00304A7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486FEA2-D44D-4DFE-BF58-1FD937F55D21}" type="pres">
      <dgm:prSet presAssocID="{58ABDDF7-6958-4EE1-A763-34055FE5DD5C}" presName="spacer" presStyleCnt="0"/>
      <dgm:spPr/>
    </dgm:pt>
    <dgm:pt modelId="{7D28A177-0138-46F3-BBB3-F97F32CE250B}" type="pres">
      <dgm:prSet presAssocID="{C8D78763-B139-4A8F-AEB9-808BD6D116C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F4DAA95-BE52-42BB-B168-82E1AE3C0481}" type="pres">
      <dgm:prSet presAssocID="{C8D78763-B139-4A8F-AEB9-808BD6D116C9}" presName="childText" presStyleLbl="revTx" presStyleIdx="0" presStyleCnt="1">
        <dgm:presLayoutVars>
          <dgm:bulletEnabled val="1"/>
        </dgm:presLayoutVars>
      </dgm:prSet>
      <dgm:spPr/>
    </dgm:pt>
    <dgm:pt modelId="{F80D697F-E859-4B20-9058-C86683A8A071}" type="pres">
      <dgm:prSet presAssocID="{B82E5114-5523-492C-A09D-3467D9DF57C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A7D2001-E4BC-43EE-93D8-839150D2ABF1}" type="presOf" srcId="{2760EBE6-0D0B-4642-9CF5-B59910A37C1B}" destId="{FF82FEFC-9186-443D-8911-B0F25B63E8AB}" srcOrd="0" destOrd="0" presId="urn:microsoft.com/office/officeart/2005/8/layout/vList2"/>
    <dgm:cxn modelId="{298CFE22-0BED-46C6-A240-4CE69A2F8AD7}" type="presOf" srcId="{73931CE9-1D19-424E-8C42-7C6B00304A70}" destId="{C3E9A5EB-4B0D-4C05-A178-FC02E6598551}" srcOrd="0" destOrd="0" presId="urn:microsoft.com/office/officeart/2005/8/layout/vList2"/>
    <dgm:cxn modelId="{5F736A31-6295-440C-ABB6-50D516CDB421}" type="presOf" srcId="{C8D78763-B139-4A8F-AEB9-808BD6D116C9}" destId="{7D28A177-0138-46F3-BBB3-F97F32CE250B}" srcOrd="0" destOrd="0" presId="urn:microsoft.com/office/officeart/2005/8/layout/vList2"/>
    <dgm:cxn modelId="{ABDDC139-D5BB-4570-9815-D44B382593DB}" srcId="{C8D78763-B139-4A8F-AEB9-808BD6D116C9}" destId="{A41B538E-DF90-4805-BED0-818873F27EE4}" srcOrd="1" destOrd="0" parTransId="{0B67B8B8-73B6-441C-BA62-C4412BCA0515}" sibTransId="{1779E01D-1FBB-4A7E-82A7-5625EFED8F40}"/>
    <dgm:cxn modelId="{D88B3B3C-51A5-41EE-9298-FD1C71DFB03A}" srcId="{5AFC61E2-44BE-487D-92EC-DE3640862F9A}" destId="{E88D0A80-8523-458C-92FE-694A78512FCB}" srcOrd="1" destOrd="0" parTransId="{455F22F1-9EE6-4C80-B320-9496663F124A}" sibTransId="{12AB3CCB-F081-4DE2-9B6A-5A2BD753042A}"/>
    <dgm:cxn modelId="{06D9FC43-6F44-423C-8706-212AC9DD6494}" srcId="{5AFC61E2-44BE-487D-92EC-DE3640862F9A}" destId="{C8D78763-B139-4A8F-AEB9-808BD6D116C9}" srcOrd="4" destOrd="0" parTransId="{4F1B793A-5BF8-45C9-99B5-C4E22EF46D40}" sibTransId="{3A3B9DA6-6323-4460-B3C1-7A7E4C296187}"/>
    <dgm:cxn modelId="{F5058344-2715-4FD7-AD31-6B5B4117CD88}" type="presOf" srcId="{E88D0A80-8523-458C-92FE-694A78512FCB}" destId="{1F6A1305-94C4-43F8-BB2D-C8416A48A1A3}" srcOrd="0" destOrd="0" presId="urn:microsoft.com/office/officeart/2005/8/layout/vList2"/>
    <dgm:cxn modelId="{9811A666-7178-43AD-AD46-3AD499286C35}" srcId="{5AFC61E2-44BE-487D-92EC-DE3640862F9A}" destId="{2760EBE6-0D0B-4642-9CF5-B59910A37C1B}" srcOrd="2" destOrd="0" parTransId="{ED941642-E247-45D5-BE30-09FD19972278}" sibTransId="{BC8115CC-2D64-4218-AEB9-DA5586DA1983}"/>
    <dgm:cxn modelId="{2B5EE94A-4231-431B-B7FE-AE1B45FB6003}" srcId="{5AFC61E2-44BE-487D-92EC-DE3640862F9A}" destId="{1E8EC1E0-46A6-4074-B5F4-12C62228EA3F}" srcOrd="0" destOrd="0" parTransId="{ABAAA4E9-3EA0-4E1D-A118-8841F4817D2D}" sibTransId="{0E7B6683-C74B-450E-8493-44D3FB607289}"/>
    <dgm:cxn modelId="{4934E556-D4D1-48A5-8B9A-9A9FE53802C4}" type="presOf" srcId="{5AFC61E2-44BE-487D-92EC-DE3640862F9A}" destId="{874E51AD-3A16-4215-B409-5DD2AA714A6B}" srcOrd="0" destOrd="0" presId="urn:microsoft.com/office/officeart/2005/8/layout/vList2"/>
    <dgm:cxn modelId="{DEC78E8B-DB0A-4225-B1C4-41CE99CCBF89}" srcId="{5AFC61E2-44BE-487D-92EC-DE3640862F9A}" destId="{73931CE9-1D19-424E-8C42-7C6B00304A70}" srcOrd="3" destOrd="0" parTransId="{17CB054B-C891-4117-A063-75A9A87453F2}" sibTransId="{58ABDDF7-6958-4EE1-A763-34055FE5DD5C}"/>
    <dgm:cxn modelId="{9A5BCA95-3C05-42DD-B8CC-18C9F799A80A}" type="presOf" srcId="{A41B538E-DF90-4805-BED0-818873F27EE4}" destId="{6F4DAA95-BE52-42BB-B168-82E1AE3C0481}" srcOrd="0" destOrd="1" presId="urn:microsoft.com/office/officeart/2005/8/layout/vList2"/>
    <dgm:cxn modelId="{9FBBDE9C-E835-48C3-9AAA-5468B0B612C6}" type="presOf" srcId="{18C802C2-4BA0-4F6E-8A05-B0D7CE9473B6}" destId="{6F4DAA95-BE52-42BB-B168-82E1AE3C0481}" srcOrd="0" destOrd="0" presId="urn:microsoft.com/office/officeart/2005/8/layout/vList2"/>
    <dgm:cxn modelId="{4A5E7EAF-35CB-4E59-B071-58425EC7C07B}" type="presOf" srcId="{B82E5114-5523-492C-A09D-3467D9DF57C9}" destId="{F80D697F-E859-4B20-9058-C86683A8A071}" srcOrd="0" destOrd="0" presId="urn:microsoft.com/office/officeart/2005/8/layout/vList2"/>
    <dgm:cxn modelId="{836202B2-2B5C-4FDB-A5EC-CC75BBE8B9E0}" srcId="{C8D78763-B139-4A8F-AEB9-808BD6D116C9}" destId="{18C802C2-4BA0-4F6E-8A05-B0D7CE9473B6}" srcOrd="0" destOrd="0" parTransId="{8E814F26-6EEC-4DF4-94BC-F8C3A5E6045E}" sibTransId="{F1BB87A4-41C1-49AF-87CA-2A3FD36E667E}"/>
    <dgm:cxn modelId="{E3B364B4-193B-4301-939F-9CE2D5550A90}" srcId="{5AFC61E2-44BE-487D-92EC-DE3640862F9A}" destId="{B82E5114-5523-492C-A09D-3467D9DF57C9}" srcOrd="5" destOrd="0" parTransId="{6C0D1B42-09EB-4511-B0CB-66B4FBD8C9BC}" sibTransId="{F0D6219B-0863-4D33-BADC-6968ED7BC90E}"/>
    <dgm:cxn modelId="{625DDBEC-24D3-491E-AE42-461366F18506}" type="presOf" srcId="{1E8EC1E0-46A6-4074-B5F4-12C62228EA3F}" destId="{25B97CD5-2F08-4C64-BE73-25F60D75307A}" srcOrd="0" destOrd="0" presId="urn:microsoft.com/office/officeart/2005/8/layout/vList2"/>
    <dgm:cxn modelId="{4EF8E4EA-8705-4B21-8F40-C072B5790D7B}" type="presParOf" srcId="{874E51AD-3A16-4215-B409-5DD2AA714A6B}" destId="{25B97CD5-2F08-4C64-BE73-25F60D75307A}" srcOrd="0" destOrd="0" presId="urn:microsoft.com/office/officeart/2005/8/layout/vList2"/>
    <dgm:cxn modelId="{277E0EDC-2CBC-4F46-B237-94D4676762F9}" type="presParOf" srcId="{874E51AD-3A16-4215-B409-5DD2AA714A6B}" destId="{8A8AFA54-2CA6-4565-AFDB-11EF1AD93AF6}" srcOrd="1" destOrd="0" presId="urn:microsoft.com/office/officeart/2005/8/layout/vList2"/>
    <dgm:cxn modelId="{73BA8D5E-4FDE-4DA3-A54F-CFBF037D35A7}" type="presParOf" srcId="{874E51AD-3A16-4215-B409-5DD2AA714A6B}" destId="{1F6A1305-94C4-43F8-BB2D-C8416A48A1A3}" srcOrd="2" destOrd="0" presId="urn:microsoft.com/office/officeart/2005/8/layout/vList2"/>
    <dgm:cxn modelId="{16DCF7E5-A3AF-497B-ACF2-53EA133617E7}" type="presParOf" srcId="{874E51AD-3A16-4215-B409-5DD2AA714A6B}" destId="{C0D781FF-706F-402C-B4BB-816D89EA7D44}" srcOrd="3" destOrd="0" presId="urn:microsoft.com/office/officeart/2005/8/layout/vList2"/>
    <dgm:cxn modelId="{40857951-360E-4040-9E74-A067BB86ACEB}" type="presParOf" srcId="{874E51AD-3A16-4215-B409-5DD2AA714A6B}" destId="{FF82FEFC-9186-443D-8911-B0F25B63E8AB}" srcOrd="4" destOrd="0" presId="urn:microsoft.com/office/officeart/2005/8/layout/vList2"/>
    <dgm:cxn modelId="{E7682EE3-9E01-4C77-B8D9-759071915C48}" type="presParOf" srcId="{874E51AD-3A16-4215-B409-5DD2AA714A6B}" destId="{3F830478-C7DB-4558-96A7-988010EF2A10}" srcOrd="5" destOrd="0" presId="urn:microsoft.com/office/officeart/2005/8/layout/vList2"/>
    <dgm:cxn modelId="{460EE1D5-B02E-4C30-A547-1BF00BBF03F6}" type="presParOf" srcId="{874E51AD-3A16-4215-B409-5DD2AA714A6B}" destId="{C3E9A5EB-4B0D-4C05-A178-FC02E6598551}" srcOrd="6" destOrd="0" presId="urn:microsoft.com/office/officeart/2005/8/layout/vList2"/>
    <dgm:cxn modelId="{DA99C2A6-856F-470D-B7CC-BA6A8EB05E5B}" type="presParOf" srcId="{874E51AD-3A16-4215-B409-5DD2AA714A6B}" destId="{8486FEA2-D44D-4DFE-BF58-1FD937F55D21}" srcOrd="7" destOrd="0" presId="urn:microsoft.com/office/officeart/2005/8/layout/vList2"/>
    <dgm:cxn modelId="{D5140200-6E70-4AC4-9AAF-2453C892FACB}" type="presParOf" srcId="{874E51AD-3A16-4215-B409-5DD2AA714A6B}" destId="{7D28A177-0138-46F3-BBB3-F97F32CE250B}" srcOrd="8" destOrd="0" presId="urn:microsoft.com/office/officeart/2005/8/layout/vList2"/>
    <dgm:cxn modelId="{29B38757-424B-4D64-9C70-4F7D5FA43C36}" type="presParOf" srcId="{874E51AD-3A16-4215-B409-5DD2AA714A6B}" destId="{6F4DAA95-BE52-42BB-B168-82E1AE3C0481}" srcOrd="9" destOrd="0" presId="urn:microsoft.com/office/officeart/2005/8/layout/vList2"/>
    <dgm:cxn modelId="{86116259-C19C-4356-BBE0-FD43CC0C9720}" type="presParOf" srcId="{874E51AD-3A16-4215-B409-5DD2AA714A6B}" destId="{F80D697F-E859-4B20-9058-C86683A8A07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942DBA5-A2E6-4535-9810-D024D9E2349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D8A2B5F-5060-4F3C-A733-397F74780DF1}">
      <dgm:prSet/>
      <dgm:spPr/>
      <dgm:t>
        <a:bodyPr/>
        <a:lstStyle/>
        <a:p>
          <a:r>
            <a:rPr lang="en-US" b="0" i="0"/>
            <a:t>The complete code is available as a </a:t>
          </a:r>
          <a:r>
            <a:rPr lang="en-US" b="0" i="0">
              <a:hlinkClick xmlns:r="http://schemas.openxmlformats.org/officeDocument/2006/relationships" r:id="rId1"/>
            </a:rPr>
            <a:t>Jupyter Notebook on GitHub</a:t>
          </a:r>
          <a:endParaRPr lang="en-US"/>
        </a:p>
      </dgm:t>
    </dgm:pt>
    <dgm:pt modelId="{8EA54ACC-AABA-4683-BE25-C3C261F39E2E}" type="parTrans" cxnId="{0EFA6DE3-BC45-4693-B923-5D492D672EAF}">
      <dgm:prSet/>
      <dgm:spPr/>
      <dgm:t>
        <a:bodyPr/>
        <a:lstStyle/>
        <a:p>
          <a:endParaRPr lang="en-US"/>
        </a:p>
      </dgm:t>
    </dgm:pt>
    <dgm:pt modelId="{016386FE-F3BA-47C8-BE69-93CEEC557754}" type="sibTrans" cxnId="{0EFA6DE3-BC45-4693-B923-5D492D672EAF}">
      <dgm:prSet/>
      <dgm:spPr/>
      <dgm:t>
        <a:bodyPr/>
        <a:lstStyle/>
        <a:p>
          <a:endParaRPr lang="en-US"/>
        </a:p>
      </dgm:t>
    </dgm:pt>
    <dgm:pt modelId="{5969A65D-F4DC-4DDA-B060-6E472FF230F0}">
      <dgm:prSet/>
      <dgm:spPr/>
      <dgm:t>
        <a:bodyPr/>
        <a:lstStyle/>
        <a:p>
          <a:r>
            <a:rPr lang="en-US" b="0" i="0"/>
            <a:t>Loading data</a:t>
          </a:r>
          <a:endParaRPr lang="en-US"/>
        </a:p>
      </dgm:t>
    </dgm:pt>
    <dgm:pt modelId="{35190CF6-BAAA-4C0A-B951-630616291AE4}" type="parTrans" cxnId="{2FBF5C4B-FD61-4FC7-84D9-5573A6DBBCA8}">
      <dgm:prSet/>
      <dgm:spPr/>
      <dgm:t>
        <a:bodyPr/>
        <a:lstStyle/>
        <a:p>
          <a:endParaRPr lang="en-US"/>
        </a:p>
      </dgm:t>
    </dgm:pt>
    <dgm:pt modelId="{D9628236-B98B-47B7-8174-58F21B2EEB8D}" type="sibTrans" cxnId="{2FBF5C4B-FD61-4FC7-84D9-5573A6DBBCA8}">
      <dgm:prSet/>
      <dgm:spPr/>
      <dgm:t>
        <a:bodyPr/>
        <a:lstStyle/>
        <a:p>
          <a:endParaRPr lang="en-US"/>
        </a:p>
      </dgm:t>
    </dgm:pt>
    <dgm:pt modelId="{880046EF-4DEB-403D-A6FF-5C32046C4B19}">
      <dgm:prSet/>
      <dgm:spPr/>
      <dgm:t>
        <a:bodyPr/>
        <a:lstStyle/>
        <a:p>
          <a:r>
            <a:rPr lang="en-US" b="0" i="0"/>
            <a:t>Data cleaning</a:t>
          </a:r>
          <a:endParaRPr lang="en-US"/>
        </a:p>
      </dgm:t>
    </dgm:pt>
    <dgm:pt modelId="{4DBC35E7-18D8-46BC-96D8-7ACA709977C2}" type="parTrans" cxnId="{5DDE4800-5DFC-4B07-B34B-27813E753167}">
      <dgm:prSet/>
      <dgm:spPr/>
      <dgm:t>
        <a:bodyPr/>
        <a:lstStyle/>
        <a:p>
          <a:endParaRPr lang="en-US"/>
        </a:p>
      </dgm:t>
    </dgm:pt>
    <dgm:pt modelId="{FE6DA71A-8733-455A-A28C-138F6FEF5D8C}" type="sibTrans" cxnId="{5DDE4800-5DFC-4B07-B34B-27813E753167}">
      <dgm:prSet/>
      <dgm:spPr/>
      <dgm:t>
        <a:bodyPr/>
        <a:lstStyle/>
        <a:p>
          <a:endParaRPr lang="en-US"/>
        </a:p>
      </dgm:t>
    </dgm:pt>
    <dgm:pt modelId="{EB524D80-4458-49AE-9EDF-4C6DC1734A40}">
      <dgm:prSet/>
      <dgm:spPr/>
      <dgm:t>
        <a:bodyPr/>
        <a:lstStyle/>
        <a:p>
          <a:r>
            <a:rPr lang="en-US" b="0" i="0"/>
            <a:t>Exploratory analysis</a:t>
          </a:r>
          <a:endParaRPr lang="en-US"/>
        </a:p>
      </dgm:t>
    </dgm:pt>
    <dgm:pt modelId="{E1C505D0-BFD9-4F52-8E54-B3550A902765}" type="parTrans" cxnId="{4698B3E7-FFB1-46EF-B690-CA04B71AEBB1}">
      <dgm:prSet/>
      <dgm:spPr/>
      <dgm:t>
        <a:bodyPr/>
        <a:lstStyle/>
        <a:p>
          <a:endParaRPr lang="en-US"/>
        </a:p>
      </dgm:t>
    </dgm:pt>
    <dgm:pt modelId="{7393D3B5-FE29-4462-BCDC-F96B90BD4281}" type="sibTrans" cxnId="{4698B3E7-FFB1-46EF-B690-CA04B71AEBB1}">
      <dgm:prSet/>
      <dgm:spPr/>
      <dgm:t>
        <a:bodyPr/>
        <a:lstStyle/>
        <a:p>
          <a:endParaRPr lang="en-US"/>
        </a:p>
      </dgm:t>
    </dgm:pt>
    <dgm:pt modelId="{172A0702-B974-4EA9-8A01-29A2903218E3}">
      <dgm:prSet/>
      <dgm:spPr/>
      <dgm:t>
        <a:bodyPr/>
        <a:lstStyle/>
        <a:p>
          <a:r>
            <a:rPr lang="en-US" b="0" i="0"/>
            <a:t>Preparing data for LDA analysis</a:t>
          </a:r>
          <a:endParaRPr lang="en-US"/>
        </a:p>
      </dgm:t>
    </dgm:pt>
    <dgm:pt modelId="{5A80BF24-820F-4C11-A6D7-1C350797E090}" type="parTrans" cxnId="{ABFCF625-B3EC-4391-8962-65AA6A6E70A3}">
      <dgm:prSet/>
      <dgm:spPr/>
      <dgm:t>
        <a:bodyPr/>
        <a:lstStyle/>
        <a:p>
          <a:endParaRPr lang="en-US"/>
        </a:p>
      </dgm:t>
    </dgm:pt>
    <dgm:pt modelId="{65FD7BCB-9BC8-4571-8DC1-CAA3F4193861}" type="sibTrans" cxnId="{ABFCF625-B3EC-4391-8962-65AA6A6E70A3}">
      <dgm:prSet/>
      <dgm:spPr/>
      <dgm:t>
        <a:bodyPr/>
        <a:lstStyle/>
        <a:p>
          <a:endParaRPr lang="en-US"/>
        </a:p>
      </dgm:t>
    </dgm:pt>
    <dgm:pt modelId="{45993BCE-0B16-4A2A-AB93-5CC23A698A39}">
      <dgm:prSet/>
      <dgm:spPr/>
      <dgm:t>
        <a:bodyPr/>
        <a:lstStyle/>
        <a:p>
          <a:r>
            <a:rPr lang="en-US" b="0" i="0"/>
            <a:t>LDA model training</a:t>
          </a:r>
          <a:endParaRPr lang="en-US"/>
        </a:p>
      </dgm:t>
    </dgm:pt>
    <dgm:pt modelId="{0882CEE8-C959-4B1B-9C58-DEE62ED210CA}" type="parTrans" cxnId="{E0DFB31C-9100-45F8-8155-4C3A6C3D55FE}">
      <dgm:prSet/>
      <dgm:spPr/>
      <dgm:t>
        <a:bodyPr/>
        <a:lstStyle/>
        <a:p>
          <a:endParaRPr lang="en-US"/>
        </a:p>
      </dgm:t>
    </dgm:pt>
    <dgm:pt modelId="{3D49A9A5-11D0-455D-A762-9BFF9F50BA12}" type="sibTrans" cxnId="{E0DFB31C-9100-45F8-8155-4C3A6C3D55FE}">
      <dgm:prSet/>
      <dgm:spPr/>
      <dgm:t>
        <a:bodyPr/>
        <a:lstStyle/>
        <a:p>
          <a:endParaRPr lang="en-US"/>
        </a:p>
      </dgm:t>
    </dgm:pt>
    <dgm:pt modelId="{1F34501B-1824-4B96-9796-0E0B3D144864}">
      <dgm:prSet/>
      <dgm:spPr/>
      <dgm:t>
        <a:bodyPr/>
        <a:lstStyle/>
        <a:p>
          <a:r>
            <a:rPr lang="en-US" b="0" i="0"/>
            <a:t>Analyzing LDA model results</a:t>
          </a:r>
          <a:endParaRPr lang="en-US"/>
        </a:p>
      </dgm:t>
    </dgm:pt>
    <dgm:pt modelId="{2741AF56-A7AD-4890-A049-D91F2B3CB5F6}" type="parTrans" cxnId="{A926B1AC-C3AE-4726-ACB6-1A159AA51E11}">
      <dgm:prSet/>
      <dgm:spPr/>
      <dgm:t>
        <a:bodyPr/>
        <a:lstStyle/>
        <a:p>
          <a:endParaRPr lang="en-US"/>
        </a:p>
      </dgm:t>
    </dgm:pt>
    <dgm:pt modelId="{D8660A48-F13E-4C89-B050-9B4B8DCF8369}" type="sibTrans" cxnId="{A926B1AC-C3AE-4726-ACB6-1A159AA51E11}">
      <dgm:prSet/>
      <dgm:spPr/>
      <dgm:t>
        <a:bodyPr/>
        <a:lstStyle/>
        <a:p>
          <a:endParaRPr lang="en-US"/>
        </a:p>
      </dgm:t>
    </dgm:pt>
    <dgm:pt modelId="{0452F733-73DC-4CCB-90FF-215815D45959}" type="pres">
      <dgm:prSet presAssocID="{E942DBA5-A2E6-4535-9810-D024D9E2349C}" presName="root" presStyleCnt="0">
        <dgm:presLayoutVars>
          <dgm:dir/>
          <dgm:resizeHandles val="exact"/>
        </dgm:presLayoutVars>
      </dgm:prSet>
      <dgm:spPr/>
    </dgm:pt>
    <dgm:pt modelId="{D350742D-BCAA-4867-9B78-4FB54CED6011}" type="pres">
      <dgm:prSet presAssocID="{BD8A2B5F-5060-4F3C-A733-397F74780DF1}" presName="compNode" presStyleCnt="0"/>
      <dgm:spPr/>
    </dgm:pt>
    <dgm:pt modelId="{85C34ECE-9D8E-455E-92C8-2562417F30A8}" type="pres">
      <dgm:prSet presAssocID="{BD8A2B5F-5060-4F3C-A733-397F74780DF1}" presName="bgRect" presStyleLbl="bgShp" presStyleIdx="0" presStyleCnt="7"/>
      <dgm:spPr/>
    </dgm:pt>
    <dgm:pt modelId="{714D2DC5-B4AD-4A6F-B3B9-8360BC7F233F}" type="pres">
      <dgm:prSet presAssocID="{BD8A2B5F-5060-4F3C-A733-397F74780DF1}" presName="iconRect" presStyleLbl="node1" presStyleIdx="0" presStyleCnt="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B7E27BC0-7562-4AA5-806D-12BB7078990B}" type="pres">
      <dgm:prSet presAssocID="{BD8A2B5F-5060-4F3C-A733-397F74780DF1}" presName="spaceRect" presStyleCnt="0"/>
      <dgm:spPr/>
    </dgm:pt>
    <dgm:pt modelId="{B1973939-A059-47B8-A943-16F395DCBC00}" type="pres">
      <dgm:prSet presAssocID="{BD8A2B5F-5060-4F3C-A733-397F74780DF1}" presName="parTx" presStyleLbl="revTx" presStyleIdx="0" presStyleCnt="7">
        <dgm:presLayoutVars>
          <dgm:chMax val="0"/>
          <dgm:chPref val="0"/>
        </dgm:presLayoutVars>
      </dgm:prSet>
      <dgm:spPr/>
    </dgm:pt>
    <dgm:pt modelId="{AED9D96B-8129-424E-B192-65A1C88BA32A}" type="pres">
      <dgm:prSet presAssocID="{016386FE-F3BA-47C8-BE69-93CEEC557754}" presName="sibTrans" presStyleCnt="0"/>
      <dgm:spPr/>
    </dgm:pt>
    <dgm:pt modelId="{F35D2178-7748-4CB1-8FE4-EAD2538714B8}" type="pres">
      <dgm:prSet presAssocID="{5969A65D-F4DC-4DDA-B060-6E472FF230F0}" presName="compNode" presStyleCnt="0"/>
      <dgm:spPr/>
    </dgm:pt>
    <dgm:pt modelId="{86ADDF07-C927-4491-9D67-ACC4F6934F66}" type="pres">
      <dgm:prSet presAssocID="{5969A65D-F4DC-4DDA-B060-6E472FF230F0}" presName="bgRect" presStyleLbl="bgShp" presStyleIdx="1" presStyleCnt="7"/>
      <dgm:spPr/>
    </dgm:pt>
    <dgm:pt modelId="{1B6B10F1-5C4C-4ED0-89F5-D5CF04F523DE}" type="pres">
      <dgm:prSet presAssocID="{5969A65D-F4DC-4DDA-B060-6E472FF230F0}" presName="iconRect" presStyleLbl="node1" presStyleIdx="1" presStyleCnt="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E77BC74-63E6-4C76-9AA9-BA05F9C442CF}" type="pres">
      <dgm:prSet presAssocID="{5969A65D-F4DC-4DDA-B060-6E472FF230F0}" presName="spaceRect" presStyleCnt="0"/>
      <dgm:spPr/>
    </dgm:pt>
    <dgm:pt modelId="{A87085A1-FC8E-47B8-A92B-D938804E806E}" type="pres">
      <dgm:prSet presAssocID="{5969A65D-F4DC-4DDA-B060-6E472FF230F0}" presName="parTx" presStyleLbl="revTx" presStyleIdx="1" presStyleCnt="7">
        <dgm:presLayoutVars>
          <dgm:chMax val="0"/>
          <dgm:chPref val="0"/>
        </dgm:presLayoutVars>
      </dgm:prSet>
      <dgm:spPr/>
    </dgm:pt>
    <dgm:pt modelId="{7BD9F61F-A01C-4332-8EC1-B77462828077}" type="pres">
      <dgm:prSet presAssocID="{D9628236-B98B-47B7-8174-58F21B2EEB8D}" presName="sibTrans" presStyleCnt="0"/>
      <dgm:spPr/>
    </dgm:pt>
    <dgm:pt modelId="{EFB4F5A1-9865-4F7B-B63C-74208A6AF3F7}" type="pres">
      <dgm:prSet presAssocID="{880046EF-4DEB-403D-A6FF-5C32046C4B19}" presName="compNode" presStyleCnt="0"/>
      <dgm:spPr/>
    </dgm:pt>
    <dgm:pt modelId="{82356DAA-1B5A-40EE-88DE-2AA999A7B868}" type="pres">
      <dgm:prSet presAssocID="{880046EF-4DEB-403D-A6FF-5C32046C4B19}" presName="bgRect" presStyleLbl="bgShp" presStyleIdx="2" presStyleCnt="7"/>
      <dgm:spPr/>
    </dgm:pt>
    <dgm:pt modelId="{EC38F1DB-02C6-49B9-A090-B065F3A0853F}" type="pres">
      <dgm:prSet presAssocID="{880046EF-4DEB-403D-A6FF-5C32046C4B19}" presName="iconRect" presStyleLbl="node1" presStyleIdx="2" presStyleCnt="7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98733718-E65A-43F8-B219-CDFB45F915BD}" type="pres">
      <dgm:prSet presAssocID="{880046EF-4DEB-403D-A6FF-5C32046C4B19}" presName="spaceRect" presStyleCnt="0"/>
      <dgm:spPr/>
    </dgm:pt>
    <dgm:pt modelId="{DE750BF7-99B8-4FD3-9B8C-8FF2B753D30D}" type="pres">
      <dgm:prSet presAssocID="{880046EF-4DEB-403D-A6FF-5C32046C4B19}" presName="parTx" presStyleLbl="revTx" presStyleIdx="2" presStyleCnt="7">
        <dgm:presLayoutVars>
          <dgm:chMax val="0"/>
          <dgm:chPref val="0"/>
        </dgm:presLayoutVars>
      </dgm:prSet>
      <dgm:spPr/>
    </dgm:pt>
    <dgm:pt modelId="{10A30A4F-43A1-4A89-80BB-936CEF0F60EE}" type="pres">
      <dgm:prSet presAssocID="{FE6DA71A-8733-455A-A28C-138F6FEF5D8C}" presName="sibTrans" presStyleCnt="0"/>
      <dgm:spPr/>
    </dgm:pt>
    <dgm:pt modelId="{D1B6911B-B458-422E-92BF-6E8DCF8CB24B}" type="pres">
      <dgm:prSet presAssocID="{EB524D80-4458-49AE-9EDF-4C6DC1734A40}" presName="compNode" presStyleCnt="0"/>
      <dgm:spPr/>
    </dgm:pt>
    <dgm:pt modelId="{55D31C1F-96C2-4F2A-9E1F-5BAC4A971942}" type="pres">
      <dgm:prSet presAssocID="{EB524D80-4458-49AE-9EDF-4C6DC1734A40}" presName="bgRect" presStyleLbl="bgShp" presStyleIdx="3" presStyleCnt="7"/>
      <dgm:spPr/>
    </dgm:pt>
    <dgm:pt modelId="{906ED3C9-2E57-4F6D-BCBC-9BAE96E026CC}" type="pres">
      <dgm:prSet presAssocID="{EB524D80-4458-49AE-9EDF-4C6DC1734A40}" presName="iconRect" presStyleLbl="node1" presStyleIdx="3" presStyleCnt="7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30D6E50-7466-4721-8B46-FA75EACB056F}" type="pres">
      <dgm:prSet presAssocID="{EB524D80-4458-49AE-9EDF-4C6DC1734A40}" presName="spaceRect" presStyleCnt="0"/>
      <dgm:spPr/>
    </dgm:pt>
    <dgm:pt modelId="{4A6D6382-7C52-4874-84F8-123B03202162}" type="pres">
      <dgm:prSet presAssocID="{EB524D80-4458-49AE-9EDF-4C6DC1734A40}" presName="parTx" presStyleLbl="revTx" presStyleIdx="3" presStyleCnt="7">
        <dgm:presLayoutVars>
          <dgm:chMax val="0"/>
          <dgm:chPref val="0"/>
        </dgm:presLayoutVars>
      </dgm:prSet>
      <dgm:spPr/>
    </dgm:pt>
    <dgm:pt modelId="{D0915F9C-8AAF-441A-A8B9-035248C15541}" type="pres">
      <dgm:prSet presAssocID="{7393D3B5-FE29-4462-BCDC-F96B90BD4281}" presName="sibTrans" presStyleCnt="0"/>
      <dgm:spPr/>
    </dgm:pt>
    <dgm:pt modelId="{C0A709D2-AAE4-49A5-8DB7-78C1E02C8BDC}" type="pres">
      <dgm:prSet presAssocID="{172A0702-B974-4EA9-8A01-29A2903218E3}" presName="compNode" presStyleCnt="0"/>
      <dgm:spPr/>
    </dgm:pt>
    <dgm:pt modelId="{54313E75-C214-48C4-8C63-413AAD838D82}" type="pres">
      <dgm:prSet presAssocID="{172A0702-B974-4EA9-8A01-29A2903218E3}" presName="bgRect" presStyleLbl="bgShp" presStyleIdx="4" presStyleCnt="7"/>
      <dgm:spPr/>
    </dgm:pt>
    <dgm:pt modelId="{F035314E-C27C-48AD-BD01-C28505A358DC}" type="pres">
      <dgm:prSet presAssocID="{172A0702-B974-4EA9-8A01-29A2903218E3}" presName="iconRect" presStyleLbl="node1" presStyleIdx="4" presStyleCnt="7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EEE51C9-B83E-4561-9A3C-D4E10DC03688}" type="pres">
      <dgm:prSet presAssocID="{172A0702-B974-4EA9-8A01-29A2903218E3}" presName="spaceRect" presStyleCnt="0"/>
      <dgm:spPr/>
    </dgm:pt>
    <dgm:pt modelId="{DF774EBE-5355-4513-BC70-5262D0980AE4}" type="pres">
      <dgm:prSet presAssocID="{172A0702-B974-4EA9-8A01-29A2903218E3}" presName="parTx" presStyleLbl="revTx" presStyleIdx="4" presStyleCnt="7">
        <dgm:presLayoutVars>
          <dgm:chMax val="0"/>
          <dgm:chPref val="0"/>
        </dgm:presLayoutVars>
      </dgm:prSet>
      <dgm:spPr/>
    </dgm:pt>
    <dgm:pt modelId="{67ED98AE-8DDF-4774-ABA0-65D0263D4D29}" type="pres">
      <dgm:prSet presAssocID="{65FD7BCB-9BC8-4571-8DC1-CAA3F4193861}" presName="sibTrans" presStyleCnt="0"/>
      <dgm:spPr/>
    </dgm:pt>
    <dgm:pt modelId="{08C1717E-A781-4668-B71A-F033774AB0A0}" type="pres">
      <dgm:prSet presAssocID="{45993BCE-0B16-4A2A-AB93-5CC23A698A39}" presName="compNode" presStyleCnt="0"/>
      <dgm:spPr/>
    </dgm:pt>
    <dgm:pt modelId="{05DF4388-1B93-452E-BA5C-6C1BE9C031E0}" type="pres">
      <dgm:prSet presAssocID="{45993BCE-0B16-4A2A-AB93-5CC23A698A39}" presName="bgRect" presStyleLbl="bgShp" presStyleIdx="5" presStyleCnt="7"/>
      <dgm:spPr/>
    </dgm:pt>
    <dgm:pt modelId="{B34855ED-4473-4AD6-BB9A-C3E9D0834A30}" type="pres">
      <dgm:prSet presAssocID="{45993BCE-0B16-4A2A-AB93-5CC23A698A39}" presName="iconRect" presStyleLbl="node1" presStyleIdx="5" presStyleCnt="7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D0116E16-4E24-4274-965C-5FE9983459E2}" type="pres">
      <dgm:prSet presAssocID="{45993BCE-0B16-4A2A-AB93-5CC23A698A39}" presName="spaceRect" presStyleCnt="0"/>
      <dgm:spPr/>
    </dgm:pt>
    <dgm:pt modelId="{8CB9B6A7-D970-48F0-9EE9-991D3B111A45}" type="pres">
      <dgm:prSet presAssocID="{45993BCE-0B16-4A2A-AB93-5CC23A698A39}" presName="parTx" presStyleLbl="revTx" presStyleIdx="5" presStyleCnt="7">
        <dgm:presLayoutVars>
          <dgm:chMax val="0"/>
          <dgm:chPref val="0"/>
        </dgm:presLayoutVars>
      </dgm:prSet>
      <dgm:spPr/>
    </dgm:pt>
    <dgm:pt modelId="{68FF0FC1-B332-4C5F-B09E-A0170F8D95FB}" type="pres">
      <dgm:prSet presAssocID="{3D49A9A5-11D0-455D-A762-9BFF9F50BA12}" presName="sibTrans" presStyleCnt="0"/>
      <dgm:spPr/>
    </dgm:pt>
    <dgm:pt modelId="{DC403E7F-DEF8-474C-8FDD-F931AA0C2D28}" type="pres">
      <dgm:prSet presAssocID="{1F34501B-1824-4B96-9796-0E0B3D144864}" presName="compNode" presStyleCnt="0"/>
      <dgm:spPr/>
    </dgm:pt>
    <dgm:pt modelId="{C6DC9363-EAD5-4927-BA40-29FFB1F37C7A}" type="pres">
      <dgm:prSet presAssocID="{1F34501B-1824-4B96-9796-0E0B3D144864}" presName="bgRect" presStyleLbl="bgShp" presStyleIdx="6" presStyleCnt="7"/>
      <dgm:spPr/>
    </dgm:pt>
    <dgm:pt modelId="{C4B2163B-9E07-4797-810A-CD1603FAEEAC}" type="pres">
      <dgm:prSet presAssocID="{1F34501B-1824-4B96-9796-0E0B3D144864}" presName="iconRect" presStyleLbl="node1" presStyleIdx="6" presStyleCnt="7"/>
      <dgm:spPr>
        <a:blipFill>
          <a:blip xmlns:r="http://schemas.openxmlformats.org/officeDocument/2006/relationships"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06EBC70-9436-45BE-B9D9-F06164486D50}" type="pres">
      <dgm:prSet presAssocID="{1F34501B-1824-4B96-9796-0E0B3D144864}" presName="spaceRect" presStyleCnt="0"/>
      <dgm:spPr/>
    </dgm:pt>
    <dgm:pt modelId="{9B31F560-4D94-464C-9312-F482F4D554A3}" type="pres">
      <dgm:prSet presAssocID="{1F34501B-1824-4B96-9796-0E0B3D144864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5DDE4800-5DFC-4B07-B34B-27813E753167}" srcId="{E942DBA5-A2E6-4535-9810-D024D9E2349C}" destId="{880046EF-4DEB-403D-A6FF-5C32046C4B19}" srcOrd="2" destOrd="0" parTransId="{4DBC35E7-18D8-46BC-96D8-7ACA709977C2}" sibTransId="{FE6DA71A-8733-455A-A28C-138F6FEF5D8C}"/>
    <dgm:cxn modelId="{94CE0719-C0C5-40CB-A3CC-6666BB55E7F6}" type="presOf" srcId="{45993BCE-0B16-4A2A-AB93-5CC23A698A39}" destId="{8CB9B6A7-D970-48F0-9EE9-991D3B111A45}" srcOrd="0" destOrd="0" presId="urn:microsoft.com/office/officeart/2018/2/layout/IconVerticalSolidList"/>
    <dgm:cxn modelId="{E0DFB31C-9100-45F8-8155-4C3A6C3D55FE}" srcId="{E942DBA5-A2E6-4535-9810-D024D9E2349C}" destId="{45993BCE-0B16-4A2A-AB93-5CC23A698A39}" srcOrd="5" destOrd="0" parTransId="{0882CEE8-C959-4B1B-9C58-DEE62ED210CA}" sibTransId="{3D49A9A5-11D0-455D-A762-9BFF9F50BA12}"/>
    <dgm:cxn modelId="{70534423-B9E7-4EF3-A6D2-589831967CFA}" type="presOf" srcId="{1F34501B-1824-4B96-9796-0E0B3D144864}" destId="{9B31F560-4D94-464C-9312-F482F4D554A3}" srcOrd="0" destOrd="0" presId="urn:microsoft.com/office/officeart/2018/2/layout/IconVerticalSolidList"/>
    <dgm:cxn modelId="{ABFCF625-B3EC-4391-8962-65AA6A6E70A3}" srcId="{E942DBA5-A2E6-4535-9810-D024D9E2349C}" destId="{172A0702-B974-4EA9-8A01-29A2903218E3}" srcOrd="4" destOrd="0" parTransId="{5A80BF24-820F-4C11-A6D7-1C350797E090}" sibTransId="{65FD7BCB-9BC8-4571-8DC1-CAA3F4193861}"/>
    <dgm:cxn modelId="{2D5F502C-3E0C-4134-A88D-E10FDA3C3041}" type="presOf" srcId="{BD8A2B5F-5060-4F3C-A733-397F74780DF1}" destId="{B1973939-A059-47B8-A943-16F395DCBC00}" srcOrd="0" destOrd="0" presId="urn:microsoft.com/office/officeart/2018/2/layout/IconVerticalSolidList"/>
    <dgm:cxn modelId="{54AE6C69-20CB-454E-9C34-A128A6677D64}" type="presOf" srcId="{E942DBA5-A2E6-4535-9810-D024D9E2349C}" destId="{0452F733-73DC-4CCB-90FF-215815D45959}" srcOrd="0" destOrd="0" presId="urn:microsoft.com/office/officeart/2018/2/layout/IconVerticalSolidList"/>
    <dgm:cxn modelId="{073F0E6A-C8C2-423B-BB92-63DD379B914B}" type="presOf" srcId="{172A0702-B974-4EA9-8A01-29A2903218E3}" destId="{DF774EBE-5355-4513-BC70-5262D0980AE4}" srcOrd="0" destOrd="0" presId="urn:microsoft.com/office/officeart/2018/2/layout/IconVerticalSolidList"/>
    <dgm:cxn modelId="{2FBF5C4B-FD61-4FC7-84D9-5573A6DBBCA8}" srcId="{E942DBA5-A2E6-4535-9810-D024D9E2349C}" destId="{5969A65D-F4DC-4DDA-B060-6E472FF230F0}" srcOrd="1" destOrd="0" parTransId="{35190CF6-BAAA-4C0A-B951-630616291AE4}" sibTransId="{D9628236-B98B-47B7-8174-58F21B2EEB8D}"/>
    <dgm:cxn modelId="{1D97814B-F0EC-4085-AEFF-1D7CF5603862}" type="presOf" srcId="{EB524D80-4458-49AE-9EDF-4C6DC1734A40}" destId="{4A6D6382-7C52-4874-84F8-123B03202162}" srcOrd="0" destOrd="0" presId="urn:microsoft.com/office/officeart/2018/2/layout/IconVerticalSolidList"/>
    <dgm:cxn modelId="{AC54858E-05E5-4F98-A7A6-DB4429DF8006}" type="presOf" srcId="{5969A65D-F4DC-4DDA-B060-6E472FF230F0}" destId="{A87085A1-FC8E-47B8-A92B-D938804E806E}" srcOrd="0" destOrd="0" presId="urn:microsoft.com/office/officeart/2018/2/layout/IconVerticalSolidList"/>
    <dgm:cxn modelId="{A926B1AC-C3AE-4726-ACB6-1A159AA51E11}" srcId="{E942DBA5-A2E6-4535-9810-D024D9E2349C}" destId="{1F34501B-1824-4B96-9796-0E0B3D144864}" srcOrd="6" destOrd="0" parTransId="{2741AF56-A7AD-4890-A049-D91F2B3CB5F6}" sibTransId="{D8660A48-F13E-4C89-B050-9B4B8DCF8369}"/>
    <dgm:cxn modelId="{0EFA6DE3-BC45-4693-B923-5D492D672EAF}" srcId="{E942DBA5-A2E6-4535-9810-D024D9E2349C}" destId="{BD8A2B5F-5060-4F3C-A733-397F74780DF1}" srcOrd="0" destOrd="0" parTransId="{8EA54ACC-AABA-4683-BE25-C3C261F39E2E}" sibTransId="{016386FE-F3BA-47C8-BE69-93CEEC557754}"/>
    <dgm:cxn modelId="{4698B3E7-FFB1-46EF-B690-CA04B71AEBB1}" srcId="{E942DBA5-A2E6-4535-9810-D024D9E2349C}" destId="{EB524D80-4458-49AE-9EDF-4C6DC1734A40}" srcOrd="3" destOrd="0" parTransId="{E1C505D0-BFD9-4F52-8E54-B3550A902765}" sibTransId="{7393D3B5-FE29-4462-BCDC-F96B90BD4281}"/>
    <dgm:cxn modelId="{E4D876FC-56A0-4AEB-94D1-7B1E7D36A772}" type="presOf" srcId="{880046EF-4DEB-403D-A6FF-5C32046C4B19}" destId="{DE750BF7-99B8-4FD3-9B8C-8FF2B753D30D}" srcOrd="0" destOrd="0" presId="urn:microsoft.com/office/officeart/2018/2/layout/IconVerticalSolidList"/>
    <dgm:cxn modelId="{DF02489F-D3C5-403F-BF2D-517AECC31233}" type="presParOf" srcId="{0452F733-73DC-4CCB-90FF-215815D45959}" destId="{D350742D-BCAA-4867-9B78-4FB54CED6011}" srcOrd="0" destOrd="0" presId="urn:microsoft.com/office/officeart/2018/2/layout/IconVerticalSolidList"/>
    <dgm:cxn modelId="{419F58EE-3D3C-4898-9BAC-64A1F5946E27}" type="presParOf" srcId="{D350742D-BCAA-4867-9B78-4FB54CED6011}" destId="{85C34ECE-9D8E-455E-92C8-2562417F30A8}" srcOrd="0" destOrd="0" presId="urn:microsoft.com/office/officeart/2018/2/layout/IconVerticalSolidList"/>
    <dgm:cxn modelId="{38FFBF42-9594-4AE9-8DD2-A10502CEEF7F}" type="presParOf" srcId="{D350742D-BCAA-4867-9B78-4FB54CED6011}" destId="{714D2DC5-B4AD-4A6F-B3B9-8360BC7F233F}" srcOrd="1" destOrd="0" presId="urn:microsoft.com/office/officeart/2018/2/layout/IconVerticalSolidList"/>
    <dgm:cxn modelId="{480FD1E6-4B6B-4091-83EB-F8E557CD81DB}" type="presParOf" srcId="{D350742D-BCAA-4867-9B78-4FB54CED6011}" destId="{B7E27BC0-7562-4AA5-806D-12BB7078990B}" srcOrd="2" destOrd="0" presId="urn:microsoft.com/office/officeart/2018/2/layout/IconVerticalSolidList"/>
    <dgm:cxn modelId="{F9011A32-426C-4304-91D5-62AE6AC5FB96}" type="presParOf" srcId="{D350742D-BCAA-4867-9B78-4FB54CED6011}" destId="{B1973939-A059-47B8-A943-16F395DCBC00}" srcOrd="3" destOrd="0" presId="urn:microsoft.com/office/officeart/2018/2/layout/IconVerticalSolidList"/>
    <dgm:cxn modelId="{B92F9770-29D1-4280-8013-18234FF94244}" type="presParOf" srcId="{0452F733-73DC-4CCB-90FF-215815D45959}" destId="{AED9D96B-8129-424E-B192-65A1C88BA32A}" srcOrd="1" destOrd="0" presId="urn:microsoft.com/office/officeart/2018/2/layout/IconVerticalSolidList"/>
    <dgm:cxn modelId="{817CB5CB-5FFD-4C9D-B818-0C94055CD1A5}" type="presParOf" srcId="{0452F733-73DC-4CCB-90FF-215815D45959}" destId="{F35D2178-7748-4CB1-8FE4-EAD2538714B8}" srcOrd="2" destOrd="0" presId="urn:microsoft.com/office/officeart/2018/2/layout/IconVerticalSolidList"/>
    <dgm:cxn modelId="{DEDED2EA-2D28-4FC2-9CB8-C1E9026390B2}" type="presParOf" srcId="{F35D2178-7748-4CB1-8FE4-EAD2538714B8}" destId="{86ADDF07-C927-4491-9D67-ACC4F6934F66}" srcOrd="0" destOrd="0" presId="urn:microsoft.com/office/officeart/2018/2/layout/IconVerticalSolidList"/>
    <dgm:cxn modelId="{4A0693D8-E635-4433-9FD0-47F784FDE98D}" type="presParOf" srcId="{F35D2178-7748-4CB1-8FE4-EAD2538714B8}" destId="{1B6B10F1-5C4C-4ED0-89F5-D5CF04F523DE}" srcOrd="1" destOrd="0" presId="urn:microsoft.com/office/officeart/2018/2/layout/IconVerticalSolidList"/>
    <dgm:cxn modelId="{A924AF91-3F63-4BFB-8FD5-5F7B04754F7E}" type="presParOf" srcId="{F35D2178-7748-4CB1-8FE4-EAD2538714B8}" destId="{FE77BC74-63E6-4C76-9AA9-BA05F9C442CF}" srcOrd="2" destOrd="0" presId="urn:microsoft.com/office/officeart/2018/2/layout/IconVerticalSolidList"/>
    <dgm:cxn modelId="{0A2A272C-0B95-433A-96B3-5A82A83DA946}" type="presParOf" srcId="{F35D2178-7748-4CB1-8FE4-EAD2538714B8}" destId="{A87085A1-FC8E-47B8-A92B-D938804E806E}" srcOrd="3" destOrd="0" presId="urn:microsoft.com/office/officeart/2018/2/layout/IconVerticalSolidList"/>
    <dgm:cxn modelId="{4B48B041-F75E-441C-B850-EA2634C24D3C}" type="presParOf" srcId="{0452F733-73DC-4CCB-90FF-215815D45959}" destId="{7BD9F61F-A01C-4332-8EC1-B77462828077}" srcOrd="3" destOrd="0" presId="urn:microsoft.com/office/officeart/2018/2/layout/IconVerticalSolidList"/>
    <dgm:cxn modelId="{3F418B38-47B4-41D7-831C-DA1D25168B52}" type="presParOf" srcId="{0452F733-73DC-4CCB-90FF-215815D45959}" destId="{EFB4F5A1-9865-4F7B-B63C-74208A6AF3F7}" srcOrd="4" destOrd="0" presId="urn:microsoft.com/office/officeart/2018/2/layout/IconVerticalSolidList"/>
    <dgm:cxn modelId="{79228CC4-53C7-40E2-B712-D7E621970A49}" type="presParOf" srcId="{EFB4F5A1-9865-4F7B-B63C-74208A6AF3F7}" destId="{82356DAA-1B5A-40EE-88DE-2AA999A7B868}" srcOrd="0" destOrd="0" presId="urn:microsoft.com/office/officeart/2018/2/layout/IconVerticalSolidList"/>
    <dgm:cxn modelId="{B4B65EEE-96CA-47E3-992F-6225EF615B6F}" type="presParOf" srcId="{EFB4F5A1-9865-4F7B-B63C-74208A6AF3F7}" destId="{EC38F1DB-02C6-49B9-A090-B065F3A0853F}" srcOrd="1" destOrd="0" presId="urn:microsoft.com/office/officeart/2018/2/layout/IconVerticalSolidList"/>
    <dgm:cxn modelId="{A94B6F56-F2ED-4D7B-98B2-C54A4286EC0B}" type="presParOf" srcId="{EFB4F5A1-9865-4F7B-B63C-74208A6AF3F7}" destId="{98733718-E65A-43F8-B219-CDFB45F915BD}" srcOrd="2" destOrd="0" presId="urn:microsoft.com/office/officeart/2018/2/layout/IconVerticalSolidList"/>
    <dgm:cxn modelId="{661A61C1-9E98-44AA-844A-266EA4ADE686}" type="presParOf" srcId="{EFB4F5A1-9865-4F7B-B63C-74208A6AF3F7}" destId="{DE750BF7-99B8-4FD3-9B8C-8FF2B753D30D}" srcOrd="3" destOrd="0" presId="urn:microsoft.com/office/officeart/2018/2/layout/IconVerticalSolidList"/>
    <dgm:cxn modelId="{C694C8BC-BF24-4808-8B58-C0DD93FA86CB}" type="presParOf" srcId="{0452F733-73DC-4CCB-90FF-215815D45959}" destId="{10A30A4F-43A1-4A89-80BB-936CEF0F60EE}" srcOrd="5" destOrd="0" presId="urn:microsoft.com/office/officeart/2018/2/layout/IconVerticalSolidList"/>
    <dgm:cxn modelId="{7F0FD2A2-6EBE-4ADE-A727-0E9880A9D5B4}" type="presParOf" srcId="{0452F733-73DC-4CCB-90FF-215815D45959}" destId="{D1B6911B-B458-422E-92BF-6E8DCF8CB24B}" srcOrd="6" destOrd="0" presId="urn:microsoft.com/office/officeart/2018/2/layout/IconVerticalSolidList"/>
    <dgm:cxn modelId="{4328FF5F-FEB3-4571-87FB-D1068F06DAE8}" type="presParOf" srcId="{D1B6911B-B458-422E-92BF-6E8DCF8CB24B}" destId="{55D31C1F-96C2-4F2A-9E1F-5BAC4A971942}" srcOrd="0" destOrd="0" presId="urn:microsoft.com/office/officeart/2018/2/layout/IconVerticalSolidList"/>
    <dgm:cxn modelId="{20A69EB6-BFAA-4C3E-AEAB-9B16CB47F768}" type="presParOf" srcId="{D1B6911B-B458-422E-92BF-6E8DCF8CB24B}" destId="{906ED3C9-2E57-4F6D-BCBC-9BAE96E026CC}" srcOrd="1" destOrd="0" presId="urn:microsoft.com/office/officeart/2018/2/layout/IconVerticalSolidList"/>
    <dgm:cxn modelId="{C45FE3E4-B74A-426B-9F09-36883B35EE0B}" type="presParOf" srcId="{D1B6911B-B458-422E-92BF-6E8DCF8CB24B}" destId="{730D6E50-7466-4721-8B46-FA75EACB056F}" srcOrd="2" destOrd="0" presId="urn:microsoft.com/office/officeart/2018/2/layout/IconVerticalSolidList"/>
    <dgm:cxn modelId="{74E0115D-B8F6-4E1E-9DC6-4E6E49752EBB}" type="presParOf" srcId="{D1B6911B-B458-422E-92BF-6E8DCF8CB24B}" destId="{4A6D6382-7C52-4874-84F8-123B03202162}" srcOrd="3" destOrd="0" presId="urn:microsoft.com/office/officeart/2018/2/layout/IconVerticalSolidList"/>
    <dgm:cxn modelId="{B049CC41-0FB8-40B7-8C22-01D50BD67CFD}" type="presParOf" srcId="{0452F733-73DC-4CCB-90FF-215815D45959}" destId="{D0915F9C-8AAF-441A-A8B9-035248C15541}" srcOrd="7" destOrd="0" presId="urn:microsoft.com/office/officeart/2018/2/layout/IconVerticalSolidList"/>
    <dgm:cxn modelId="{AD3A20A1-6F47-4806-8CC0-B1934E587D2E}" type="presParOf" srcId="{0452F733-73DC-4CCB-90FF-215815D45959}" destId="{C0A709D2-AAE4-49A5-8DB7-78C1E02C8BDC}" srcOrd="8" destOrd="0" presId="urn:microsoft.com/office/officeart/2018/2/layout/IconVerticalSolidList"/>
    <dgm:cxn modelId="{41A18493-D55C-4C33-967F-4478908DF01D}" type="presParOf" srcId="{C0A709D2-AAE4-49A5-8DB7-78C1E02C8BDC}" destId="{54313E75-C214-48C4-8C63-413AAD838D82}" srcOrd="0" destOrd="0" presId="urn:microsoft.com/office/officeart/2018/2/layout/IconVerticalSolidList"/>
    <dgm:cxn modelId="{1AEB7D8B-81BC-4596-A63D-88D345E0931E}" type="presParOf" srcId="{C0A709D2-AAE4-49A5-8DB7-78C1E02C8BDC}" destId="{F035314E-C27C-48AD-BD01-C28505A358DC}" srcOrd="1" destOrd="0" presId="urn:microsoft.com/office/officeart/2018/2/layout/IconVerticalSolidList"/>
    <dgm:cxn modelId="{B6DD9D84-7210-4B39-8E81-8EE4D097F5D9}" type="presParOf" srcId="{C0A709D2-AAE4-49A5-8DB7-78C1E02C8BDC}" destId="{1EEE51C9-B83E-4561-9A3C-D4E10DC03688}" srcOrd="2" destOrd="0" presId="urn:microsoft.com/office/officeart/2018/2/layout/IconVerticalSolidList"/>
    <dgm:cxn modelId="{316D678D-4239-4343-9FA8-5DFE74F0830C}" type="presParOf" srcId="{C0A709D2-AAE4-49A5-8DB7-78C1E02C8BDC}" destId="{DF774EBE-5355-4513-BC70-5262D0980AE4}" srcOrd="3" destOrd="0" presId="urn:microsoft.com/office/officeart/2018/2/layout/IconVerticalSolidList"/>
    <dgm:cxn modelId="{41753BE6-4A55-49A4-932A-E9AD72D9F00A}" type="presParOf" srcId="{0452F733-73DC-4CCB-90FF-215815D45959}" destId="{67ED98AE-8DDF-4774-ABA0-65D0263D4D29}" srcOrd="9" destOrd="0" presId="urn:microsoft.com/office/officeart/2018/2/layout/IconVerticalSolidList"/>
    <dgm:cxn modelId="{42ACBEC4-FCFF-48A9-B1EE-6D3E64746AB7}" type="presParOf" srcId="{0452F733-73DC-4CCB-90FF-215815D45959}" destId="{08C1717E-A781-4668-B71A-F033774AB0A0}" srcOrd="10" destOrd="0" presId="urn:microsoft.com/office/officeart/2018/2/layout/IconVerticalSolidList"/>
    <dgm:cxn modelId="{14D91ECD-9455-46E0-A9F8-404F5870363A}" type="presParOf" srcId="{08C1717E-A781-4668-B71A-F033774AB0A0}" destId="{05DF4388-1B93-452E-BA5C-6C1BE9C031E0}" srcOrd="0" destOrd="0" presId="urn:microsoft.com/office/officeart/2018/2/layout/IconVerticalSolidList"/>
    <dgm:cxn modelId="{05540EB2-FC1D-4D69-974B-E66973183E15}" type="presParOf" srcId="{08C1717E-A781-4668-B71A-F033774AB0A0}" destId="{B34855ED-4473-4AD6-BB9A-C3E9D0834A30}" srcOrd="1" destOrd="0" presId="urn:microsoft.com/office/officeart/2018/2/layout/IconVerticalSolidList"/>
    <dgm:cxn modelId="{C0C02FB7-E213-402E-9DD4-89574FA58F33}" type="presParOf" srcId="{08C1717E-A781-4668-B71A-F033774AB0A0}" destId="{D0116E16-4E24-4274-965C-5FE9983459E2}" srcOrd="2" destOrd="0" presId="urn:microsoft.com/office/officeart/2018/2/layout/IconVerticalSolidList"/>
    <dgm:cxn modelId="{59228AF8-7571-465C-A4E5-7EF175D7281B}" type="presParOf" srcId="{08C1717E-A781-4668-B71A-F033774AB0A0}" destId="{8CB9B6A7-D970-48F0-9EE9-991D3B111A45}" srcOrd="3" destOrd="0" presId="urn:microsoft.com/office/officeart/2018/2/layout/IconVerticalSolidList"/>
    <dgm:cxn modelId="{992AD8E4-ED8D-4487-AF80-679D20FDE368}" type="presParOf" srcId="{0452F733-73DC-4CCB-90FF-215815D45959}" destId="{68FF0FC1-B332-4C5F-B09E-A0170F8D95FB}" srcOrd="11" destOrd="0" presId="urn:microsoft.com/office/officeart/2018/2/layout/IconVerticalSolidList"/>
    <dgm:cxn modelId="{4EC2F674-592A-43C3-B814-FB51423C791E}" type="presParOf" srcId="{0452F733-73DC-4CCB-90FF-215815D45959}" destId="{DC403E7F-DEF8-474C-8FDD-F931AA0C2D28}" srcOrd="12" destOrd="0" presId="urn:microsoft.com/office/officeart/2018/2/layout/IconVerticalSolidList"/>
    <dgm:cxn modelId="{6508D591-230E-47FC-B6CA-13E595B4BB18}" type="presParOf" srcId="{DC403E7F-DEF8-474C-8FDD-F931AA0C2D28}" destId="{C6DC9363-EAD5-4927-BA40-29FFB1F37C7A}" srcOrd="0" destOrd="0" presId="urn:microsoft.com/office/officeart/2018/2/layout/IconVerticalSolidList"/>
    <dgm:cxn modelId="{475AB4B2-5E1B-4472-8C67-1B956647918F}" type="presParOf" srcId="{DC403E7F-DEF8-474C-8FDD-F931AA0C2D28}" destId="{C4B2163B-9E07-4797-810A-CD1603FAEEAC}" srcOrd="1" destOrd="0" presId="urn:microsoft.com/office/officeart/2018/2/layout/IconVerticalSolidList"/>
    <dgm:cxn modelId="{DAB26BB3-6F3B-455E-A814-157D2C73431E}" type="presParOf" srcId="{DC403E7F-DEF8-474C-8FDD-F931AA0C2D28}" destId="{406EBC70-9436-45BE-B9D9-F06164486D50}" srcOrd="2" destOrd="0" presId="urn:microsoft.com/office/officeart/2018/2/layout/IconVerticalSolidList"/>
    <dgm:cxn modelId="{38E573B0-A73B-4604-9908-7808C8FCD13E}" type="presParOf" srcId="{DC403E7F-DEF8-474C-8FDD-F931AA0C2D28}" destId="{9B31F560-4D94-464C-9312-F482F4D554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338C83-0984-4D4E-B791-DB7D17682BD8}">
      <dsp:nvSpPr>
        <dsp:cNvPr id="0" name=""/>
        <dsp:cNvSpPr/>
      </dsp:nvSpPr>
      <dsp:spPr>
        <a:xfrm>
          <a:off x="0" y="1703"/>
          <a:ext cx="6832212" cy="7257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181B3-95F0-4341-9D9C-D2C05E8907A3}">
      <dsp:nvSpPr>
        <dsp:cNvPr id="0" name=""/>
        <dsp:cNvSpPr/>
      </dsp:nvSpPr>
      <dsp:spPr>
        <a:xfrm>
          <a:off x="219526" y="164987"/>
          <a:ext cx="399138" cy="3991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E75BA-32E9-4014-9546-A4DA39185EDC}">
      <dsp:nvSpPr>
        <dsp:cNvPr id="0" name=""/>
        <dsp:cNvSpPr/>
      </dsp:nvSpPr>
      <dsp:spPr>
        <a:xfrm>
          <a:off x="838191" y="1703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550,000 call reports available</a:t>
          </a:r>
        </a:p>
      </dsp:txBody>
      <dsp:txXfrm>
        <a:off x="838191" y="1703"/>
        <a:ext cx="5994020" cy="725706"/>
      </dsp:txXfrm>
    </dsp:sp>
    <dsp:sp modelId="{7C71E48A-C7ED-4A44-9583-5BE290EE5CF0}">
      <dsp:nvSpPr>
        <dsp:cNvPr id="0" name=""/>
        <dsp:cNvSpPr/>
      </dsp:nvSpPr>
      <dsp:spPr>
        <a:xfrm>
          <a:off x="0" y="908836"/>
          <a:ext cx="6832212" cy="7257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C373E0-4C46-4911-9F33-DEB5E9665C10}">
      <dsp:nvSpPr>
        <dsp:cNvPr id="0" name=""/>
        <dsp:cNvSpPr/>
      </dsp:nvSpPr>
      <dsp:spPr>
        <a:xfrm>
          <a:off x="219526" y="1072120"/>
          <a:ext cx="399138" cy="3991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31FE6A-06EA-444B-AB24-C433BE237D90}">
      <dsp:nvSpPr>
        <dsp:cNvPr id="0" name=""/>
        <dsp:cNvSpPr/>
      </dsp:nvSpPr>
      <dsp:spPr>
        <a:xfrm>
          <a:off x="838191" y="908836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Distributed across 11 sectors</a:t>
          </a:r>
        </a:p>
      </dsp:txBody>
      <dsp:txXfrm>
        <a:off x="838191" y="908836"/>
        <a:ext cx="5994020" cy="725706"/>
      </dsp:txXfrm>
    </dsp:sp>
    <dsp:sp modelId="{D204CE3A-B154-48A5-B70B-415A40FECD67}">
      <dsp:nvSpPr>
        <dsp:cNvPr id="0" name=""/>
        <dsp:cNvSpPr/>
      </dsp:nvSpPr>
      <dsp:spPr>
        <a:xfrm>
          <a:off x="0" y="1815969"/>
          <a:ext cx="6832212" cy="7257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91D02B-37E4-462B-AD52-8DDD39095B74}">
      <dsp:nvSpPr>
        <dsp:cNvPr id="0" name=""/>
        <dsp:cNvSpPr/>
      </dsp:nvSpPr>
      <dsp:spPr>
        <a:xfrm>
          <a:off x="219526" y="1979253"/>
          <a:ext cx="399138" cy="3991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EC0C0-25B5-4522-83F4-526FF06992D7}">
      <dsp:nvSpPr>
        <dsp:cNvPr id="0" name=""/>
        <dsp:cNvSpPr/>
      </dsp:nvSpPr>
      <dsp:spPr>
        <a:xfrm>
          <a:off x="838191" y="1815969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New call reports added daily</a:t>
          </a:r>
        </a:p>
      </dsp:txBody>
      <dsp:txXfrm>
        <a:off x="838191" y="1815969"/>
        <a:ext cx="5994020" cy="725706"/>
      </dsp:txXfrm>
    </dsp:sp>
    <dsp:sp modelId="{FA90E711-8F3D-43FF-B8A3-406191A1AE77}">
      <dsp:nvSpPr>
        <dsp:cNvPr id="0" name=""/>
        <dsp:cNvSpPr/>
      </dsp:nvSpPr>
      <dsp:spPr>
        <a:xfrm>
          <a:off x="0" y="2723102"/>
          <a:ext cx="6832212" cy="725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41DFB4-7119-468D-9A20-0AC3217D25DB}">
      <dsp:nvSpPr>
        <dsp:cNvPr id="0" name=""/>
        <dsp:cNvSpPr/>
      </dsp:nvSpPr>
      <dsp:spPr>
        <a:xfrm>
          <a:off x="219526" y="2886386"/>
          <a:ext cx="399138" cy="3991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91C43-2D2B-4A75-9C11-8FF7DBC545C7}">
      <dsp:nvSpPr>
        <dsp:cNvPr id="0" name=""/>
        <dsp:cNvSpPr/>
      </dsp:nvSpPr>
      <dsp:spPr>
        <a:xfrm>
          <a:off x="838191" y="2723102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Impossible to go through each document and identify the “tag” words</a:t>
          </a:r>
        </a:p>
      </dsp:txBody>
      <dsp:txXfrm>
        <a:off x="838191" y="2723102"/>
        <a:ext cx="5994020" cy="725706"/>
      </dsp:txXfrm>
    </dsp:sp>
    <dsp:sp modelId="{FFEC93E3-4BB1-494D-B2ED-AFD0BC97D159}">
      <dsp:nvSpPr>
        <dsp:cNvPr id="0" name=""/>
        <dsp:cNvSpPr/>
      </dsp:nvSpPr>
      <dsp:spPr>
        <a:xfrm>
          <a:off x="0" y="3630236"/>
          <a:ext cx="6832212" cy="72570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BEC20-0C09-44AD-B648-EE4858F51D8F}">
      <dsp:nvSpPr>
        <dsp:cNvPr id="0" name=""/>
        <dsp:cNvSpPr/>
      </dsp:nvSpPr>
      <dsp:spPr>
        <a:xfrm>
          <a:off x="219526" y="3793520"/>
          <a:ext cx="399138" cy="39913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1F740-C267-4B03-8E9A-DA6282AFDAEF}">
      <dsp:nvSpPr>
        <dsp:cNvPr id="0" name=""/>
        <dsp:cNvSpPr/>
      </dsp:nvSpPr>
      <dsp:spPr>
        <a:xfrm>
          <a:off x="838191" y="3630236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to tag newly uploaded call reports?</a:t>
          </a:r>
        </a:p>
      </dsp:txBody>
      <dsp:txXfrm>
        <a:off x="838191" y="3630236"/>
        <a:ext cx="5994020" cy="725706"/>
      </dsp:txXfrm>
    </dsp:sp>
    <dsp:sp modelId="{5A5D40E3-9FA9-4024-828C-3F7A5CD028BB}">
      <dsp:nvSpPr>
        <dsp:cNvPr id="0" name=""/>
        <dsp:cNvSpPr/>
      </dsp:nvSpPr>
      <dsp:spPr>
        <a:xfrm>
          <a:off x="0" y="4537369"/>
          <a:ext cx="6832212" cy="7257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AF84D-1871-46AB-A8A9-4B6C83982AB7}">
      <dsp:nvSpPr>
        <dsp:cNvPr id="0" name=""/>
        <dsp:cNvSpPr/>
      </dsp:nvSpPr>
      <dsp:spPr>
        <a:xfrm>
          <a:off x="219526" y="4700653"/>
          <a:ext cx="399138" cy="39913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F167A-810E-4C6B-8B79-C1EFB0EDFB25}">
      <dsp:nvSpPr>
        <dsp:cNvPr id="0" name=""/>
        <dsp:cNvSpPr/>
      </dsp:nvSpPr>
      <dsp:spPr>
        <a:xfrm>
          <a:off x="838191" y="4537369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to establish word semantic relationships / build a word taxonomy for all documents</a:t>
          </a:r>
        </a:p>
      </dsp:txBody>
      <dsp:txXfrm>
        <a:off x="838191" y="4537369"/>
        <a:ext cx="5994020" cy="7257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65D4D-D949-4C9B-A95C-2EE608C5EBE0}">
      <dsp:nvSpPr>
        <dsp:cNvPr id="0" name=""/>
        <dsp:cNvSpPr/>
      </dsp:nvSpPr>
      <dsp:spPr>
        <a:xfrm>
          <a:off x="14802" y="204738"/>
          <a:ext cx="445051" cy="3839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EB175-42A0-4AAB-8DB5-486B37DD032A}">
      <dsp:nvSpPr>
        <dsp:cNvPr id="0" name=""/>
        <dsp:cNvSpPr/>
      </dsp:nvSpPr>
      <dsp:spPr>
        <a:xfrm>
          <a:off x="14802" y="698397"/>
          <a:ext cx="1271575" cy="1188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Identify topics using LDA</a:t>
          </a:r>
        </a:p>
      </dsp:txBody>
      <dsp:txXfrm>
        <a:off x="14802" y="698397"/>
        <a:ext cx="1271575" cy="1188853"/>
      </dsp:txXfrm>
    </dsp:sp>
    <dsp:sp modelId="{97A1D7A1-B0F8-4395-BC6A-A56CF4243413}">
      <dsp:nvSpPr>
        <dsp:cNvPr id="0" name=""/>
        <dsp:cNvSpPr/>
      </dsp:nvSpPr>
      <dsp:spPr>
        <a:xfrm>
          <a:off x="14802" y="1938301"/>
          <a:ext cx="1271575" cy="818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54A0E5-0AA3-44BD-8210-52905D1BE890}">
      <dsp:nvSpPr>
        <dsp:cNvPr id="0" name=""/>
        <dsp:cNvSpPr/>
      </dsp:nvSpPr>
      <dsp:spPr>
        <a:xfrm>
          <a:off x="1508903" y="204738"/>
          <a:ext cx="445051" cy="3839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DA47F-69F7-4976-A39B-FD169DC228AF}">
      <dsp:nvSpPr>
        <dsp:cNvPr id="0" name=""/>
        <dsp:cNvSpPr/>
      </dsp:nvSpPr>
      <dsp:spPr>
        <a:xfrm>
          <a:off x="1508903" y="698397"/>
          <a:ext cx="1271575" cy="1188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Build word taxonomy using the topics and the words occurring in each topic</a:t>
          </a:r>
        </a:p>
      </dsp:txBody>
      <dsp:txXfrm>
        <a:off x="1508903" y="698397"/>
        <a:ext cx="1271575" cy="1188853"/>
      </dsp:txXfrm>
    </dsp:sp>
    <dsp:sp modelId="{02C48EED-5D73-4330-9D28-9C31C038B006}">
      <dsp:nvSpPr>
        <dsp:cNvPr id="0" name=""/>
        <dsp:cNvSpPr/>
      </dsp:nvSpPr>
      <dsp:spPr>
        <a:xfrm>
          <a:off x="1508903" y="1938301"/>
          <a:ext cx="1271575" cy="818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059F65-8DAF-45D7-A9C4-9EF257E41442}">
      <dsp:nvSpPr>
        <dsp:cNvPr id="0" name=""/>
        <dsp:cNvSpPr/>
      </dsp:nvSpPr>
      <dsp:spPr>
        <a:xfrm>
          <a:off x="3003004" y="204738"/>
          <a:ext cx="445051" cy="3839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10C76-BB18-4B7C-BBB3-E1858621625B}">
      <dsp:nvSpPr>
        <dsp:cNvPr id="0" name=""/>
        <dsp:cNvSpPr/>
      </dsp:nvSpPr>
      <dsp:spPr>
        <a:xfrm>
          <a:off x="3003004" y="698397"/>
          <a:ext cx="1271575" cy="1188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For example : Insurance, premium, policy, claim, reinsurance can be added as synonyms </a:t>
          </a:r>
        </a:p>
      </dsp:txBody>
      <dsp:txXfrm>
        <a:off x="3003004" y="698397"/>
        <a:ext cx="1271575" cy="1188853"/>
      </dsp:txXfrm>
    </dsp:sp>
    <dsp:sp modelId="{C5028EA3-BEBB-449F-A9AF-E0A2DC1DF518}">
      <dsp:nvSpPr>
        <dsp:cNvPr id="0" name=""/>
        <dsp:cNvSpPr/>
      </dsp:nvSpPr>
      <dsp:spPr>
        <a:xfrm>
          <a:off x="3003004" y="1938301"/>
          <a:ext cx="1271575" cy="818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746E6-FD47-4488-B9E9-64857EA2C566}">
      <dsp:nvSpPr>
        <dsp:cNvPr id="0" name=""/>
        <dsp:cNvSpPr/>
      </dsp:nvSpPr>
      <dsp:spPr>
        <a:xfrm>
          <a:off x="4497105" y="204738"/>
          <a:ext cx="445051" cy="3839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0D1104-2C77-496C-B44E-9B94C7CE4D8B}">
      <dsp:nvSpPr>
        <dsp:cNvPr id="0" name=""/>
        <dsp:cNvSpPr/>
      </dsp:nvSpPr>
      <dsp:spPr>
        <a:xfrm>
          <a:off x="4497105" y="698397"/>
          <a:ext cx="1271575" cy="1188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Use Azure Cognitive text Analytics services to get:</a:t>
          </a:r>
        </a:p>
      </dsp:txBody>
      <dsp:txXfrm>
        <a:off x="4497105" y="698397"/>
        <a:ext cx="1271575" cy="1188853"/>
      </dsp:txXfrm>
    </dsp:sp>
    <dsp:sp modelId="{D52AEBE9-F81B-4A87-A5F2-C0F4DB178EA6}">
      <dsp:nvSpPr>
        <dsp:cNvPr id="0" name=""/>
        <dsp:cNvSpPr/>
      </dsp:nvSpPr>
      <dsp:spPr>
        <a:xfrm>
          <a:off x="4497105" y="1938301"/>
          <a:ext cx="1271575" cy="818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Sentiment for each document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Named Entity recognition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Key phrases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Contextual information about NERs</a:t>
          </a:r>
        </a:p>
      </dsp:txBody>
      <dsp:txXfrm>
        <a:off x="4497105" y="1938301"/>
        <a:ext cx="1271575" cy="818955"/>
      </dsp:txXfrm>
    </dsp:sp>
    <dsp:sp modelId="{94B6C962-E8D5-4E8D-91F7-E1F118D9CAF7}">
      <dsp:nvSpPr>
        <dsp:cNvPr id="0" name=""/>
        <dsp:cNvSpPr/>
      </dsp:nvSpPr>
      <dsp:spPr>
        <a:xfrm>
          <a:off x="5991206" y="204738"/>
          <a:ext cx="445051" cy="3839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CA19D-4130-472C-B36D-FD1076079B4F}">
      <dsp:nvSpPr>
        <dsp:cNvPr id="0" name=""/>
        <dsp:cNvSpPr/>
      </dsp:nvSpPr>
      <dsp:spPr>
        <a:xfrm>
          <a:off x="5991206" y="698397"/>
          <a:ext cx="1271575" cy="1188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Use the text Analytics information to tag documents</a:t>
          </a:r>
        </a:p>
      </dsp:txBody>
      <dsp:txXfrm>
        <a:off x="5991206" y="698397"/>
        <a:ext cx="1271575" cy="1188853"/>
      </dsp:txXfrm>
    </dsp:sp>
    <dsp:sp modelId="{0DE3B025-3D0C-488C-9CB5-5E9B30F8B841}">
      <dsp:nvSpPr>
        <dsp:cNvPr id="0" name=""/>
        <dsp:cNvSpPr/>
      </dsp:nvSpPr>
      <dsp:spPr>
        <a:xfrm>
          <a:off x="5991206" y="1938301"/>
          <a:ext cx="1271575" cy="818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222358-F447-40C9-898A-32BD544D6131}">
      <dsp:nvSpPr>
        <dsp:cNvPr id="0" name=""/>
        <dsp:cNvSpPr/>
      </dsp:nvSpPr>
      <dsp:spPr>
        <a:xfrm>
          <a:off x="7485307" y="204738"/>
          <a:ext cx="445051" cy="3839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629C34-CD42-46AF-97C7-0466DC04E828}">
      <dsp:nvSpPr>
        <dsp:cNvPr id="0" name=""/>
        <dsp:cNvSpPr/>
      </dsp:nvSpPr>
      <dsp:spPr>
        <a:xfrm>
          <a:off x="7485307" y="698397"/>
          <a:ext cx="1271575" cy="1188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Feed the tags and synonyms to Azure Cognitive search using Synonyms API</a:t>
          </a:r>
        </a:p>
      </dsp:txBody>
      <dsp:txXfrm>
        <a:off x="7485307" y="698397"/>
        <a:ext cx="1271575" cy="1188853"/>
      </dsp:txXfrm>
    </dsp:sp>
    <dsp:sp modelId="{9EED549E-FA30-4EE2-980A-E22935F52172}">
      <dsp:nvSpPr>
        <dsp:cNvPr id="0" name=""/>
        <dsp:cNvSpPr/>
      </dsp:nvSpPr>
      <dsp:spPr>
        <a:xfrm>
          <a:off x="7485307" y="1938301"/>
          <a:ext cx="1271575" cy="818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011F63-31AB-4A7E-B179-4FA84CE02D59}">
      <dsp:nvSpPr>
        <dsp:cNvPr id="0" name=""/>
        <dsp:cNvSpPr/>
      </dsp:nvSpPr>
      <dsp:spPr>
        <a:xfrm>
          <a:off x="8979408" y="204738"/>
          <a:ext cx="445051" cy="38390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C1FDB-C6E5-4743-A6B8-9C30A4AB0623}">
      <dsp:nvSpPr>
        <dsp:cNvPr id="0" name=""/>
        <dsp:cNvSpPr/>
      </dsp:nvSpPr>
      <dsp:spPr>
        <a:xfrm>
          <a:off x="8979408" y="698397"/>
          <a:ext cx="1271575" cy="1188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Iteratively build a more sophisticated taxonomy. Keep refining every month for new reports</a:t>
          </a:r>
        </a:p>
      </dsp:txBody>
      <dsp:txXfrm>
        <a:off x="8979408" y="698397"/>
        <a:ext cx="1271575" cy="1188853"/>
      </dsp:txXfrm>
    </dsp:sp>
    <dsp:sp modelId="{47611F3F-A8F4-4D0F-A19C-0C09912FE157}">
      <dsp:nvSpPr>
        <dsp:cNvPr id="0" name=""/>
        <dsp:cNvSpPr/>
      </dsp:nvSpPr>
      <dsp:spPr>
        <a:xfrm>
          <a:off x="8979408" y="1938301"/>
          <a:ext cx="1271575" cy="818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A8D13-B33D-4DAA-8573-1197A6C62F55}">
      <dsp:nvSpPr>
        <dsp:cNvPr id="0" name=""/>
        <dsp:cNvSpPr/>
      </dsp:nvSpPr>
      <dsp:spPr>
        <a:xfrm>
          <a:off x="0" y="642"/>
          <a:ext cx="683221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1A7CF9-F196-457B-BABA-534340492CB4}">
      <dsp:nvSpPr>
        <dsp:cNvPr id="0" name=""/>
        <dsp:cNvSpPr/>
      </dsp:nvSpPr>
      <dsp:spPr>
        <a:xfrm>
          <a:off x="0" y="642"/>
          <a:ext cx="6832212" cy="105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</a:t>
          </a:r>
          <a:r>
            <a:rPr lang="en-US" sz="2100" b="0" i="0" kern="1200"/>
            <a:t>dentifying topics in a set of documents.</a:t>
          </a:r>
          <a:endParaRPr lang="en-US" sz="2100" kern="1200"/>
        </a:p>
      </dsp:txBody>
      <dsp:txXfrm>
        <a:off x="0" y="642"/>
        <a:ext cx="6832212" cy="1052698"/>
      </dsp:txXfrm>
    </dsp:sp>
    <dsp:sp modelId="{B71F1C62-F2BA-421E-AAE1-B7F35D74B9D5}">
      <dsp:nvSpPr>
        <dsp:cNvPr id="0" name=""/>
        <dsp:cNvSpPr/>
      </dsp:nvSpPr>
      <dsp:spPr>
        <a:xfrm>
          <a:off x="0" y="1053341"/>
          <a:ext cx="683221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AE4629-740A-4155-9865-F13EC17F2F8A}">
      <dsp:nvSpPr>
        <dsp:cNvPr id="0" name=""/>
        <dsp:cNvSpPr/>
      </dsp:nvSpPr>
      <dsp:spPr>
        <a:xfrm>
          <a:off x="0" y="1053341"/>
          <a:ext cx="6832212" cy="105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Topics are statistical language models used for uncovering hidden structure in a collection of texts</a:t>
          </a:r>
          <a:endParaRPr lang="en-US" sz="2100" kern="1200"/>
        </a:p>
      </dsp:txBody>
      <dsp:txXfrm>
        <a:off x="0" y="1053341"/>
        <a:ext cx="6832212" cy="1052698"/>
      </dsp:txXfrm>
    </dsp:sp>
    <dsp:sp modelId="{BE4A0E69-B1F9-4354-9939-33FBB5253146}">
      <dsp:nvSpPr>
        <dsp:cNvPr id="0" name=""/>
        <dsp:cNvSpPr/>
      </dsp:nvSpPr>
      <dsp:spPr>
        <a:xfrm>
          <a:off x="0" y="2106040"/>
          <a:ext cx="683221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0B19BE-94F8-4E8F-B9EF-D008609EC87C}">
      <dsp:nvSpPr>
        <dsp:cNvPr id="0" name=""/>
        <dsp:cNvSpPr/>
      </dsp:nvSpPr>
      <dsp:spPr>
        <a:xfrm>
          <a:off x="0" y="2106040"/>
          <a:ext cx="6832212" cy="105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/>
            <a:t>Dimensionality Reduction</a:t>
          </a:r>
          <a:endParaRPr lang="en-US" sz="2100" kern="1200" dirty="0"/>
        </a:p>
      </dsp:txBody>
      <dsp:txXfrm>
        <a:off x="0" y="2106040"/>
        <a:ext cx="6832212" cy="1052698"/>
      </dsp:txXfrm>
    </dsp:sp>
    <dsp:sp modelId="{E4309398-EEDD-45A0-9224-19E1FD4C3391}">
      <dsp:nvSpPr>
        <dsp:cNvPr id="0" name=""/>
        <dsp:cNvSpPr/>
      </dsp:nvSpPr>
      <dsp:spPr>
        <a:xfrm>
          <a:off x="0" y="3158738"/>
          <a:ext cx="683221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13579F-3558-4748-8CBA-4B3120548F6A}">
      <dsp:nvSpPr>
        <dsp:cNvPr id="0" name=""/>
        <dsp:cNvSpPr/>
      </dsp:nvSpPr>
      <dsp:spPr>
        <a:xfrm>
          <a:off x="0" y="3158738"/>
          <a:ext cx="6832212" cy="105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Unsupervised Learning</a:t>
          </a:r>
          <a:r>
            <a:rPr lang="en-US" sz="2100" b="0" i="0" kern="1200"/>
            <a:t>, </a:t>
          </a:r>
          <a:endParaRPr lang="en-US" sz="2100" kern="1200"/>
        </a:p>
      </dsp:txBody>
      <dsp:txXfrm>
        <a:off x="0" y="3158738"/>
        <a:ext cx="6832212" cy="1052698"/>
      </dsp:txXfrm>
    </dsp:sp>
    <dsp:sp modelId="{48A693C0-F484-4906-A032-83B49778CCC2}">
      <dsp:nvSpPr>
        <dsp:cNvPr id="0" name=""/>
        <dsp:cNvSpPr/>
      </dsp:nvSpPr>
      <dsp:spPr>
        <a:xfrm>
          <a:off x="0" y="4211437"/>
          <a:ext cx="683221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0F8137-24CB-494F-B39C-2F404AF071F0}">
      <dsp:nvSpPr>
        <dsp:cNvPr id="0" name=""/>
        <dsp:cNvSpPr/>
      </dsp:nvSpPr>
      <dsp:spPr>
        <a:xfrm>
          <a:off x="0" y="4211437"/>
          <a:ext cx="6832212" cy="105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Tagging</a:t>
          </a:r>
          <a:r>
            <a:rPr lang="en-US" sz="2100" b="0" i="0" kern="1200"/>
            <a:t>, abstract “topics” that occur in a collection of documents that best represents the information in them.</a:t>
          </a:r>
          <a:endParaRPr lang="en-US" sz="2100" kern="1200"/>
        </a:p>
      </dsp:txBody>
      <dsp:txXfrm>
        <a:off x="0" y="4211437"/>
        <a:ext cx="6832212" cy="10526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8BC0D-303B-4CF5-BE06-9F2679CAB94F}">
      <dsp:nvSpPr>
        <dsp:cNvPr id="0" name=""/>
        <dsp:cNvSpPr/>
      </dsp:nvSpPr>
      <dsp:spPr>
        <a:xfrm>
          <a:off x="0" y="2185"/>
          <a:ext cx="6832212" cy="11074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B0C53B-81AA-4996-95FD-9B025BEA8576}">
      <dsp:nvSpPr>
        <dsp:cNvPr id="0" name=""/>
        <dsp:cNvSpPr/>
      </dsp:nvSpPr>
      <dsp:spPr>
        <a:xfrm>
          <a:off x="335004" y="251362"/>
          <a:ext cx="609099" cy="609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7B5D5-0922-4DFC-B8EB-AC80A0B7CFD0}">
      <dsp:nvSpPr>
        <dsp:cNvPr id="0" name=""/>
        <dsp:cNvSpPr/>
      </dsp:nvSpPr>
      <dsp:spPr>
        <a:xfrm>
          <a:off x="1279109" y="2185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Latent</a:t>
          </a:r>
          <a:r>
            <a:rPr lang="en-US" sz="1700" b="0" i="0" kern="1200"/>
            <a:t>: This refers to everything that we don’t know a priori and are hidden in the data.</a:t>
          </a:r>
          <a:endParaRPr lang="en-US" sz="1700" kern="1200"/>
        </a:p>
      </dsp:txBody>
      <dsp:txXfrm>
        <a:off x="1279109" y="2185"/>
        <a:ext cx="5553102" cy="1107454"/>
      </dsp:txXfrm>
    </dsp:sp>
    <dsp:sp modelId="{E73B5CFB-20F7-466A-AE52-D8E61C78A191}">
      <dsp:nvSpPr>
        <dsp:cNvPr id="0" name=""/>
        <dsp:cNvSpPr/>
      </dsp:nvSpPr>
      <dsp:spPr>
        <a:xfrm>
          <a:off x="0" y="1386503"/>
          <a:ext cx="6832212" cy="11074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E6E876-B4AD-4DDA-9F86-DE919E3C9EDB}">
      <dsp:nvSpPr>
        <dsp:cNvPr id="0" name=""/>
        <dsp:cNvSpPr/>
      </dsp:nvSpPr>
      <dsp:spPr>
        <a:xfrm>
          <a:off x="335004" y="1635680"/>
          <a:ext cx="609099" cy="609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BD22C-B69C-4BE5-9A1F-424B49FD6878}">
      <dsp:nvSpPr>
        <dsp:cNvPr id="0" name=""/>
        <dsp:cNvSpPr/>
      </dsp:nvSpPr>
      <dsp:spPr>
        <a:xfrm>
          <a:off x="1279109" y="1386503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Dirichlet: </a:t>
          </a:r>
          <a:r>
            <a:rPr lang="en-US" sz="1700" b="0" i="0" kern="1200"/>
            <a:t>It is a ‘distribution of distributions’. </a:t>
          </a:r>
          <a:endParaRPr lang="en-US" sz="1700" kern="1200"/>
        </a:p>
      </dsp:txBody>
      <dsp:txXfrm>
        <a:off x="1279109" y="1386503"/>
        <a:ext cx="5553102" cy="1107454"/>
      </dsp:txXfrm>
    </dsp:sp>
    <dsp:sp modelId="{F0CB8745-1431-4B8D-815A-614623CB9BE2}">
      <dsp:nvSpPr>
        <dsp:cNvPr id="0" name=""/>
        <dsp:cNvSpPr/>
      </dsp:nvSpPr>
      <dsp:spPr>
        <a:xfrm>
          <a:off x="0" y="2770821"/>
          <a:ext cx="6832212" cy="11074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D8AE96-CD6C-4ED2-B83D-1E954376BD21}">
      <dsp:nvSpPr>
        <dsp:cNvPr id="0" name=""/>
        <dsp:cNvSpPr/>
      </dsp:nvSpPr>
      <dsp:spPr>
        <a:xfrm>
          <a:off x="335004" y="3019998"/>
          <a:ext cx="609099" cy="609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339D8-06CC-45F0-87C1-827AC50E95FF}">
      <dsp:nvSpPr>
        <dsp:cNvPr id="0" name=""/>
        <dsp:cNvSpPr/>
      </dsp:nvSpPr>
      <dsp:spPr>
        <a:xfrm>
          <a:off x="1279109" y="2770821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Allocation</a:t>
          </a:r>
          <a:r>
            <a:rPr lang="en-US" sz="1700" b="0" i="0" kern="1200"/>
            <a:t>: This means that once we have Dirichlet, we will allocate topics to the documents and words of the document to topics.</a:t>
          </a:r>
          <a:endParaRPr lang="en-US" sz="1700" kern="1200"/>
        </a:p>
      </dsp:txBody>
      <dsp:txXfrm>
        <a:off x="1279109" y="2770821"/>
        <a:ext cx="5553102" cy="1107454"/>
      </dsp:txXfrm>
    </dsp:sp>
    <dsp:sp modelId="{CED4350A-6EF4-4504-B880-9D65CA5DD558}">
      <dsp:nvSpPr>
        <dsp:cNvPr id="0" name=""/>
        <dsp:cNvSpPr/>
      </dsp:nvSpPr>
      <dsp:spPr>
        <a:xfrm>
          <a:off x="0" y="4155139"/>
          <a:ext cx="6832212" cy="11074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C5BCED-299E-4823-874D-E038E757A4A3}">
      <dsp:nvSpPr>
        <dsp:cNvPr id="0" name=""/>
        <dsp:cNvSpPr/>
      </dsp:nvSpPr>
      <dsp:spPr>
        <a:xfrm>
          <a:off x="335004" y="4404316"/>
          <a:ext cx="609099" cy="609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5AF2D-7420-47F4-8AEA-86E5A812F890}">
      <dsp:nvSpPr>
        <dsp:cNvPr id="0" name=""/>
        <dsp:cNvSpPr/>
      </dsp:nvSpPr>
      <dsp:spPr>
        <a:xfrm>
          <a:off x="1279109" y="4155139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That’s it. This is what LDA is in a nutshell. </a:t>
          </a:r>
          <a:endParaRPr lang="en-US" sz="1700" kern="1200"/>
        </a:p>
      </dsp:txBody>
      <dsp:txXfrm>
        <a:off x="1279109" y="4155139"/>
        <a:ext cx="5553102" cy="11074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97CD5-2F08-4C64-BE73-25F60D75307A}">
      <dsp:nvSpPr>
        <dsp:cNvPr id="0" name=""/>
        <dsp:cNvSpPr/>
      </dsp:nvSpPr>
      <dsp:spPr>
        <a:xfrm>
          <a:off x="0" y="559457"/>
          <a:ext cx="8915400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The Dirichlet process is a way to model randomness of a probability mass function(PMF) with unlimited options (e.g. an unlimited amount of dice in a bag).</a:t>
          </a:r>
          <a:endParaRPr lang="en-US" sz="1500" kern="1200"/>
        </a:p>
      </dsp:txBody>
      <dsp:txXfrm>
        <a:off x="29128" y="588585"/>
        <a:ext cx="8857144" cy="538444"/>
      </dsp:txXfrm>
    </dsp:sp>
    <dsp:sp modelId="{1F6A1305-94C4-43F8-BB2D-C8416A48A1A3}">
      <dsp:nvSpPr>
        <dsp:cNvPr id="0" name=""/>
        <dsp:cNvSpPr/>
      </dsp:nvSpPr>
      <dsp:spPr>
        <a:xfrm>
          <a:off x="0" y="1199357"/>
          <a:ext cx="8915400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The process is similar Polya’s Urn, </a:t>
          </a:r>
          <a:r>
            <a:rPr lang="en-US" sz="1500" b="1" i="0" kern="1200"/>
            <a:t>only instead of having a set number of ball colors you have an unlimited amount</a:t>
          </a:r>
          <a:r>
            <a:rPr lang="en-US" sz="1500" b="0" i="0" kern="1200"/>
            <a:t>.</a:t>
          </a:r>
          <a:endParaRPr lang="en-US" sz="1500" kern="1200"/>
        </a:p>
      </dsp:txBody>
      <dsp:txXfrm>
        <a:off x="29128" y="1228485"/>
        <a:ext cx="8857144" cy="538444"/>
      </dsp:txXfrm>
    </dsp:sp>
    <dsp:sp modelId="{FF82FEFC-9186-443D-8911-B0F25B63E8AB}">
      <dsp:nvSpPr>
        <dsp:cNvPr id="0" name=""/>
        <dsp:cNvSpPr/>
      </dsp:nvSpPr>
      <dsp:spPr>
        <a:xfrm>
          <a:off x="0" y="1839257"/>
          <a:ext cx="8915400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Start out with an empty urn.</a:t>
          </a:r>
          <a:endParaRPr lang="en-US" sz="1500" kern="1200"/>
        </a:p>
      </dsp:txBody>
      <dsp:txXfrm>
        <a:off x="29128" y="1868385"/>
        <a:ext cx="8857144" cy="538444"/>
      </dsp:txXfrm>
    </dsp:sp>
    <dsp:sp modelId="{C3E9A5EB-4B0D-4C05-A178-FC02E6598551}">
      <dsp:nvSpPr>
        <dsp:cNvPr id="0" name=""/>
        <dsp:cNvSpPr/>
      </dsp:nvSpPr>
      <dsp:spPr>
        <a:xfrm>
          <a:off x="0" y="2479158"/>
          <a:ext cx="8915400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Randomly pick a colored ball and place it in the urn.</a:t>
          </a:r>
          <a:endParaRPr lang="en-US" sz="1500" kern="1200"/>
        </a:p>
      </dsp:txBody>
      <dsp:txXfrm>
        <a:off x="29128" y="2508286"/>
        <a:ext cx="8857144" cy="538444"/>
      </dsp:txXfrm>
    </dsp:sp>
    <dsp:sp modelId="{7D28A177-0138-46F3-BBB3-F97F32CE250B}">
      <dsp:nvSpPr>
        <dsp:cNvPr id="0" name=""/>
        <dsp:cNvSpPr/>
      </dsp:nvSpPr>
      <dsp:spPr>
        <a:xfrm>
          <a:off x="0" y="3119058"/>
          <a:ext cx="8915400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Then choose one option:</a:t>
          </a:r>
          <a:endParaRPr lang="en-US" sz="1500" kern="1200"/>
        </a:p>
      </dsp:txBody>
      <dsp:txXfrm>
        <a:off x="29128" y="3148186"/>
        <a:ext cx="8857144" cy="538444"/>
      </dsp:txXfrm>
    </dsp:sp>
    <dsp:sp modelId="{6F4DAA95-BE52-42BB-B168-82E1AE3C0481}">
      <dsp:nvSpPr>
        <dsp:cNvPr id="0" name=""/>
        <dsp:cNvSpPr/>
      </dsp:nvSpPr>
      <dsp:spPr>
        <a:xfrm>
          <a:off x="0" y="3715758"/>
          <a:ext cx="8915400" cy="419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/>
            <a:t>Randomly pick a colored ball and place it in the urn.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/>
            <a:t>Randomly remove a colored ball from the urn, then put it back with another ball of the same color.</a:t>
          </a:r>
          <a:endParaRPr lang="en-US" sz="1200" kern="1200"/>
        </a:p>
      </dsp:txBody>
      <dsp:txXfrm>
        <a:off x="0" y="3715758"/>
        <a:ext cx="8915400" cy="419175"/>
      </dsp:txXfrm>
    </dsp:sp>
    <dsp:sp modelId="{F80D697F-E859-4B20-9058-C86683A8A071}">
      <dsp:nvSpPr>
        <dsp:cNvPr id="0" name=""/>
        <dsp:cNvSpPr/>
      </dsp:nvSpPr>
      <dsp:spPr>
        <a:xfrm>
          <a:off x="0" y="4134933"/>
          <a:ext cx="8915400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As the number of balls in the urn increase, the probability of picking a new color </a:t>
          </a:r>
          <a:r>
            <a:rPr lang="en-US" sz="1500" b="0" i="1" kern="1200"/>
            <a:t>decreases</a:t>
          </a:r>
          <a:r>
            <a:rPr lang="en-US" sz="1500" b="0" i="0" kern="1200"/>
            <a:t>. The proportion of balls in the urn after an infinite amount of draws is a Dirichlet process. </a:t>
          </a:r>
          <a:endParaRPr lang="en-US" sz="1500" kern="1200"/>
        </a:p>
      </dsp:txBody>
      <dsp:txXfrm>
        <a:off x="29128" y="4164061"/>
        <a:ext cx="8857144" cy="5384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34ECE-9D8E-455E-92C8-2562417F30A8}">
      <dsp:nvSpPr>
        <dsp:cNvPr id="0" name=""/>
        <dsp:cNvSpPr/>
      </dsp:nvSpPr>
      <dsp:spPr>
        <a:xfrm>
          <a:off x="0" y="449"/>
          <a:ext cx="6832212" cy="619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4D2DC5-B4AD-4A6F-B3B9-8360BC7F233F}">
      <dsp:nvSpPr>
        <dsp:cNvPr id="0" name=""/>
        <dsp:cNvSpPr/>
      </dsp:nvSpPr>
      <dsp:spPr>
        <a:xfrm>
          <a:off x="187332" y="139787"/>
          <a:ext cx="340603" cy="3406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73939-A059-47B8-A943-16F395DCBC00}">
      <dsp:nvSpPr>
        <dsp:cNvPr id="0" name=""/>
        <dsp:cNvSpPr/>
      </dsp:nvSpPr>
      <dsp:spPr>
        <a:xfrm>
          <a:off x="715268" y="449"/>
          <a:ext cx="6116943" cy="6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0" tIns="65540" rIns="65540" bIns="655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The complete code is available as a </a:t>
          </a:r>
          <a:r>
            <a:rPr lang="en-US" sz="1600" b="0" i="0" kern="1200">
              <a:hlinkClick xmlns:r="http://schemas.openxmlformats.org/officeDocument/2006/relationships" r:id="rId3"/>
            </a:rPr>
            <a:t>Jupyter Notebook on GitHub</a:t>
          </a:r>
          <a:endParaRPr lang="en-US" sz="1600" kern="1200"/>
        </a:p>
      </dsp:txBody>
      <dsp:txXfrm>
        <a:off x="715268" y="449"/>
        <a:ext cx="6116943" cy="619279"/>
      </dsp:txXfrm>
    </dsp:sp>
    <dsp:sp modelId="{86ADDF07-C927-4491-9D67-ACC4F6934F66}">
      <dsp:nvSpPr>
        <dsp:cNvPr id="0" name=""/>
        <dsp:cNvSpPr/>
      </dsp:nvSpPr>
      <dsp:spPr>
        <a:xfrm>
          <a:off x="0" y="774549"/>
          <a:ext cx="6832212" cy="619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B10F1-5C4C-4ED0-89F5-D5CF04F523DE}">
      <dsp:nvSpPr>
        <dsp:cNvPr id="0" name=""/>
        <dsp:cNvSpPr/>
      </dsp:nvSpPr>
      <dsp:spPr>
        <a:xfrm>
          <a:off x="187332" y="913887"/>
          <a:ext cx="340603" cy="34060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085A1-FC8E-47B8-A92B-D938804E806E}">
      <dsp:nvSpPr>
        <dsp:cNvPr id="0" name=""/>
        <dsp:cNvSpPr/>
      </dsp:nvSpPr>
      <dsp:spPr>
        <a:xfrm>
          <a:off x="715268" y="774549"/>
          <a:ext cx="6116943" cy="6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0" tIns="65540" rIns="65540" bIns="655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Loading data</a:t>
          </a:r>
          <a:endParaRPr lang="en-US" sz="1600" kern="1200"/>
        </a:p>
      </dsp:txBody>
      <dsp:txXfrm>
        <a:off x="715268" y="774549"/>
        <a:ext cx="6116943" cy="619279"/>
      </dsp:txXfrm>
    </dsp:sp>
    <dsp:sp modelId="{82356DAA-1B5A-40EE-88DE-2AA999A7B868}">
      <dsp:nvSpPr>
        <dsp:cNvPr id="0" name=""/>
        <dsp:cNvSpPr/>
      </dsp:nvSpPr>
      <dsp:spPr>
        <a:xfrm>
          <a:off x="0" y="1548649"/>
          <a:ext cx="6832212" cy="619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38F1DB-02C6-49B9-A090-B065F3A0853F}">
      <dsp:nvSpPr>
        <dsp:cNvPr id="0" name=""/>
        <dsp:cNvSpPr/>
      </dsp:nvSpPr>
      <dsp:spPr>
        <a:xfrm>
          <a:off x="187332" y="1687987"/>
          <a:ext cx="340603" cy="34060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50BF7-99B8-4FD3-9B8C-8FF2B753D30D}">
      <dsp:nvSpPr>
        <dsp:cNvPr id="0" name=""/>
        <dsp:cNvSpPr/>
      </dsp:nvSpPr>
      <dsp:spPr>
        <a:xfrm>
          <a:off x="715268" y="1548649"/>
          <a:ext cx="6116943" cy="6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0" tIns="65540" rIns="65540" bIns="655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Data cleaning</a:t>
          </a:r>
          <a:endParaRPr lang="en-US" sz="1600" kern="1200"/>
        </a:p>
      </dsp:txBody>
      <dsp:txXfrm>
        <a:off x="715268" y="1548649"/>
        <a:ext cx="6116943" cy="619279"/>
      </dsp:txXfrm>
    </dsp:sp>
    <dsp:sp modelId="{55D31C1F-96C2-4F2A-9E1F-5BAC4A971942}">
      <dsp:nvSpPr>
        <dsp:cNvPr id="0" name=""/>
        <dsp:cNvSpPr/>
      </dsp:nvSpPr>
      <dsp:spPr>
        <a:xfrm>
          <a:off x="0" y="2322749"/>
          <a:ext cx="6832212" cy="619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6ED3C9-2E57-4F6D-BCBC-9BAE96E026CC}">
      <dsp:nvSpPr>
        <dsp:cNvPr id="0" name=""/>
        <dsp:cNvSpPr/>
      </dsp:nvSpPr>
      <dsp:spPr>
        <a:xfrm>
          <a:off x="187332" y="2462087"/>
          <a:ext cx="340603" cy="340603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D6382-7C52-4874-84F8-123B03202162}">
      <dsp:nvSpPr>
        <dsp:cNvPr id="0" name=""/>
        <dsp:cNvSpPr/>
      </dsp:nvSpPr>
      <dsp:spPr>
        <a:xfrm>
          <a:off x="715268" y="2322749"/>
          <a:ext cx="6116943" cy="6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0" tIns="65540" rIns="65540" bIns="655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Exploratory analysis</a:t>
          </a:r>
          <a:endParaRPr lang="en-US" sz="1600" kern="1200"/>
        </a:p>
      </dsp:txBody>
      <dsp:txXfrm>
        <a:off x="715268" y="2322749"/>
        <a:ext cx="6116943" cy="619279"/>
      </dsp:txXfrm>
    </dsp:sp>
    <dsp:sp modelId="{54313E75-C214-48C4-8C63-413AAD838D82}">
      <dsp:nvSpPr>
        <dsp:cNvPr id="0" name=""/>
        <dsp:cNvSpPr/>
      </dsp:nvSpPr>
      <dsp:spPr>
        <a:xfrm>
          <a:off x="0" y="3096849"/>
          <a:ext cx="6832212" cy="619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35314E-C27C-48AD-BD01-C28505A358DC}">
      <dsp:nvSpPr>
        <dsp:cNvPr id="0" name=""/>
        <dsp:cNvSpPr/>
      </dsp:nvSpPr>
      <dsp:spPr>
        <a:xfrm>
          <a:off x="187332" y="3236187"/>
          <a:ext cx="340603" cy="340603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74EBE-5355-4513-BC70-5262D0980AE4}">
      <dsp:nvSpPr>
        <dsp:cNvPr id="0" name=""/>
        <dsp:cNvSpPr/>
      </dsp:nvSpPr>
      <dsp:spPr>
        <a:xfrm>
          <a:off x="715268" y="3096849"/>
          <a:ext cx="6116943" cy="6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0" tIns="65540" rIns="65540" bIns="655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Preparing data for LDA analysis</a:t>
          </a:r>
          <a:endParaRPr lang="en-US" sz="1600" kern="1200"/>
        </a:p>
      </dsp:txBody>
      <dsp:txXfrm>
        <a:off x="715268" y="3096849"/>
        <a:ext cx="6116943" cy="619279"/>
      </dsp:txXfrm>
    </dsp:sp>
    <dsp:sp modelId="{05DF4388-1B93-452E-BA5C-6C1BE9C031E0}">
      <dsp:nvSpPr>
        <dsp:cNvPr id="0" name=""/>
        <dsp:cNvSpPr/>
      </dsp:nvSpPr>
      <dsp:spPr>
        <a:xfrm>
          <a:off x="0" y="3870949"/>
          <a:ext cx="6832212" cy="619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4855ED-4473-4AD6-BB9A-C3E9D0834A30}">
      <dsp:nvSpPr>
        <dsp:cNvPr id="0" name=""/>
        <dsp:cNvSpPr/>
      </dsp:nvSpPr>
      <dsp:spPr>
        <a:xfrm>
          <a:off x="187332" y="4010287"/>
          <a:ext cx="340603" cy="340603"/>
        </a:xfrm>
        <a:prstGeom prst="rect">
          <a:avLst/>
        </a:prstGeom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9B6A7-D970-48F0-9EE9-991D3B111A45}">
      <dsp:nvSpPr>
        <dsp:cNvPr id="0" name=""/>
        <dsp:cNvSpPr/>
      </dsp:nvSpPr>
      <dsp:spPr>
        <a:xfrm>
          <a:off x="715268" y="3870949"/>
          <a:ext cx="6116943" cy="6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0" tIns="65540" rIns="65540" bIns="655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LDA model training</a:t>
          </a:r>
          <a:endParaRPr lang="en-US" sz="1600" kern="1200"/>
        </a:p>
      </dsp:txBody>
      <dsp:txXfrm>
        <a:off x="715268" y="3870949"/>
        <a:ext cx="6116943" cy="619279"/>
      </dsp:txXfrm>
    </dsp:sp>
    <dsp:sp modelId="{C6DC9363-EAD5-4927-BA40-29FFB1F37C7A}">
      <dsp:nvSpPr>
        <dsp:cNvPr id="0" name=""/>
        <dsp:cNvSpPr/>
      </dsp:nvSpPr>
      <dsp:spPr>
        <a:xfrm>
          <a:off x="0" y="4645049"/>
          <a:ext cx="6832212" cy="619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2163B-9E07-4797-810A-CD1603FAEEAC}">
      <dsp:nvSpPr>
        <dsp:cNvPr id="0" name=""/>
        <dsp:cNvSpPr/>
      </dsp:nvSpPr>
      <dsp:spPr>
        <a:xfrm>
          <a:off x="187332" y="4784387"/>
          <a:ext cx="340603" cy="340603"/>
        </a:xfrm>
        <a:prstGeom prst="rect">
          <a:avLst/>
        </a:prstGeom>
        <a:blipFill>
          <a:blip xmlns:r="http://schemas.openxmlformats.org/officeDocument/2006/relationships"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1F560-4D94-464C-9312-F482F4D554A3}">
      <dsp:nvSpPr>
        <dsp:cNvPr id="0" name=""/>
        <dsp:cNvSpPr/>
      </dsp:nvSpPr>
      <dsp:spPr>
        <a:xfrm>
          <a:off x="715268" y="4645049"/>
          <a:ext cx="6116943" cy="6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0" tIns="65540" rIns="65540" bIns="655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Analyzing LDA model results</a:t>
          </a:r>
          <a:endParaRPr lang="en-US" sz="1600" kern="1200"/>
        </a:p>
      </dsp:txBody>
      <dsp:txXfrm>
        <a:off x="715268" y="4645049"/>
        <a:ext cx="6116943" cy="619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vidhya.com/wp-content/uploads/2016/08/Modeling1.p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80AB4-EF1E-4A51-BEB8-30DDB2022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NLP: Topic Modelling with LDA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FF0F7-7F51-4FE2-919C-321C98FD4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PRIYANKA H SHAH</a:t>
            </a:r>
          </a:p>
        </p:txBody>
      </p:sp>
    </p:spTree>
    <p:extLst>
      <p:ext uri="{BB962C8B-B14F-4D97-AF65-F5344CB8AC3E}">
        <p14:creationId xmlns:p14="http://schemas.microsoft.com/office/powerpoint/2010/main" val="475504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F51AD-B562-4596-86A3-FDCE0486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LDA tenets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923D8-9142-495F-AA1D-DC37ADBB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/>
              </a:rPr>
              <a:t>Every document is a mixture of topics.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/>
              </a:rPr>
              <a:t>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/>
              </a:rPr>
              <a:t>We imagine that each document may contain words from several topics in particular proportions.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/>
              </a:rPr>
              <a:t>For example, in a two-topic model we could say “Document 1 is 90% topic A and 10% topic B, while Document 2 is 30% topic A and 70% topic B.”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/>
              </a:rPr>
              <a:t>Every topic is a mixture of words.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/>
              </a:rPr>
              <a:t>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/>
              </a:rPr>
              <a:t>For example, we could imagine a two-topic model of news, with one topic for “politics” and one for “entertainment.”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/>
              </a:rPr>
              <a:t>The most common words in the politics topic might be “President”, “Congress”, and “government”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/>
              </a:rPr>
              <a:t>entertainment topic may be made up of words such as “movies”, “television”, and “actor”.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/>
              </a:rPr>
              <a:t>words can be shared between topics; a word like “budget” might appear in both equally.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161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40A8-CC1E-4771-8FFF-A27B24C49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 err="1"/>
              <a:t>Polya’s</a:t>
            </a:r>
            <a:r>
              <a:rPr lang="en-US" dirty="0"/>
              <a:t> Urn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3C4C6974-2957-49C9-A45C-D748BD7EE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5835121" cy="3785860"/>
          </a:xfrm>
        </p:spPr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777777"/>
                </a:solidFill>
                <a:effectLst/>
                <a:latin typeface="pt sans"/>
              </a:rPr>
              <a:t>Pólya’s</a:t>
            </a:r>
            <a:r>
              <a:rPr lang="en-US" b="0" i="0" dirty="0">
                <a:solidFill>
                  <a:srgbClr val="777777"/>
                </a:solidFill>
                <a:effectLst/>
                <a:latin typeface="pt sans"/>
              </a:rPr>
              <a:t> urn is a famous </a:t>
            </a:r>
            <a:r>
              <a:rPr lang="en-US" b="0" i="0" u="none" strike="noStrike" dirty="0">
                <a:solidFill>
                  <a:srgbClr val="05A9C5"/>
                </a:solidFill>
                <a:effectLst/>
                <a:latin typeface="pt sans"/>
              </a:rPr>
              <a:t>sampling </a:t>
            </a:r>
            <a:r>
              <a:rPr lang="en-US" b="0" i="0" dirty="0">
                <a:solidFill>
                  <a:srgbClr val="777777"/>
                </a:solidFill>
                <a:effectLst/>
                <a:latin typeface="pt sans"/>
              </a:rPr>
              <a:t>model used in </a:t>
            </a:r>
            <a:r>
              <a:rPr lang="en-US" b="0" i="0" u="none" strike="noStrike" dirty="0">
                <a:solidFill>
                  <a:srgbClr val="05A9C5"/>
                </a:solidFill>
                <a:effectLst/>
                <a:latin typeface="pt sans"/>
              </a:rPr>
              <a:t>probability</a:t>
            </a:r>
            <a:r>
              <a:rPr lang="en-US" b="0" i="0" dirty="0">
                <a:solidFill>
                  <a:srgbClr val="777777"/>
                </a:solidFill>
                <a:effectLst/>
                <a:latin typeface="pt sans"/>
              </a:rPr>
              <a:t>. </a:t>
            </a:r>
          </a:p>
          <a:p>
            <a:r>
              <a:rPr lang="en-US" b="0" i="0" dirty="0">
                <a:solidFill>
                  <a:srgbClr val="777777"/>
                </a:solidFill>
                <a:effectLst/>
                <a:latin typeface="pt sans"/>
              </a:rPr>
              <a:t>Let’s say you had an urn with red and green balls.</a:t>
            </a:r>
          </a:p>
          <a:p>
            <a:r>
              <a:rPr lang="en-US" b="0" i="0" dirty="0">
                <a:solidFill>
                  <a:srgbClr val="777777"/>
                </a:solidFill>
                <a:effectLst/>
                <a:latin typeface="pt sans"/>
              </a:rPr>
              <a:t>You choose one ball at random, note the color, and replace the ball in the urn </a:t>
            </a:r>
            <a:r>
              <a:rPr lang="en-US" b="0" i="1" dirty="0">
                <a:solidFill>
                  <a:srgbClr val="777777"/>
                </a:solidFill>
                <a:effectLst/>
                <a:latin typeface="pt sans"/>
              </a:rPr>
              <a:t>along with another ball of the same color</a:t>
            </a:r>
            <a:r>
              <a:rPr lang="en-US" b="0" i="0" dirty="0">
                <a:solidFill>
                  <a:srgbClr val="777777"/>
                </a:solidFill>
                <a:effectLst/>
                <a:latin typeface="pt sans"/>
              </a:rPr>
              <a:t>. </a:t>
            </a:r>
          </a:p>
          <a:p>
            <a:r>
              <a:rPr lang="en-US" b="0" i="0" dirty="0">
                <a:solidFill>
                  <a:srgbClr val="777777"/>
                </a:solidFill>
                <a:effectLst/>
                <a:latin typeface="pt sans"/>
              </a:rPr>
              <a:t>The resulting model is called </a:t>
            </a:r>
            <a:r>
              <a:rPr lang="en-US" b="1" i="0" dirty="0" err="1">
                <a:solidFill>
                  <a:srgbClr val="777777"/>
                </a:solidFill>
                <a:effectLst/>
                <a:latin typeface="pt sans"/>
              </a:rPr>
              <a:t>Polya’s</a:t>
            </a:r>
            <a:r>
              <a:rPr lang="en-US" b="1" i="0" dirty="0">
                <a:solidFill>
                  <a:srgbClr val="777777"/>
                </a:solidFill>
                <a:effectLst/>
                <a:latin typeface="pt sans"/>
              </a:rPr>
              <a:t> urn process.</a:t>
            </a:r>
            <a:endParaRPr lang="en-US" dirty="0"/>
          </a:p>
        </p:txBody>
      </p:sp>
      <p:pic>
        <p:nvPicPr>
          <p:cNvPr id="4" name="Content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6BC31B54-4DA6-42C8-94D9-3488AA8AA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452" y="2561913"/>
            <a:ext cx="2873159" cy="28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23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C0ED8-3040-4E3E-BB34-BCE5B890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Dirichlet 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DB5ADF-E06C-4433-B104-192D22F5AF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212325"/>
              </p:ext>
            </p:extLst>
          </p:nvPr>
        </p:nvGraphicFramePr>
        <p:xfrm>
          <a:off x="2589212" y="1313895"/>
          <a:ext cx="8915400" cy="5291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1374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4553E-0D28-4315-BBE1-BA623093C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758FD-735A-44A5-AAF6-28D202AE8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595858"/>
                </a:solidFill>
                <a:effectLst/>
                <a:latin typeface="roboto"/>
              </a:rPr>
              <a:t>LDA assumes documents are produced from a mixture of topics. </a:t>
            </a:r>
          </a:p>
          <a:p>
            <a:pPr algn="just"/>
            <a:r>
              <a:rPr lang="en-US" b="0" i="0" dirty="0">
                <a:solidFill>
                  <a:srgbClr val="595858"/>
                </a:solidFill>
                <a:effectLst/>
                <a:latin typeface="roboto"/>
              </a:rPr>
              <a:t>Those topics then generate words based on their probability distribution. </a:t>
            </a:r>
          </a:p>
          <a:p>
            <a:pPr algn="just"/>
            <a:r>
              <a:rPr lang="en-US" b="0" i="0" dirty="0">
                <a:solidFill>
                  <a:srgbClr val="595858"/>
                </a:solidFill>
                <a:effectLst/>
                <a:latin typeface="roboto"/>
              </a:rPr>
              <a:t>Given a dataset of documents, LDA backtracks and tries to figure out what topics would create those documents in the first place.</a:t>
            </a:r>
          </a:p>
          <a:p>
            <a:pPr algn="just"/>
            <a:r>
              <a:rPr lang="en-US" b="0" i="0" dirty="0">
                <a:solidFill>
                  <a:srgbClr val="595858"/>
                </a:solidFill>
                <a:effectLst/>
                <a:latin typeface="roboto"/>
              </a:rPr>
              <a:t>LDA is a matrix factorization technique. </a:t>
            </a:r>
          </a:p>
          <a:p>
            <a:pPr algn="just"/>
            <a:r>
              <a:rPr lang="en-US" b="0" i="0" dirty="0">
                <a:solidFill>
                  <a:srgbClr val="595858"/>
                </a:solidFill>
                <a:effectLst/>
                <a:latin typeface="roboto"/>
              </a:rPr>
              <a:t>In vector space, any corpus (collection of documents) can be represented as a document-term matrix. </a:t>
            </a:r>
          </a:p>
          <a:p>
            <a:pPr algn="just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2675F2-49EA-4C37-A9A3-25C78D40A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062" y="4540142"/>
            <a:ext cx="2306638" cy="178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11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B8EC7-8C12-4D1B-A12F-E2F70486C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LDA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F3E9A-F0C7-4263-A0D0-1766C9024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5835121" cy="3785860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roboto"/>
              </a:rPr>
              <a:t>LDA converts this Document-Term Matrix into two lower dimensional matrices – M1 and M2.</a:t>
            </a:r>
            <a:br>
              <a:rPr lang="en-US" dirty="0"/>
            </a:br>
            <a:r>
              <a:rPr lang="en-US" b="0" i="0">
                <a:effectLst/>
                <a:latin typeface="roboto"/>
              </a:rPr>
              <a:t>M1 is a document-topics matrix and </a:t>
            </a:r>
          </a:p>
          <a:p>
            <a:r>
              <a:rPr lang="en-US" b="0" i="0">
                <a:effectLst/>
                <a:latin typeface="roboto"/>
              </a:rPr>
              <a:t>M2 is a topic – terms matrix with dimensions (N,  K) and (K, M) respectively, where N is the number of documents, K is the number of topics and M is the vocabulary size.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455B1E-F05E-456C-90BA-97F051A6C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277" y="2124215"/>
            <a:ext cx="2103508" cy="1811781"/>
          </a:xfrm>
          <a:prstGeom prst="rect">
            <a:avLst/>
          </a:prstGeom>
        </p:spPr>
      </p:pic>
      <p:pic>
        <p:nvPicPr>
          <p:cNvPr id="1029" name="Picture 5" descr="Modeling4">
            <a:extLst>
              <a:ext uri="{FF2B5EF4-FFF2-40B4-BE49-F238E27FC236}">
                <a16:creationId xmlns:a16="http://schemas.microsoft.com/office/drawing/2014/main" id="{B1F69A16-D8D3-440B-9577-A7589EE00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97363" y="4100588"/>
            <a:ext cx="2341337" cy="181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079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139D1-82E7-46EC-8ABE-5C832687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/>
              <a:t>LDA Fundamentals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49F1-B323-4AA8-817B-DD30AFE1E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medium-content-serif-font"/>
              </a:rPr>
              <a:t>LDA says is that each word in each document comes from a topic and the topic is selected from a per-document distribution over topics. So we have two matrices:</a:t>
            </a:r>
          </a:p>
          <a:p>
            <a:r>
              <a:rPr lang="en-US" b="0" i="0">
                <a:effectLst/>
                <a:latin typeface="medium-content-serif-font"/>
              </a:rPr>
              <a:t>1. ϴtd = P(</a:t>
            </a:r>
            <a:r>
              <a:rPr lang="en-US" b="0" i="0" err="1">
                <a:effectLst/>
                <a:latin typeface="medium-content-serif-font"/>
              </a:rPr>
              <a:t>t|d</a:t>
            </a:r>
            <a:r>
              <a:rPr lang="en-US" b="0" i="0">
                <a:effectLst/>
                <a:latin typeface="medium-content-serif-font"/>
              </a:rPr>
              <a:t>) which is the probability distribution of topics in documents</a:t>
            </a:r>
          </a:p>
          <a:p>
            <a:r>
              <a:rPr lang="en-US" b="0" i="0">
                <a:effectLst/>
                <a:latin typeface="medium-content-serif-font"/>
              </a:rPr>
              <a:t>2. </a:t>
            </a:r>
            <a:r>
              <a:rPr lang="en-US" b="0" i="0" err="1">
                <a:effectLst/>
                <a:latin typeface="medium-content-serif-font"/>
              </a:rPr>
              <a:t>Фwt</a:t>
            </a:r>
            <a:r>
              <a:rPr lang="en-US" b="0" i="0">
                <a:effectLst/>
                <a:latin typeface="medium-content-serif-font"/>
              </a:rPr>
              <a:t> = P(</a:t>
            </a:r>
            <a:r>
              <a:rPr lang="en-US" b="0" i="0" err="1">
                <a:effectLst/>
                <a:latin typeface="medium-content-serif-font"/>
              </a:rPr>
              <a:t>w|t</a:t>
            </a:r>
            <a:r>
              <a:rPr lang="en-US" b="0" i="0">
                <a:effectLst/>
                <a:latin typeface="medium-content-serif-font"/>
              </a:rPr>
              <a:t>) which is the probability distribution of words in topics</a:t>
            </a:r>
          </a:p>
          <a:p>
            <a:r>
              <a:rPr lang="en-US" b="0" i="0">
                <a:effectLst/>
                <a:latin typeface="medium-content-serif-font"/>
              </a:rPr>
              <a:t>And, we can say that the probability of a word given document i.e. P(</a:t>
            </a:r>
            <a:r>
              <a:rPr lang="en-US" b="0" i="0" err="1">
                <a:effectLst/>
                <a:latin typeface="medium-content-serif-font"/>
              </a:rPr>
              <a:t>w|d</a:t>
            </a:r>
            <a:r>
              <a:rPr lang="en-US" b="0" i="0">
                <a:effectLst/>
                <a:latin typeface="medium-content-serif-font"/>
              </a:rPr>
              <a:t>) is equal to:</a:t>
            </a:r>
          </a:p>
          <a:p>
            <a:endParaRPr lang="en-US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2B6C8-2DEA-4787-805F-294F9852E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931455"/>
            <a:ext cx="5451627" cy="21261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94E77F-4133-4B97-89EF-C5929CC39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040" y="3957907"/>
            <a:ext cx="5451627" cy="1485568"/>
          </a:xfrm>
          <a:prstGeom prst="rect">
            <a:avLst/>
          </a:prstGeom>
        </p:spPr>
      </p:pic>
      <p:sp>
        <p:nvSpPr>
          <p:cNvPr id="14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13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55BDDF5B-1133-45D7-A901-9F28E0872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77446-D250-40CA-BB08-F4045D0F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b="1" i="0">
                <a:effectLst/>
                <a:latin typeface="medium-content-sans-serif-font"/>
              </a:rPr>
              <a:t>Gibbs Sampling</a:t>
            </a:r>
            <a:br>
              <a:rPr lang="en-US" b="1" i="0">
                <a:effectLst/>
                <a:latin typeface="medium-content-sans-serif-font"/>
              </a:rPr>
            </a:br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22C7101-14DA-4743-898E-3563B0FC9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80" name="Content Placeholder 3077">
            <a:extLst>
              <a:ext uri="{FF2B5EF4-FFF2-40B4-BE49-F238E27FC236}">
                <a16:creationId xmlns:a16="http://schemas.microsoft.com/office/drawing/2014/main" id="{A0CB71DA-2500-4BD8-BD47-DEDFFED8F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medium-content-serif-font"/>
              </a:rPr>
              <a:t>suppose we have a document with some random word topic assignment</a:t>
            </a:r>
          </a:p>
          <a:p>
            <a:r>
              <a:rPr lang="en-US" b="0" i="0">
                <a:effectLst/>
                <a:latin typeface="medium-content-serif-font"/>
              </a:rPr>
              <a:t>We also have our count matrix v(</a:t>
            </a:r>
            <a:r>
              <a:rPr lang="en-US" b="0" i="0" err="1">
                <a:effectLst/>
                <a:latin typeface="medium-content-serif-font"/>
              </a:rPr>
              <a:t>k,w</a:t>
            </a:r>
            <a:r>
              <a:rPr lang="en-US" b="0" i="0">
                <a:effectLst/>
                <a:latin typeface="medium-content-serif-font"/>
              </a:rPr>
              <a:t>) as shown below:</a:t>
            </a:r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DD0748D-5151-4F2A-8DD0-FC4BB9444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040" y="645106"/>
            <a:ext cx="5451627" cy="5247747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78F9F-E1D5-4D66-BE12-CEDCFA31D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061" y="2938837"/>
            <a:ext cx="5119835" cy="1574349"/>
          </a:xfrm>
          <a:prstGeom prst="rect">
            <a:avLst/>
          </a:prstGeom>
        </p:spPr>
      </p:pic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77DC316B-D77D-46B8-872E-14BF48F29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0061" y="1717798"/>
            <a:ext cx="5112423" cy="57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reeform 12">
            <a:extLst>
              <a:ext uri="{FF2B5EF4-FFF2-40B4-BE49-F238E27FC236}">
                <a16:creationId xmlns:a16="http://schemas.microsoft.com/office/drawing/2014/main" id="{EE1A7EAA-DE31-45FD-8A51-7ADE79018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04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7163-81C5-4893-AADC-8D4BDB7CE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Gibbs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AC97F-D516-47F2-8F83-51757887F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Lets say we come across the word “world” again</a:t>
            </a:r>
          </a:p>
          <a:p>
            <a:r>
              <a:rPr lang="en-US" sz="1600" b="0" i="0">
                <a:solidFill>
                  <a:schemeClr val="tx1"/>
                </a:solidFill>
                <a:effectLst/>
                <a:latin typeface="medium-content-serif-font"/>
              </a:rPr>
              <a:t>We assume it is a new word so we don’t know to what topic world belongs.</a:t>
            </a:r>
          </a:p>
          <a:p>
            <a:r>
              <a:rPr lang="en-US" sz="1600" b="0" i="0">
                <a:solidFill>
                  <a:schemeClr val="tx1"/>
                </a:solidFill>
                <a:effectLst/>
                <a:latin typeface="medium-content-serif-font"/>
              </a:rPr>
              <a:t>Second let’s represent the matrix </a:t>
            </a:r>
            <a:r>
              <a:rPr lang="en-US" sz="1600" b="0" i="1">
                <a:solidFill>
                  <a:schemeClr val="tx1"/>
                </a:solidFill>
                <a:effectLst/>
                <a:latin typeface="medium-content-serif-font"/>
              </a:rPr>
              <a:t>n(d,k)</a:t>
            </a:r>
            <a:r>
              <a:rPr lang="en-US" sz="1600" b="0" i="0">
                <a:solidFill>
                  <a:schemeClr val="tx1"/>
                </a:solidFill>
                <a:effectLst/>
                <a:latin typeface="medium-content-serif-font"/>
              </a:rPr>
              <a:t> in the following way to show how much a document use each topic</a:t>
            </a:r>
          </a:p>
          <a:p>
            <a:endParaRPr lang="en-US" sz="1600" b="0" i="0">
              <a:solidFill>
                <a:schemeClr val="tx1"/>
              </a:solidFill>
              <a:effectLst/>
              <a:latin typeface="medium-content-serif-font"/>
            </a:endParaRPr>
          </a:p>
          <a:p>
            <a:endParaRPr lang="en-US" sz="1600" b="0" i="0">
              <a:solidFill>
                <a:schemeClr val="tx1"/>
              </a:solidFill>
              <a:effectLst/>
              <a:latin typeface="medium-content-serif-font"/>
            </a:endParaRPr>
          </a:p>
          <a:p>
            <a:r>
              <a:rPr lang="en-US" sz="1600" b="0" i="0">
                <a:solidFill>
                  <a:schemeClr val="tx1"/>
                </a:solidFill>
                <a:effectLst/>
                <a:latin typeface="medium-content-serif-font"/>
              </a:rPr>
              <a:t>let’s represent </a:t>
            </a:r>
            <a:r>
              <a:rPr lang="en-US" sz="1600" b="0" i="1">
                <a:solidFill>
                  <a:schemeClr val="tx1"/>
                </a:solidFill>
                <a:effectLst/>
                <a:latin typeface="medium-content-serif-font"/>
              </a:rPr>
              <a:t>v(k,w)</a:t>
            </a:r>
            <a:r>
              <a:rPr lang="en-US" sz="1600" b="0" i="0">
                <a:solidFill>
                  <a:schemeClr val="tx1"/>
                </a:solidFill>
                <a:effectLst/>
                <a:latin typeface="medium-content-serif-font"/>
              </a:rPr>
              <a:t> in the following way to show how many times each topic is assigned to this word</a:t>
            </a: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E13738-49DF-4DA3-8D64-0BE5FE232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489" y="4548316"/>
            <a:ext cx="5451627" cy="13629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C6158A-1187-4104-A538-483FA7A6C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490" y="2133600"/>
            <a:ext cx="5451627" cy="59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51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6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36079-76FC-4079-B302-FF9E13F55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/>
              <a:t>Gibbs Sampling</a:t>
            </a:r>
            <a:endParaRPr lang="en-US" dirty="0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345AA-E1A9-4E67-9002-BDE89FC07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b="0" i="0" dirty="0">
                <a:effectLst/>
                <a:latin typeface="medium-content-serif-font"/>
              </a:rPr>
              <a:t>we will multiply these two matrices to get our conditional probabilities</a:t>
            </a:r>
          </a:p>
          <a:p>
            <a:pPr>
              <a:lnSpc>
                <a:spcPct val="90000"/>
              </a:lnSpc>
            </a:pPr>
            <a:r>
              <a:rPr lang="en-US" sz="1500" b="0" i="0" dirty="0">
                <a:effectLst/>
                <a:latin typeface="medium-content-serif-font"/>
              </a:rPr>
              <a:t>we will randomly pick any of the topic and will assign that topic to </a:t>
            </a:r>
            <a:r>
              <a:rPr lang="en-US" sz="1500" b="1" i="0" dirty="0">
                <a:effectLst/>
                <a:latin typeface="medium-content-serif-font"/>
              </a:rPr>
              <a:t>world </a:t>
            </a:r>
            <a:r>
              <a:rPr lang="en-US" sz="1500" b="0" i="0" dirty="0">
                <a:effectLst/>
                <a:latin typeface="medium-content-serif-font"/>
              </a:rPr>
              <a:t>and we will repeat these steps for all other words as well. </a:t>
            </a:r>
          </a:p>
          <a:p>
            <a:pPr>
              <a:lnSpc>
                <a:spcPct val="90000"/>
              </a:lnSpc>
            </a:pPr>
            <a:r>
              <a:rPr lang="en-US" sz="1500" b="0" i="0" dirty="0">
                <a:effectLst/>
                <a:latin typeface="medium-content-serif-font"/>
              </a:rPr>
              <a:t> topic with highest conditional probability should be selected but as we can see other topics also have some chance to get selected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latin typeface="medium-content-serif-font"/>
              </a:rPr>
              <a:t>After several iterations, a steady state is achieved where the document topic and topic term distributions are good. 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latin typeface="medium-content-serif-font"/>
              </a:rPr>
              <a:t>This is the convergence point of LDA.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33FA04-135A-4731-AE25-3107B06CF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2223430"/>
            <a:ext cx="6953577" cy="2086073"/>
          </a:xfrm>
          <a:prstGeom prst="rect">
            <a:avLst/>
          </a:prstGeom>
        </p:spPr>
      </p:pic>
      <p:sp>
        <p:nvSpPr>
          <p:cNvPr id="3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57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8532-A887-474F-B2CD-15F99024C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of LDA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C8151-4B5D-4BD4-B17C-09507D499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595858"/>
                </a:solidFill>
                <a:effectLst/>
                <a:latin typeface="roboto"/>
              </a:rPr>
              <a:t>Alpha represents document-topic density</a:t>
            </a:r>
          </a:p>
          <a:p>
            <a:pPr algn="just"/>
            <a:r>
              <a:rPr lang="en-US" b="0" i="0" dirty="0">
                <a:solidFill>
                  <a:srgbClr val="595858"/>
                </a:solidFill>
                <a:effectLst/>
                <a:latin typeface="roboto"/>
              </a:rPr>
              <a:t>Beta represents topic-word density. </a:t>
            </a:r>
          </a:p>
          <a:p>
            <a:pPr algn="just"/>
            <a:r>
              <a:rPr lang="en-US" b="0" i="0" dirty="0">
                <a:solidFill>
                  <a:srgbClr val="595858"/>
                </a:solidFill>
                <a:effectLst/>
                <a:latin typeface="roboto"/>
              </a:rPr>
              <a:t>Higher the value of alpha, documents are composed of more topics and lower the value of alpha, documents contain fewer topics. </a:t>
            </a:r>
          </a:p>
          <a:p>
            <a:pPr algn="just"/>
            <a:r>
              <a:rPr lang="en-US" b="0" i="0" dirty="0">
                <a:solidFill>
                  <a:srgbClr val="595858"/>
                </a:solidFill>
                <a:effectLst/>
                <a:latin typeface="roboto"/>
              </a:rPr>
              <a:t>Higher the beta, topics are composed of a large number of words in the corpus, and with the lower value of beta, they are composed of few words.</a:t>
            </a:r>
          </a:p>
          <a:p>
            <a:pPr algn="just"/>
            <a:r>
              <a:rPr lang="en-US" b="0" i="0" dirty="0">
                <a:solidFill>
                  <a:srgbClr val="595858"/>
                </a:solidFill>
                <a:effectLst/>
                <a:latin typeface="roboto"/>
              </a:rPr>
              <a:t>Number of Topics – Number of topics to be extracted from the corpus. </a:t>
            </a:r>
          </a:p>
          <a:p>
            <a:pPr algn="just"/>
            <a:r>
              <a:rPr lang="en-US" b="0" i="0" dirty="0">
                <a:solidFill>
                  <a:srgbClr val="595858"/>
                </a:solidFill>
                <a:effectLst/>
                <a:latin typeface="roboto"/>
              </a:rPr>
              <a:t>Number of Topic Terms – Number of terms composed in a single topic. </a:t>
            </a:r>
          </a:p>
          <a:p>
            <a:pPr algn="just"/>
            <a:r>
              <a:rPr lang="en-US" b="0" i="0" dirty="0">
                <a:solidFill>
                  <a:srgbClr val="595858"/>
                </a:solidFill>
                <a:effectLst/>
                <a:latin typeface="roboto"/>
              </a:rPr>
              <a:t>Number of Iterations / passes – Maximum number of iterations allowed to LDA algorithm for convergence.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19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549F0F-3732-4F2F-9828-9105BF308066}"/>
              </a:ext>
            </a:extLst>
          </p:cNvPr>
          <p:cNvSpPr txBox="1"/>
          <p:nvPr/>
        </p:nvSpPr>
        <p:spPr>
          <a:xfrm>
            <a:off x="1046019" y="942108"/>
            <a:ext cx="3256550" cy="4969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 am…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25FD625-7095-4619-9858-7A585E7D0C37}"/>
              </a:ext>
            </a:extLst>
          </p:cNvPr>
          <p:cNvSpPr txBox="1"/>
          <p:nvPr/>
        </p:nvSpPr>
        <p:spPr>
          <a:xfrm>
            <a:off x="5049062" y="571500"/>
            <a:ext cx="6455549" cy="5339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Head  of Innovation and Technology. Regional Head of Data Science for Emerging Markets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AI architect and Big data solution engineer.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Full stack developer.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Passionate about new technologies, love to code, blog / talk about AI, ML.NET, Microsoft technology stack.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Environment enthusiast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Twitter: @fuzzymind1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272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E7B633-1827-4B78-96CC-D2B9398F3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LDA Implementation</a:t>
            </a:r>
          </a:p>
        </p:txBody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C7A3E7B8-ECBB-48DD-A843-2717E267D9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6981340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72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6AFD431-09B7-42CA-BF39-9FE5DBE5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711C96E-3D2D-48C8-AAB9-C1CB02D1D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accent1">
              <a:alpha val="30000"/>
            </a:schemeClr>
          </a:solidFill>
        </p:grpSpPr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0D18AF42-7CD5-4754-91D4-1BE53B5D1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A28C8F1A-9407-4D67-8250-D8923BC6D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5CE0A2B0-F7F1-442C-A287-CD6F729E2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9E69CFA3-AE12-4EAF-A3A1-564BEEFEF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ECB64037-2AE8-4CA9-AD8E-7ACC8618F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8D319B10-EE8E-453F-A137-D7EEFA208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3283F486-509C-4A42-8EED-794A991D2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EBBFBB12-E756-4386-9C17-CA5743838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7ADD0E7E-F4A6-4B3F-8A2F-BCBFAFBA2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C19FCFB7-5E71-4197-8EC7-2ACB6DB02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EAA533FE-4903-48DD-A921-421A9C44A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54CC5D8E-0D6C-4021-B84E-5D6182C0E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99E0F0-C6DC-4CF3-A27B-F3389F3C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9756" y="1159566"/>
            <a:ext cx="3662939" cy="456826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OUR REAL LIFE PROBLEM STATEMENT</a:t>
            </a:r>
          </a:p>
        </p:txBody>
      </p:sp>
      <p:sp>
        <p:nvSpPr>
          <p:cNvPr id="47" name="Freeform 6">
            <a:extLst>
              <a:ext uri="{FF2B5EF4-FFF2-40B4-BE49-F238E27FC236}">
                <a16:creationId xmlns:a16="http://schemas.microsoft.com/office/drawing/2014/main" id="{E7D63BAB-D0DB-4F66-92F9-4D2E0A2E5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643468"/>
            <a:ext cx="7560245" cy="5571066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C470B-921A-42E5-BFB4-07D7F9BAA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1286934"/>
            <a:ext cx="5292436" cy="4284134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Built a document text search engine (Elastic search)</a:t>
            </a:r>
          </a:p>
          <a:p>
            <a:r>
              <a:rPr lang="en-US" sz="1700">
                <a:solidFill>
                  <a:srgbClr val="FFFFFF"/>
                </a:solidFill>
              </a:rPr>
              <a:t>Search efficiency for term search, phrase search, fuzzy search was quite good</a:t>
            </a:r>
          </a:p>
          <a:p>
            <a:r>
              <a:rPr lang="en-US" sz="1700">
                <a:solidFill>
                  <a:srgbClr val="FFFFFF"/>
                </a:solidFill>
              </a:rPr>
              <a:t>Related terms search?</a:t>
            </a:r>
          </a:p>
          <a:p>
            <a:pPr marL="0" indent="0">
              <a:buNone/>
            </a:pPr>
            <a:r>
              <a:rPr lang="en-US" sz="1700">
                <a:solidFill>
                  <a:srgbClr val="FFFFFF"/>
                </a:solidFill>
              </a:rPr>
              <a:t>	Example : Driverless cars -&gt; Self driving cars, robotic cars</a:t>
            </a:r>
          </a:p>
          <a:p>
            <a:pPr marL="0" indent="0">
              <a:buNone/>
            </a:pPr>
            <a:r>
              <a:rPr lang="en-US" sz="1700">
                <a:solidFill>
                  <a:srgbClr val="FFFFFF"/>
                </a:solidFill>
              </a:rPr>
              <a:t>	Lithium -&gt; Other metals/ Utilities sector related information, dry cell or related industries</a:t>
            </a:r>
          </a:p>
          <a:p>
            <a:pPr marL="0" indent="0">
              <a:buNone/>
            </a:pPr>
            <a:r>
              <a:rPr lang="en-US" sz="1700">
                <a:solidFill>
                  <a:srgbClr val="FFFFFF"/>
                </a:solidFill>
              </a:rPr>
              <a:t>	Recommend search terms for sematic searches… like were you looking for &lt;term&gt; OR</a:t>
            </a:r>
          </a:p>
          <a:p>
            <a:pPr marL="0" indent="0">
              <a:buNone/>
            </a:pPr>
            <a:r>
              <a:rPr lang="en-US" sz="1700">
                <a:solidFill>
                  <a:srgbClr val="FFFFFF"/>
                </a:solidFill>
              </a:rPr>
              <a:t>     People who searched this report, also searched &lt;list of related reports&gt;</a:t>
            </a:r>
          </a:p>
        </p:txBody>
      </p:sp>
    </p:spTree>
    <p:extLst>
      <p:ext uri="{BB962C8B-B14F-4D97-AF65-F5344CB8AC3E}">
        <p14:creationId xmlns:p14="http://schemas.microsoft.com/office/powerpoint/2010/main" val="3638457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C76DC-3B1E-4087-88F4-2B677286F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Other constraints</a:t>
            </a:r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2239B0C1-FEBD-465D-B1CE-6C67C6AD97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312993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473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91C16-3DBA-4206-B99A-D55CB3CD1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COMPLETE SOLUTION ARCHITECTURE </a:t>
            </a:r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6A5C99B3-4382-45AD-8BC6-E4D39DCE1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375353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002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7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D0650-514F-44D4-82E4-3A44E2F43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Topic Modelling</a:t>
            </a: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6" name="Rectangle 21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3CF9BF4F-DDFE-4F03-9635-78F49276E6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1933498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6928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3030214-227F-42DB-9282-BBA6AF8D9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6EAA0-3F4D-4CFE-B370-F4F687B8B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889" y="1059872"/>
            <a:ext cx="3012216" cy="4851349"/>
          </a:xfrm>
        </p:spPr>
        <p:txBody>
          <a:bodyPr>
            <a:normAutofit/>
          </a:bodyPr>
          <a:lstStyle/>
          <a:p>
            <a:r>
              <a:rPr lang="en-US" dirty="0"/>
              <a:t>More use cases for Topic Modelling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0D7A9289-BAD1-4A78-979F-A655C886D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1149203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06F2A-A080-46BB-8C5D-0B320326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368" y="1059872"/>
            <a:ext cx="6224244" cy="48513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b="0" i="0" dirty="0">
                <a:effectLst/>
                <a:latin typeface="roboto"/>
              </a:rPr>
              <a:t>Topics can be defined as “a repeating pattern of co-occurring terms in a corpus”. A good topic model should result in – “health”, “doctor”, “patient”, “hospital” for a topic – Healthcare, and “farm”, “crops”, “wheat” for a topic – “Farming”.</a:t>
            </a:r>
          </a:p>
          <a:p>
            <a:pPr>
              <a:lnSpc>
                <a:spcPct val="90000"/>
              </a:lnSpc>
            </a:pPr>
            <a:r>
              <a:rPr lang="en-US" sz="1400" b="0" i="0" dirty="0">
                <a:effectLst/>
                <a:latin typeface="roboto"/>
              </a:rPr>
              <a:t>Topic Models are very useful for the purpose for document clustering, organizing large blocks of textual data, information retrieval from unstructured text and feature selection. </a:t>
            </a:r>
          </a:p>
          <a:p>
            <a:pPr>
              <a:lnSpc>
                <a:spcPct val="90000"/>
              </a:lnSpc>
            </a:pPr>
            <a:r>
              <a:rPr lang="en-US" sz="1400" b="0" i="0" dirty="0">
                <a:effectLst/>
                <a:latin typeface="roboto"/>
              </a:rPr>
              <a:t>For Example –</a:t>
            </a:r>
          </a:p>
          <a:p>
            <a:pPr lvl="1">
              <a:lnSpc>
                <a:spcPct val="90000"/>
              </a:lnSpc>
            </a:pPr>
            <a:r>
              <a:rPr lang="en-US" sz="1400" b="0" i="0" dirty="0">
                <a:effectLst/>
                <a:latin typeface="roboto"/>
              </a:rPr>
              <a:t> New York Times are using topic models to boost their user – article recommendation engines.</a:t>
            </a:r>
          </a:p>
          <a:p>
            <a:pPr lvl="1">
              <a:lnSpc>
                <a:spcPct val="90000"/>
              </a:lnSpc>
            </a:pPr>
            <a:r>
              <a:rPr lang="en-US" sz="1400" b="0" i="0" dirty="0">
                <a:effectLst/>
                <a:latin typeface="roboto"/>
              </a:rPr>
              <a:t>Various professionals are using topic models for recruitment industries where they aim to extract latent features of job descriptions and map them to right candidates. </a:t>
            </a:r>
          </a:p>
          <a:p>
            <a:pPr lvl="1">
              <a:lnSpc>
                <a:spcPct val="90000"/>
              </a:lnSpc>
            </a:pPr>
            <a:r>
              <a:rPr lang="en-US" sz="1400" b="0" i="0" dirty="0">
                <a:effectLst/>
                <a:latin typeface="roboto"/>
              </a:rPr>
              <a:t>They are being used to organize large datasets of emails, customer reviews, and user social media profiles.</a:t>
            </a:r>
            <a:br>
              <a:rPr lang="en-US" sz="1400" b="0" i="0" u="sng" dirty="0">
                <a:effectLst/>
                <a:latin typeface="roboto"/>
                <a:hlinkClick r:id="rId2"/>
              </a:rPr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31352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8CB0D-2F29-4D45-9698-138F9AA31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Why do we need Topic Modelling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CE405-FFD2-4403-BFCD-F161732A4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effectLst/>
                <a:latin typeface="medium-content-serif-font"/>
              </a:rPr>
              <a:t>huge amount of textual data lying around us in an unstructured format in the form of news articles, research papers, social media posts </a:t>
            </a:r>
            <a:r>
              <a:rPr lang="en-US" b="0" i="0" dirty="0" err="1">
                <a:effectLst/>
                <a:latin typeface="medium-content-serif-font"/>
              </a:rPr>
              <a:t>etc</a:t>
            </a:r>
            <a:endParaRPr lang="en-US" b="0" i="0" dirty="0">
              <a:effectLst/>
              <a:latin typeface="medium-content-serif-font"/>
            </a:endParaRPr>
          </a:p>
          <a:p>
            <a:r>
              <a:rPr lang="en-US" b="0" i="0" dirty="0">
                <a:effectLst/>
                <a:latin typeface="medium-content-serif-font"/>
              </a:rPr>
              <a:t>we need a way to understand, organize and label this data to make informed decisions</a:t>
            </a:r>
            <a:endParaRPr lang="en-US" dirty="0">
              <a:latin typeface="medium-content-serif-font"/>
            </a:endParaRPr>
          </a:p>
          <a:p>
            <a:r>
              <a:rPr lang="en-US" b="0" i="0" dirty="0">
                <a:effectLst/>
                <a:latin typeface="medium-content-serif-font"/>
              </a:rPr>
              <a:t> Topic modeling is used in various applications like finding questions on stack overflow that are similar, news flow aggregation and analysis, recommender systems etc.</a:t>
            </a:r>
          </a:p>
          <a:p>
            <a:r>
              <a:rPr lang="en-US" b="0" i="0" dirty="0">
                <a:effectLst/>
                <a:latin typeface="medium-content-serif-font"/>
              </a:rPr>
              <a:t>All these focus on finding the hidden thematic structure in the text, as it is believed that every text that we write be it a tweet, post or a research paper is composed of themes like sports, physics, aerospace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318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9E2B5-5423-4890-9663-9FA65592B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b="1" i="0">
                <a:solidFill>
                  <a:schemeClr val="bg1"/>
                </a:solidFill>
                <a:effectLst/>
                <a:latin typeface="medium-content-sans-serif-font"/>
              </a:rPr>
              <a:t>Latent Dirichlet Allocation</a:t>
            </a:r>
            <a:br>
              <a:rPr lang="en-US" sz="3200" b="1" i="0">
                <a:solidFill>
                  <a:schemeClr val="bg1"/>
                </a:solidFill>
                <a:effectLst/>
                <a:latin typeface="medium-content-sans-serif-font"/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D68BD2-783E-482B-AC0B-CF9F083A78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237960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90814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1658</Words>
  <Application>Microsoft Office PowerPoint</Application>
  <PresentationFormat>Widescreen</PresentationFormat>
  <Paragraphs>134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Century Gothic</vt:lpstr>
      <vt:lpstr>Helvetica Neue</vt:lpstr>
      <vt:lpstr>medium-content-sans-serif-font</vt:lpstr>
      <vt:lpstr>medium-content-serif-font</vt:lpstr>
      <vt:lpstr>pt sans</vt:lpstr>
      <vt:lpstr>roboto</vt:lpstr>
      <vt:lpstr>Wingdings 3</vt:lpstr>
      <vt:lpstr>Wisp</vt:lpstr>
      <vt:lpstr>NLP: Topic Modelling with LDA</vt:lpstr>
      <vt:lpstr>PowerPoint Presentation</vt:lpstr>
      <vt:lpstr>OUR REAL LIFE PROBLEM STATEMENT</vt:lpstr>
      <vt:lpstr>Other constraints</vt:lpstr>
      <vt:lpstr>COMPLETE SOLUTION ARCHITECTURE </vt:lpstr>
      <vt:lpstr>Topic Modelling</vt:lpstr>
      <vt:lpstr>More use cases for Topic Modelling</vt:lpstr>
      <vt:lpstr>Why do we need Topic Modelling</vt:lpstr>
      <vt:lpstr>Latent Dirichlet Allocation </vt:lpstr>
      <vt:lpstr>LDA tenets</vt:lpstr>
      <vt:lpstr>Polya’s Urn</vt:lpstr>
      <vt:lpstr>The Dirichlet Process</vt:lpstr>
      <vt:lpstr>LDA Fundamentals</vt:lpstr>
      <vt:lpstr>LDA Fundamentals</vt:lpstr>
      <vt:lpstr>LDA Fundamentals</vt:lpstr>
      <vt:lpstr>Gibbs Sampling </vt:lpstr>
      <vt:lpstr>Gibbs Sampling</vt:lpstr>
      <vt:lpstr>Gibbs Sampling</vt:lpstr>
      <vt:lpstr>Parameters of LDA</vt:lpstr>
      <vt:lpstr>LDA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NLP: Topic Modelling with LDA</dc:title>
  <dc:creator>Shah, Priyanka</dc:creator>
  <cp:lastModifiedBy>Shah, Priyanka</cp:lastModifiedBy>
  <cp:revision>1</cp:revision>
  <dcterms:created xsi:type="dcterms:W3CDTF">2020-09-08T09:20:03Z</dcterms:created>
  <dcterms:modified xsi:type="dcterms:W3CDTF">2020-09-08T09:26:12Z</dcterms:modified>
</cp:coreProperties>
</file>