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2" r:id="rId3"/>
    <p:sldId id="272" r:id="rId4"/>
    <p:sldId id="264" r:id="rId5"/>
    <p:sldId id="259" r:id="rId6"/>
    <p:sldId id="258" r:id="rId7"/>
    <p:sldId id="266" r:id="rId8"/>
    <p:sldId id="265" r:id="rId9"/>
    <p:sldId id="263" r:id="rId10"/>
    <p:sldId id="267" r:id="rId11"/>
    <p:sldId id="257" r:id="rId12"/>
    <p:sldId id="299" r:id="rId13"/>
    <p:sldId id="269" r:id="rId14"/>
    <p:sldId id="270" r:id="rId15"/>
    <p:sldId id="271" r:id="rId16"/>
    <p:sldId id="261" r:id="rId17"/>
    <p:sldId id="275" r:id="rId18"/>
    <p:sldId id="278" r:id="rId19"/>
    <p:sldId id="279" r:id="rId20"/>
    <p:sldId id="280" r:id="rId21"/>
    <p:sldId id="277" r:id="rId22"/>
    <p:sldId id="281" r:id="rId23"/>
    <p:sldId id="283" r:id="rId24"/>
    <p:sldId id="284" r:id="rId25"/>
    <p:sldId id="301" r:id="rId26"/>
    <p:sldId id="274" r:id="rId27"/>
    <p:sldId id="285" r:id="rId28"/>
    <p:sldId id="286" r:id="rId29"/>
    <p:sldId id="287" r:id="rId30"/>
    <p:sldId id="288" r:id="rId31"/>
    <p:sldId id="292" r:id="rId32"/>
    <p:sldId id="289" r:id="rId33"/>
    <p:sldId id="290" r:id="rId34"/>
    <p:sldId id="291" r:id="rId35"/>
    <p:sldId id="293" r:id="rId36"/>
    <p:sldId id="294" r:id="rId37"/>
    <p:sldId id="295" r:id="rId38"/>
    <p:sldId id="297" r:id="rId39"/>
    <p:sldId id="282" r:id="rId40"/>
    <p:sldId id="302" r:id="rId41"/>
    <p:sldId id="273" r:id="rId42"/>
    <p:sldId id="298" r:id="rId43"/>
    <p:sldId id="300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C5D46-2392-4FD0-890E-B470CF150ED2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2659495-1A44-44FB-A814-06BF6A1AC3DF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Local PowerShell session authenticates against remote client.</a:t>
          </a:r>
          <a:br>
            <a:rPr lang="en-US" sz="1400" dirty="0"/>
          </a:br>
          <a:br>
            <a:rPr lang="en-US" sz="1400" dirty="0"/>
          </a:br>
          <a:r>
            <a:rPr lang="en-US" sz="1400" dirty="0"/>
            <a:t>- Enter-</a:t>
          </a:r>
          <a:r>
            <a:rPr lang="en-US" sz="1400" dirty="0" err="1"/>
            <a:t>PSSession</a:t>
          </a:r>
          <a:endParaRPr lang="en-US" sz="1400" dirty="0"/>
        </a:p>
        <a:p>
          <a:r>
            <a:rPr lang="en-US" sz="1400" b="0" dirty="0"/>
            <a:t>- Invoke-Command</a:t>
          </a:r>
        </a:p>
        <a:p>
          <a:r>
            <a:rPr lang="en-US" sz="1400" b="0" dirty="0"/>
            <a:t>- Any CIM cmdlets</a:t>
          </a:r>
        </a:p>
      </dgm:t>
    </dgm:pt>
    <dgm:pt modelId="{4887AAC2-0F35-455E-8E7B-1E1988F792CC}" type="parTrans" cxnId="{B2FA311A-2641-4531-9552-7633A7656936}">
      <dgm:prSet/>
      <dgm:spPr/>
      <dgm:t>
        <a:bodyPr/>
        <a:lstStyle/>
        <a:p>
          <a:endParaRPr lang="en-US"/>
        </a:p>
      </dgm:t>
    </dgm:pt>
    <dgm:pt modelId="{EBC35E77-1A70-4129-B562-7247086991B7}" type="sibTrans" cxnId="{B2FA311A-2641-4531-9552-7633A76569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88D1E64C-F40C-4E22-9452-4202B4DC735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dirty="0"/>
            <a:t>Commands typed on the local system are sent to a remote computer and executed locally ON THE REMOTE SYSTEM.</a:t>
          </a:r>
        </a:p>
      </dgm:t>
    </dgm:pt>
    <dgm:pt modelId="{C541CF15-B35F-4FF0-A8A2-34113D3476A5}" type="sibTrans" cxnId="{7B640A8D-39E1-4233-8D6E-26D538D383E2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79FC17EB-59D0-4D90-95D8-3AEAA5990D81}" type="parTrans" cxnId="{7B640A8D-39E1-4233-8D6E-26D538D383E2}">
      <dgm:prSet/>
      <dgm:spPr/>
      <dgm:t>
        <a:bodyPr/>
        <a:lstStyle/>
        <a:p>
          <a:endParaRPr lang="en-US"/>
        </a:p>
      </dgm:t>
    </dgm:pt>
    <dgm:pt modelId="{92D42E33-1FAC-4AE0-A1F1-81BEF684D5E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US" dirty="0"/>
            <a:t>The remote system EXECUTES the commands locally and  sends the results back to the local system.</a:t>
          </a:r>
        </a:p>
      </dgm:t>
    </dgm:pt>
    <dgm:pt modelId="{84C324A8-DB56-4C1E-A170-040A859DF479}" type="sibTrans" cxnId="{0B05E756-3DB0-42DB-9C40-486A17B12A1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78AEE75-E52D-4BAB-BA82-A63F9E32AD5B}" type="parTrans" cxnId="{0B05E756-3DB0-42DB-9C40-486A17B12A1B}">
      <dgm:prSet/>
      <dgm:spPr/>
      <dgm:t>
        <a:bodyPr/>
        <a:lstStyle/>
        <a:p>
          <a:endParaRPr lang="en-US"/>
        </a:p>
      </dgm:t>
    </dgm:pt>
    <dgm:pt modelId="{4F6329D2-6DBE-46E8-880F-2716DABB281D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  <dgm:t>
        <a:bodyPr/>
        <a:lstStyle/>
        <a:p>
          <a:r>
            <a:rPr lang="en-US" sz="1400" dirty="0"/>
            <a:t>Identity confirmed. Privileges granted based on local group membership</a:t>
          </a:r>
        </a:p>
        <a:p>
          <a:r>
            <a:rPr lang="en-US" sz="1400" dirty="0"/>
            <a:t>PS session on remote system via </a:t>
          </a:r>
          <a:r>
            <a:rPr lang="en-US" sz="1400" b="0" dirty="0"/>
            <a:t>WS-MAN / WinRM</a:t>
          </a:r>
        </a:p>
      </dgm:t>
    </dgm:pt>
    <dgm:pt modelId="{2207AB4A-2698-48A0-B844-604D503CF552}" type="parTrans" cxnId="{152F183B-CFCB-486F-9AE2-467D54F6F78D}">
      <dgm:prSet/>
      <dgm:spPr/>
      <dgm:t>
        <a:bodyPr/>
        <a:lstStyle/>
        <a:p>
          <a:endParaRPr lang="en-US"/>
        </a:p>
      </dgm:t>
    </dgm:pt>
    <dgm:pt modelId="{C3298EAA-B802-49CB-A71A-C0AB9FBCB92D}" type="sibTrans" cxnId="{152F183B-CFCB-486F-9AE2-467D54F6F78D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3E0A0CD5-C279-4602-8898-67DF4E519AF7}" type="pres">
      <dgm:prSet presAssocID="{BD9C5D46-2392-4FD0-890E-B470CF150ED2}" presName="Name0" presStyleCnt="0">
        <dgm:presLayoutVars>
          <dgm:animLvl val="lvl"/>
          <dgm:resizeHandles val="exact"/>
        </dgm:presLayoutVars>
      </dgm:prSet>
      <dgm:spPr/>
    </dgm:pt>
    <dgm:pt modelId="{AA99D4BC-9710-4F99-8F73-039B516BBCCF}" type="pres">
      <dgm:prSet presAssocID="{72659495-1A44-44FB-A814-06BF6A1AC3DF}" presName="compositeNode" presStyleCnt="0">
        <dgm:presLayoutVars>
          <dgm:bulletEnabled val="1"/>
        </dgm:presLayoutVars>
      </dgm:prSet>
      <dgm:spPr/>
    </dgm:pt>
    <dgm:pt modelId="{5040EC43-09C2-4B05-BCF2-F5643D9DE158}" type="pres">
      <dgm:prSet presAssocID="{72659495-1A44-44FB-A814-06BF6A1AC3DF}" presName="bgRect" presStyleLbl="alignNode1" presStyleIdx="0" presStyleCnt="4"/>
      <dgm:spPr/>
    </dgm:pt>
    <dgm:pt modelId="{6B546BDB-31B3-4785-AFC6-B0655E9A7871}" type="pres">
      <dgm:prSet presAssocID="{EBC35E77-1A70-4129-B562-7247086991B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56E278F-E7AA-4F2E-A82F-432398529CBA}" type="pres">
      <dgm:prSet presAssocID="{72659495-1A44-44FB-A814-06BF6A1AC3DF}" presName="nodeRect" presStyleLbl="alignNode1" presStyleIdx="0" presStyleCnt="4">
        <dgm:presLayoutVars>
          <dgm:bulletEnabled val="1"/>
        </dgm:presLayoutVars>
      </dgm:prSet>
      <dgm:spPr/>
    </dgm:pt>
    <dgm:pt modelId="{9B8CA346-E6FF-4B9B-894C-25C51722642F}" type="pres">
      <dgm:prSet presAssocID="{EBC35E77-1A70-4129-B562-7247086991B7}" presName="sibTrans" presStyleCnt="0"/>
      <dgm:spPr/>
    </dgm:pt>
    <dgm:pt modelId="{66834570-7749-49D9-8253-E8A913C8926E}" type="pres">
      <dgm:prSet presAssocID="{4F6329D2-6DBE-46E8-880F-2716DABB281D}" presName="compositeNode" presStyleCnt="0">
        <dgm:presLayoutVars>
          <dgm:bulletEnabled val="1"/>
        </dgm:presLayoutVars>
      </dgm:prSet>
      <dgm:spPr/>
    </dgm:pt>
    <dgm:pt modelId="{E189E888-5598-45EE-8610-C8648049A653}" type="pres">
      <dgm:prSet presAssocID="{4F6329D2-6DBE-46E8-880F-2716DABB281D}" presName="bgRect" presStyleLbl="alignNode1" presStyleIdx="1" presStyleCnt="4"/>
      <dgm:spPr/>
    </dgm:pt>
    <dgm:pt modelId="{09F9F82A-5A35-4DD9-91AC-034653773F98}" type="pres">
      <dgm:prSet presAssocID="{C3298EAA-B802-49CB-A71A-C0AB9FBCB92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BFDD095A-FDC6-4986-8262-B0A614322469}" type="pres">
      <dgm:prSet presAssocID="{4F6329D2-6DBE-46E8-880F-2716DABB281D}" presName="nodeRect" presStyleLbl="alignNode1" presStyleIdx="1" presStyleCnt="4">
        <dgm:presLayoutVars>
          <dgm:bulletEnabled val="1"/>
        </dgm:presLayoutVars>
      </dgm:prSet>
      <dgm:spPr/>
    </dgm:pt>
    <dgm:pt modelId="{DC4B0A19-355D-4851-A2A1-EA6AD38FAD49}" type="pres">
      <dgm:prSet presAssocID="{C3298EAA-B802-49CB-A71A-C0AB9FBCB92D}" presName="sibTrans" presStyleCnt="0"/>
      <dgm:spPr/>
    </dgm:pt>
    <dgm:pt modelId="{13D7DAE6-55EF-4072-8F5B-EC9373A5AE1C}" type="pres">
      <dgm:prSet presAssocID="{88D1E64C-F40C-4E22-9452-4202B4DC7355}" presName="compositeNode" presStyleCnt="0">
        <dgm:presLayoutVars>
          <dgm:bulletEnabled val="1"/>
        </dgm:presLayoutVars>
      </dgm:prSet>
      <dgm:spPr/>
    </dgm:pt>
    <dgm:pt modelId="{B1FA9668-F131-4C6A-AC0D-5295B01B03DB}" type="pres">
      <dgm:prSet presAssocID="{88D1E64C-F40C-4E22-9452-4202B4DC7355}" presName="bgRect" presStyleLbl="alignNode1" presStyleIdx="2" presStyleCnt="4"/>
      <dgm:spPr/>
    </dgm:pt>
    <dgm:pt modelId="{4FCC62AD-C32B-4206-80F1-E10C5458E267}" type="pres">
      <dgm:prSet presAssocID="{C541CF15-B35F-4FF0-A8A2-34113D3476A5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9C2C473-E98E-47C0-9DAD-AF7767F3E8EF}" type="pres">
      <dgm:prSet presAssocID="{88D1E64C-F40C-4E22-9452-4202B4DC7355}" presName="nodeRect" presStyleLbl="alignNode1" presStyleIdx="2" presStyleCnt="4">
        <dgm:presLayoutVars>
          <dgm:bulletEnabled val="1"/>
        </dgm:presLayoutVars>
      </dgm:prSet>
      <dgm:spPr/>
    </dgm:pt>
    <dgm:pt modelId="{376C8595-3F97-4FCA-8EEA-A5F2847DCCD2}" type="pres">
      <dgm:prSet presAssocID="{C541CF15-B35F-4FF0-A8A2-34113D3476A5}" presName="sibTrans" presStyleCnt="0"/>
      <dgm:spPr/>
    </dgm:pt>
    <dgm:pt modelId="{65DA27B1-5343-4EEA-A8A8-42FEBC9C1C2E}" type="pres">
      <dgm:prSet presAssocID="{92D42E33-1FAC-4AE0-A1F1-81BEF684D5EE}" presName="compositeNode" presStyleCnt="0">
        <dgm:presLayoutVars>
          <dgm:bulletEnabled val="1"/>
        </dgm:presLayoutVars>
      </dgm:prSet>
      <dgm:spPr/>
    </dgm:pt>
    <dgm:pt modelId="{9409DED0-C427-4C16-90E1-5A1663A5AE5D}" type="pres">
      <dgm:prSet presAssocID="{92D42E33-1FAC-4AE0-A1F1-81BEF684D5EE}" presName="bgRect" presStyleLbl="alignNode1" presStyleIdx="3" presStyleCnt="4"/>
      <dgm:spPr/>
    </dgm:pt>
    <dgm:pt modelId="{60A8BA8C-22BB-4838-BB1E-96D25F1EFC30}" type="pres">
      <dgm:prSet presAssocID="{84C324A8-DB56-4C1E-A170-040A859DF47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268A4F-5E70-47BF-A11B-B96CD38BF8A1}" type="pres">
      <dgm:prSet presAssocID="{92D42E33-1FAC-4AE0-A1F1-81BEF684D5E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E8E9A06-FB4B-4F45-A259-DE05AA0D5745}" type="presOf" srcId="{C541CF15-B35F-4FF0-A8A2-34113D3476A5}" destId="{4FCC62AD-C32B-4206-80F1-E10C5458E267}" srcOrd="0" destOrd="0" presId="urn:microsoft.com/office/officeart/2016/7/layout/LinearBlockProcessNumbered"/>
    <dgm:cxn modelId="{B2FA311A-2641-4531-9552-7633A7656936}" srcId="{BD9C5D46-2392-4FD0-890E-B470CF150ED2}" destId="{72659495-1A44-44FB-A814-06BF6A1AC3DF}" srcOrd="0" destOrd="0" parTransId="{4887AAC2-0F35-455E-8E7B-1E1988F792CC}" sibTransId="{EBC35E77-1A70-4129-B562-7247086991B7}"/>
    <dgm:cxn modelId="{506FD829-06C4-4904-AEDA-A7B050A6F20F}" type="presOf" srcId="{4F6329D2-6DBE-46E8-880F-2716DABB281D}" destId="{BFDD095A-FDC6-4986-8262-B0A614322469}" srcOrd="1" destOrd="0" presId="urn:microsoft.com/office/officeart/2016/7/layout/LinearBlockProcessNumbered"/>
    <dgm:cxn modelId="{C2D3762F-8B63-47A8-83FB-AE37418B0FC7}" type="presOf" srcId="{EBC35E77-1A70-4129-B562-7247086991B7}" destId="{6B546BDB-31B3-4785-AFC6-B0655E9A7871}" srcOrd="0" destOrd="0" presId="urn:microsoft.com/office/officeart/2016/7/layout/LinearBlockProcessNumbered"/>
    <dgm:cxn modelId="{152F183B-CFCB-486F-9AE2-467D54F6F78D}" srcId="{BD9C5D46-2392-4FD0-890E-B470CF150ED2}" destId="{4F6329D2-6DBE-46E8-880F-2716DABB281D}" srcOrd="1" destOrd="0" parTransId="{2207AB4A-2698-48A0-B844-604D503CF552}" sibTransId="{C3298EAA-B802-49CB-A71A-C0AB9FBCB92D}"/>
    <dgm:cxn modelId="{27F1ED60-5425-4705-92CC-4AFCED44416D}" type="presOf" srcId="{92D42E33-1FAC-4AE0-A1F1-81BEF684D5EE}" destId="{2A268A4F-5E70-47BF-A11B-B96CD38BF8A1}" srcOrd="1" destOrd="0" presId="urn:microsoft.com/office/officeart/2016/7/layout/LinearBlockProcessNumbered"/>
    <dgm:cxn modelId="{85174142-4980-4EF8-814F-25E29DE1E829}" type="presOf" srcId="{88D1E64C-F40C-4E22-9452-4202B4DC7355}" destId="{B1FA9668-F131-4C6A-AC0D-5295B01B03DB}" srcOrd="0" destOrd="0" presId="urn:microsoft.com/office/officeart/2016/7/layout/LinearBlockProcessNumbered"/>
    <dgm:cxn modelId="{31986B62-7D03-41A0-A229-5BA0B9A14F8A}" type="presOf" srcId="{88D1E64C-F40C-4E22-9452-4202B4DC7355}" destId="{49C2C473-E98E-47C0-9DAD-AF7767F3E8EF}" srcOrd="1" destOrd="0" presId="urn:microsoft.com/office/officeart/2016/7/layout/LinearBlockProcessNumbered"/>
    <dgm:cxn modelId="{E6169F6E-65B8-493A-960B-70D6FC251441}" type="presOf" srcId="{4F6329D2-6DBE-46E8-880F-2716DABB281D}" destId="{E189E888-5598-45EE-8610-C8648049A653}" srcOrd="0" destOrd="0" presId="urn:microsoft.com/office/officeart/2016/7/layout/LinearBlockProcessNumbered"/>
    <dgm:cxn modelId="{C6CC9D51-2CED-4641-AC73-E329BB6F6191}" type="presOf" srcId="{92D42E33-1FAC-4AE0-A1F1-81BEF684D5EE}" destId="{9409DED0-C427-4C16-90E1-5A1663A5AE5D}" srcOrd="0" destOrd="0" presId="urn:microsoft.com/office/officeart/2016/7/layout/LinearBlockProcessNumbered"/>
    <dgm:cxn modelId="{0B05E756-3DB0-42DB-9C40-486A17B12A1B}" srcId="{BD9C5D46-2392-4FD0-890E-B470CF150ED2}" destId="{92D42E33-1FAC-4AE0-A1F1-81BEF684D5EE}" srcOrd="3" destOrd="0" parTransId="{078AEE75-E52D-4BAB-BA82-A63F9E32AD5B}" sibTransId="{84C324A8-DB56-4C1E-A170-040A859DF479}"/>
    <dgm:cxn modelId="{0BC6D381-1DAF-4AAB-AB56-1CE122E96924}" type="presOf" srcId="{BD9C5D46-2392-4FD0-890E-B470CF150ED2}" destId="{3E0A0CD5-C279-4602-8898-67DF4E519AF7}" srcOrd="0" destOrd="0" presId="urn:microsoft.com/office/officeart/2016/7/layout/LinearBlockProcessNumbered"/>
    <dgm:cxn modelId="{7B640A8D-39E1-4233-8D6E-26D538D383E2}" srcId="{BD9C5D46-2392-4FD0-890E-B470CF150ED2}" destId="{88D1E64C-F40C-4E22-9452-4202B4DC7355}" srcOrd="2" destOrd="0" parTransId="{79FC17EB-59D0-4D90-95D8-3AEAA5990D81}" sibTransId="{C541CF15-B35F-4FF0-A8A2-34113D3476A5}"/>
    <dgm:cxn modelId="{2AE0F0B6-4A9D-44BF-BF33-75DE75D94BF4}" type="presOf" srcId="{72659495-1A44-44FB-A814-06BF6A1AC3DF}" destId="{5040EC43-09C2-4B05-BCF2-F5643D9DE158}" srcOrd="0" destOrd="0" presId="urn:microsoft.com/office/officeart/2016/7/layout/LinearBlockProcessNumbered"/>
    <dgm:cxn modelId="{1FA010BB-CB5C-488E-9DF9-1D430311D2E2}" type="presOf" srcId="{84C324A8-DB56-4C1E-A170-040A859DF479}" destId="{60A8BA8C-22BB-4838-BB1E-96D25F1EFC30}" srcOrd="0" destOrd="0" presId="urn:microsoft.com/office/officeart/2016/7/layout/LinearBlockProcessNumbered"/>
    <dgm:cxn modelId="{D2F006ED-3706-4A18-B83A-6C4889B97D40}" type="presOf" srcId="{C3298EAA-B802-49CB-A71A-C0AB9FBCB92D}" destId="{09F9F82A-5A35-4DD9-91AC-034653773F98}" srcOrd="0" destOrd="0" presId="urn:microsoft.com/office/officeart/2016/7/layout/LinearBlockProcessNumbered"/>
    <dgm:cxn modelId="{8F4F06EF-4BE1-4C5B-9864-5CB988231984}" type="presOf" srcId="{72659495-1A44-44FB-A814-06BF6A1AC3DF}" destId="{356E278F-E7AA-4F2E-A82F-432398529CBA}" srcOrd="1" destOrd="0" presId="urn:microsoft.com/office/officeart/2016/7/layout/LinearBlockProcessNumbered"/>
    <dgm:cxn modelId="{4AE4FB25-C652-4277-AB79-3D60E7FB8EAA}" type="presParOf" srcId="{3E0A0CD5-C279-4602-8898-67DF4E519AF7}" destId="{AA99D4BC-9710-4F99-8F73-039B516BBCCF}" srcOrd="0" destOrd="0" presId="urn:microsoft.com/office/officeart/2016/7/layout/LinearBlockProcessNumbered"/>
    <dgm:cxn modelId="{64F7668F-D747-4012-8895-6A31FA30D8A7}" type="presParOf" srcId="{AA99D4BC-9710-4F99-8F73-039B516BBCCF}" destId="{5040EC43-09C2-4B05-BCF2-F5643D9DE158}" srcOrd="0" destOrd="0" presId="urn:microsoft.com/office/officeart/2016/7/layout/LinearBlockProcessNumbered"/>
    <dgm:cxn modelId="{C3EFD254-3F4C-4A54-B190-FBBA41DB34F9}" type="presParOf" srcId="{AA99D4BC-9710-4F99-8F73-039B516BBCCF}" destId="{6B546BDB-31B3-4785-AFC6-B0655E9A7871}" srcOrd="1" destOrd="0" presId="urn:microsoft.com/office/officeart/2016/7/layout/LinearBlockProcessNumbered"/>
    <dgm:cxn modelId="{B7CC97FC-C5FF-44D5-AF90-06E66242579A}" type="presParOf" srcId="{AA99D4BC-9710-4F99-8F73-039B516BBCCF}" destId="{356E278F-E7AA-4F2E-A82F-432398529CBA}" srcOrd="2" destOrd="0" presId="urn:microsoft.com/office/officeart/2016/7/layout/LinearBlockProcessNumbered"/>
    <dgm:cxn modelId="{1E002382-B29C-418A-A5B9-40507669499F}" type="presParOf" srcId="{3E0A0CD5-C279-4602-8898-67DF4E519AF7}" destId="{9B8CA346-E6FF-4B9B-894C-25C51722642F}" srcOrd="1" destOrd="0" presId="urn:microsoft.com/office/officeart/2016/7/layout/LinearBlockProcessNumbered"/>
    <dgm:cxn modelId="{589F3DE0-6FF3-441A-9097-D09D0F98736E}" type="presParOf" srcId="{3E0A0CD5-C279-4602-8898-67DF4E519AF7}" destId="{66834570-7749-49D9-8253-E8A913C8926E}" srcOrd="2" destOrd="0" presId="urn:microsoft.com/office/officeart/2016/7/layout/LinearBlockProcessNumbered"/>
    <dgm:cxn modelId="{F16169F5-6660-481A-BBA0-6A6970606E5A}" type="presParOf" srcId="{66834570-7749-49D9-8253-E8A913C8926E}" destId="{E189E888-5598-45EE-8610-C8648049A653}" srcOrd="0" destOrd="0" presId="urn:microsoft.com/office/officeart/2016/7/layout/LinearBlockProcessNumbered"/>
    <dgm:cxn modelId="{598D905B-65DD-47E3-812B-319CA9D01CE0}" type="presParOf" srcId="{66834570-7749-49D9-8253-E8A913C8926E}" destId="{09F9F82A-5A35-4DD9-91AC-034653773F98}" srcOrd="1" destOrd="0" presId="urn:microsoft.com/office/officeart/2016/7/layout/LinearBlockProcessNumbered"/>
    <dgm:cxn modelId="{B0709A84-0540-40A0-BD84-E75B662F9E4F}" type="presParOf" srcId="{66834570-7749-49D9-8253-E8A913C8926E}" destId="{BFDD095A-FDC6-4986-8262-B0A614322469}" srcOrd="2" destOrd="0" presId="urn:microsoft.com/office/officeart/2016/7/layout/LinearBlockProcessNumbered"/>
    <dgm:cxn modelId="{5469F548-71A7-4B58-B6E1-6C171BBC2919}" type="presParOf" srcId="{3E0A0CD5-C279-4602-8898-67DF4E519AF7}" destId="{DC4B0A19-355D-4851-A2A1-EA6AD38FAD49}" srcOrd="3" destOrd="0" presId="urn:microsoft.com/office/officeart/2016/7/layout/LinearBlockProcessNumbered"/>
    <dgm:cxn modelId="{62F4173C-9E14-4FFF-88B6-12617883C67D}" type="presParOf" srcId="{3E0A0CD5-C279-4602-8898-67DF4E519AF7}" destId="{13D7DAE6-55EF-4072-8F5B-EC9373A5AE1C}" srcOrd="4" destOrd="0" presId="urn:microsoft.com/office/officeart/2016/7/layout/LinearBlockProcessNumbered"/>
    <dgm:cxn modelId="{282B9437-44ED-4415-8C94-EE76F6795A94}" type="presParOf" srcId="{13D7DAE6-55EF-4072-8F5B-EC9373A5AE1C}" destId="{B1FA9668-F131-4C6A-AC0D-5295B01B03DB}" srcOrd="0" destOrd="0" presId="urn:microsoft.com/office/officeart/2016/7/layout/LinearBlockProcessNumbered"/>
    <dgm:cxn modelId="{514719CA-96D7-4CFD-B44B-62B049FEA73D}" type="presParOf" srcId="{13D7DAE6-55EF-4072-8F5B-EC9373A5AE1C}" destId="{4FCC62AD-C32B-4206-80F1-E10C5458E267}" srcOrd="1" destOrd="0" presId="urn:microsoft.com/office/officeart/2016/7/layout/LinearBlockProcessNumbered"/>
    <dgm:cxn modelId="{AA96B03D-3511-4A98-BBE8-A5D0DC0E56A5}" type="presParOf" srcId="{13D7DAE6-55EF-4072-8F5B-EC9373A5AE1C}" destId="{49C2C473-E98E-47C0-9DAD-AF7767F3E8EF}" srcOrd="2" destOrd="0" presId="urn:microsoft.com/office/officeart/2016/7/layout/LinearBlockProcessNumbered"/>
    <dgm:cxn modelId="{793D9337-3883-411C-92CD-E068288B8830}" type="presParOf" srcId="{3E0A0CD5-C279-4602-8898-67DF4E519AF7}" destId="{376C8595-3F97-4FCA-8EEA-A5F2847DCCD2}" srcOrd="5" destOrd="0" presId="urn:microsoft.com/office/officeart/2016/7/layout/LinearBlockProcessNumbered"/>
    <dgm:cxn modelId="{B0BDE6D6-FA67-4D1B-855E-211063A4F08B}" type="presParOf" srcId="{3E0A0CD5-C279-4602-8898-67DF4E519AF7}" destId="{65DA27B1-5343-4EEA-A8A8-42FEBC9C1C2E}" srcOrd="6" destOrd="0" presId="urn:microsoft.com/office/officeart/2016/7/layout/LinearBlockProcessNumbered"/>
    <dgm:cxn modelId="{00681A38-A3DA-4482-AC33-15FE1F6C5074}" type="presParOf" srcId="{65DA27B1-5343-4EEA-A8A8-42FEBC9C1C2E}" destId="{9409DED0-C427-4C16-90E1-5A1663A5AE5D}" srcOrd="0" destOrd="0" presId="urn:microsoft.com/office/officeart/2016/7/layout/LinearBlockProcessNumbered"/>
    <dgm:cxn modelId="{FD088FC5-826B-4194-9730-E311683D5994}" type="presParOf" srcId="{65DA27B1-5343-4EEA-A8A8-42FEBC9C1C2E}" destId="{60A8BA8C-22BB-4838-BB1E-96D25F1EFC30}" srcOrd="1" destOrd="0" presId="urn:microsoft.com/office/officeart/2016/7/layout/LinearBlockProcessNumbered"/>
    <dgm:cxn modelId="{40D7A0C8-EA15-474B-A303-EE4CD046EBA6}" type="presParOf" srcId="{65DA27B1-5343-4EEA-A8A8-42FEBC9C1C2E}" destId="{2A268A4F-5E70-47BF-A11B-B96CD38BF8A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405D7D-6115-4B02-932A-8E025D224EA9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2CA09F3-0C81-4675-AB91-595EEA05A005}">
      <dgm:prSet phldrT="[Text]"/>
      <dgm:spPr/>
      <dgm:t>
        <a:bodyPr/>
        <a:lstStyle/>
        <a:p>
          <a:r>
            <a:rPr lang="en-US" b="1" dirty="0"/>
            <a:t>Enabling WINRM Service</a:t>
          </a:r>
          <a:endParaRPr lang="en-US" dirty="0"/>
        </a:p>
      </dgm:t>
    </dgm:pt>
    <dgm:pt modelId="{D30FE6F2-7BBE-4525-84D5-9741C821C6E3}" type="parTrans" cxnId="{FF6D905D-979B-4091-9BD0-6A7AC40A8C91}">
      <dgm:prSet/>
      <dgm:spPr/>
      <dgm:t>
        <a:bodyPr/>
        <a:lstStyle/>
        <a:p>
          <a:endParaRPr lang="en-US"/>
        </a:p>
      </dgm:t>
    </dgm:pt>
    <dgm:pt modelId="{B5367A24-D9AE-47FE-9A24-0C3DF858D6A2}" type="sibTrans" cxnId="{FF6D905D-979B-4091-9BD0-6A7AC40A8C91}">
      <dgm:prSet/>
      <dgm:spPr/>
      <dgm:t>
        <a:bodyPr/>
        <a:lstStyle/>
        <a:p>
          <a:endParaRPr lang="en-US"/>
        </a:p>
      </dgm:t>
    </dgm:pt>
    <dgm:pt modelId="{D23BF327-2829-476A-844A-F830D8B802DE}">
      <dgm:prSet phldrT="[Text]"/>
      <dgm:spPr/>
      <dgm:t>
        <a:bodyPr/>
        <a:lstStyle/>
        <a:p>
          <a:r>
            <a:rPr lang="en-US" b="1" dirty="0"/>
            <a:t>Setting WINRM to Auto Start</a:t>
          </a:r>
          <a:endParaRPr lang="en-US" dirty="0"/>
        </a:p>
      </dgm:t>
    </dgm:pt>
    <dgm:pt modelId="{902224D0-D1E4-4CD1-85E9-8B79252BEEAF}" type="parTrans" cxnId="{48F2A0DA-E623-4D19-845A-40D1075A6CA0}">
      <dgm:prSet/>
      <dgm:spPr/>
      <dgm:t>
        <a:bodyPr/>
        <a:lstStyle/>
        <a:p>
          <a:endParaRPr lang="en-US"/>
        </a:p>
      </dgm:t>
    </dgm:pt>
    <dgm:pt modelId="{F6B5573F-E851-4B26-8C91-93EB63F11C90}" type="sibTrans" cxnId="{48F2A0DA-E623-4D19-845A-40D1075A6CA0}">
      <dgm:prSet/>
      <dgm:spPr/>
      <dgm:t>
        <a:bodyPr/>
        <a:lstStyle/>
        <a:p>
          <a:endParaRPr lang="en-US"/>
        </a:p>
      </dgm:t>
    </dgm:pt>
    <dgm:pt modelId="{DA290F5A-CE0D-462F-AB51-71627EE66D26}">
      <dgm:prSet phldrT="[Text]"/>
      <dgm:spPr/>
      <dgm:t>
        <a:bodyPr/>
        <a:lstStyle/>
        <a:p>
          <a:r>
            <a:rPr lang="en-US" b="1" dirty="0"/>
            <a:t>Allow WinRM through the client firewall</a:t>
          </a:r>
          <a:endParaRPr lang="en-US" dirty="0"/>
        </a:p>
      </dgm:t>
    </dgm:pt>
    <dgm:pt modelId="{216597ED-4FC4-422A-8863-45003DF9A2DC}" type="parTrans" cxnId="{23C402B6-51C7-4F40-97A6-462A11B9C248}">
      <dgm:prSet/>
      <dgm:spPr/>
      <dgm:t>
        <a:bodyPr/>
        <a:lstStyle/>
        <a:p>
          <a:endParaRPr lang="en-US"/>
        </a:p>
      </dgm:t>
    </dgm:pt>
    <dgm:pt modelId="{330DBD49-90E7-4B4A-A101-297F54792D08}" type="sibTrans" cxnId="{23C402B6-51C7-4F40-97A6-462A11B9C248}">
      <dgm:prSet/>
      <dgm:spPr/>
      <dgm:t>
        <a:bodyPr/>
        <a:lstStyle/>
        <a:p>
          <a:endParaRPr lang="en-US"/>
        </a:p>
      </dgm:t>
    </dgm:pt>
    <dgm:pt modelId="{30D03F42-0436-4BE7-9495-20314F968825}" type="pres">
      <dgm:prSet presAssocID="{EA405D7D-6115-4B02-932A-8E025D224EA9}" presName="Name0" presStyleCnt="0">
        <dgm:presLayoutVars>
          <dgm:dir/>
          <dgm:resizeHandles val="exact"/>
        </dgm:presLayoutVars>
      </dgm:prSet>
      <dgm:spPr/>
    </dgm:pt>
    <dgm:pt modelId="{580F2D84-1A52-4719-B8C2-9A8184F10359}" type="pres">
      <dgm:prSet presAssocID="{32CA09F3-0C81-4675-AB91-595EEA05A005}" presName="node" presStyleLbl="node1" presStyleIdx="0" presStyleCnt="3">
        <dgm:presLayoutVars>
          <dgm:bulletEnabled val="1"/>
        </dgm:presLayoutVars>
      </dgm:prSet>
      <dgm:spPr/>
    </dgm:pt>
    <dgm:pt modelId="{0E642321-E833-4152-9137-E749AF99AE68}" type="pres">
      <dgm:prSet presAssocID="{B5367A24-D9AE-47FE-9A24-0C3DF858D6A2}" presName="sibTrans" presStyleLbl="sibTrans2D1" presStyleIdx="0" presStyleCnt="2"/>
      <dgm:spPr/>
    </dgm:pt>
    <dgm:pt modelId="{691BEA9E-9FE6-4AD5-AA32-9554787E31EF}" type="pres">
      <dgm:prSet presAssocID="{B5367A24-D9AE-47FE-9A24-0C3DF858D6A2}" presName="connectorText" presStyleLbl="sibTrans2D1" presStyleIdx="0" presStyleCnt="2"/>
      <dgm:spPr/>
    </dgm:pt>
    <dgm:pt modelId="{C1992F12-62CA-48B2-89E7-4CDB88047461}" type="pres">
      <dgm:prSet presAssocID="{D23BF327-2829-476A-844A-F830D8B802DE}" presName="node" presStyleLbl="node1" presStyleIdx="1" presStyleCnt="3">
        <dgm:presLayoutVars>
          <dgm:bulletEnabled val="1"/>
        </dgm:presLayoutVars>
      </dgm:prSet>
      <dgm:spPr/>
    </dgm:pt>
    <dgm:pt modelId="{EDBEBAD9-C96A-45C3-9AA9-AF4774407F51}" type="pres">
      <dgm:prSet presAssocID="{F6B5573F-E851-4B26-8C91-93EB63F11C90}" presName="sibTrans" presStyleLbl="sibTrans2D1" presStyleIdx="1" presStyleCnt="2"/>
      <dgm:spPr/>
    </dgm:pt>
    <dgm:pt modelId="{223FC6FD-6B9B-4110-8197-6D8B460C2996}" type="pres">
      <dgm:prSet presAssocID="{F6B5573F-E851-4B26-8C91-93EB63F11C90}" presName="connectorText" presStyleLbl="sibTrans2D1" presStyleIdx="1" presStyleCnt="2"/>
      <dgm:spPr/>
    </dgm:pt>
    <dgm:pt modelId="{C3C7E920-99CD-449D-BC3B-6549D9AB1B10}" type="pres">
      <dgm:prSet presAssocID="{DA290F5A-CE0D-462F-AB51-71627EE66D26}" presName="node" presStyleLbl="node1" presStyleIdx="2" presStyleCnt="3">
        <dgm:presLayoutVars>
          <dgm:bulletEnabled val="1"/>
        </dgm:presLayoutVars>
      </dgm:prSet>
      <dgm:spPr/>
    </dgm:pt>
  </dgm:ptLst>
  <dgm:cxnLst>
    <dgm:cxn modelId="{89887E1C-6628-48B1-BC55-468F9B2AFE91}" type="presOf" srcId="{DA290F5A-CE0D-462F-AB51-71627EE66D26}" destId="{C3C7E920-99CD-449D-BC3B-6549D9AB1B10}" srcOrd="0" destOrd="0" presId="urn:microsoft.com/office/officeart/2005/8/layout/process1"/>
    <dgm:cxn modelId="{00FC2631-EEAE-4D46-8480-CACBFE0BC995}" type="presOf" srcId="{B5367A24-D9AE-47FE-9A24-0C3DF858D6A2}" destId="{691BEA9E-9FE6-4AD5-AA32-9554787E31EF}" srcOrd="1" destOrd="0" presId="urn:microsoft.com/office/officeart/2005/8/layout/process1"/>
    <dgm:cxn modelId="{FF6D905D-979B-4091-9BD0-6A7AC40A8C91}" srcId="{EA405D7D-6115-4B02-932A-8E025D224EA9}" destId="{32CA09F3-0C81-4675-AB91-595EEA05A005}" srcOrd="0" destOrd="0" parTransId="{D30FE6F2-7BBE-4525-84D5-9741C821C6E3}" sibTransId="{B5367A24-D9AE-47FE-9A24-0C3DF858D6A2}"/>
    <dgm:cxn modelId="{04044295-4048-40C7-A9B0-1EB1B05CE909}" type="presOf" srcId="{F6B5573F-E851-4B26-8C91-93EB63F11C90}" destId="{EDBEBAD9-C96A-45C3-9AA9-AF4774407F51}" srcOrd="0" destOrd="0" presId="urn:microsoft.com/office/officeart/2005/8/layout/process1"/>
    <dgm:cxn modelId="{030D4BA1-149B-460E-AC7C-EA5CFCD0676C}" type="presOf" srcId="{D23BF327-2829-476A-844A-F830D8B802DE}" destId="{C1992F12-62CA-48B2-89E7-4CDB88047461}" srcOrd="0" destOrd="0" presId="urn:microsoft.com/office/officeart/2005/8/layout/process1"/>
    <dgm:cxn modelId="{23C402B6-51C7-4F40-97A6-462A11B9C248}" srcId="{EA405D7D-6115-4B02-932A-8E025D224EA9}" destId="{DA290F5A-CE0D-462F-AB51-71627EE66D26}" srcOrd="2" destOrd="0" parTransId="{216597ED-4FC4-422A-8863-45003DF9A2DC}" sibTransId="{330DBD49-90E7-4B4A-A101-297F54792D08}"/>
    <dgm:cxn modelId="{5F8033CE-0F10-42FD-86C0-E920EB0A5A46}" type="presOf" srcId="{F6B5573F-E851-4B26-8C91-93EB63F11C90}" destId="{223FC6FD-6B9B-4110-8197-6D8B460C2996}" srcOrd="1" destOrd="0" presId="urn:microsoft.com/office/officeart/2005/8/layout/process1"/>
    <dgm:cxn modelId="{9C78B2D4-00CC-4FA7-B2F2-D2466C19E870}" type="presOf" srcId="{B5367A24-D9AE-47FE-9A24-0C3DF858D6A2}" destId="{0E642321-E833-4152-9137-E749AF99AE68}" srcOrd="0" destOrd="0" presId="urn:microsoft.com/office/officeart/2005/8/layout/process1"/>
    <dgm:cxn modelId="{48F2A0DA-E623-4D19-845A-40D1075A6CA0}" srcId="{EA405D7D-6115-4B02-932A-8E025D224EA9}" destId="{D23BF327-2829-476A-844A-F830D8B802DE}" srcOrd="1" destOrd="0" parTransId="{902224D0-D1E4-4CD1-85E9-8B79252BEEAF}" sibTransId="{F6B5573F-E851-4B26-8C91-93EB63F11C90}"/>
    <dgm:cxn modelId="{6B2F02DF-D97C-4A98-B193-DBDE3C34E281}" type="presOf" srcId="{EA405D7D-6115-4B02-932A-8E025D224EA9}" destId="{30D03F42-0436-4BE7-9495-20314F968825}" srcOrd="0" destOrd="0" presId="urn:microsoft.com/office/officeart/2005/8/layout/process1"/>
    <dgm:cxn modelId="{9ED21EFF-9D44-49BD-8AF9-4B711298F761}" type="presOf" srcId="{32CA09F3-0C81-4675-AB91-595EEA05A005}" destId="{580F2D84-1A52-4719-B8C2-9A8184F10359}" srcOrd="0" destOrd="0" presId="urn:microsoft.com/office/officeart/2005/8/layout/process1"/>
    <dgm:cxn modelId="{460C8CE5-7138-444F-B121-826DEED183B6}" type="presParOf" srcId="{30D03F42-0436-4BE7-9495-20314F968825}" destId="{580F2D84-1A52-4719-B8C2-9A8184F10359}" srcOrd="0" destOrd="0" presId="urn:microsoft.com/office/officeart/2005/8/layout/process1"/>
    <dgm:cxn modelId="{9CAFBC51-50D5-4484-BAF0-A567B7CF462E}" type="presParOf" srcId="{30D03F42-0436-4BE7-9495-20314F968825}" destId="{0E642321-E833-4152-9137-E749AF99AE68}" srcOrd="1" destOrd="0" presId="urn:microsoft.com/office/officeart/2005/8/layout/process1"/>
    <dgm:cxn modelId="{6ADCF10D-959F-420C-96A1-32053AE3DB95}" type="presParOf" srcId="{0E642321-E833-4152-9137-E749AF99AE68}" destId="{691BEA9E-9FE6-4AD5-AA32-9554787E31EF}" srcOrd="0" destOrd="0" presId="urn:microsoft.com/office/officeart/2005/8/layout/process1"/>
    <dgm:cxn modelId="{C4D14411-6D8D-40DD-9392-CD5CA6AB95B8}" type="presParOf" srcId="{30D03F42-0436-4BE7-9495-20314F968825}" destId="{C1992F12-62CA-48B2-89E7-4CDB88047461}" srcOrd="2" destOrd="0" presId="urn:microsoft.com/office/officeart/2005/8/layout/process1"/>
    <dgm:cxn modelId="{C8A5E464-18C6-4632-8144-0C5A8D3A5E1A}" type="presParOf" srcId="{30D03F42-0436-4BE7-9495-20314F968825}" destId="{EDBEBAD9-C96A-45C3-9AA9-AF4774407F51}" srcOrd="3" destOrd="0" presId="urn:microsoft.com/office/officeart/2005/8/layout/process1"/>
    <dgm:cxn modelId="{FD5441C5-603E-4F7B-AC58-79BDFF82D896}" type="presParOf" srcId="{EDBEBAD9-C96A-45C3-9AA9-AF4774407F51}" destId="{223FC6FD-6B9B-4110-8197-6D8B460C2996}" srcOrd="0" destOrd="0" presId="urn:microsoft.com/office/officeart/2005/8/layout/process1"/>
    <dgm:cxn modelId="{0FD0ADCC-5C81-4586-8A98-D97DB3A3C93D}" type="presParOf" srcId="{30D03F42-0436-4BE7-9495-20314F968825}" destId="{C3C7E920-99CD-449D-BC3B-6549D9AB1B10}" srcOrd="4" destOrd="0" presId="urn:microsoft.com/office/officeart/2005/8/layout/process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Enable WINRM Service and set to auto start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Configure Windows Firewall Exception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Decide who gets access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Decide where connections can be initiated from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Decide how you will do all of above (cmd line / GPO or both)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197532-A72D-4E73-A239-42379B9362A6}" type="doc">
      <dgm:prSet loTypeId="urn:microsoft.com/office/officeart/2005/8/layout/venn1" loCatId="relationship" qsTypeId="urn:microsoft.com/office/officeart/2005/8/quickstyle/simple5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53A1236-3E59-4DA3-B52E-A6434645291C}">
      <dgm:prSet/>
      <dgm:spPr/>
      <dgm:t>
        <a:bodyPr/>
        <a:lstStyle/>
        <a:p>
          <a:r>
            <a:rPr lang="en-US" b="1"/>
            <a:t>Module Logging</a:t>
          </a:r>
          <a:endParaRPr lang="en-US"/>
        </a:p>
      </dgm:t>
    </dgm:pt>
    <dgm:pt modelId="{E07F2E32-329D-4B81-9900-973938722DD9}" type="parTrans" cxnId="{CF4CD7A0-677B-4FFE-BFCE-77D03BB1E258}">
      <dgm:prSet/>
      <dgm:spPr/>
      <dgm:t>
        <a:bodyPr/>
        <a:lstStyle/>
        <a:p>
          <a:endParaRPr lang="en-US"/>
        </a:p>
      </dgm:t>
    </dgm:pt>
    <dgm:pt modelId="{117AE38C-46B9-4310-B89B-B8279FD8AC06}" type="sibTrans" cxnId="{CF4CD7A0-677B-4FFE-BFCE-77D03BB1E258}">
      <dgm:prSet/>
      <dgm:spPr/>
      <dgm:t>
        <a:bodyPr/>
        <a:lstStyle/>
        <a:p>
          <a:endParaRPr lang="en-US"/>
        </a:p>
      </dgm:t>
    </dgm:pt>
    <dgm:pt modelId="{78CE65E5-A55C-4769-96A1-D0095D4ED136}">
      <dgm:prSet/>
      <dgm:spPr/>
      <dgm:t>
        <a:bodyPr/>
        <a:lstStyle/>
        <a:p>
          <a:r>
            <a:rPr lang="en-US" b="1" dirty="0"/>
            <a:t>Script Block Logging</a:t>
          </a:r>
          <a:endParaRPr lang="en-US" dirty="0"/>
        </a:p>
      </dgm:t>
    </dgm:pt>
    <dgm:pt modelId="{A2397AAA-0D07-48B8-9C4F-E983B9B31F29}" type="parTrans" cxnId="{03858337-83E3-49C4-94E0-D764CA840CBB}">
      <dgm:prSet/>
      <dgm:spPr/>
      <dgm:t>
        <a:bodyPr/>
        <a:lstStyle/>
        <a:p>
          <a:endParaRPr lang="en-US"/>
        </a:p>
      </dgm:t>
    </dgm:pt>
    <dgm:pt modelId="{24D0D677-403B-49DF-8B7B-6528D4F0DD81}" type="sibTrans" cxnId="{03858337-83E3-49C4-94E0-D764CA840CBB}">
      <dgm:prSet/>
      <dgm:spPr/>
      <dgm:t>
        <a:bodyPr/>
        <a:lstStyle/>
        <a:p>
          <a:endParaRPr lang="en-US"/>
        </a:p>
      </dgm:t>
    </dgm:pt>
    <dgm:pt modelId="{26E91640-690C-4B73-B199-35CBEF6B3341}">
      <dgm:prSet/>
      <dgm:spPr/>
      <dgm:t>
        <a:bodyPr/>
        <a:lstStyle/>
        <a:p>
          <a:r>
            <a:rPr lang="en-US" b="1" dirty="0"/>
            <a:t>Transcription</a:t>
          </a:r>
          <a:endParaRPr lang="en-US" dirty="0"/>
        </a:p>
      </dgm:t>
    </dgm:pt>
    <dgm:pt modelId="{B41FD20B-A84F-4D62-B401-EA85F3F67B61}" type="parTrans" cxnId="{5A31E8A2-E012-4FB4-924C-807CF93549B1}">
      <dgm:prSet/>
      <dgm:spPr/>
      <dgm:t>
        <a:bodyPr/>
        <a:lstStyle/>
        <a:p>
          <a:endParaRPr lang="en-US"/>
        </a:p>
      </dgm:t>
    </dgm:pt>
    <dgm:pt modelId="{EEE61848-BC2A-4B15-BBC4-187223DCB941}" type="sibTrans" cxnId="{5A31E8A2-E012-4FB4-924C-807CF93549B1}">
      <dgm:prSet/>
      <dgm:spPr/>
      <dgm:t>
        <a:bodyPr/>
        <a:lstStyle/>
        <a:p>
          <a:endParaRPr lang="en-US"/>
        </a:p>
      </dgm:t>
    </dgm:pt>
    <dgm:pt modelId="{0EDF3677-9D12-4A9F-ADCD-04DB3A038DF2}" type="pres">
      <dgm:prSet presAssocID="{E2197532-A72D-4E73-A239-42379B9362A6}" presName="compositeShape" presStyleCnt="0">
        <dgm:presLayoutVars>
          <dgm:chMax val="7"/>
          <dgm:dir/>
          <dgm:resizeHandles val="exact"/>
        </dgm:presLayoutVars>
      </dgm:prSet>
      <dgm:spPr/>
    </dgm:pt>
    <dgm:pt modelId="{D90550B6-546A-4765-9C72-A11C9F961E6F}" type="pres">
      <dgm:prSet presAssocID="{D53A1236-3E59-4DA3-B52E-A6434645291C}" presName="circ1" presStyleLbl="vennNode1" presStyleIdx="0" presStyleCnt="3"/>
      <dgm:spPr/>
    </dgm:pt>
    <dgm:pt modelId="{C3511A99-2979-4218-AB43-0D2332D5CC2D}" type="pres">
      <dgm:prSet presAssocID="{D53A1236-3E59-4DA3-B52E-A6434645291C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F183EB-4510-43DC-87EB-B60218D2B078}" type="pres">
      <dgm:prSet presAssocID="{78CE65E5-A55C-4769-96A1-D0095D4ED136}" presName="circ2" presStyleLbl="vennNode1" presStyleIdx="1" presStyleCnt="3"/>
      <dgm:spPr/>
    </dgm:pt>
    <dgm:pt modelId="{99635338-FE25-4F4F-BD39-9B0D3BD74049}" type="pres">
      <dgm:prSet presAssocID="{78CE65E5-A55C-4769-96A1-D0095D4ED136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5C45C43-86C5-4A35-A378-769AA92B3CFE}" type="pres">
      <dgm:prSet presAssocID="{26E91640-690C-4B73-B199-35CBEF6B3341}" presName="circ3" presStyleLbl="vennNode1" presStyleIdx="2" presStyleCnt="3"/>
      <dgm:spPr/>
    </dgm:pt>
    <dgm:pt modelId="{79614DE5-2712-4578-8BF3-6138C14E4B36}" type="pres">
      <dgm:prSet presAssocID="{26E91640-690C-4B73-B199-35CBEF6B334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66B49C01-3E9F-47E4-BD0C-0C8B00859183}" type="presOf" srcId="{78CE65E5-A55C-4769-96A1-D0095D4ED136}" destId="{D8F183EB-4510-43DC-87EB-B60218D2B078}" srcOrd="0" destOrd="0" presId="urn:microsoft.com/office/officeart/2005/8/layout/venn1"/>
    <dgm:cxn modelId="{0DD0FD26-74D0-4E31-9EC8-C7B0AF7DA88A}" type="presOf" srcId="{D53A1236-3E59-4DA3-B52E-A6434645291C}" destId="{D90550B6-546A-4765-9C72-A11C9F961E6F}" srcOrd="0" destOrd="0" presId="urn:microsoft.com/office/officeart/2005/8/layout/venn1"/>
    <dgm:cxn modelId="{03858337-83E3-49C4-94E0-D764CA840CBB}" srcId="{E2197532-A72D-4E73-A239-42379B9362A6}" destId="{78CE65E5-A55C-4769-96A1-D0095D4ED136}" srcOrd="1" destOrd="0" parTransId="{A2397AAA-0D07-48B8-9C4F-E983B9B31F29}" sibTransId="{24D0D677-403B-49DF-8B7B-6528D4F0DD81}"/>
    <dgm:cxn modelId="{1384EA5B-A4D9-4C44-977C-A245A7B9A519}" type="presOf" srcId="{E2197532-A72D-4E73-A239-42379B9362A6}" destId="{0EDF3677-9D12-4A9F-ADCD-04DB3A038DF2}" srcOrd="0" destOrd="0" presId="urn:microsoft.com/office/officeart/2005/8/layout/venn1"/>
    <dgm:cxn modelId="{91135751-4BBB-46A9-9202-162169D23197}" type="presOf" srcId="{78CE65E5-A55C-4769-96A1-D0095D4ED136}" destId="{99635338-FE25-4F4F-BD39-9B0D3BD74049}" srcOrd="1" destOrd="0" presId="urn:microsoft.com/office/officeart/2005/8/layout/venn1"/>
    <dgm:cxn modelId="{C4923D77-1723-4111-AD86-2C0185EBC8C8}" type="presOf" srcId="{26E91640-690C-4B73-B199-35CBEF6B3341}" destId="{95C45C43-86C5-4A35-A378-769AA92B3CFE}" srcOrd="0" destOrd="0" presId="urn:microsoft.com/office/officeart/2005/8/layout/venn1"/>
    <dgm:cxn modelId="{CF4CD7A0-677B-4FFE-BFCE-77D03BB1E258}" srcId="{E2197532-A72D-4E73-A239-42379B9362A6}" destId="{D53A1236-3E59-4DA3-B52E-A6434645291C}" srcOrd="0" destOrd="0" parTransId="{E07F2E32-329D-4B81-9900-973938722DD9}" sibTransId="{117AE38C-46B9-4310-B89B-B8279FD8AC06}"/>
    <dgm:cxn modelId="{5A31E8A2-E012-4FB4-924C-807CF93549B1}" srcId="{E2197532-A72D-4E73-A239-42379B9362A6}" destId="{26E91640-690C-4B73-B199-35CBEF6B3341}" srcOrd="2" destOrd="0" parTransId="{B41FD20B-A84F-4D62-B401-EA85F3F67B61}" sibTransId="{EEE61848-BC2A-4B15-BBC4-187223DCB941}"/>
    <dgm:cxn modelId="{BD2430A7-1E0C-462F-AF7D-8A629E8E66BE}" type="presOf" srcId="{26E91640-690C-4B73-B199-35CBEF6B3341}" destId="{79614DE5-2712-4578-8BF3-6138C14E4B36}" srcOrd="1" destOrd="0" presId="urn:microsoft.com/office/officeart/2005/8/layout/venn1"/>
    <dgm:cxn modelId="{8D3D7FC2-D3B4-4FA8-8B74-B93A62D48B9F}" type="presOf" srcId="{D53A1236-3E59-4DA3-B52E-A6434645291C}" destId="{C3511A99-2979-4218-AB43-0D2332D5CC2D}" srcOrd="1" destOrd="0" presId="urn:microsoft.com/office/officeart/2005/8/layout/venn1"/>
    <dgm:cxn modelId="{19C645AF-C970-4E4D-B986-E6FCCC1595EB}" type="presParOf" srcId="{0EDF3677-9D12-4A9F-ADCD-04DB3A038DF2}" destId="{D90550B6-546A-4765-9C72-A11C9F961E6F}" srcOrd="0" destOrd="0" presId="urn:microsoft.com/office/officeart/2005/8/layout/venn1"/>
    <dgm:cxn modelId="{E1BE52B6-9502-4041-A29D-3E69B9D8C1C2}" type="presParOf" srcId="{0EDF3677-9D12-4A9F-ADCD-04DB3A038DF2}" destId="{C3511A99-2979-4218-AB43-0D2332D5CC2D}" srcOrd="1" destOrd="0" presId="urn:microsoft.com/office/officeart/2005/8/layout/venn1"/>
    <dgm:cxn modelId="{04AA1A70-7B34-4571-874E-D3521F3C2CC9}" type="presParOf" srcId="{0EDF3677-9D12-4A9F-ADCD-04DB3A038DF2}" destId="{D8F183EB-4510-43DC-87EB-B60218D2B078}" srcOrd="2" destOrd="0" presId="urn:microsoft.com/office/officeart/2005/8/layout/venn1"/>
    <dgm:cxn modelId="{47D63FF8-56C9-4AFC-876F-66AE0188AE29}" type="presParOf" srcId="{0EDF3677-9D12-4A9F-ADCD-04DB3A038DF2}" destId="{99635338-FE25-4F4F-BD39-9B0D3BD74049}" srcOrd="3" destOrd="0" presId="urn:microsoft.com/office/officeart/2005/8/layout/venn1"/>
    <dgm:cxn modelId="{BA26F7F6-62C0-40C5-9F78-3D2D4F554BA5}" type="presParOf" srcId="{0EDF3677-9D12-4A9F-ADCD-04DB3A038DF2}" destId="{95C45C43-86C5-4A35-A378-769AA92B3CFE}" srcOrd="4" destOrd="0" presId="urn:microsoft.com/office/officeart/2005/8/layout/venn1"/>
    <dgm:cxn modelId="{9BA32568-3113-4E93-AD3A-EF128E34542F}" type="presParOf" srcId="{0EDF3677-9D12-4A9F-ADCD-04DB3A038DF2}" destId="{79614DE5-2712-4578-8BF3-6138C14E4B36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77C11B-F158-467A-80CD-E0B70A91CE8D}" type="doc">
      <dgm:prSet loTypeId="urn:microsoft.com/office/officeart/2005/8/layout/process1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45E2C2-DC82-4A36-BAAF-036E7BF4685D}">
      <dgm:prSet/>
      <dgm:spPr/>
      <dgm:t>
        <a:bodyPr/>
        <a:lstStyle/>
        <a:p>
          <a:r>
            <a:rPr lang="en-US" b="1" dirty="0"/>
            <a:t>Three different logging options</a:t>
          </a:r>
          <a:endParaRPr lang="en-US" dirty="0"/>
        </a:p>
      </dgm:t>
    </dgm:pt>
    <dgm:pt modelId="{9D8B9582-F54E-4DFE-85FC-3B942F800A7C}" type="parTrans" cxnId="{0589C0D4-B824-4D19-9DA5-746C5B5E9DC7}">
      <dgm:prSet/>
      <dgm:spPr/>
      <dgm:t>
        <a:bodyPr/>
        <a:lstStyle/>
        <a:p>
          <a:endParaRPr lang="en-US"/>
        </a:p>
      </dgm:t>
    </dgm:pt>
    <dgm:pt modelId="{E30E0F37-B221-4717-B724-44F01CFE4DAB}" type="sibTrans" cxnId="{0589C0D4-B824-4D19-9DA5-746C5B5E9DC7}">
      <dgm:prSet/>
      <dgm:spPr/>
      <dgm:t>
        <a:bodyPr/>
        <a:lstStyle/>
        <a:p>
          <a:endParaRPr lang="en-US"/>
        </a:p>
      </dgm:t>
    </dgm:pt>
    <dgm:pt modelId="{9640532E-559F-42CE-B4DE-65B2C2342C87}">
      <dgm:prSet/>
      <dgm:spPr/>
      <dgm:t>
        <a:bodyPr/>
        <a:lstStyle/>
        <a:p>
          <a:r>
            <a:rPr lang="en-US" b="1" dirty="0"/>
            <a:t>Two options write to event logs</a:t>
          </a:r>
          <a:endParaRPr lang="en-US" dirty="0"/>
        </a:p>
      </dgm:t>
    </dgm:pt>
    <dgm:pt modelId="{197CF1AB-44CF-4919-A12B-1FBA43B3236C}" type="parTrans" cxnId="{0BC31E81-BBEB-4BF9-B2BE-CA419A62F42E}">
      <dgm:prSet/>
      <dgm:spPr/>
      <dgm:t>
        <a:bodyPr/>
        <a:lstStyle/>
        <a:p>
          <a:endParaRPr lang="en-US"/>
        </a:p>
      </dgm:t>
    </dgm:pt>
    <dgm:pt modelId="{27F2EA10-482F-46AC-A9E7-04544B57D24B}" type="sibTrans" cxnId="{0BC31E81-BBEB-4BF9-B2BE-CA419A62F42E}">
      <dgm:prSet/>
      <dgm:spPr/>
      <dgm:t>
        <a:bodyPr/>
        <a:lstStyle/>
        <a:p>
          <a:endParaRPr lang="en-US"/>
        </a:p>
      </dgm:t>
    </dgm:pt>
    <dgm:pt modelId="{4876DF4A-9D29-4D80-B034-C2225B312252}">
      <dgm:prSet/>
      <dgm:spPr/>
      <dgm:t>
        <a:bodyPr/>
        <a:lstStyle/>
        <a:p>
          <a:r>
            <a:rPr lang="en-US" b="1" dirty="0"/>
            <a:t>Transcription produces flat text files</a:t>
          </a:r>
          <a:endParaRPr lang="en-US" dirty="0"/>
        </a:p>
      </dgm:t>
    </dgm:pt>
    <dgm:pt modelId="{8F21AEDB-2686-4736-A4DE-C269A34D25DF}" type="parTrans" cxnId="{290E0402-D5AD-4294-AC9E-6BC5A308CFCC}">
      <dgm:prSet/>
      <dgm:spPr/>
      <dgm:t>
        <a:bodyPr/>
        <a:lstStyle/>
        <a:p>
          <a:endParaRPr lang="en-US"/>
        </a:p>
      </dgm:t>
    </dgm:pt>
    <dgm:pt modelId="{70F9D384-F2D9-498A-ACD3-736E163D9B29}" type="sibTrans" cxnId="{290E0402-D5AD-4294-AC9E-6BC5A308CFCC}">
      <dgm:prSet/>
      <dgm:spPr/>
      <dgm:t>
        <a:bodyPr/>
        <a:lstStyle/>
        <a:p>
          <a:endParaRPr lang="en-US"/>
        </a:p>
      </dgm:t>
    </dgm:pt>
    <dgm:pt modelId="{B5C65944-7569-4384-BE78-15F4301A2AAB}">
      <dgm:prSet/>
      <dgm:spPr/>
      <dgm:t>
        <a:bodyPr/>
        <a:lstStyle/>
        <a:p>
          <a:r>
            <a:rPr lang="en-US" b="1" dirty="0"/>
            <a:t>Logging can fill up the </a:t>
          </a:r>
          <a:r>
            <a:rPr lang="en-US" b="1" dirty="0" err="1"/>
            <a:t>eventlog</a:t>
          </a:r>
          <a:r>
            <a:rPr lang="en-US" b="1" dirty="0"/>
            <a:t> quickly. </a:t>
          </a:r>
          <a:br>
            <a:rPr lang="en-US" b="1" dirty="0"/>
          </a:br>
          <a:r>
            <a:rPr lang="en-US" b="1" dirty="0"/>
            <a:t>Increase log size to 1GB +if possible</a:t>
          </a:r>
          <a:endParaRPr lang="en-US" dirty="0"/>
        </a:p>
      </dgm:t>
    </dgm:pt>
    <dgm:pt modelId="{F5C4C110-BBA0-4ED9-9F0E-06EF67DEB680}" type="parTrans" cxnId="{1CD3948D-5EC9-4A5E-B1B4-53FD89628C46}">
      <dgm:prSet/>
      <dgm:spPr/>
      <dgm:t>
        <a:bodyPr/>
        <a:lstStyle/>
        <a:p>
          <a:endParaRPr lang="en-US"/>
        </a:p>
      </dgm:t>
    </dgm:pt>
    <dgm:pt modelId="{1A5708DC-BA8E-48D7-8067-3275CB5E00A5}" type="sibTrans" cxnId="{1CD3948D-5EC9-4A5E-B1B4-53FD89628C46}">
      <dgm:prSet/>
      <dgm:spPr/>
      <dgm:t>
        <a:bodyPr/>
        <a:lstStyle/>
        <a:p>
          <a:endParaRPr lang="en-US"/>
        </a:p>
      </dgm:t>
    </dgm:pt>
    <dgm:pt modelId="{099563AE-7F46-40A4-9927-E86D3CEEBDEF}">
      <dgm:prSet/>
      <dgm:spPr/>
      <dgm:t>
        <a:bodyPr/>
        <a:lstStyle/>
        <a:p>
          <a:r>
            <a:rPr lang="en-US" b="1" dirty="0"/>
            <a:t>The right combination of logging is determined by you</a:t>
          </a:r>
          <a:endParaRPr lang="en-US" dirty="0"/>
        </a:p>
      </dgm:t>
    </dgm:pt>
    <dgm:pt modelId="{F9A8ABF3-AE0B-4F75-A682-B03D12EBF320}" type="parTrans" cxnId="{250456DB-7B31-4AF4-9E2E-F0946CD9EB12}">
      <dgm:prSet/>
      <dgm:spPr/>
      <dgm:t>
        <a:bodyPr/>
        <a:lstStyle/>
        <a:p>
          <a:endParaRPr lang="en-US"/>
        </a:p>
      </dgm:t>
    </dgm:pt>
    <dgm:pt modelId="{3D0B95C6-45A9-4375-9F40-836442B5F463}" type="sibTrans" cxnId="{250456DB-7B31-4AF4-9E2E-F0946CD9EB12}">
      <dgm:prSet/>
      <dgm:spPr/>
      <dgm:t>
        <a:bodyPr/>
        <a:lstStyle/>
        <a:p>
          <a:endParaRPr lang="en-US"/>
        </a:p>
      </dgm:t>
    </dgm:pt>
    <dgm:pt modelId="{1A059AD7-5BA3-4638-9F21-405690A60825}" type="pres">
      <dgm:prSet presAssocID="{AC77C11B-F158-467A-80CD-E0B70A91CE8D}" presName="Name0" presStyleCnt="0">
        <dgm:presLayoutVars>
          <dgm:dir/>
          <dgm:resizeHandles val="exact"/>
        </dgm:presLayoutVars>
      </dgm:prSet>
      <dgm:spPr/>
    </dgm:pt>
    <dgm:pt modelId="{EBF8F1C4-3B9C-45AB-A27C-1B10509A7DB6}" type="pres">
      <dgm:prSet presAssocID="{2045E2C2-DC82-4A36-BAAF-036E7BF4685D}" presName="node" presStyleLbl="node1" presStyleIdx="0" presStyleCnt="5" custScaleY="126327">
        <dgm:presLayoutVars>
          <dgm:bulletEnabled val="1"/>
        </dgm:presLayoutVars>
      </dgm:prSet>
      <dgm:spPr/>
    </dgm:pt>
    <dgm:pt modelId="{F786469A-65F6-4D0F-88D9-08322B919C4D}" type="pres">
      <dgm:prSet presAssocID="{E30E0F37-B221-4717-B724-44F01CFE4DAB}" presName="sibTrans" presStyleLbl="sibTrans2D1" presStyleIdx="0" presStyleCnt="4"/>
      <dgm:spPr/>
    </dgm:pt>
    <dgm:pt modelId="{C9C64073-C0EB-439B-93D1-28D7871A22E3}" type="pres">
      <dgm:prSet presAssocID="{E30E0F37-B221-4717-B724-44F01CFE4DAB}" presName="connectorText" presStyleLbl="sibTrans2D1" presStyleIdx="0" presStyleCnt="4"/>
      <dgm:spPr/>
    </dgm:pt>
    <dgm:pt modelId="{6D67AE28-6B95-4EA2-9047-BC6EEDCD4178}" type="pres">
      <dgm:prSet presAssocID="{9640532E-559F-42CE-B4DE-65B2C2342C87}" presName="node" presStyleLbl="node1" presStyleIdx="1" presStyleCnt="5" custScaleY="126327">
        <dgm:presLayoutVars>
          <dgm:bulletEnabled val="1"/>
        </dgm:presLayoutVars>
      </dgm:prSet>
      <dgm:spPr/>
    </dgm:pt>
    <dgm:pt modelId="{79C55D41-E5AC-439C-B991-9E34E63C9561}" type="pres">
      <dgm:prSet presAssocID="{27F2EA10-482F-46AC-A9E7-04544B57D24B}" presName="sibTrans" presStyleLbl="sibTrans2D1" presStyleIdx="1" presStyleCnt="4"/>
      <dgm:spPr/>
    </dgm:pt>
    <dgm:pt modelId="{2F62038C-2A4B-4374-A726-D3CB129F9AF4}" type="pres">
      <dgm:prSet presAssocID="{27F2EA10-482F-46AC-A9E7-04544B57D24B}" presName="connectorText" presStyleLbl="sibTrans2D1" presStyleIdx="1" presStyleCnt="4"/>
      <dgm:spPr/>
    </dgm:pt>
    <dgm:pt modelId="{BE95DEB1-1111-461E-94AD-C14F6FDA2ED3}" type="pres">
      <dgm:prSet presAssocID="{4876DF4A-9D29-4D80-B034-C2225B312252}" presName="node" presStyleLbl="node1" presStyleIdx="2" presStyleCnt="5" custScaleY="126327">
        <dgm:presLayoutVars>
          <dgm:bulletEnabled val="1"/>
        </dgm:presLayoutVars>
      </dgm:prSet>
      <dgm:spPr/>
    </dgm:pt>
    <dgm:pt modelId="{66815C73-8A07-422F-965F-0101AF524FB2}" type="pres">
      <dgm:prSet presAssocID="{70F9D384-F2D9-498A-ACD3-736E163D9B29}" presName="sibTrans" presStyleLbl="sibTrans2D1" presStyleIdx="2" presStyleCnt="4"/>
      <dgm:spPr/>
    </dgm:pt>
    <dgm:pt modelId="{6D3B134A-0468-4DE0-B6CF-7E25AA2D8635}" type="pres">
      <dgm:prSet presAssocID="{70F9D384-F2D9-498A-ACD3-736E163D9B29}" presName="connectorText" presStyleLbl="sibTrans2D1" presStyleIdx="2" presStyleCnt="4"/>
      <dgm:spPr/>
    </dgm:pt>
    <dgm:pt modelId="{7EBA245D-D6D0-48E5-862A-F51D0CB74C5E}" type="pres">
      <dgm:prSet presAssocID="{B5C65944-7569-4384-BE78-15F4301A2AAB}" presName="node" presStyleLbl="node1" presStyleIdx="3" presStyleCnt="5" custScaleX="123020" custScaleY="126327">
        <dgm:presLayoutVars>
          <dgm:bulletEnabled val="1"/>
        </dgm:presLayoutVars>
      </dgm:prSet>
      <dgm:spPr/>
    </dgm:pt>
    <dgm:pt modelId="{CEE6FE93-928F-4743-A142-BB37F7A51004}" type="pres">
      <dgm:prSet presAssocID="{1A5708DC-BA8E-48D7-8067-3275CB5E00A5}" presName="sibTrans" presStyleLbl="sibTrans2D1" presStyleIdx="3" presStyleCnt="4"/>
      <dgm:spPr/>
    </dgm:pt>
    <dgm:pt modelId="{69E6A145-612B-4B45-A1AD-464B8E3C940E}" type="pres">
      <dgm:prSet presAssocID="{1A5708DC-BA8E-48D7-8067-3275CB5E00A5}" presName="connectorText" presStyleLbl="sibTrans2D1" presStyleIdx="3" presStyleCnt="4"/>
      <dgm:spPr/>
    </dgm:pt>
    <dgm:pt modelId="{B40405FA-C33E-41D5-83A9-772FCB8F754D}" type="pres">
      <dgm:prSet presAssocID="{099563AE-7F46-40A4-9927-E86D3CEEBDEF}" presName="node" presStyleLbl="node1" presStyleIdx="4" presStyleCnt="5" custScaleY="126327">
        <dgm:presLayoutVars>
          <dgm:bulletEnabled val="1"/>
        </dgm:presLayoutVars>
      </dgm:prSet>
      <dgm:spPr/>
    </dgm:pt>
  </dgm:ptLst>
  <dgm:cxnLst>
    <dgm:cxn modelId="{290E0402-D5AD-4294-AC9E-6BC5A308CFCC}" srcId="{AC77C11B-F158-467A-80CD-E0B70A91CE8D}" destId="{4876DF4A-9D29-4D80-B034-C2225B312252}" srcOrd="2" destOrd="0" parTransId="{8F21AEDB-2686-4736-A4DE-C269A34D25DF}" sibTransId="{70F9D384-F2D9-498A-ACD3-736E163D9B29}"/>
    <dgm:cxn modelId="{E6FB6E05-5E6F-41FF-8FFC-BDFD0AB21E33}" type="presOf" srcId="{099563AE-7F46-40A4-9927-E86D3CEEBDEF}" destId="{B40405FA-C33E-41D5-83A9-772FCB8F754D}" srcOrd="0" destOrd="0" presId="urn:microsoft.com/office/officeart/2005/8/layout/process1"/>
    <dgm:cxn modelId="{BCC6891F-650D-4901-9264-96226D6E756B}" type="presOf" srcId="{9640532E-559F-42CE-B4DE-65B2C2342C87}" destId="{6D67AE28-6B95-4EA2-9047-BC6EEDCD4178}" srcOrd="0" destOrd="0" presId="urn:microsoft.com/office/officeart/2005/8/layout/process1"/>
    <dgm:cxn modelId="{C34EBC1F-F32C-4A49-869B-5DE342BEBD60}" type="presOf" srcId="{2045E2C2-DC82-4A36-BAAF-036E7BF4685D}" destId="{EBF8F1C4-3B9C-45AB-A27C-1B10509A7DB6}" srcOrd="0" destOrd="0" presId="urn:microsoft.com/office/officeart/2005/8/layout/process1"/>
    <dgm:cxn modelId="{9637E439-CACF-4687-AEA8-CDE5A1355B9A}" type="presOf" srcId="{B5C65944-7569-4384-BE78-15F4301A2AAB}" destId="{7EBA245D-D6D0-48E5-862A-F51D0CB74C5E}" srcOrd="0" destOrd="0" presId="urn:microsoft.com/office/officeart/2005/8/layout/process1"/>
    <dgm:cxn modelId="{4AE11A44-8FC3-47C3-848F-24FBCC1A414D}" type="presOf" srcId="{E30E0F37-B221-4717-B724-44F01CFE4DAB}" destId="{F786469A-65F6-4D0F-88D9-08322B919C4D}" srcOrd="0" destOrd="0" presId="urn:microsoft.com/office/officeart/2005/8/layout/process1"/>
    <dgm:cxn modelId="{25545445-2EEE-47CA-9CED-A57475A7098A}" type="presOf" srcId="{70F9D384-F2D9-498A-ACD3-736E163D9B29}" destId="{66815C73-8A07-422F-965F-0101AF524FB2}" srcOrd="0" destOrd="0" presId="urn:microsoft.com/office/officeart/2005/8/layout/process1"/>
    <dgm:cxn modelId="{398DE855-243B-44E5-98AB-784359B85BC0}" type="presOf" srcId="{1A5708DC-BA8E-48D7-8067-3275CB5E00A5}" destId="{69E6A145-612B-4B45-A1AD-464B8E3C940E}" srcOrd="1" destOrd="0" presId="urn:microsoft.com/office/officeart/2005/8/layout/process1"/>
    <dgm:cxn modelId="{78D5BC78-9D42-40AE-AA89-B40B27E23207}" type="presOf" srcId="{27F2EA10-482F-46AC-A9E7-04544B57D24B}" destId="{79C55D41-E5AC-439C-B991-9E34E63C9561}" srcOrd="0" destOrd="0" presId="urn:microsoft.com/office/officeart/2005/8/layout/process1"/>
    <dgm:cxn modelId="{57307B7B-1936-4804-B771-DC098CBC4DFB}" type="presOf" srcId="{27F2EA10-482F-46AC-A9E7-04544B57D24B}" destId="{2F62038C-2A4B-4374-A726-D3CB129F9AF4}" srcOrd="1" destOrd="0" presId="urn:microsoft.com/office/officeart/2005/8/layout/process1"/>
    <dgm:cxn modelId="{0BBC067C-B7B5-4F4B-82F6-F3E0A29F8DE0}" type="presOf" srcId="{E30E0F37-B221-4717-B724-44F01CFE4DAB}" destId="{C9C64073-C0EB-439B-93D1-28D7871A22E3}" srcOrd="1" destOrd="0" presId="urn:microsoft.com/office/officeart/2005/8/layout/process1"/>
    <dgm:cxn modelId="{0BC31E81-BBEB-4BF9-B2BE-CA419A62F42E}" srcId="{AC77C11B-F158-467A-80CD-E0B70A91CE8D}" destId="{9640532E-559F-42CE-B4DE-65B2C2342C87}" srcOrd="1" destOrd="0" parTransId="{197CF1AB-44CF-4919-A12B-1FBA43B3236C}" sibTransId="{27F2EA10-482F-46AC-A9E7-04544B57D24B}"/>
    <dgm:cxn modelId="{1CD3948D-5EC9-4A5E-B1B4-53FD89628C46}" srcId="{AC77C11B-F158-467A-80CD-E0B70A91CE8D}" destId="{B5C65944-7569-4384-BE78-15F4301A2AAB}" srcOrd="3" destOrd="0" parTransId="{F5C4C110-BBA0-4ED9-9F0E-06EF67DEB680}" sibTransId="{1A5708DC-BA8E-48D7-8067-3275CB5E00A5}"/>
    <dgm:cxn modelId="{3B744CA9-BE97-4B0F-B206-20BBE9EC55B5}" type="presOf" srcId="{4876DF4A-9D29-4D80-B034-C2225B312252}" destId="{BE95DEB1-1111-461E-94AD-C14F6FDA2ED3}" srcOrd="0" destOrd="0" presId="urn:microsoft.com/office/officeart/2005/8/layout/process1"/>
    <dgm:cxn modelId="{758A03BF-7DE8-4DD5-B6F9-D6411AB39610}" type="presOf" srcId="{1A5708DC-BA8E-48D7-8067-3275CB5E00A5}" destId="{CEE6FE93-928F-4743-A142-BB37F7A51004}" srcOrd="0" destOrd="0" presId="urn:microsoft.com/office/officeart/2005/8/layout/process1"/>
    <dgm:cxn modelId="{72C530D0-7B22-4117-BF85-744DB6C00550}" type="presOf" srcId="{70F9D384-F2D9-498A-ACD3-736E163D9B29}" destId="{6D3B134A-0468-4DE0-B6CF-7E25AA2D8635}" srcOrd="1" destOrd="0" presId="urn:microsoft.com/office/officeart/2005/8/layout/process1"/>
    <dgm:cxn modelId="{9F065ED1-78F3-4386-AE31-5AF062E22B66}" type="presOf" srcId="{AC77C11B-F158-467A-80CD-E0B70A91CE8D}" destId="{1A059AD7-5BA3-4638-9F21-405690A60825}" srcOrd="0" destOrd="0" presId="urn:microsoft.com/office/officeart/2005/8/layout/process1"/>
    <dgm:cxn modelId="{0589C0D4-B824-4D19-9DA5-746C5B5E9DC7}" srcId="{AC77C11B-F158-467A-80CD-E0B70A91CE8D}" destId="{2045E2C2-DC82-4A36-BAAF-036E7BF4685D}" srcOrd="0" destOrd="0" parTransId="{9D8B9582-F54E-4DFE-85FC-3B942F800A7C}" sibTransId="{E30E0F37-B221-4717-B724-44F01CFE4DAB}"/>
    <dgm:cxn modelId="{250456DB-7B31-4AF4-9E2E-F0946CD9EB12}" srcId="{AC77C11B-F158-467A-80CD-E0B70A91CE8D}" destId="{099563AE-7F46-40A4-9927-E86D3CEEBDEF}" srcOrd="4" destOrd="0" parTransId="{F9A8ABF3-AE0B-4F75-A682-B03D12EBF320}" sibTransId="{3D0B95C6-45A9-4375-9F40-836442B5F463}"/>
    <dgm:cxn modelId="{7A9AA90B-3CAD-4AC8-AFE7-F023DCD8A868}" type="presParOf" srcId="{1A059AD7-5BA3-4638-9F21-405690A60825}" destId="{EBF8F1C4-3B9C-45AB-A27C-1B10509A7DB6}" srcOrd="0" destOrd="0" presId="urn:microsoft.com/office/officeart/2005/8/layout/process1"/>
    <dgm:cxn modelId="{D87DD6F5-ED5B-4FC4-8AD1-26FFAC6AD207}" type="presParOf" srcId="{1A059AD7-5BA3-4638-9F21-405690A60825}" destId="{F786469A-65F6-4D0F-88D9-08322B919C4D}" srcOrd="1" destOrd="0" presId="urn:microsoft.com/office/officeart/2005/8/layout/process1"/>
    <dgm:cxn modelId="{4C90DC19-2D18-4220-B29E-2074D482C8DB}" type="presParOf" srcId="{F786469A-65F6-4D0F-88D9-08322B919C4D}" destId="{C9C64073-C0EB-439B-93D1-28D7871A22E3}" srcOrd="0" destOrd="0" presId="urn:microsoft.com/office/officeart/2005/8/layout/process1"/>
    <dgm:cxn modelId="{4B443932-65CD-4910-8543-BE3E0C087E0D}" type="presParOf" srcId="{1A059AD7-5BA3-4638-9F21-405690A60825}" destId="{6D67AE28-6B95-4EA2-9047-BC6EEDCD4178}" srcOrd="2" destOrd="0" presId="urn:microsoft.com/office/officeart/2005/8/layout/process1"/>
    <dgm:cxn modelId="{6D6AA476-4F6F-4FBE-9BDB-E650B9E2168B}" type="presParOf" srcId="{1A059AD7-5BA3-4638-9F21-405690A60825}" destId="{79C55D41-E5AC-439C-B991-9E34E63C9561}" srcOrd="3" destOrd="0" presId="urn:microsoft.com/office/officeart/2005/8/layout/process1"/>
    <dgm:cxn modelId="{7A51AD83-DA70-464F-AFB0-BC149FA61CDB}" type="presParOf" srcId="{79C55D41-E5AC-439C-B991-9E34E63C9561}" destId="{2F62038C-2A4B-4374-A726-D3CB129F9AF4}" srcOrd="0" destOrd="0" presId="urn:microsoft.com/office/officeart/2005/8/layout/process1"/>
    <dgm:cxn modelId="{98005FF5-7CCC-45BA-96F3-82EF6749D133}" type="presParOf" srcId="{1A059AD7-5BA3-4638-9F21-405690A60825}" destId="{BE95DEB1-1111-461E-94AD-C14F6FDA2ED3}" srcOrd="4" destOrd="0" presId="urn:microsoft.com/office/officeart/2005/8/layout/process1"/>
    <dgm:cxn modelId="{E996CDDD-F483-480A-AC52-02D68B446728}" type="presParOf" srcId="{1A059AD7-5BA3-4638-9F21-405690A60825}" destId="{66815C73-8A07-422F-965F-0101AF524FB2}" srcOrd="5" destOrd="0" presId="urn:microsoft.com/office/officeart/2005/8/layout/process1"/>
    <dgm:cxn modelId="{DCA83FB0-85B9-4F06-8812-AC68248B5A48}" type="presParOf" srcId="{66815C73-8A07-422F-965F-0101AF524FB2}" destId="{6D3B134A-0468-4DE0-B6CF-7E25AA2D8635}" srcOrd="0" destOrd="0" presId="urn:microsoft.com/office/officeart/2005/8/layout/process1"/>
    <dgm:cxn modelId="{30462823-0BCF-47C9-9BA5-8487D41D0F7F}" type="presParOf" srcId="{1A059AD7-5BA3-4638-9F21-405690A60825}" destId="{7EBA245D-D6D0-48E5-862A-F51D0CB74C5E}" srcOrd="6" destOrd="0" presId="urn:microsoft.com/office/officeart/2005/8/layout/process1"/>
    <dgm:cxn modelId="{0AC4B1F6-C735-4B0E-B2A1-EB2E7080098E}" type="presParOf" srcId="{1A059AD7-5BA3-4638-9F21-405690A60825}" destId="{CEE6FE93-928F-4743-A142-BB37F7A51004}" srcOrd="7" destOrd="0" presId="urn:microsoft.com/office/officeart/2005/8/layout/process1"/>
    <dgm:cxn modelId="{1001C9F5-6BF8-4065-8939-24C583E6550E}" type="presParOf" srcId="{CEE6FE93-928F-4743-A142-BB37F7A51004}" destId="{69E6A145-612B-4B45-A1AD-464B8E3C940E}" srcOrd="0" destOrd="0" presId="urn:microsoft.com/office/officeart/2005/8/layout/process1"/>
    <dgm:cxn modelId="{DC86D09E-1D99-4F07-B488-6980A62E5CE5}" type="presParOf" srcId="{1A059AD7-5BA3-4638-9F21-405690A60825}" destId="{B40405FA-C33E-41D5-83A9-772FCB8F7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32B0E0-A387-4F57-8088-110DCD4453B0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9FD44C-37EB-47E3-B166-75CA9C2C5753}">
      <dgm:prSet/>
      <dgm:spPr/>
      <dgm:t>
        <a:bodyPr/>
        <a:lstStyle/>
        <a:p>
          <a:r>
            <a:rPr lang="en-US" b="1" dirty="0"/>
            <a:t>How secure PowerShell Remoting is depends on your security posture on your end nodes</a:t>
          </a:r>
          <a:endParaRPr lang="en-US" dirty="0"/>
        </a:p>
      </dgm:t>
    </dgm:pt>
    <dgm:pt modelId="{2A680A6B-E9F7-4E4D-879B-BCA3CE15C3C1}" type="parTrans" cxnId="{A8639DFF-FF2F-4FFA-B887-4976747D0823}">
      <dgm:prSet/>
      <dgm:spPr/>
      <dgm:t>
        <a:bodyPr/>
        <a:lstStyle/>
        <a:p>
          <a:endParaRPr lang="en-US"/>
        </a:p>
      </dgm:t>
    </dgm:pt>
    <dgm:pt modelId="{B727231B-5476-4513-8727-D834CB208DE5}" type="sibTrans" cxnId="{A8639DFF-FF2F-4FFA-B887-4976747D0823}">
      <dgm:prSet/>
      <dgm:spPr/>
      <dgm:t>
        <a:bodyPr/>
        <a:lstStyle/>
        <a:p>
          <a:endParaRPr lang="en-US"/>
        </a:p>
      </dgm:t>
    </dgm:pt>
    <dgm:pt modelId="{831AE9DC-5ABF-47F7-9231-02B15EB18644}">
      <dgm:prSet/>
      <dgm:spPr/>
      <dgm:t>
        <a:bodyPr/>
        <a:lstStyle/>
        <a:p>
          <a:r>
            <a:rPr lang="en-US" b="1"/>
            <a:t>PS Remoting uses secure protocols and AD authentication</a:t>
          </a:r>
          <a:endParaRPr lang="en-US"/>
        </a:p>
      </dgm:t>
    </dgm:pt>
    <dgm:pt modelId="{5CB95A0E-A11C-4546-AC36-9A31D9821F6B}" type="parTrans" cxnId="{01E37B91-6F1E-47AF-8EF7-5FFBFDF4EB54}">
      <dgm:prSet/>
      <dgm:spPr/>
      <dgm:t>
        <a:bodyPr/>
        <a:lstStyle/>
        <a:p>
          <a:endParaRPr lang="en-US"/>
        </a:p>
      </dgm:t>
    </dgm:pt>
    <dgm:pt modelId="{0E2A3E60-117F-4348-B7A9-04B4F0E52CA0}" type="sibTrans" cxnId="{01E37B91-6F1E-47AF-8EF7-5FFBFDF4EB54}">
      <dgm:prSet/>
      <dgm:spPr/>
      <dgm:t>
        <a:bodyPr/>
        <a:lstStyle/>
        <a:p>
          <a:endParaRPr lang="en-US"/>
        </a:p>
      </dgm:t>
    </dgm:pt>
    <dgm:pt modelId="{9910C2E4-A3A2-4E5B-8306-080156D44611}">
      <dgm:prSet/>
      <dgm:spPr/>
      <dgm:t>
        <a:bodyPr/>
        <a:lstStyle/>
        <a:p>
          <a:r>
            <a:rPr lang="en-US" b="1"/>
            <a:t>PS Remoting can be configured easily via Group Policy</a:t>
          </a:r>
          <a:endParaRPr lang="en-US"/>
        </a:p>
      </dgm:t>
    </dgm:pt>
    <dgm:pt modelId="{364BD82E-E268-457D-912C-FB28BE58A40E}" type="parTrans" cxnId="{A4D310A7-6B58-440C-BCF6-0A17921CF48C}">
      <dgm:prSet/>
      <dgm:spPr/>
      <dgm:t>
        <a:bodyPr/>
        <a:lstStyle/>
        <a:p>
          <a:endParaRPr lang="en-US"/>
        </a:p>
      </dgm:t>
    </dgm:pt>
    <dgm:pt modelId="{C2976308-7119-4330-B10C-76AB78887564}" type="sibTrans" cxnId="{A4D310A7-6B58-440C-BCF6-0A17921CF48C}">
      <dgm:prSet/>
      <dgm:spPr/>
      <dgm:t>
        <a:bodyPr/>
        <a:lstStyle/>
        <a:p>
          <a:endParaRPr lang="en-US"/>
        </a:p>
      </dgm:t>
    </dgm:pt>
    <dgm:pt modelId="{EF580BE9-03D7-4EF9-8E73-D2AA9667924C}">
      <dgm:prSet/>
      <dgm:spPr/>
      <dgm:t>
        <a:bodyPr/>
        <a:lstStyle/>
        <a:p>
          <a:r>
            <a:rPr lang="en-US" b="1" dirty="0"/>
            <a:t>You can capture nearly every PS command typed into a PowerShell cmd prompt from any PC in your domain if you choose so. But doing so has an impact.</a:t>
          </a:r>
          <a:endParaRPr lang="en-US" dirty="0"/>
        </a:p>
      </dgm:t>
    </dgm:pt>
    <dgm:pt modelId="{B89857C9-89BD-4A54-A00B-CFE7B5D28E0A}" type="parTrans" cxnId="{0599C9E1-70FA-40D0-A072-6FE708E6F28E}">
      <dgm:prSet/>
      <dgm:spPr/>
      <dgm:t>
        <a:bodyPr/>
        <a:lstStyle/>
        <a:p>
          <a:endParaRPr lang="en-US"/>
        </a:p>
      </dgm:t>
    </dgm:pt>
    <dgm:pt modelId="{369D9B62-AB5B-4914-9FD7-8F185D3D26AC}" type="sibTrans" cxnId="{0599C9E1-70FA-40D0-A072-6FE708E6F28E}">
      <dgm:prSet/>
      <dgm:spPr/>
      <dgm:t>
        <a:bodyPr/>
        <a:lstStyle/>
        <a:p>
          <a:endParaRPr lang="en-US"/>
        </a:p>
      </dgm:t>
    </dgm:pt>
    <dgm:pt modelId="{D407C0C2-D737-4DFB-A2E8-B1F563671159}">
      <dgm:prSet/>
      <dgm:spPr/>
      <dgm:t>
        <a:bodyPr/>
        <a:lstStyle/>
        <a:p>
          <a:r>
            <a:rPr lang="en-US" b="1" dirty="0"/>
            <a:t>There is no one size fits all setting for PS Remoting &amp; Logging</a:t>
          </a:r>
        </a:p>
      </dgm:t>
    </dgm:pt>
    <dgm:pt modelId="{E3769E4A-AC17-42C3-92CB-F364923FEAB7}" type="parTrans" cxnId="{4149BEDB-F529-499D-BECB-76085C13C778}">
      <dgm:prSet/>
      <dgm:spPr/>
      <dgm:t>
        <a:bodyPr/>
        <a:lstStyle/>
        <a:p>
          <a:endParaRPr lang="en-US"/>
        </a:p>
      </dgm:t>
    </dgm:pt>
    <dgm:pt modelId="{90881E52-340C-410A-9953-F475B6034349}" type="sibTrans" cxnId="{4149BEDB-F529-499D-BECB-76085C13C778}">
      <dgm:prSet/>
      <dgm:spPr/>
      <dgm:t>
        <a:bodyPr/>
        <a:lstStyle/>
        <a:p>
          <a:endParaRPr lang="en-US"/>
        </a:p>
      </dgm:t>
    </dgm:pt>
    <dgm:pt modelId="{D62D7ADD-71AC-4CD7-BCA5-BDD2AA8BE516}">
      <dgm:prSet/>
      <dgm:spPr/>
      <dgm:t>
        <a:bodyPr/>
        <a:lstStyle/>
        <a:p>
          <a:r>
            <a:rPr lang="en-US" b="1" dirty="0"/>
            <a:t>PS Remoting Is Safe and you should be enabling it!</a:t>
          </a:r>
        </a:p>
      </dgm:t>
    </dgm:pt>
    <dgm:pt modelId="{8EFA146D-1275-4B15-ABDA-70B8F39D1D96}" type="parTrans" cxnId="{54650450-D13E-4400-A929-FFE259618D8F}">
      <dgm:prSet/>
      <dgm:spPr/>
      <dgm:t>
        <a:bodyPr/>
        <a:lstStyle/>
        <a:p>
          <a:endParaRPr lang="en-US"/>
        </a:p>
      </dgm:t>
    </dgm:pt>
    <dgm:pt modelId="{EC3ABBBA-1464-49FA-96F2-ED492A872B36}" type="sibTrans" cxnId="{54650450-D13E-4400-A929-FFE259618D8F}">
      <dgm:prSet/>
      <dgm:spPr/>
      <dgm:t>
        <a:bodyPr/>
        <a:lstStyle/>
        <a:p>
          <a:endParaRPr lang="en-US"/>
        </a:p>
      </dgm:t>
    </dgm:pt>
    <dgm:pt modelId="{C89B48C3-4E9F-44BD-94DA-9385A17DBF8A}" type="pres">
      <dgm:prSet presAssocID="{AD32B0E0-A387-4F57-8088-110DCD4453B0}" presName="Name0" presStyleCnt="0">
        <dgm:presLayoutVars>
          <dgm:chMax val="7"/>
          <dgm:chPref val="7"/>
          <dgm:dir/>
        </dgm:presLayoutVars>
      </dgm:prSet>
      <dgm:spPr/>
    </dgm:pt>
    <dgm:pt modelId="{99938962-DB41-43F3-B062-76144F0EBAA4}" type="pres">
      <dgm:prSet presAssocID="{AD32B0E0-A387-4F57-8088-110DCD4453B0}" presName="Name1" presStyleCnt="0"/>
      <dgm:spPr/>
    </dgm:pt>
    <dgm:pt modelId="{3A3A912D-3F47-4E1B-917C-A756A3C2ECAD}" type="pres">
      <dgm:prSet presAssocID="{AD32B0E0-A387-4F57-8088-110DCD4453B0}" presName="cycle" presStyleCnt="0"/>
      <dgm:spPr/>
    </dgm:pt>
    <dgm:pt modelId="{09028B81-F9F0-4F81-A4AF-797F6F014746}" type="pres">
      <dgm:prSet presAssocID="{AD32B0E0-A387-4F57-8088-110DCD4453B0}" presName="srcNode" presStyleLbl="node1" presStyleIdx="0" presStyleCnt="6"/>
      <dgm:spPr/>
    </dgm:pt>
    <dgm:pt modelId="{D71E7D11-2455-4B41-9E4F-81625A87CCA9}" type="pres">
      <dgm:prSet presAssocID="{AD32B0E0-A387-4F57-8088-110DCD4453B0}" presName="conn" presStyleLbl="parChTrans1D2" presStyleIdx="0" presStyleCnt="1"/>
      <dgm:spPr/>
    </dgm:pt>
    <dgm:pt modelId="{78BEBCC8-02DB-439C-B63F-4E9BFD63E624}" type="pres">
      <dgm:prSet presAssocID="{AD32B0E0-A387-4F57-8088-110DCD4453B0}" presName="extraNode" presStyleLbl="node1" presStyleIdx="0" presStyleCnt="6"/>
      <dgm:spPr/>
    </dgm:pt>
    <dgm:pt modelId="{E7A1284C-57C1-40AF-826F-0BC501785E0A}" type="pres">
      <dgm:prSet presAssocID="{AD32B0E0-A387-4F57-8088-110DCD4453B0}" presName="dstNode" presStyleLbl="node1" presStyleIdx="0" presStyleCnt="6"/>
      <dgm:spPr/>
    </dgm:pt>
    <dgm:pt modelId="{3BC75AE1-0B3B-4608-812B-6B8D62D14E95}" type="pres">
      <dgm:prSet presAssocID="{E19FD44C-37EB-47E3-B166-75CA9C2C5753}" presName="text_1" presStyleLbl="node1" presStyleIdx="0" presStyleCnt="6">
        <dgm:presLayoutVars>
          <dgm:bulletEnabled val="1"/>
        </dgm:presLayoutVars>
      </dgm:prSet>
      <dgm:spPr/>
    </dgm:pt>
    <dgm:pt modelId="{16527E1E-6AD9-4EED-BAF5-B0682F272569}" type="pres">
      <dgm:prSet presAssocID="{E19FD44C-37EB-47E3-B166-75CA9C2C5753}" presName="accent_1" presStyleCnt="0"/>
      <dgm:spPr/>
    </dgm:pt>
    <dgm:pt modelId="{F052FF0E-4A14-46BC-A52E-B9A8BA22C3B9}" type="pres">
      <dgm:prSet presAssocID="{E19FD44C-37EB-47E3-B166-75CA9C2C5753}" presName="accentRepeatNode" presStyleLbl="solidFgAcc1" presStyleIdx="0" presStyleCnt="6"/>
      <dgm:spPr/>
    </dgm:pt>
    <dgm:pt modelId="{0D414595-B1CC-4012-BF2F-812825711CB5}" type="pres">
      <dgm:prSet presAssocID="{831AE9DC-5ABF-47F7-9231-02B15EB18644}" presName="text_2" presStyleLbl="node1" presStyleIdx="1" presStyleCnt="6">
        <dgm:presLayoutVars>
          <dgm:bulletEnabled val="1"/>
        </dgm:presLayoutVars>
      </dgm:prSet>
      <dgm:spPr/>
    </dgm:pt>
    <dgm:pt modelId="{0535E712-9824-41BC-B194-71226AA0996F}" type="pres">
      <dgm:prSet presAssocID="{831AE9DC-5ABF-47F7-9231-02B15EB18644}" presName="accent_2" presStyleCnt="0"/>
      <dgm:spPr/>
    </dgm:pt>
    <dgm:pt modelId="{4A830621-072F-4F87-994A-160CDCCDB6F5}" type="pres">
      <dgm:prSet presAssocID="{831AE9DC-5ABF-47F7-9231-02B15EB18644}" presName="accentRepeatNode" presStyleLbl="solidFgAcc1" presStyleIdx="1" presStyleCnt="6"/>
      <dgm:spPr/>
    </dgm:pt>
    <dgm:pt modelId="{67C63D5D-2D33-445F-B22B-6727B55B508A}" type="pres">
      <dgm:prSet presAssocID="{9910C2E4-A3A2-4E5B-8306-080156D44611}" presName="text_3" presStyleLbl="node1" presStyleIdx="2" presStyleCnt="6">
        <dgm:presLayoutVars>
          <dgm:bulletEnabled val="1"/>
        </dgm:presLayoutVars>
      </dgm:prSet>
      <dgm:spPr/>
    </dgm:pt>
    <dgm:pt modelId="{3AC1FEF7-1CB4-424B-8E5B-5621B32836C0}" type="pres">
      <dgm:prSet presAssocID="{9910C2E4-A3A2-4E5B-8306-080156D44611}" presName="accent_3" presStyleCnt="0"/>
      <dgm:spPr/>
    </dgm:pt>
    <dgm:pt modelId="{45FEA596-A78B-414E-95D3-0AAB5A02C424}" type="pres">
      <dgm:prSet presAssocID="{9910C2E4-A3A2-4E5B-8306-080156D44611}" presName="accentRepeatNode" presStyleLbl="solidFgAcc1" presStyleIdx="2" presStyleCnt="6"/>
      <dgm:spPr/>
    </dgm:pt>
    <dgm:pt modelId="{A67A9C94-A46A-4D4B-8E9D-AB5F9B0682BF}" type="pres">
      <dgm:prSet presAssocID="{EF580BE9-03D7-4EF9-8E73-D2AA9667924C}" presName="text_4" presStyleLbl="node1" presStyleIdx="3" presStyleCnt="6">
        <dgm:presLayoutVars>
          <dgm:bulletEnabled val="1"/>
        </dgm:presLayoutVars>
      </dgm:prSet>
      <dgm:spPr/>
    </dgm:pt>
    <dgm:pt modelId="{BEB69FAD-7130-4BFF-9DA0-DE91C22B92F9}" type="pres">
      <dgm:prSet presAssocID="{EF580BE9-03D7-4EF9-8E73-D2AA9667924C}" presName="accent_4" presStyleCnt="0"/>
      <dgm:spPr/>
    </dgm:pt>
    <dgm:pt modelId="{1AF1C630-2CD8-4427-96D4-AEB91A955DFE}" type="pres">
      <dgm:prSet presAssocID="{EF580BE9-03D7-4EF9-8E73-D2AA9667924C}" presName="accentRepeatNode" presStyleLbl="solidFgAcc1" presStyleIdx="3" presStyleCnt="6"/>
      <dgm:spPr/>
    </dgm:pt>
    <dgm:pt modelId="{44C459F2-A35D-40AC-BED6-2F3697D897A8}" type="pres">
      <dgm:prSet presAssocID="{D407C0C2-D737-4DFB-A2E8-B1F563671159}" presName="text_5" presStyleLbl="node1" presStyleIdx="4" presStyleCnt="6">
        <dgm:presLayoutVars>
          <dgm:bulletEnabled val="1"/>
        </dgm:presLayoutVars>
      </dgm:prSet>
      <dgm:spPr/>
    </dgm:pt>
    <dgm:pt modelId="{B23BB53C-53B1-42D7-BF49-9307B6A68D97}" type="pres">
      <dgm:prSet presAssocID="{D407C0C2-D737-4DFB-A2E8-B1F563671159}" presName="accent_5" presStyleCnt="0"/>
      <dgm:spPr/>
    </dgm:pt>
    <dgm:pt modelId="{934B325F-470E-4401-B3DF-77AD4F88A77F}" type="pres">
      <dgm:prSet presAssocID="{D407C0C2-D737-4DFB-A2E8-B1F563671159}" presName="accentRepeatNode" presStyleLbl="solidFgAcc1" presStyleIdx="4" presStyleCnt="6"/>
      <dgm:spPr/>
    </dgm:pt>
    <dgm:pt modelId="{6A991D53-B708-413C-914D-6EDB1F26CEC8}" type="pres">
      <dgm:prSet presAssocID="{D62D7ADD-71AC-4CD7-BCA5-BDD2AA8BE516}" presName="text_6" presStyleLbl="node1" presStyleIdx="5" presStyleCnt="6">
        <dgm:presLayoutVars>
          <dgm:bulletEnabled val="1"/>
        </dgm:presLayoutVars>
      </dgm:prSet>
      <dgm:spPr/>
    </dgm:pt>
    <dgm:pt modelId="{726FBB4B-B436-4E6D-884E-DBE1225B8205}" type="pres">
      <dgm:prSet presAssocID="{D62D7ADD-71AC-4CD7-BCA5-BDD2AA8BE516}" presName="accent_6" presStyleCnt="0"/>
      <dgm:spPr/>
    </dgm:pt>
    <dgm:pt modelId="{1BF2ED84-2581-4DC0-A5C1-9AAC6FAB763E}" type="pres">
      <dgm:prSet presAssocID="{D62D7ADD-71AC-4CD7-BCA5-BDD2AA8BE516}" presName="accentRepeatNode" presStyleLbl="solidFgAcc1" presStyleIdx="5" presStyleCnt="6"/>
      <dgm:spPr/>
    </dgm:pt>
  </dgm:ptLst>
  <dgm:cxnLst>
    <dgm:cxn modelId="{9D149700-1EDC-4338-882E-ADD3F9714144}" type="presOf" srcId="{D407C0C2-D737-4DFB-A2E8-B1F563671159}" destId="{44C459F2-A35D-40AC-BED6-2F3697D897A8}" srcOrd="0" destOrd="0" presId="urn:microsoft.com/office/officeart/2008/layout/VerticalCurvedList"/>
    <dgm:cxn modelId="{852FF23C-7E64-4D7B-9CAE-F33B65A847AE}" type="presOf" srcId="{AD32B0E0-A387-4F57-8088-110DCD4453B0}" destId="{C89B48C3-4E9F-44BD-94DA-9385A17DBF8A}" srcOrd="0" destOrd="0" presId="urn:microsoft.com/office/officeart/2008/layout/VerticalCurvedList"/>
    <dgm:cxn modelId="{54650450-D13E-4400-A929-FFE259618D8F}" srcId="{AD32B0E0-A387-4F57-8088-110DCD4453B0}" destId="{D62D7ADD-71AC-4CD7-BCA5-BDD2AA8BE516}" srcOrd="5" destOrd="0" parTransId="{8EFA146D-1275-4B15-ABDA-70B8F39D1D96}" sibTransId="{EC3ABBBA-1464-49FA-96F2-ED492A872B36}"/>
    <dgm:cxn modelId="{297BDF88-5507-401C-80F0-73C523207FA7}" type="presOf" srcId="{D62D7ADD-71AC-4CD7-BCA5-BDD2AA8BE516}" destId="{6A991D53-B708-413C-914D-6EDB1F26CEC8}" srcOrd="0" destOrd="0" presId="urn:microsoft.com/office/officeart/2008/layout/VerticalCurvedList"/>
    <dgm:cxn modelId="{01E37B91-6F1E-47AF-8EF7-5FFBFDF4EB54}" srcId="{AD32B0E0-A387-4F57-8088-110DCD4453B0}" destId="{831AE9DC-5ABF-47F7-9231-02B15EB18644}" srcOrd="1" destOrd="0" parTransId="{5CB95A0E-A11C-4546-AC36-9A31D9821F6B}" sibTransId="{0E2A3E60-117F-4348-B7A9-04B4F0E52CA0}"/>
    <dgm:cxn modelId="{A4D310A7-6B58-440C-BCF6-0A17921CF48C}" srcId="{AD32B0E0-A387-4F57-8088-110DCD4453B0}" destId="{9910C2E4-A3A2-4E5B-8306-080156D44611}" srcOrd="2" destOrd="0" parTransId="{364BD82E-E268-457D-912C-FB28BE58A40E}" sibTransId="{C2976308-7119-4330-B10C-76AB78887564}"/>
    <dgm:cxn modelId="{2DDCC0B6-BCE6-4F63-A644-7B6E5E5F3B6B}" type="presOf" srcId="{831AE9DC-5ABF-47F7-9231-02B15EB18644}" destId="{0D414595-B1CC-4012-BF2F-812825711CB5}" srcOrd="0" destOrd="0" presId="urn:microsoft.com/office/officeart/2008/layout/VerticalCurvedList"/>
    <dgm:cxn modelId="{7182FAD3-E8AB-4D40-BE0A-508C7CD0CADE}" type="presOf" srcId="{E19FD44C-37EB-47E3-B166-75CA9C2C5753}" destId="{3BC75AE1-0B3B-4608-812B-6B8D62D14E95}" srcOrd="0" destOrd="0" presId="urn:microsoft.com/office/officeart/2008/layout/VerticalCurvedList"/>
    <dgm:cxn modelId="{CB101CDB-C6D6-4E1A-B985-AD7F7000B590}" type="presOf" srcId="{B727231B-5476-4513-8727-D834CB208DE5}" destId="{D71E7D11-2455-4B41-9E4F-81625A87CCA9}" srcOrd="0" destOrd="0" presId="urn:microsoft.com/office/officeart/2008/layout/VerticalCurvedList"/>
    <dgm:cxn modelId="{4149BEDB-F529-499D-BECB-76085C13C778}" srcId="{AD32B0E0-A387-4F57-8088-110DCD4453B0}" destId="{D407C0C2-D737-4DFB-A2E8-B1F563671159}" srcOrd="4" destOrd="0" parTransId="{E3769E4A-AC17-42C3-92CB-F364923FEAB7}" sibTransId="{90881E52-340C-410A-9953-F475B6034349}"/>
    <dgm:cxn modelId="{0599C9E1-70FA-40D0-A072-6FE708E6F28E}" srcId="{AD32B0E0-A387-4F57-8088-110DCD4453B0}" destId="{EF580BE9-03D7-4EF9-8E73-D2AA9667924C}" srcOrd="3" destOrd="0" parTransId="{B89857C9-89BD-4A54-A00B-CFE7B5D28E0A}" sibTransId="{369D9B62-AB5B-4914-9FD7-8F185D3D26AC}"/>
    <dgm:cxn modelId="{740D3AE5-1E84-4EE6-80B6-F40D9AE50A8B}" type="presOf" srcId="{EF580BE9-03D7-4EF9-8E73-D2AA9667924C}" destId="{A67A9C94-A46A-4D4B-8E9D-AB5F9B0682BF}" srcOrd="0" destOrd="0" presId="urn:microsoft.com/office/officeart/2008/layout/VerticalCurvedList"/>
    <dgm:cxn modelId="{F456B2F1-BCFA-4CE7-9D33-6F11661F688F}" type="presOf" srcId="{9910C2E4-A3A2-4E5B-8306-080156D44611}" destId="{67C63D5D-2D33-445F-B22B-6727B55B508A}" srcOrd="0" destOrd="0" presId="urn:microsoft.com/office/officeart/2008/layout/VerticalCurvedList"/>
    <dgm:cxn modelId="{A8639DFF-FF2F-4FFA-B887-4976747D0823}" srcId="{AD32B0E0-A387-4F57-8088-110DCD4453B0}" destId="{E19FD44C-37EB-47E3-B166-75CA9C2C5753}" srcOrd="0" destOrd="0" parTransId="{2A680A6B-E9F7-4E4D-879B-BCA3CE15C3C1}" sibTransId="{B727231B-5476-4513-8727-D834CB208DE5}"/>
    <dgm:cxn modelId="{E30CA2BA-0D16-4793-A05C-6C5A6CCD5CE1}" type="presParOf" srcId="{C89B48C3-4E9F-44BD-94DA-9385A17DBF8A}" destId="{99938962-DB41-43F3-B062-76144F0EBAA4}" srcOrd="0" destOrd="0" presId="urn:microsoft.com/office/officeart/2008/layout/VerticalCurvedList"/>
    <dgm:cxn modelId="{0D080FAE-EFA0-4180-BCA3-A210755D5E6A}" type="presParOf" srcId="{99938962-DB41-43F3-B062-76144F0EBAA4}" destId="{3A3A912D-3F47-4E1B-917C-A756A3C2ECAD}" srcOrd="0" destOrd="0" presId="urn:microsoft.com/office/officeart/2008/layout/VerticalCurvedList"/>
    <dgm:cxn modelId="{C697BD97-0EF7-486D-A6BB-48F1A28D29AA}" type="presParOf" srcId="{3A3A912D-3F47-4E1B-917C-A756A3C2ECAD}" destId="{09028B81-F9F0-4F81-A4AF-797F6F014746}" srcOrd="0" destOrd="0" presId="urn:microsoft.com/office/officeart/2008/layout/VerticalCurvedList"/>
    <dgm:cxn modelId="{67155892-C259-47BF-920F-8BF5282DFB2F}" type="presParOf" srcId="{3A3A912D-3F47-4E1B-917C-A756A3C2ECAD}" destId="{D71E7D11-2455-4B41-9E4F-81625A87CCA9}" srcOrd="1" destOrd="0" presId="urn:microsoft.com/office/officeart/2008/layout/VerticalCurvedList"/>
    <dgm:cxn modelId="{5F4F6FAE-8208-4192-BC3D-232F60518121}" type="presParOf" srcId="{3A3A912D-3F47-4E1B-917C-A756A3C2ECAD}" destId="{78BEBCC8-02DB-439C-B63F-4E9BFD63E624}" srcOrd="2" destOrd="0" presId="urn:microsoft.com/office/officeart/2008/layout/VerticalCurvedList"/>
    <dgm:cxn modelId="{2EE12BDB-C52A-43D0-9321-6B1A072E5F86}" type="presParOf" srcId="{3A3A912D-3F47-4E1B-917C-A756A3C2ECAD}" destId="{E7A1284C-57C1-40AF-826F-0BC501785E0A}" srcOrd="3" destOrd="0" presId="urn:microsoft.com/office/officeart/2008/layout/VerticalCurvedList"/>
    <dgm:cxn modelId="{2BFD631D-C0CC-4912-83D3-84FB01F5047D}" type="presParOf" srcId="{99938962-DB41-43F3-B062-76144F0EBAA4}" destId="{3BC75AE1-0B3B-4608-812B-6B8D62D14E95}" srcOrd="1" destOrd="0" presId="urn:microsoft.com/office/officeart/2008/layout/VerticalCurvedList"/>
    <dgm:cxn modelId="{82AFB9DD-48FF-409B-BA6D-74C1EA8198AB}" type="presParOf" srcId="{99938962-DB41-43F3-B062-76144F0EBAA4}" destId="{16527E1E-6AD9-4EED-BAF5-B0682F272569}" srcOrd="2" destOrd="0" presId="urn:microsoft.com/office/officeart/2008/layout/VerticalCurvedList"/>
    <dgm:cxn modelId="{9922A7DF-E183-4EA0-99C6-286BB5C7EFD1}" type="presParOf" srcId="{16527E1E-6AD9-4EED-BAF5-B0682F272569}" destId="{F052FF0E-4A14-46BC-A52E-B9A8BA22C3B9}" srcOrd="0" destOrd="0" presId="urn:microsoft.com/office/officeart/2008/layout/VerticalCurvedList"/>
    <dgm:cxn modelId="{3368E4CC-9E12-41EE-A5ED-E5A2C3DDCDBC}" type="presParOf" srcId="{99938962-DB41-43F3-B062-76144F0EBAA4}" destId="{0D414595-B1CC-4012-BF2F-812825711CB5}" srcOrd="3" destOrd="0" presId="urn:microsoft.com/office/officeart/2008/layout/VerticalCurvedList"/>
    <dgm:cxn modelId="{C4D4D80B-DCD2-468C-96B7-F7E211C23CA7}" type="presParOf" srcId="{99938962-DB41-43F3-B062-76144F0EBAA4}" destId="{0535E712-9824-41BC-B194-71226AA0996F}" srcOrd="4" destOrd="0" presId="urn:microsoft.com/office/officeart/2008/layout/VerticalCurvedList"/>
    <dgm:cxn modelId="{95DC1855-BED8-4A9D-A9D0-0C5A3B54C81F}" type="presParOf" srcId="{0535E712-9824-41BC-B194-71226AA0996F}" destId="{4A830621-072F-4F87-994A-160CDCCDB6F5}" srcOrd="0" destOrd="0" presId="urn:microsoft.com/office/officeart/2008/layout/VerticalCurvedList"/>
    <dgm:cxn modelId="{79380675-690A-4DC4-A2AA-98F8A5D25DBD}" type="presParOf" srcId="{99938962-DB41-43F3-B062-76144F0EBAA4}" destId="{67C63D5D-2D33-445F-B22B-6727B55B508A}" srcOrd="5" destOrd="0" presId="urn:microsoft.com/office/officeart/2008/layout/VerticalCurvedList"/>
    <dgm:cxn modelId="{84C60643-9132-49B1-AD71-1A78A8F319D1}" type="presParOf" srcId="{99938962-DB41-43F3-B062-76144F0EBAA4}" destId="{3AC1FEF7-1CB4-424B-8E5B-5621B32836C0}" srcOrd="6" destOrd="0" presId="urn:microsoft.com/office/officeart/2008/layout/VerticalCurvedList"/>
    <dgm:cxn modelId="{34FA5B15-2D69-4BA5-A3A6-23DDDAFFBEB4}" type="presParOf" srcId="{3AC1FEF7-1CB4-424B-8E5B-5621B32836C0}" destId="{45FEA596-A78B-414E-95D3-0AAB5A02C424}" srcOrd="0" destOrd="0" presId="urn:microsoft.com/office/officeart/2008/layout/VerticalCurvedList"/>
    <dgm:cxn modelId="{DDFD84B0-1988-4007-8ACF-A0A290758B6E}" type="presParOf" srcId="{99938962-DB41-43F3-B062-76144F0EBAA4}" destId="{A67A9C94-A46A-4D4B-8E9D-AB5F9B0682BF}" srcOrd="7" destOrd="0" presId="urn:microsoft.com/office/officeart/2008/layout/VerticalCurvedList"/>
    <dgm:cxn modelId="{A284350E-8323-45CF-BB69-1B206721F860}" type="presParOf" srcId="{99938962-DB41-43F3-B062-76144F0EBAA4}" destId="{BEB69FAD-7130-4BFF-9DA0-DE91C22B92F9}" srcOrd="8" destOrd="0" presId="urn:microsoft.com/office/officeart/2008/layout/VerticalCurvedList"/>
    <dgm:cxn modelId="{0ADD6DDE-3D81-4F24-967E-AC12F6DCA84A}" type="presParOf" srcId="{BEB69FAD-7130-4BFF-9DA0-DE91C22B92F9}" destId="{1AF1C630-2CD8-4427-96D4-AEB91A955DFE}" srcOrd="0" destOrd="0" presId="urn:microsoft.com/office/officeart/2008/layout/VerticalCurvedList"/>
    <dgm:cxn modelId="{9CAD6DED-4C08-4A45-A667-BCE75BD24CE6}" type="presParOf" srcId="{99938962-DB41-43F3-B062-76144F0EBAA4}" destId="{44C459F2-A35D-40AC-BED6-2F3697D897A8}" srcOrd="9" destOrd="0" presId="urn:microsoft.com/office/officeart/2008/layout/VerticalCurvedList"/>
    <dgm:cxn modelId="{6B64D10A-81F9-4A70-9B95-B70F43CFDEC2}" type="presParOf" srcId="{99938962-DB41-43F3-B062-76144F0EBAA4}" destId="{B23BB53C-53B1-42D7-BF49-9307B6A68D97}" srcOrd="10" destOrd="0" presId="urn:microsoft.com/office/officeart/2008/layout/VerticalCurvedList"/>
    <dgm:cxn modelId="{A6720C82-C193-48F4-94F6-2070DCFC26D2}" type="presParOf" srcId="{B23BB53C-53B1-42D7-BF49-9307B6A68D97}" destId="{934B325F-470E-4401-B3DF-77AD4F88A77F}" srcOrd="0" destOrd="0" presId="urn:microsoft.com/office/officeart/2008/layout/VerticalCurvedList"/>
    <dgm:cxn modelId="{C5D4A34D-E167-4C09-BF9F-282D591A524D}" type="presParOf" srcId="{99938962-DB41-43F3-B062-76144F0EBAA4}" destId="{6A991D53-B708-413C-914D-6EDB1F26CEC8}" srcOrd="11" destOrd="0" presId="urn:microsoft.com/office/officeart/2008/layout/VerticalCurvedList"/>
    <dgm:cxn modelId="{A700B66F-59FB-4E1C-BB24-78FAFE9AEED7}" type="presParOf" srcId="{99938962-DB41-43F3-B062-76144F0EBAA4}" destId="{726FBB4B-B436-4E6D-884E-DBE1225B8205}" srcOrd="12" destOrd="0" presId="urn:microsoft.com/office/officeart/2008/layout/VerticalCurvedList"/>
    <dgm:cxn modelId="{2923C333-E8D2-44DF-ABAB-BF83F05FF896}" type="presParOf" srcId="{726FBB4B-B436-4E6D-884E-DBE1225B8205}" destId="{1BF2ED84-2581-4DC0-A5C1-9AAC6FAB76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0EC43-09C2-4B05-BCF2-F5643D9DE158}">
      <dsp:nvSpPr>
        <dsp:cNvPr id="0" name=""/>
        <dsp:cNvSpPr/>
      </dsp:nvSpPr>
      <dsp:spPr>
        <a:xfrm>
          <a:off x="194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Local PowerShell session authenticates against remote client.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- Enter-</a:t>
          </a:r>
          <a:r>
            <a:rPr lang="en-US" sz="1400" kern="1200" dirty="0" err="1"/>
            <a:t>PSSession</a:t>
          </a:r>
          <a:endParaRPr lang="en-US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Invoke-Command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- Any CIM cmdlets</a:t>
          </a:r>
        </a:p>
      </dsp:txBody>
      <dsp:txXfrm>
        <a:off x="194" y="960811"/>
        <a:ext cx="2343564" cy="1441216"/>
      </dsp:txXfrm>
    </dsp:sp>
    <dsp:sp modelId="{6B546BDB-31B3-4785-AFC6-B0655E9A7871}">
      <dsp:nvSpPr>
        <dsp:cNvPr id="0" name=""/>
        <dsp:cNvSpPr/>
      </dsp:nvSpPr>
      <dsp:spPr>
        <a:xfrm>
          <a:off x="194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  <a:endParaRPr lang="en-US" sz="4800" kern="1200" dirty="0"/>
        </a:p>
      </dsp:txBody>
      <dsp:txXfrm>
        <a:off x="194" y="0"/>
        <a:ext cx="2343564" cy="960811"/>
      </dsp:txXfrm>
    </dsp:sp>
    <dsp:sp modelId="{E189E888-5598-45EE-8610-C8648049A653}">
      <dsp:nvSpPr>
        <dsp:cNvPr id="0" name=""/>
        <dsp:cNvSpPr/>
      </dsp:nvSpPr>
      <dsp:spPr>
        <a:xfrm>
          <a:off x="25312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Identity confirmed. Privileges granted based on local group membership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PS session on remote system via </a:t>
          </a:r>
          <a:r>
            <a:rPr lang="en-US" sz="1400" b="0" kern="1200" dirty="0"/>
            <a:t>WS-MAN / WinRM</a:t>
          </a:r>
        </a:p>
      </dsp:txBody>
      <dsp:txXfrm>
        <a:off x="2531243" y="960811"/>
        <a:ext cx="2343564" cy="1441216"/>
      </dsp:txXfrm>
    </dsp:sp>
    <dsp:sp modelId="{09F9F82A-5A35-4DD9-91AC-034653773F98}">
      <dsp:nvSpPr>
        <dsp:cNvPr id="0" name=""/>
        <dsp:cNvSpPr/>
      </dsp:nvSpPr>
      <dsp:spPr>
        <a:xfrm>
          <a:off x="25312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  <a:endParaRPr lang="en-US" sz="4800" kern="1200" dirty="0"/>
        </a:p>
      </dsp:txBody>
      <dsp:txXfrm>
        <a:off x="2531243" y="0"/>
        <a:ext cx="2343564" cy="960811"/>
      </dsp:txXfrm>
    </dsp:sp>
    <dsp:sp modelId="{B1FA9668-F131-4C6A-AC0D-5295B01B03DB}">
      <dsp:nvSpPr>
        <dsp:cNvPr id="0" name=""/>
        <dsp:cNvSpPr/>
      </dsp:nvSpPr>
      <dsp:spPr>
        <a:xfrm>
          <a:off x="506229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Commands typed on the local system are sent to a remote computer and executed locally ON THE REMOTE SYSTEM.</a:t>
          </a:r>
        </a:p>
      </dsp:txBody>
      <dsp:txXfrm>
        <a:off x="5062293" y="960811"/>
        <a:ext cx="2343564" cy="1441216"/>
      </dsp:txXfrm>
    </dsp:sp>
    <dsp:sp modelId="{4FCC62AD-C32B-4206-80F1-E10C5458E267}">
      <dsp:nvSpPr>
        <dsp:cNvPr id="0" name=""/>
        <dsp:cNvSpPr/>
      </dsp:nvSpPr>
      <dsp:spPr>
        <a:xfrm>
          <a:off x="506229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  <a:endParaRPr lang="en-US" sz="4800" kern="1200" dirty="0"/>
        </a:p>
      </dsp:txBody>
      <dsp:txXfrm>
        <a:off x="5062293" y="0"/>
        <a:ext cx="2343564" cy="960811"/>
      </dsp:txXfrm>
    </dsp:sp>
    <dsp:sp modelId="{9409DED0-C427-4C16-90E1-5A1663A5AE5D}">
      <dsp:nvSpPr>
        <dsp:cNvPr id="0" name=""/>
        <dsp:cNvSpPr/>
      </dsp:nvSpPr>
      <dsp:spPr>
        <a:xfrm>
          <a:off x="7593343" y="0"/>
          <a:ext cx="2343564" cy="2402028"/>
        </a:xfrm>
        <a:prstGeom prst="rect">
          <a:avLst/>
        </a:prstGeom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1492" tIns="0" rIns="231492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Arial" panose="020B0604020202020204" pitchFamily="34" charset="0"/>
            <a:buNone/>
          </a:pPr>
          <a:r>
            <a:rPr lang="en-US" sz="1400" kern="1200" dirty="0"/>
            <a:t>The remote system EXECUTES the commands locally and  sends the results back to the local system.</a:t>
          </a:r>
        </a:p>
      </dsp:txBody>
      <dsp:txXfrm>
        <a:off x="7593343" y="960811"/>
        <a:ext cx="2343564" cy="1441216"/>
      </dsp:txXfrm>
    </dsp:sp>
    <dsp:sp modelId="{60A8BA8C-22BB-4838-BB1E-96D25F1EFC30}">
      <dsp:nvSpPr>
        <dsp:cNvPr id="0" name=""/>
        <dsp:cNvSpPr/>
      </dsp:nvSpPr>
      <dsp:spPr>
        <a:xfrm>
          <a:off x="7593343" y="0"/>
          <a:ext cx="2343564" cy="960811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31492" tIns="165100" rIns="231492" bIns="16510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04</a:t>
          </a:r>
        </a:p>
      </dsp:txBody>
      <dsp:txXfrm>
        <a:off x="7593343" y="0"/>
        <a:ext cx="2343564" cy="960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F2D84-1A52-4719-B8C2-9A8184F10359}">
      <dsp:nvSpPr>
        <dsp:cNvPr id="0" name=""/>
        <dsp:cNvSpPr/>
      </dsp:nvSpPr>
      <dsp:spPr>
        <a:xfrm>
          <a:off x="7683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Enabling WINRM Service</a:t>
          </a:r>
          <a:endParaRPr lang="en-US" sz="2700" kern="1200" dirty="0"/>
        </a:p>
      </dsp:txBody>
      <dsp:txXfrm>
        <a:off x="48042" y="716935"/>
        <a:ext cx="2215865" cy="1297231"/>
      </dsp:txXfrm>
    </dsp:sp>
    <dsp:sp modelId="{0E642321-E833-4152-9137-E749AF99AE68}">
      <dsp:nvSpPr>
        <dsp:cNvPr id="0" name=""/>
        <dsp:cNvSpPr/>
      </dsp:nvSpPr>
      <dsp:spPr>
        <a:xfrm>
          <a:off x="2533925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533925" y="1194684"/>
        <a:ext cx="340813" cy="341732"/>
      </dsp:txXfrm>
    </dsp:sp>
    <dsp:sp modelId="{C1992F12-62CA-48B2-89E7-4CDB88047461}">
      <dsp:nvSpPr>
        <dsp:cNvPr id="0" name=""/>
        <dsp:cNvSpPr/>
      </dsp:nvSpPr>
      <dsp:spPr>
        <a:xfrm>
          <a:off x="3222899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Setting WINRM to Auto Start</a:t>
          </a:r>
          <a:endParaRPr lang="en-US" sz="2700" kern="1200" dirty="0"/>
        </a:p>
      </dsp:txBody>
      <dsp:txXfrm>
        <a:off x="3263258" y="716935"/>
        <a:ext cx="2215865" cy="1297231"/>
      </dsp:txXfrm>
    </dsp:sp>
    <dsp:sp modelId="{EDBEBAD9-C96A-45C3-9AA9-AF4774407F51}">
      <dsp:nvSpPr>
        <dsp:cNvPr id="0" name=""/>
        <dsp:cNvSpPr/>
      </dsp:nvSpPr>
      <dsp:spPr>
        <a:xfrm>
          <a:off x="5749141" y="1080774"/>
          <a:ext cx="486875" cy="569552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5749141" y="1194684"/>
        <a:ext cx="340813" cy="341732"/>
      </dsp:txXfrm>
    </dsp:sp>
    <dsp:sp modelId="{C3C7E920-99CD-449D-BC3B-6549D9AB1B10}">
      <dsp:nvSpPr>
        <dsp:cNvPr id="0" name=""/>
        <dsp:cNvSpPr/>
      </dsp:nvSpPr>
      <dsp:spPr>
        <a:xfrm>
          <a:off x="6438116" y="676576"/>
          <a:ext cx="2296583" cy="137794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Allow WinRM through the client firewall</a:t>
          </a:r>
          <a:endParaRPr lang="en-US" sz="2700" kern="1200" dirty="0"/>
        </a:p>
      </dsp:txBody>
      <dsp:txXfrm>
        <a:off x="6478475" y="716935"/>
        <a:ext cx="2215865" cy="12972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4306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 WINRM Service and set to auto start</a:t>
          </a:r>
          <a:endParaRPr lang="en-US" sz="1700" kern="1200" dirty="0"/>
        </a:p>
      </dsp:txBody>
      <dsp:txXfrm>
        <a:off x="43405" y="621494"/>
        <a:ext cx="1256748" cy="1459597"/>
      </dsp:txXfrm>
    </dsp:sp>
    <dsp:sp modelId="{F786469A-65F6-4D0F-88D9-08322B919C4D}">
      <dsp:nvSpPr>
        <dsp:cNvPr id="0" name=""/>
        <dsp:cNvSpPr/>
      </dsp:nvSpPr>
      <dsp:spPr>
        <a:xfrm>
          <a:off x="1472747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472747" y="1251973"/>
        <a:ext cx="198106" cy="198640"/>
      </dsp:txXfrm>
    </dsp:sp>
    <dsp:sp modelId="{6D67AE28-6B95-4EA2-9047-BC6EEDCD4178}">
      <dsp:nvSpPr>
        <dsp:cNvPr id="0" name=""/>
        <dsp:cNvSpPr/>
      </dsp:nvSpPr>
      <dsp:spPr>
        <a:xfrm>
          <a:off x="1873231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Configure Windows Firewall Exception</a:t>
          </a:r>
          <a:endParaRPr lang="en-US" sz="1700" kern="1200" dirty="0"/>
        </a:p>
      </dsp:txBody>
      <dsp:txXfrm>
        <a:off x="1912330" y="621494"/>
        <a:ext cx="1256748" cy="1459597"/>
      </dsp:txXfrm>
    </dsp:sp>
    <dsp:sp modelId="{79C55D41-E5AC-439C-B991-9E34E63C9561}">
      <dsp:nvSpPr>
        <dsp:cNvPr id="0" name=""/>
        <dsp:cNvSpPr/>
      </dsp:nvSpPr>
      <dsp:spPr>
        <a:xfrm>
          <a:off x="334167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341671" y="1251973"/>
        <a:ext cx="198106" cy="198640"/>
      </dsp:txXfrm>
    </dsp:sp>
    <dsp:sp modelId="{BE95DEB1-1111-461E-94AD-C14F6FDA2ED3}">
      <dsp:nvSpPr>
        <dsp:cNvPr id="0" name=""/>
        <dsp:cNvSpPr/>
      </dsp:nvSpPr>
      <dsp:spPr>
        <a:xfrm>
          <a:off x="374215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who gets access</a:t>
          </a:r>
          <a:endParaRPr lang="en-US" sz="1700" kern="1200" dirty="0"/>
        </a:p>
      </dsp:txBody>
      <dsp:txXfrm>
        <a:off x="3781254" y="621494"/>
        <a:ext cx="1256748" cy="1459597"/>
      </dsp:txXfrm>
    </dsp:sp>
    <dsp:sp modelId="{66815C73-8A07-422F-965F-0101AF524FB2}">
      <dsp:nvSpPr>
        <dsp:cNvPr id="0" name=""/>
        <dsp:cNvSpPr/>
      </dsp:nvSpPr>
      <dsp:spPr>
        <a:xfrm>
          <a:off x="5210596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210596" y="1251973"/>
        <a:ext cx="198106" cy="198640"/>
      </dsp:txXfrm>
    </dsp:sp>
    <dsp:sp modelId="{7EBA245D-D6D0-48E5-862A-F51D0CB74C5E}">
      <dsp:nvSpPr>
        <dsp:cNvPr id="0" name=""/>
        <dsp:cNvSpPr/>
      </dsp:nvSpPr>
      <dsp:spPr>
        <a:xfrm>
          <a:off x="5611080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where connections can be initiated from</a:t>
          </a:r>
          <a:endParaRPr lang="en-US" sz="1700" kern="1200" dirty="0"/>
        </a:p>
      </dsp:txBody>
      <dsp:txXfrm>
        <a:off x="5650179" y="621494"/>
        <a:ext cx="1256748" cy="1459597"/>
      </dsp:txXfrm>
    </dsp:sp>
    <dsp:sp modelId="{CEE6FE93-928F-4743-A142-BB37F7A51004}">
      <dsp:nvSpPr>
        <dsp:cNvPr id="0" name=""/>
        <dsp:cNvSpPr/>
      </dsp:nvSpPr>
      <dsp:spPr>
        <a:xfrm>
          <a:off x="7079521" y="1185760"/>
          <a:ext cx="283008" cy="33106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079521" y="1251973"/>
        <a:ext cx="198106" cy="198640"/>
      </dsp:txXfrm>
    </dsp:sp>
    <dsp:sp modelId="{B40405FA-C33E-41D5-83A9-772FCB8F754D}">
      <dsp:nvSpPr>
        <dsp:cNvPr id="0" name=""/>
        <dsp:cNvSpPr/>
      </dsp:nvSpPr>
      <dsp:spPr>
        <a:xfrm>
          <a:off x="7480005" y="582395"/>
          <a:ext cx="1334946" cy="1537795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Decide how you will do all of above (cmd line / GPO or both)</a:t>
          </a:r>
          <a:endParaRPr lang="en-US" sz="1700" kern="1200" dirty="0"/>
        </a:p>
      </dsp:txBody>
      <dsp:txXfrm>
        <a:off x="7519104" y="621494"/>
        <a:ext cx="1256748" cy="1459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0550B6-546A-4765-9C72-A11C9F961E6F}">
      <dsp:nvSpPr>
        <dsp:cNvPr id="0" name=""/>
        <dsp:cNvSpPr/>
      </dsp:nvSpPr>
      <dsp:spPr>
        <a:xfrm>
          <a:off x="1833333" y="56752"/>
          <a:ext cx="2724137" cy="27241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alpha val="50000"/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Module Logging</a:t>
          </a:r>
          <a:endParaRPr lang="en-US" sz="2300" kern="1200"/>
        </a:p>
      </dsp:txBody>
      <dsp:txXfrm>
        <a:off x="2196552" y="533476"/>
        <a:ext cx="1997700" cy="1225861"/>
      </dsp:txXfrm>
    </dsp:sp>
    <dsp:sp modelId="{D8F183EB-4510-43DC-87EB-B60218D2B078}">
      <dsp:nvSpPr>
        <dsp:cNvPr id="0" name=""/>
        <dsp:cNvSpPr/>
      </dsp:nvSpPr>
      <dsp:spPr>
        <a:xfrm>
          <a:off x="2816293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379752"/>
                <a:satOff val="-41130"/>
                <a:lumOff val="22002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alpha val="50000"/>
                <a:hueOff val="379752"/>
                <a:satOff val="-41130"/>
                <a:lumOff val="22002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Script Block Logging</a:t>
          </a:r>
          <a:endParaRPr lang="en-US" sz="2300" kern="1200" dirty="0"/>
        </a:p>
      </dsp:txBody>
      <dsp:txXfrm>
        <a:off x="3649425" y="2463074"/>
        <a:ext cx="1634482" cy="1498275"/>
      </dsp:txXfrm>
    </dsp:sp>
    <dsp:sp modelId="{95C45C43-86C5-4A35-A378-769AA92B3CFE}">
      <dsp:nvSpPr>
        <dsp:cNvPr id="0" name=""/>
        <dsp:cNvSpPr/>
      </dsp:nvSpPr>
      <dsp:spPr>
        <a:xfrm>
          <a:off x="850374" y="1759338"/>
          <a:ext cx="2724137" cy="2724137"/>
        </a:xfrm>
        <a:prstGeom prst="ellipse">
          <a:avLst/>
        </a:prstGeom>
        <a:gradFill rotWithShape="0">
          <a:gsLst>
            <a:gs pos="0">
              <a:schemeClr val="accent1">
                <a:shade val="80000"/>
                <a:alpha val="50000"/>
                <a:hueOff val="759504"/>
                <a:satOff val="-82260"/>
                <a:lumOff val="44003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shade val="80000"/>
                <a:alpha val="50000"/>
                <a:hueOff val="759504"/>
                <a:satOff val="-82260"/>
                <a:lumOff val="44003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Transcription</a:t>
          </a:r>
          <a:endParaRPr lang="en-US" sz="2300" kern="1200" dirty="0"/>
        </a:p>
      </dsp:txBody>
      <dsp:txXfrm>
        <a:off x="1106897" y="2463074"/>
        <a:ext cx="1634482" cy="14982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8F1C4-3B9C-45AB-A27C-1B10509A7DB6}">
      <dsp:nvSpPr>
        <dsp:cNvPr id="0" name=""/>
        <dsp:cNvSpPr/>
      </dsp:nvSpPr>
      <dsp:spPr>
        <a:xfrm>
          <a:off x="5754" y="461643"/>
          <a:ext cx="1463581" cy="17793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Three different logging options</a:t>
          </a:r>
          <a:endParaRPr lang="en-US" sz="1700" kern="1200" dirty="0"/>
        </a:p>
      </dsp:txBody>
      <dsp:txXfrm>
        <a:off x="48621" y="504510"/>
        <a:ext cx="1377847" cy="1693566"/>
      </dsp:txXfrm>
    </dsp:sp>
    <dsp:sp modelId="{F786469A-65F6-4D0F-88D9-08322B919C4D}">
      <dsp:nvSpPr>
        <dsp:cNvPr id="0" name=""/>
        <dsp:cNvSpPr/>
      </dsp:nvSpPr>
      <dsp:spPr>
        <a:xfrm>
          <a:off x="1615694" y="1169809"/>
          <a:ext cx="310279" cy="362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15694" y="1242403"/>
        <a:ext cx="217195" cy="217780"/>
      </dsp:txXfrm>
    </dsp:sp>
    <dsp:sp modelId="{6D67AE28-6B95-4EA2-9047-BC6EEDCD4178}">
      <dsp:nvSpPr>
        <dsp:cNvPr id="0" name=""/>
        <dsp:cNvSpPr/>
      </dsp:nvSpPr>
      <dsp:spPr>
        <a:xfrm>
          <a:off x="2054769" y="461643"/>
          <a:ext cx="1463581" cy="17793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Two options write to event logs</a:t>
          </a:r>
          <a:endParaRPr lang="en-US" sz="1700" kern="1200" dirty="0"/>
        </a:p>
      </dsp:txBody>
      <dsp:txXfrm>
        <a:off x="2097636" y="504510"/>
        <a:ext cx="1377847" cy="1693566"/>
      </dsp:txXfrm>
    </dsp:sp>
    <dsp:sp modelId="{79C55D41-E5AC-439C-B991-9E34E63C9561}">
      <dsp:nvSpPr>
        <dsp:cNvPr id="0" name=""/>
        <dsp:cNvSpPr/>
      </dsp:nvSpPr>
      <dsp:spPr>
        <a:xfrm>
          <a:off x="3664709" y="1169809"/>
          <a:ext cx="310279" cy="362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664709" y="1242403"/>
        <a:ext cx="217195" cy="217780"/>
      </dsp:txXfrm>
    </dsp:sp>
    <dsp:sp modelId="{BE95DEB1-1111-461E-94AD-C14F6FDA2ED3}">
      <dsp:nvSpPr>
        <dsp:cNvPr id="0" name=""/>
        <dsp:cNvSpPr/>
      </dsp:nvSpPr>
      <dsp:spPr>
        <a:xfrm>
          <a:off x="4103783" y="461643"/>
          <a:ext cx="1463581" cy="17793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Transcription produces flat text files</a:t>
          </a:r>
          <a:endParaRPr lang="en-US" sz="1700" kern="1200" dirty="0"/>
        </a:p>
      </dsp:txBody>
      <dsp:txXfrm>
        <a:off x="4146650" y="504510"/>
        <a:ext cx="1377847" cy="1693566"/>
      </dsp:txXfrm>
    </dsp:sp>
    <dsp:sp modelId="{66815C73-8A07-422F-965F-0101AF524FB2}">
      <dsp:nvSpPr>
        <dsp:cNvPr id="0" name=""/>
        <dsp:cNvSpPr/>
      </dsp:nvSpPr>
      <dsp:spPr>
        <a:xfrm>
          <a:off x="5713723" y="1169809"/>
          <a:ext cx="310279" cy="362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794871"/>
            <a:satOff val="-83012"/>
            <a:lumOff val="5649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713723" y="1242403"/>
        <a:ext cx="217195" cy="217780"/>
      </dsp:txXfrm>
    </dsp:sp>
    <dsp:sp modelId="{7EBA245D-D6D0-48E5-862A-F51D0CB74C5E}">
      <dsp:nvSpPr>
        <dsp:cNvPr id="0" name=""/>
        <dsp:cNvSpPr/>
      </dsp:nvSpPr>
      <dsp:spPr>
        <a:xfrm>
          <a:off x="6152798" y="461643"/>
          <a:ext cx="1800498" cy="17793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584206"/>
            <a:satOff val="-68089"/>
            <a:lumOff val="4666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Logging can fill up the </a:t>
          </a:r>
          <a:r>
            <a:rPr lang="en-US" sz="1700" b="1" kern="1200" dirty="0" err="1"/>
            <a:t>eventlog</a:t>
          </a:r>
          <a:r>
            <a:rPr lang="en-US" sz="1700" b="1" kern="1200" dirty="0"/>
            <a:t> quickly. </a:t>
          </a:r>
          <a:br>
            <a:rPr lang="en-US" sz="1700" b="1" kern="1200" dirty="0"/>
          </a:br>
          <a:r>
            <a:rPr lang="en-US" sz="1700" b="1" kern="1200" dirty="0"/>
            <a:t>Increase log size to 1GB +if possible</a:t>
          </a:r>
          <a:endParaRPr lang="en-US" sz="1700" kern="1200" dirty="0"/>
        </a:p>
      </dsp:txBody>
      <dsp:txXfrm>
        <a:off x="6204912" y="513757"/>
        <a:ext cx="1696270" cy="1675072"/>
      </dsp:txXfrm>
    </dsp:sp>
    <dsp:sp modelId="{CEE6FE93-928F-4743-A142-BB37F7A51004}">
      <dsp:nvSpPr>
        <dsp:cNvPr id="0" name=""/>
        <dsp:cNvSpPr/>
      </dsp:nvSpPr>
      <dsp:spPr>
        <a:xfrm>
          <a:off x="8099655" y="1169809"/>
          <a:ext cx="310279" cy="3629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7435"/>
            <a:satOff val="-41506"/>
            <a:lumOff val="2824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099655" y="1242403"/>
        <a:ext cx="217195" cy="217780"/>
      </dsp:txXfrm>
    </dsp:sp>
    <dsp:sp modelId="{B40405FA-C33E-41D5-83A9-772FCB8F754D}">
      <dsp:nvSpPr>
        <dsp:cNvPr id="0" name=""/>
        <dsp:cNvSpPr/>
      </dsp:nvSpPr>
      <dsp:spPr>
        <a:xfrm>
          <a:off x="8538729" y="461643"/>
          <a:ext cx="1463581" cy="1779300"/>
        </a:xfrm>
        <a:prstGeom prst="roundRect">
          <a:avLst>
            <a:gd name="adj" fmla="val 10000"/>
          </a:avLst>
        </a:prstGeom>
        <a:solidFill>
          <a:schemeClr val="accent1">
            <a:shade val="50000"/>
            <a:hueOff val="292103"/>
            <a:satOff val="-34044"/>
            <a:lumOff val="233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The right combination of logging is determined by you</a:t>
          </a:r>
          <a:endParaRPr lang="en-US" sz="1700" kern="1200" dirty="0"/>
        </a:p>
      </dsp:txBody>
      <dsp:txXfrm>
        <a:off x="8581596" y="504510"/>
        <a:ext cx="1377847" cy="16935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E7D11-2455-4B41-9E4F-81625A87CCA9}">
      <dsp:nvSpPr>
        <dsp:cNvPr id="0" name=""/>
        <dsp:cNvSpPr/>
      </dsp:nvSpPr>
      <dsp:spPr>
        <a:xfrm>
          <a:off x="-5497808" y="-841759"/>
          <a:ext cx="6546076" cy="6546076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C75AE1-0B3B-4608-812B-6B8D62D14E95}">
      <dsp:nvSpPr>
        <dsp:cNvPr id="0" name=""/>
        <dsp:cNvSpPr/>
      </dsp:nvSpPr>
      <dsp:spPr>
        <a:xfrm>
          <a:off x="390740" y="256062"/>
          <a:ext cx="8075860" cy="5119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secure PowerShell Remoting is depends on your security posture on your end nodes</a:t>
          </a:r>
          <a:endParaRPr lang="en-US" sz="1600" kern="1200" dirty="0"/>
        </a:p>
      </dsp:txBody>
      <dsp:txXfrm>
        <a:off x="390740" y="256062"/>
        <a:ext cx="8075860" cy="511930"/>
      </dsp:txXfrm>
    </dsp:sp>
    <dsp:sp modelId="{F052FF0E-4A14-46BC-A52E-B9A8BA22C3B9}">
      <dsp:nvSpPr>
        <dsp:cNvPr id="0" name=""/>
        <dsp:cNvSpPr/>
      </dsp:nvSpPr>
      <dsp:spPr>
        <a:xfrm>
          <a:off x="70783" y="192071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414595-B1CC-4012-BF2F-812825711CB5}">
      <dsp:nvSpPr>
        <dsp:cNvPr id="0" name=""/>
        <dsp:cNvSpPr/>
      </dsp:nvSpPr>
      <dsp:spPr>
        <a:xfrm>
          <a:off x="811837" y="1023860"/>
          <a:ext cx="7654763" cy="511930"/>
        </a:xfrm>
        <a:prstGeom prst="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uses secure protocols and AD authentication</a:t>
          </a:r>
          <a:endParaRPr lang="en-US" sz="1600" kern="1200"/>
        </a:p>
      </dsp:txBody>
      <dsp:txXfrm>
        <a:off x="811837" y="1023860"/>
        <a:ext cx="7654763" cy="511930"/>
      </dsp:txXfrm>
    </dsp:sp>
    <dsp:sp modelId="{4A830621-072F-4F87-994A-160CDCCDB6F5}">
      <dsp:nvSpPr>
        <dsp:cNvPr id="0" name=""/>
        <dsp:cNvSpPr/>
      </dsp:nvSpPr>
      <dsp:spPr>
        <a:xfrm>
          <a:off x="491881" y="959868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1750886"/>
              <a:satOff val="-1580"/>
              <a:lumOff val="-3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63D5D-2D33-445F-B22B-6727B55B508A}">
      <dsp:nvSpPr>
        <dsp:cNvPr id="0" name=""/>
        <dsp:cNvSpPr/>
      </dsp:nvSpPr>
      <dsp:spPr>
        <a:xfrm>
          <a:off x="1004394" y="1791657"/>
          <a:ext cx="7462206" cy="511930"/>
        </a:xfrm>
        <a:prstGeom prst="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 Remoting can be configured easily via Group Policy</a:t>
          </a:r>
          <a:endParaRPr lang="en-US" sz="1600" kern="1200"/>
        </a:p>
      </dsp:txBody>
      <dsp:txXfrm>
        <a:off x="1004394" y="1791657"/>
        <a:ext cx="7462206" cy="511930"/>
      </dsp:txXfrm>
    </dsp:sp>
    <dsp:sp modelId="{45FEA596-A78B-414E-95D3-0AAB5A02C424}">
      <dsp:nvSpPr>
        <dsp:cNvPr id="0" name=""/>
        <dsp:cNvSpPr/>
      </dsp:nvSpPr>
      <dsp:spPr>
        <a:xfrm>
          <a:off x="684438" y="1727666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3501772"/>
              <a:satOff val="-3160"/>
              <a:lumOff val="-7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A9C94-A46A-4D4B-8E9D-AB5F9B0682BF}">
      <dsp:nvSpPr>
        <dsp:cNvPr id="0" name=""/>
        <dsp:cNvSpPr/>
      </dsp:nvSpPr>
      <dsp:spPr>
        <a:xfrm>
          <a:off x="1004394" y="2558969"/>
          <a:ext cx="7462206" cy="511930"/>
        </a:xfrm>
        <a:prstGeom prst="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You can capture nearly every PS command typed into a PowerShell cmd prompt from any PC in your domain if you choose so. But doing so has an impact.</a:t>
          </a:r>
          <a:endParaRPr lang="en-US" sz="1600" kern="1200" dirty="0"/>
        </a:p>
      </dsp:txBody>
      <dsp:txXfrm>
        <a:off x="1004394" y="2558969"/>
        <a:ext cx="7462206" cy="511930"/>
      </dsp:txXfrm>
    </dsp:sp>
    <dsp:sp modelId="{1AF1C630-2CD8-4427-96D4-AEB91A955DFE}">
      <dsp:nvSpPr>
        <dsp:cNvPr id="0" name=""/>
        <dsp:cNvSpPr/>
      </dsp:nvSpPr>
      <dsp:spPr>
        <a:xfrm>
          <a:off x="684438" y="2494977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5252659"/>
              <a:satOff val="-4740"/>
              <a:lumOff val="-10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C459F2-A35D-40AC-BED6-2F3697D897A8}">
      <dsp:nvSpPr>
        <dsp:cNvPr id="0" name=""/>
        <dsp:cNvSpPr/>
      </dsp:nvSpPr>
      <dsp:spPr>
        <a:xfrm>
          <a:off x="811837" y="3326766"/>
          <a:ext cx="7654763" cy="511930"/>
        </a:xfrm>
        <a:prstGeom prst="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There is no one size fits all setting for PS Remoting &amp; Logging</a:t>
          </a:r>
        </a:p>
      </dsp:txBody>
      <dsp:txXfrm>
        <a:off x="811837" y="3326766"/>
        <a:ext cx="7654763" cy="511930"/>
      </dsp:txXfrm>
    </dsp:sp>
    <dsp:sp modelId="{934B325F-470E-4401-B3DF-77AD4F88A77F}">
      <dsp:nvSpPr>
        <dsp:cNvPr id="0" name=""/>
        <dsp:cNvSpPr/>
      </dsp:nvSpPr>
      <dsp:spPr>
        <a:xfrm>
          <a:off x="491881" y="3262775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7003545"/>
              <a:satOff val="-6320"/>
              <a:lumOff val="-14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991D53-B708-413C-914D-6EDB1F26CEC8}">
      <dsp:nvSpPr>
        <dsp:cNvPr id="0" name=""/>
        <dsp:cNvSpPr/>
      </dsp:nvSpPr>
      <dsp:spPr>
        <a:xfrm>
          <a:off x="390740" y="4094564"/>
          <a:ext cx="8075860" cy="511930"/>
        </a:xfrm>
        <a:prstGeom prst="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34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PS Remoting Is Safe and you should be enabling it!</a:t>
          </a:r>
        </a:p>
      </dsp:txBody>
      <dsp:txXfrm>
        <a:off x="390740" y="4094564"/>
        <a:ext cx="8075860" cy="511930"/>
      </dsp:txXfrm>
    </dsp:sp>
    <dsp:sp modelId="{1BF2ED84-2581-4DC0-A5C1-9AAC6FAB763E}">
      <dsp:nvSpPr>
        <dsp:cNvPr id="0" name=""/>
        <dsp:cNvSpPr/>
      </dsp:nvSpPr>
      <dsp:spPr>
        <a:xfrm>
          <a:off x="70783" y="4030573"/>
          <a:ext cx="639912" cy="63991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-8754431"/>
              <a:satOff val="-7900"/>
              <a:lumOff val="-1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89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4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378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00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02720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80005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0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3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8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9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693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63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14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99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7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1CF1133-3259-4C45-BABA-5B62D9C6F78D}" type="datetimeFigureOut">
              <a:rPr lang="en-US" smtClean="0"/>
              <a:t>8/5/2019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74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powershell logo">
            <a:extLst>
              <a:ext uri="{FF2B5EF4-FFF2-40B4-BE49-F238E27FC236}">
                <a16:creationId xmlns:a16="http://schemas.microsoft.com/office/drawing/2014/main" id="{98A1C85F-07B2-47F6-BC7C-7621733D5A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80" r="6997" b="-1"/>
          <a:stretch/>
        </p:blipFill>
        <p:spPr bwMode="auto">
          <a:xfrm>
            <a:off x="-3175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AD9F79-9240-45E5-9499-74D82E6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52" y="343951"/>
            <a:ext cx="8001000" cy="981512"/>
          </a:xfrm>
        </p:spPr>
        <p:txBody>
          <a:bodyPr>
            <a:normAutofit/>
          </a:bodyPr>
          <a:lstStyle/>
          <a:p>
            <a:r>
              <a:rPr lang="en-US" dirty="0"/>
              <a:t>PS Remoting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7E4BB-D921-47CC-A874-7C71DC5FD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311" y="1223939"/>
            <a:ext cx="3953841" cy="51001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From Zero to Lockdown!</a:t>
            </a:r>
          </a:p>
        </p:txBody>
      </p:sp>
    </p:spTree>
    <p:extLst>
      <p:ext uri="{BB962C8B-B14F-4D97-AF65-F5344CB8AC3E}">
        <p14:creationId xmlns:p14="http://schemas.microsoft.com/office/powerpoint/2010/main" val="1687525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9D307F2-DDA2-492F-A199-B3CFEE565975}"/>
              </a:ext>
            </a:extLst>
          </p:cNvPr>
          <p:cNvCxnSpPr>
            <a:cxnSpLocks/>
          </p:cNvCxnSpPr>
          <p:nvPr/>
        </p:nvCxnSpPr>
        <p:spPr>
          <a:xfrm>
            <a:off x="4166543" y="1522327"/>
            <a:ext cx="218663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F73536E-C604-4392-88C7-99D15E190202}"/>
              </a:ext>
            </a:extLst>
          </p:cNvPr>
          <p:cNvCxnSpPr>
            <a:cxnSpLocks/>
          </p:cNvCxnSpPr>
          <p:nvPr/>
        </p:nvCxnSpPr>
        <p:spPr>
          <a:xfrm flipV="1">
            <a:off x="4060981" y="1522327"/>
            <a:ext cx="2091382" cy="2180301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E3159F8-EED5-476C-9793-7680E042D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66" y="4788237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PSREMOTING is the connection &amp; </a:t>
            </a:r>
            <a:r>
              <a:rPr lang="en-US" dirty="0">
                <a:solidFill>
                  <a:srgbClr val="FF0000"/>
                </a:solidFill>
              </a:rPr>
              <a:t>HANDSHAKE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between NODES….</a:t>
            </a:r>
          </a:p>
        </p:txBody>
      </p:sp>
      <p:pic>
        <p:nvPicPr>
          <p:cNvPr id="6" name="Graphic 5" descr="Computer">
            <a:extLst>
              <a:ext uri="{FF2B5EF4-FFF2-40B4-BE49-F238E27FC236}">
                <a16:creationId xmlns:a16="http://schemas.microsoft.com/office/drawing/2014/main" id="{F45FD11B-6FAA-4535-8AF5-23D29067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922120"/>
            <a:ext cx="914400" cy="914400"/>
          </a:xfrm>
          <a:prstGeom prst="rect">
            <a:avLst/>
          </a:prstGeom>
        </p:spPr>
      </p:pic>
      <p:pic>
        <p:nvPicPr>
          <p:cNvPr id="14" name="Graphic 13" descr="Lock">
            <a:extLst>
              <a:ext uri="{FF2B5EF4-FFF2-40B4-BE49-F238E27FC236}">
                <a16:creationId xmlns:a16="http://schemas.microsoft.com/office/drawing/2014/main" id="{41E75F2E-7423-4CE4-84A5-C01A36439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7712" y="1589398"/>
            <a:ext cx="494243" cy="494243"/>
          </a:xfrm>
          <a:prstGeom prst="rect">
            <a:avLst/>
          </a:prstGeom>
        </p:spPr>
      </p:pic>
      <p:pic>
        <p:nvPicPr>
          <p:cNvPr id="16" name="Graphic 15" descr="Unlock">
            <a:extLst>
              <a:ext uri="{FF2B5EF4-FFF2-40B4-BE49-F238E27FC236}">
                <a16:creationId xmlns:a16="http://schemas.microsoft.com/office/drawing/2014/main" id="{7CB739B7-79EB-4E34-BB23-C85451077D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80198" y="2882809"/>
            <a:ext cx="519971" cy="519971"/>
          </a:xfrm>
          <a:prstGeom prst="rect">
            <a:avLst/>
          </a:prstGeom>
        </p:spPr>
      </p:pic>
      <p:pic>
        <p:nvPicPr>
          <p:cNvPr id="17" name="Graphic 16" descr="Computer">
            <a:extLst>
              <a:ext uri="{FF2B5EF4-FFF2-40B4-BE49-F238E27FC236}">
                <a16:creationId xmlns:a16="http://schemas.microsoft.com/office/drawing/2014/main" id="{CCC0BAE1-C90D-4F8B-9F8D-275DBEBAF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922120"/>
            <a:ext cx="914400" cy="914400"/>
          </a:xfrm>
          <a:prstGeom prst="rect">
            <a:avLst/>
          </a:prstGeom>
        </p:spPr>
      </p:pic>
      <p:pic>
        <p:nvPicPr>
          <p:cNvPr id="18" name="Graphic 17" descr="Lock">
            <a:extLst>
              <a:ext uri="{FF2B5EF4-FFF2-40B4-BE49-F238E27FC236}">
                <a16:creationId xmlns:a16="http://schemas.microsoft.com/office/drawing/2014/main" id="{DBAD3212-53D2-45C3-A3A2-9425D123B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1589398"/>
            <a:ext cx="494243" cy="494243"/>
          </a:xfrm>
          <a:prstGeom prst="rect">
            <a:avLst/>
          </a:prstGeom>
        </p:spPr>
      </p:pic>
      <p:pic>
        <p:nvPicPr>
          <p:cNvPr id="19" name="Graphic 18" descr="Computer">
            <a:extLst>
              <a:ext uri="{FF2B5EF4-FFF2-40B4-BE49-F238E27FC236}">
                <a16:creationId xmlns:a16="http://schemas.microsoft.com/office/drawing/2014/main" id="{608C8F18-F15B-49D4-ADE6-D136EFF5E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45" y="2112216"/>
            <a:ext cx="914400" cy="914400"/>
          </a:xfrm>
          <a:prstGeom prst="rect">
            <a:avLst/>
          </a:prstGeom>
        </p:spPr>
      </p:pic>
      <p:pic>
        <p:nvPicPr>
          <p:cNvPr id="20" name="Graphic 19" descr="Lock">
            <a:extLst>
              <a:ext uri="{FF2B5EF4-FFF2-40B4-BE49-F238E27FC236}">
                <a16:creationId xmlns:a16="http://schemas.microsoft.com/office/drawing/2014/main" id="{E1399A45-F8E1-4A10-B711-B26410BC0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7445" y="2756740"/>
            <a:ext cx="494243" cy="494243"/>
          </a:xfrm>
          <a:prstGeom prst="rect">
            <a:avLst/>
          </a:prstGeom>
        </p:spPr>
      </p:pic>
      <p:pic>
        <p:nvPicPr>
          <p:cNvPr id="21" name="Graphic 20" descr="Computer">
            <a:extLst>
              <a:ext uri="{FF2B5EF4-FFF2-40B4-BE49-F238E27FC236}">
                <a16:creationId xmlns:a16="http://schemas.microsoft.com/office/drawing/2014/main" id="{AA008F3E-FB3A-411A-82FE-3DBDAEC3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5837" y="2112216"/>
            <a:ext cx="914400" cy="914400"/>
          </a:xfrm>
          <a:prstGeom prst="rect">
            <a:avLst/>
          </a:prstGeom>
        </p:spPr>
      </p:pic>
      <p:pic>
        <p:nvPicPr>
          <p:cNvPr id="22" name="Graphic 21" descr="Lock">
            <a:extLst>
              <a:ext uri="{FF2B5EF4-FFF2-40B4-BE49-F238E27FC236}">
                <a16:creationId xmlns:a16="http://schemas.microsoft.com/office/drawing/2014/main" id="{E1EA492E-963C-46BC-B2DC-38499A26C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0432" y="2819973"/>
            <a:ext cx="494243" cy="494243"/>
          </a:xfrm>
          <a:prstGeom prst="rect">
            <a:avLst/>
          </a:prstGeom>
        </p:spPr>
      </p:pic>
      <p:pic>
        <p:nvPicPr>
          <p:cNvPr id="23" name="Graphic 22" descr="Computer">
            <a:extLst>
              <a:ext uri="{FF2B5EF4-FFF2-40B4-BE49-F238E27FC236}">
                <a16:creationId xmlns:a16="http://schemas.microsoft.com/office/drawing/2014/main" id="{9A985759-C943-4A84-B135-48A2D721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3977" y="3485534"/>
            <a:ext cx="914400" cy="914400"/>
          </a:xfrm>
          <a:prstGeom prst="rect">
            <a:avLst/>
          </a:prstGeom>
        </p:spPr>
      </p:pic>
      <p:pic>
        <p:nvPicPr>
          <p:cNvPr id="24" name="Graphic 23" descr="Lock">
            <a:extLst>
              <a:ext uri="{FF2B5EF4-FFF2-40B4-BE49-F238E27FC236}">
                <a16:creationId xmlns:a16="http://schemas.microsoft.com/office/drawing/2014/main" id="{9D1D4AB0-2151-4C78-A3E2-B45C95AE9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0981" y="4152813"/>
            <a:ext cx="494243" cy="494243"/>
          </a:xfrm>
          <a:prstGeom prst="rect">
            <a:avLst/>
          </a:prstGeom>
        </p:spPr>
      </p:pic>
      <p:pic>
        <p:nvPicPr>
          <p:cNvPr id="25" name="Graphic 24" descr="Computer">
            <a:extLst>
              <a:ext uri="{FF2B5EF4-FFF2-40B4-BE49-F238E27FC236}">
                <a16:creationId xmlns:a16="http://schemas.microsoft.com/office/drawing/2014/main" id="{FBB6D11A-5620-4F4E-9AA5-3D5BA00BA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363" y="3523502"/>
            <a:ext cx="914400" cy="914400"/>
          </a:xfrm>
          <a:prstGeom prst="rect">
            <a:avLst/>
          </a:prstGeom>
        </p:spPr>
      </p:pic>
      <p:pic>
        <p:nvPicPr>
          <p:cNvPr id="26" name="Graphic 25" descr="Lock">
            <a:extLst>
              <a:ext uri="{FF2B5EF4-FFF2-40B4-BE49-F238E27FC236}">
                <a16:creationId xmlns:a16="http://schemas.microsoft.com/office/drawing/2014/main" id="{D47EF28A-B02F-4D8B-AF45-A53CE44F57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5058" y="4190780"/>
            <a:ext cx="494243" cy="49424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691F1B-3DFB-4B49-976D-15D4B041A487}"/>
              </a:ext>
            </a:extLst>
          </p:cNvPr>
          <p:cNvCxnSpPr>
            <a:cxnSpLocks/>
          </p:cNvCxnSpPr>
          <p:nvPr/>
        </p:nvCxnSpPr>
        <p:spPr>
          <a:xfrm>
            <a:off x="3220237" y="2531316"/>
            <a:ext cx="4352408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2" name="Graphic 41" descr="Unlock">
            <a:extLst>
              <a:ext uri="{FF2B5EF4-FFF2-40B4-BE49-F238E27FC236}">
                <a16:creationId xmlns:a16="http://schemas.microsoft.com/office/drawing/2014/main" id="{A1AE0C2C-2DD1-4840-B46B-BC7DA6444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3961" y="1664773"/>
            <a:ext cx="519971" cy="519971"/>
          </a:xfrm>
          <a:prstGeom prst="rect">
            <a:avLst/>
          </a:prstGeom>
        </p:spPr>
      </p:pic>
      <p:pic>
        <p:nvPicPr>
          <p:cNvPr id="43" name="Graphic 42" descr="Unlock">
            <a:extLst>
              <a:ext uri="{FF2B5EF4-FFF2-40B4-BE49-F238E27FC236}">
                <a16:creationId xmlns:a16="http://schemas.microsoft.com/office/drawing/2014/main" id="{E89B7A11-9DB8-46F5-965B-7602FA975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3" y="1660575"/>
            <a:ext cx="519971" cy="519971"/>
          </a:xfrm>
          <a:prstGeom prst="rect">
            <a:avLst/>
          </a:prstGeom>
        </p:spPr>
      </p:pic>
      <p:pic>
        <p:nvPicPr>
          <p:cNvPr id="44" name="Graphic 43" descr="Unlock">
            <a:extLst>
              <a:ext uri="{FF2B5EF4-FFF2-40B4-BE49-F238E27FC236}">
                <a16:creationId xmlns:a16="http://schemas.microsoft.com/office/drawing/2014/main" id="{10B474E2-BA83-4721-9AC1-EB77B0D0B0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69859" y="2819973"/>
            <a:ext cx="519971" cy="519971"/>
          </a:xfrm>
          <a:prstGeom prst="rect">
            <a:avLst/>
          </a:prstGeom>
        </p:spPr>
      </p:pic>
      <p:pic>
        <p:nvPicPr>
          <p:cNvPr id="47" name="Graphic 46" descr="Unlock">
            <a:extLst>
              <a:ext uri="{FF2B5EF4-FFF2-40B4-BE49-F238E27FC236}">
                <a16:creationId xmlns:a16="http://schemas.microsoft.com/office/drawing/2014/main" id="{F3FCE952-A135-4ABF-97FC-7B41AB7E73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33570" y="4227304"/>
            <a:ext cx="519971" cy="519971"/>
          </a:xfrm>
          <a:prstGeom prst="rect">
            <a:avLst/>
          </a:prstGeom>
        </p:spPr>
      </p:pic>
      <p:pic>
        <p:nvPicPr>
          <p:cNvPr id="48" name="Graphic 47" descr="Unlock">
            <a:extLst>
              <a:ext uri="{FF2B5EF4-FFF2-40B4-BE49-F238E27FC236}">
                <a16:creationId xmlns:a16="http://schemas.microsoft.com/office/drawing/2014/main" id="{01605339-9070-44AB-BA0E-315F9687D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87162" y="4268266"/>
            <a:ext cx="519971" cy="51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500"/>
                            </p:stCondLst>
                            <p:childTnLst>
                              <p:par>
                                <p:cTn id="5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5661F-C4D7-473D-A22F-4C4ED71F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9A411F-F6E2-4BDB-B06C-B669A29E6101}"/>
              </a:ext>
            </a:extLst>
          </p:cNvPr>
          <p:cNvGrpSpPr/>
          <p:nvPr/>
        </p:nvGrpSpPr>
        <p:grpSpPr>
          <a:xfrm>
            <a:off x="818426" y="1305184"/>
            <a:ext cx="2343564" cy="2402028"/>
            <a:chOff x="-3819848" y="-922802"/>
            <a:chExt cx="2343564" cy="24020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161D41-CD8C-4C2E-8928-F3635634D563}"/>
                </a:ext>
              </a:extLst>
            </p:cNvPr>
            <p:cNvSpPr/>
            <p:nvPr/>
          </p:nvSpPr>
          <p:spPr>
            <a:xfrm>
              <a:off x="-3819848" y="-922802"/>
              <a:ext cx="2343564" cy="240202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73375C-D049-4A87-909A-D33E6B4996FC}"/>
                </a:ext>
              </a:extLst>
            </p:cNvPr>
            <p:cNvSpPr txBox="1"/>
            <p:nvPr/>
          </p:nvSpPr>
          <p:spPr>
            <a:xfrm>
              <a:off x="-3819848" y="-92513"/>
              <a:ext cx="2343564" cy="14412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0" rIns="231492" bIns="330200" numCol="1" spcCol="1270" anchor="t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Local PowerShell session authenticates against remote client.</a:t>
              </a:r>
              <a:br>
                <a:rPr lang="en-US" sz="1400" kern="1200" dirty="0"/>
              </a:br>
              <a:br>
                <a:rPr lang="en-US" sz="1400" kern="1200" dirty="0"/>
              </a:br>
              <a:r>
                <a:rPr lang="en-US" sz="1400" kern="1200" dirty="0"/>
                <a:t>- Enter-</a:t>
              </a:r>
              <a:r>
                <a:rPr lang="en-US" sz="1400" kern="1200" dirty="0" err="1"/>
                <a:t>PSSession</a:t>
              </a:r>
              <a:endParaRPr lang="en-US" sz="1400" kern="1200" dirty="0"/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Invoke-Command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kern="1200" dirty="0"/>
                <a:t>- Any CIM cmdlets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3B8256A-2B9C-4311-B914-AB200FC1E85A}"/>
              </a:ext>
            </a:extLst>
          </p:cNvPr>
          <p:cNvGrpSpPr/>
          <p:nvPr/>
        </p:nvGrpSpPr>
        <p:grpSpPr>
          <a:xfrm>
            <a:off x="818426" y="1239923"/>
            <a:ext cx="2343564" cy="960811"/>
            <a:chOff x="194" y="0"/>
            <a:chExt cx="2343564" cy="96081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D386089-03DA-4060-8DB6-1AE579A11B97}"/>
                </a:ext>
              </a:extLst>
            </p:cNvPr>
            <p:cNvSpPr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D96A2A-24FC-47EC-8C24-5109ECAF005D}"/>
                </a:ext>
              </a:extLst>
            </p:cNvPr>
            <p:cNvSpPr txBox="1"/>
            <p:nvPr/>
          </p:nvSpPr>
          <p:spPr>
            <a:xfrm>
              <a:off x="194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01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1BBA5B59-9F9D-479D-B40A-9247CF731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654" y="1305184"/>
            <a:ext cx="2347163" cy="240812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75E6063-F4EB-4F9A-8B45-92EAD3737E8E}"/>
              </a:ext>
            </a:extLst>
          </p:cNvPr>
          <p:cNvGrpSpPr/>
          <p:nvPr/>
        </p:nvGrpSpPr>
        <p:grpSpPr>
          <a:xfrm>
            <a:off x="3467654" y="1305184"/>
            <a:ext cx="2343564" cy="960811"/>
            <a:chOff x="2531243" y="0"/>
            <a:chExt cx="2343564" cy="96081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673723-8C18-4710-BFF0-AD4D69C2F59E}"/>
                </a:ext>
              </a:extLst>
            </p:cNvPr>
            <p:cNvSpPr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1">
              <a:schemeClr val="accent5">
                <a:hueOff val="6718086"/>
                <a:satOff val="-3139"/>
                <a:lumOff val="-3529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81930C-49CE-48F5-B60F-CDC4D167B8FC}"/>
                </a:ext>
              </a:extLst>
            </p:cNvPr>
            <p:cNvSpPr txBox="1"/>
            <p:nvPr/>
          </p:nvSpPr>
          <p:spPr>
            <a:xfrm>
              <a:off x="2531243" y="0"/>
              <a:ext cx="2343564" cy="960811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1492" tIns="165100" rIns="231492" bIns="165100" numCol="1" spcCol="1270" anchor="ctr" anchorCtr="0">
              <a:noAutofit/>
            </a:bodyPr>
            <a:lstStyle/>
            <a:p>
              <a:pPr marL="0" lvl="0" indent="0" algn="l" defTabSz="2133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800" kern="1200" dirty="0"/>
                <a:t>02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B91BE4-0221-40F6-8A7A-13CA659BC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7024" y="1239923"/>
            <a:ext cx="4867276" cy="299059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PS Remoting was designed to work with Active Directory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r>
              <a:rPr lang="en-US" sz="2400" b="1" dirty="0">
                <a:solidFill>
                  <a:srgbClr val="FFFF00"/>
                </a:solidFill>
              </a:rPr>
              <a:t>Kerberos for AD Domain-joined computers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Authentication occurs using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NTLM for workgroup computers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46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60316F1-A3DC-40B3-8710-090F42F6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authentication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79D6E7B-7F53-4FF0-A942-3F317C8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6829"/>
            <a:ext cx="12192000" cy="35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1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39891"/>
            <a:ext cx="8534400" cy="85450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23875"/>
            <a:ext cx="8534400" cy="4219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CIM is WMI and WMI is CIM. </a:t>
            </a:r>
            <a:r>
              <a:rPr lang="en-US" sz="2400" b="1" dirty="0">
                <a:solidFill>
                  <a:srgbClr val="FFFF00"/>
                </a:solidFill>
              </a:rPr>
              <a:t>What? </a:t>
            </a:r>
            <a:r>
              <a:rPr lang="en-US" sz="2400" b="1" dirty="0">
                <a:solidFill>
                  <a:schemeClr val="tx1"/>
                </a:solidFill>
              </a:rPr>
              <a:t>It’s confusing….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WMI is </a:t>
            </a:r>
            <a:r>
              <a:rPr lang="en-US" sz="2400" b="1" dirty="0">
                <a:solidFill>
                  <a:srgbClr val="FFFF00"/>
                </a:solidFill>
              </a:rPr>
              <a:t>Microsoft’s version </a:t>
            </a:r>
            <a:r>
              <a:rPr lang="en-US" sz="2400" b="1" dirty="0">
                <a:solidFill>
                  <a:schemeClr val="tx1"/>
                </a:solidFill>
              </a:rPr>
              <a:t>of an open standard called Common Information Model (aka CIM)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Uh ok…. So what’s different between WMI and CIM?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39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A2B6-DF66-4BB8-8131-8DD7FCE6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59141"/>
            <a:ext cx="8534400" cy="83525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9DBA4-0909-4B5A-9826-F25E448D3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23512"/>
            <a:ext cx="9974263" cy="454131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When CIM was created, there was </a:t>
            </a:r>
            <a:r>
              <a:rPr lang="en-US" sz="2400" b="1" dirty="0">
                <a:solidFill>
                  <a:srgbClr val="FFFF00"/>
                </a:solidFill>
              </a:rPr>
              <a:t>no specification</a:t>
            </a:r>
            <a:r>
              <a:rPr lang="en-US" sz="2400" b="1" dirty="0">
                <a:solidFill>
                  <a:schemeClr val="tx1"/>
                </a:solidFill>
              </a:rPr>
              <a:t> for networking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Microsoft chose to use </a:t>
            </a:r>
            <a:r>
              <a:rPr lang="en-US" sz="2400" b="1" dirty="0">
                <a:solidFill>
                  <a:srgbClr val="FFFF00"/>
                </a:solidFill>
              </a:rPr>
              <a:t>DCOM and RPC </a:t>
            </a:r>
            <a:r>
              <a:rPr lang="en-US" sz="2400" b="1" dirty="0">
                <a:solidFill>
                  <a:schemeClr val="tx1"/>
                </a:solidFill>
              </a:rPr>
              <a:t>as the method to send and receive data. Their version of the standard was called </a:t>
            </a:r>
            <a:r>
              <a:rPr lang="en-US" sz="2400" b="1" dirty="0">
                <a:solidFill>
                  <a:srgbClr val="FF0000"/>
                </a:solidFill>
              </a:rPr>
              <a:t>WMI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In </a:t>
            </a:r>
            <a:r>
              <a:rPr lang="en-US" sz="2400" b="1" dirty="0">
                <a:solidFill>
                  <a:srgbClr val="FFFF00"/>
                </a:solidFill>
              </a:rPr>
              <a:t>2012</a:t>
            </a:r>
            <a:r>
              <a:rPr lang="en-US" sz="2400" b="1" dirty="0">
                <a:solidFill>
                  <a:schemeClr val="tx1"/>
                </a:solidFill>
              </a:rPr>
              <a:t>, MS released </a:t>
            </a:r>
            <a:r>
              <a:rPr lang="en-US" sz="2400" b="1" dirty="0">
                <a:solidFill>
                  <a:srgbClr val="FFFF00"/>
                </a:solidFill>
              </a:rPr>
              <a:t>a new version of WMI</a:t>
            </a:r>
            <a:r>
              <a:rPr lang="en-US" sz="2400" b="1" dirty="0">
                <a:solidFill>
                  <a:schemeClr val="tx1"/>
                </a:solidFill>
              </a:rPr>
              <a:t>. But the knuckleheads didn’t give it a unique name!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This new version uses </a:t>
            </a:r>
            <a:r>
              <a:rPr lang="en-US" sz="2400" b="1" dirty="0">
                <a:solidFill>
                  <a:srgbClr val="FF0000"/>
                </a:solidFill>
              </a:rPr>
              <a:t>WS-MAN instead of DCOM &amp; RPC</a:t>
            </a:r>
            <a:r>
              <a:rPr lang="en-US" sz="2400" b="1" dirty="0">
                <a:solidFill>
                  <a:schemeClr val="tx1"/>
                </a:solidFill>
              </a:rPr>
              <a:t>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Many people called this new version </a:t>
            </a:r>
            <a:r>
              <a:rPr lang="en-US" sz="2400" b="1" dirty="0">
                <a:solidFill>
                  <a:srgbClr val="FFFF00"/>
                </a:solidFill>
              </a:rPr>
              <a:t>CIM (or WinRM)</a:t>
            </a:r>
            <a:r>
              <a:rPr lang="en-US" sz="2400" b="1" dirty="0">
                <a:solidFill>
                  <a:schemeClr val="tx1"/>
                </a:solidFill>
              </a:rPr>
              <a:t>. The name stuck…</a:t>
            </a:r>
          </a:p>
        </p:txBody>
      </p:sp>
    </p:spTree>
    <p:extLst>
      <p:ext uri="{BB962C8B-B14F-4D97-AF65-F5344CB8AC3E}">
        <p14:creationId xmlns:p14="http://schemas.microsoft.com/office/powerpoint/2010/main" val="357310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269B1-79BA-4ADA-93E9-B7D7EC1F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82229"/>
            <a:ext cx="8534400" cy="1112838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CIM vs WMI: What’s the difference?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CC6E-E4A2-4847-9D68-DF46FA3C9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4212" y="286406"/>
            <a:ext cx="4937655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CIM</a:t>
            </a:r>
            <a:r>
              <a:rPr lang="en-US" sz="24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Firewall friendly. Only needs 2 ports open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HTTP 5985, HTTPS 5986</a:t>
            </a:r>
          </a:p>
          <a:p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Authentication via Kerberos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WS-MAN</a:t>
            </a:r>
            <a:endParaRPr lang="en-US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5FE82-E63E-47E7-A6C4-2DDC3108B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79558" y="286407"/>
            <a:ext cx="4934479" cy="46958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FFFF00"/>
                </a:solidFill>
              </a:rPr>
              <a:t>WMI</a:t>
            </a:r>
            <a:r>
              <a:rPr lang="en-US" sz="2600" b="1" dirty="0">
                <a:solidFill>
                  <a:srgbClr val="FFFF00"/>
                </a:solidFill>
              </a:rPr>
              <a:t>:</a:t>
            </a:r>
          </a:p>
          <a:p>
            <a:r>
              <a:rPr lang="en-US" sz="2600" b="1" dirty="0">
                <a:solidFill>
                  <a:schemeClr val="tx1"/>
                </a:solidFill>
              </a:rPr>
              <a:t>Not firewall friendly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TCP 135,445 must be open</a:t>
            </a:r>
          </a:p>
          <a:p>
            <a:endParaRPr lang="en-US" sz="26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Also, dynamic assigned ports between 1024 and 1034</a:t>
            </a:r>
          </a:p>
          <a:p>
            <a:endParaRPr lang="en-US" sz="1100" b="1" dirty="0">
              <a:solidFill>
                <a:schemeClr val="tx1"/>
              </a:solidFill>
            </a:endParaRPr>
          </a:p>
          <a:p>
            <a:r>
              <a:rPr lang="en-US" sz="2600" b="1" dirty="0">
                <a:solidFill>
                  <a:schemeClr val="tx1"/>
                </a:solidFill>
              </a:rPr>
              <a:t>DCOM &amp; RPC</a:t>
            </a: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8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11818" cy="150706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POWERSHELL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E345-FF30-4755-83A1-2E287714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308683"/>
            <a:ext cx="10233800" cy="3558592"/>
          </a:xfrm>
        </p:spPr>
        <p:txBody>
          <a:bodyPr>
            <a:normAutofit/>
          </a:bodyPr>
          <a:lstStyle/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https://waziray.files.wordpress.com/2014/01/sm_winrm.png">
            <a:extLst>
              <a:ext uri="{FF2B5EF4-FFF2-40B4-BE49-F238E27FC236}">
                <a16:creationId xmlns:a16="http://schemas.microsoft.com/office/drawing/2014/main" id="{77EECA58-B8F0-4DD4-8B53-F189CAE15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8" y="316732"/>
            <a:ext cx="644842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4sysops.com/wp-content/uploads/bp-attachments/504146/Enable-PowerShell-remoting-with-Enable-PSRemoting.png">
            <a:extLst>
              <a:ext uri="{FF2B5EF4-FFF2-40B4-BE49-F238E27FC236}">
                <a16:creationId xmlns:a16="http://schemas.microsoft.com/office/drawing/2014/main" id="{EC9F3F83-50B1-40C3-9613-1D4D0956D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163" y="1960984"/>
            <a:ext cx="6448425" cy="2526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996925"/>
            <a:ext cx="9066539" cy="80710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Enabling PSREMOTING VIA GROUP POLICY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553C329-3E91-427D-9FEB-60D30D36C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6233626"/>
              </p:ext>
            </p:extLst>
          </p:nvPr>
        </p:nvGraphicFramePr>
        <p:xfrm>
          <a:off x="1724806" y="1804027"/>
          <a:ext cx="8742383" cy="2731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98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930" y="352313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2070931" y="1065996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405076" y="5468838"/>
            <a:ext cx="1078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 Administrative Templates &gt; Windows Components &gt; Windows Remote Management (WinRM) &gt; WinRM Service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10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29" y="325105"/>
            <a:ext cx="9066539" cy="646331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703875" y="5506914"/>
            <a:ext cx="1078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System Services &gt; Windows Remote Management (WS-Management)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194" name="Picture 2" descr="https://4sysops.com/wp-content/uploads/bp-attachments/504146/Set-WS-Management-service-to-automatic-startup.png">
            <a:extLst>
              <a:ext uri="{FF2B5EF4-FFF2-40B4-BE49-F238E27FC236}">
                <a16:creationId xmlns:a16="http://schemas.microsoft.com/office/drawing/2014/main" id="{A6918CD9-165F-475C-8D4B-1A6469310F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66"/>
          <a:stretch/>
        </p:blipFill>
        <p:spPr bwMode="auto">
          <a:xfrm>
            <a:off x="1438275" y="1027920"/>
            <a:ext cx="9315450" cy="437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9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E37D-A20C-4AB0-AFD8-D3645F80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Agenda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0A59-B9BB-4D9E-8115-FE6ADC97F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What is </a:t>
            </a:r>
            <a:r>
              <a:rPr lang="en-US" b="1" dirty="0" err="1">
                <a:solidFill>
                  <a:schemeClr val="tx1"/>
                </a:solidFill>
              </a:rPr>
              <a:t>PSRemoting</a:t>
            </a:r>
            <a:r>
              <a:rPr lang="en-US" b="1" dirty="0">
                <a:solidFill>
                  <a:schemeClr val="tx1"/>
                </a:solidFill>
              </a:rPr>
              <a:t>? </a:t>
            </a:r>
          </a:p>
          <a:p>
            <a:r>
              <a:rPr lang="en-US" b="1" dirty="0">
                <a:solidFill>
                  <a:schemeClr val="tx1"/>
                </a:solidFill>
              </a:rPr>
              <a:t>How does it work and Is it safe? </a:t>
            </a:r>
          </a:p>
          <a:p>
            <a:r>
              <a:rPr lang="en-US" b="1" dirty="0">
                <a:solidFill>
                  <a:schemeClr val="tx1"/>
                </a:solidFill>
              </a:rPr>
              <a:t>PowerShell Authentication</a:t>
            </a:r>
          </a:p>
          <a:p>
            <a:r>
              <a:rPr lang="en-US" b="1" dirty="0">
                <a:solidFill>
                  <a:schemeClr val="tx1"/>
                </a:solidFill>
              </a:rPr>
              <a:t>WMI vs CIM</a:t>
            </a:r>
          </a:p>
          <a:p>
            <a:r>
              <a:rPr lang="en-US" b="1" dirty="0">
                <a:solidFill>
                  <a:schemeClr val="tx1"/>
                </a:solidFill>
              </a:rPr>
              <a:t>How to Enable Remoting</a:t>
            </a:r>
          </a:p>
          <a:p>
            <a:r>
              <a:rPr lang="en-US" b="1" dirty="0">
                <a:solidFill>
                  <a:schemeClr val="tx1"/>
                </a:solidFill>
              </a:rPr>
              <a:t>Controlling Access to Remote Nodes</a:t>
            </a:r>
          </a:p>
          <a:p>
            <a:r>
              <a:rPr lang="en-US" b="1" dirty="0">
                <a:solidFill>
                  <a:schemeClr val="tx1"/>
                </a:solidFill>
              </a:rPr>
              <a:t>Logging PS 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36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98" y="344041"/>
            <a:ext cx="9074509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Enabling PSREMOTING VIA GROUP POLICY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E1ACF3-AD6D-4273-A198-D9148654A6BF}"/>
              </a:ext>
            </a:extLst>
          </p:cNvPr>
          <p:cNvSpPr/>
          <p:nvPr/>
        </p:nvSpPr>
        <p:spPr>
          <a:xfrm>
            <a:off x="505632" y="5579876"/>
            <a:ext cx="107842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Windows Settings &gt; Security Settings &gt; Windows Firewall with Advanced Security</a:t>
            </a:r>
            <a:endParaRPr lang="en-US" b="1" dirty="0"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218" name="Picture 2" descr="https://4sysops.com/wp-content/uploads/bp-attachments/504146/Allow-inbound-connections-for-Windows-Remote-Management.png">
            <a:extLst>
              <a:ext uri="{FF2B5EF4-FFF2-40B4-BE49-F238E27FC236}">
                <a16:creationId xmlns:a16="http://schemas.microsoft.com/office/drawing/2014/main" id="{D9562FF7-5BBE-435B-9514-4C6A21D6C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796"/>
          <a:stretch/>
        </p:blipFill>
        <p:spPr bwMode="auto">
          <a:xfrm>
            <a:off x="1395277" y="1174678"/>
            <a:ext cx="9004953" cy="4220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1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730" y="287186"/>
            <a:ext cx="9066539" cy="85837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5B2B0-F513-4B79-ABE5-5BF8590F00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439"/>
          <a:stretch/>
        </p:blipFill>
        <p:spPr>
          <a:xfrm>
            <a:off x="1489816" y="1257178"/>
            <a:ext cx="9212366" cy="35603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BA13E0-29FE-436D-A8EE-ABD6B3B63095}"/>
              </a:ext>
            </a:extLst>
          </p:cNvPr>
          <p:cNvSpPr/>
          <p:nvPr/>
        </p:nvSpPr>
        <p:spPr>
          <a:xfrm>
            <a:off x="2628920" y="5349044"/>
            <a:ext cx="69341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Remote Management Users = Read Access to client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09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600" y="329347"/>
            <a:ext cx="9066539" cy="66182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Controlling access to remote nodes</a:t>
            </a:r>
          </a:p>
        </p:txBody>
      </p:sp>
      <p:pic>
        <p:nvPicPr>
          <p:cNvPr id="10242" name="Picture 2" descr="https://4sysops.com/wp-content/uploads/bp-attachments/504146/Adding-a-new-domain-group-to-the-local-Remote-Management-Users-group.png">
            <a:extLst>
              <a:ext uri="{FF2B5EF4-FFF2-40B4-BE49-F238E27FC236}">
                <a16:creationId xmlns:a16="http://schemas.microsoft.com/office/drawing/2014/main" id="{194E3E34-2E5C-4C4A-9F69-A109DB2A25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6"/>
          <a:stretch/>
        </p:blipFill>
        <p:spPr bwMode="auto">
          <a:xfrm>
            <a:off x="1741249" y="1112938"/>
            <a:ext cx="7743825" cy="40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D94733-C606-4281-ABFC-A8F05A559D29}"/>
              </a:ext>
            </a:extLst>
          </p:cNvPr>
          <p:cNvSpPr/>
          <p:nvPr/>
        </p:nvSpPr>
        <p:spPr>
          <a:xfrm>
            <a:off x="843183" y="5560396"/>
            <a:ext cx="9539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Security Settings &gt; Restricted Groups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83" y="5334135"/>
            <a:ext cx="6354152" cy="646331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&amp; IP Filtering</a:t>
            </a:r>
          </a:p>
        </p:txBody>
      </p:sp>
      <p:pic>
        <p:nvPicPr>
          <p:cNvPr id="2050" name="Picture 2" descr="https://4sysops.com/wp-content/uploads/bp-attachments/504146/Allow-remote-server-management-through-WinRM.png">
            <a:extLst>
              <a:ext uri="{FF2B5EF4-FFF2-40B4-BE49-F238E27FC236}">
                <a16:creationId xmlns:a16="http://schemas.microsoft.com/office/drawing/2014/main" id="{1FCDE71C-06EE-4D6F-9E1C-2434632A4C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7"/>
          <a:stretch/>
        </p:blipFill>
        <p:spPr bwMode="auto">
          <a:xfrm>
            <a:off x="1999990" y="877534"/>
            <a:ext cx="8050138" cy="4268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0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9826" y="5171927"/>
            <a:ext cx="4072347" cy="646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Trusted hosts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F5F34-C272-465B-83B0-89DD8F10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87" y="550472"/>
            <a:ext cx="10040751" cy="21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90D4B-DA1A-4377-AAE3-819817FF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26" y="1977347"/>
            <a:ext cx="781159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26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Enabling PSREMOTING: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86371" y="1862356"/>
          <a:ext cx="8819258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30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494" y="344020"/>
            <a:ext cx="5304639" cy="1507067"/>
          </a:xfrm>
        </p:spPr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Powershell</a:t>
            </a:r>
            <a:r>
              <a:rPr lang="en-US" dirty="0">
                <a:solidFill>
                  <a:srgbClr val="FFFF00"/>
                </a:solidFill>
              </a:rPr>
              <a:t> Logging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E523E7B-4740-4889-BB2E-A07867633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74236"/>
              </p:ext>
            </p:extLst>
          </p:nvPr>
        </p:nvGraphicFramePr>
        <p:xfrm>
          <a:off x="2900597" y="1583734"/>
          <a:ext cx="6390805" cy="4540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52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109268" cy="1507067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</a:t>
            </a:r>
            <a:r>
              <a:rPr lang="en-US" dirty="0"/>
              <a:t>Module </a:t>
            </a:r>
            <a:r>
              <a:rPr lang="en-US" dirty="0" err="1"/>
              <a:t>LogginG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194584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Module logging grabs activity </a:t>
            </a:r>
            <a:r>
              <a:rPr lang="en-US" sz="2400" b="1" dirty="0">
                <a:solidFill>
                  <a:srgbClr val="FFFF00"/>
                </a:solidFill>
              </a:rPr>
              <a:t>related to specific modules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Example:</a:t>
            </a:r>
            <a:r>
              <a:rPr lang="en-US" sz="2400" b="1" dirty="0">
                <a:solidFill>
                  <a:schemeClr val="tx1"/>
                </a:solidFill>
              </a:rPr>
              <a:t> logging all activity from the Active Directory Module cmdlets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Can produce a large volume of events. Increase log size to 1 GB if possible</a:t>
            </a:r>
          </a:p>
        </p:txBody>
      </p:sp>
    </p:spTree>
    <p:extLst>
      <p:ext uri="{BB962C8B-B14F-4D97-AF65-F5344CB8AC3E}">
        <p14:creationId xmlns:p14="http://schemas.microsoft.com/office/powerpoint/2010/main" val="2996885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273161"/>
            <a:ext cx="9109268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629174" y="5387870"/>
            <a:ext cx="10620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Administrative Templates &gt; 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1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35453"/>
            <a:ext cx="9109268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28A49-B184-456D-8587-91827AE26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99" y="1374967"/>
            <a:ext cx="5328971" cy="3828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ED2D7-01A4-4E1C-A9CE-173C33D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558" y="2326102"/>
            <a:ext cx="5119128" cy="22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920DFF3B-A406-486D-84C9-414D220D3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219" y="522082"/>
            <a:ext cx="8534400" cy="930703"/>
          </a:xfrm>
        </p:spPr>
        <p:txBody>
          <a:bodyPr/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Who am i? 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65B58003-6160-49D3-A888-66C4BDF3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074" y="1568304"/>
            <a:ext cx="8313490" cy="44005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Day Job:</a:t>
            </a:r>
            <a:r>
              <a:rPr lang="en-US" b="1" dirty="0">
                <a:solidFill>
                  <a:schemeClr val="tx1"/>
                </a:solidFill>
              </a:rPr>
              <a:t>			Sysadmin </a:t>
            </a:r>
            <a:r>
              <a:rPr lang="en-US" dirty="0">
                <a:solidFill>
                  <a:schemeClr val="tx1"/>
                </a:solidFill>
              </a:rPr>
              <a:t>✧</a:t>
            </a:r>
            <a:r>
              <a:rPr lang="en-US" b="1" dirty="0">
                <a:solidFill>
                  <a:schemeClr val="tx1"/>
                </a:solidFill>
              </a:rPr>
              <a:t> AD Engineer </a:t>
            </a:r>
            <a:r>
              <a:rPr lang="en-US" dirty="0">
                <a:solidFill>
                  <a:schemeClr val="tx1"/>
                </a:solidFill>
              </a:rPr>
              <a:t>✧ </a:t>
            </a:r>
            <a:r>
              <a:rPr lang="en-US" b="1" dirty="0">
                <a:solidFill>
                  <a:schemeClr val="tx1"/>
                </a:solidFill>
              </a:rPr>
              <a:t>PowerShell Fanatic</a:t>
            </a:r>
          </a:p>
          <a:p>
            <a:r>
              <a:rPr lang="en-US" b="1" dirty="0">
                <a:solidFill>
                  <a:srgbClr val="FFFF00"/>
                </a:solidFill>
              </a:rPr>
              <a:t>Co-Leader: </a:t>
            </a:r>
            <a:r>
              <a:rPr lang="en-US" b="1" dirty="0">
                <a:solidFill>
                  <a:schemeClr val="tx1"/>
                </a:solidFill>
              </a:rPr>
              <a:t>		Research Triangle PowerShell Users Group (@RTPSUG)</a:t>
            </a:r>
          </a:p>
          <a:p>
            <a:r>
              <a:rPr lang="en-US" b="1" dirty="0">
                <a:solidFill>
                  <a:srgbClr val="FFFF00"/>
                </a:solidFill>
              </a:rPr>
              <a:t>Contributor: </a:t>
            </a:r>
            <a:r>
              <a:rPr lang="en-US" b="1" dirty="0">
                <a:solidFill>
                  <a:schemeClr val="tx1"/>
                </a:solidFill>
              </a:rPr>
              <a:t>		PowerShell Conference Book vol. 1 &amp; vol. 2</a:t>
            </a:r>
          </a:p>
          <a:p>
            <a:r>
              <a:rPr lang="en-US" b="1" dirty="0">
                <a:solidFill>
                  <a:srgbClr val="FFFF00"/>
                </a:solidFill>
              </a:rPr>
              <a:t>PowerShell.org: </a:t>
            </a:r>
            <a:r>
              <a:rPr lang="en-US" b="1" dirty="0">
                <a:solidFill>
                  <a:schemeClr val="tx1"/>
                </a:solidFill>
              </a:rPr>
              <a:t>	Director of Community Engagement</a:t>
            </a:r>
          </a:p>
          <a:p>
            <a:r>
              <a:rPr lang="en-US" b="1" dirty="0">
                <a:solidFill>
                  <a:srgbClr val="FFFF00"/>
                </a:solidFill>
              </a:rPr>
              <a:t>Blog: 	</a:t>
            </a:r>
            <a:r>
              <a:rPr lang="en-US" b="1" dirty="0">
                <a:solidFill>
                  <a:schemeClr val="tx1"/>
                </a:solidFill>
              </a:rPr>
              <a:t>			www.networkadm.in</a:t>
            </a:r>
          </a:p>
          <a:p>
            <a:r>
              <a:rPr lang="en-US" b="1" dirty="0">
                <a:solidFill>
                  <a:srgbClr val="FFFF00"/>
                </a:solidFill>
              </a:rPr>
              <a:t>Writer: 	</a:t>
            </a:r>
            <a:r>
              <a:rPr lang="en-US" b="1" dirty="0">
                <a:solidFill>
                  <a:schemeClr val="tx1"/>
                </a:solidFill>
              </a:rPr>
              <a:t>		4sysops.com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Twitter: </a:t>
            </a:r>
            <a:r>
              <a:rPr lang="en-US" b="1" dirty="0">
                <a:solidFill>
                  <a:schemeClr val="tx1"/>
                </a:solidFill>
              </a:rPr>
              <a:t>			@</a:t>
            </a:r>
            <a:r>
              <a:rPr lang="en-US" b="1" dirty="0" err="1">
                <a:solidFill>
                  <a:schemeClr val="tx1"/>
                </a:solidFill>
              </a:rPr>
              <a:t>MikeKanakos</a:t>
            </a:r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Email:</a:t>
            </a:r>
            <a:r>
              <a:rPr lang="en-US" b="1" dirty="0">
                <a:solidFill>
                  <a:schemeClr val="tx1"/>
                </a:solidFill>
              </a:rPr>
              <a:t>			mkanakos@gmail.com</a:t>
            </a:r>
          </a:p>
        </p:txBody>
      </p:sp>
    </p:spTree>
    <p:extLst>
      <p:ext uri="{BB962C8B-B14F-4D97-AF65-F5344CB8AC3E}">
        <p14:creationId xmlns:p14="http://schemas.microsoft.com/office/powerpoint/2010/main" val="11852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366" y="401595"/>
            <a:ext cx="9109268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Module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pic>
        <p:nvPicPr>
          <p:cNvPr id="17410" name="Picture 2" descr="get-smbshare.png (748Ã143)">
            <a:extLst>
              <a:ext uri="{FF2B5EF4-FFF2-40B4-BE49-F238E27FC236}">
                <a16:creationId xmlns:a16="http://schemas.microsoft.com/office/drawing/2014/main" id="{822348B8-A2A8-4690-A8C5-90F23A767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23" y="1341109"/>
            <a:ext cx="71247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532A8-761A-40E2-BA0F-8727177CB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96" y="1625028"/>
            <a:ext cx="7674797" cy="451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1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4011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LogginG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41511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Script Block logging </a:t>
            </a:r>
            <a:r>
              <a:rPr lang="en-US" sz="2400" b="1" dirty="0">
                <a:solidFill>
                  <a:srgbClr val="FFFF00"/>
                </a:solidFill>
              </a:rPr>
              <a:t>records blocks of code as they are executed</a:t>
            </a:r>
            <a:r>
              <a:rPr lang="en-US" sz="2400" b="1" dirty="0">
                <a:solidFill>
                  <a:schemeClr val="tx1"/>
                </a:solidFill>
              </a:rPr>
              <a:t> by the PowerShell engine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Events are written to the Windows PowerShell log (Event IDs# 4104, 4105 &amp; 4106)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PowerShell 5.0 </a:t>
            </a:r>
            <a:r>
              <a:rPr lang="en-US" sz="2400" b="1" dirty="0">
                <a:solidFill>
                  <a:srgbClr val="FFFF00"/>
                </a:solidFill>
              </a:rPr>
              <a:t>automatically logs code blocks </a:t>
            </a:r>
            <a:r>
              <a:rPr lang="en-US" sz="2400" b="1" dirty="0">
                <a:solidFill>
                  <a:schemeClr val="tx1"/>
                </a:solidFill>
              </a:rPr>
              <a:t>if the block’s contents match on </a:t>
            </a:r>
            <a:r>
              <a:rPr lang="en-US" sz="2400" b="1" dirty="0">
                <a:solidFill>
                  <a:srgbClr val="FF0000"/>
                </a:solidFill>
              </a:rPr>
              <a:t>a list of suspicious commands or scripting techniques</a:t>
            </a:r>
            <a:r>
              <a:rPr lang="en-US" sz="2400" b="1" dirty="0">
                <a:solidFill>
                  <a:schemeClr val="tx1"/>
                </a:solidFill>
              </a:rPr>
              <a:t>, even if script block logging is not enabled.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Produces less logs than Module Logging but still can be noisy.</a:t>
            </a:r>
          </a:p>
        </p:txBody>
      </p:sp>
    </p:spTree>
    <p:extLst>
      <p:ext uri="{BB962C8B-B14F-4D97-AF65-F5344CB8AC3E}">
        <p14:creationId xmlns:p14="http://schemas.microsoft.com/office/powerpoint/2010/main" val="263304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308009"/>
            <a:ext cx="10707332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Logging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90E85C-063A-4B00-A710-DA4C686FB89A}"/>
              </a:ext>
            </a:extLst>
          </p:cNvPr>
          <p:cNvSpPr/>
          <p:nvPr/>
        </p:nvSpPr>
        <p:spPr>
          <a:xfrm>
            <a:off x="427838" y="5482671"/>
            <a:ext cx="10707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onsolas" panose="020B0609020204030204" pitchFamily="49" charset="0"/>
              </a:rPr>
              <a:t>Computer Configuration &gt; Policies &gt; Administrative Templates &gt; Windows Components &gt; Windows PowerShell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A832E2-D82F-4358-9223-251679910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53" y="1146964"/>
            <a:ext cx="7241348" cy="400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32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74496"/>
            <a:ext cx="10707332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Logging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B50E9-C6B5-4B0C-889A-CBFD3210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522" y="1546203"/>
            <a:ext cx="7248956" cy="448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27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377012"/>
            <a:ext cx="10707332" cy="939514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SCRIPT block Logging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F918DF-9289-45B3-95F8-A17188A92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7" y="1668264"/>
            <a:ext cx="9493321" cy="43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1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812066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Transcription creates a unique record of every PowerShell session, including all input and output, exactly as it appears in the session.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Transcripts are written to </a:t>
            </a:r>
            <a:r>
              <a:rPr lang="en-US" sz="2400" b="1" dirty="0">
                <a:solidFill>
                  <a:srgbClr val="FFFF00"/>
                </a:solidFill>
              </a:rPr>
              <a:t>text files</a:t>
            </a:r>
            <a:r>
              <a:rPr lang="en-US" sz="2400" b="1" dirty="0">
                <a:solidFill>
                  <a:schemeClr val="tx1"/>
                </a:solidFill>
              </a:rPr>
              <a:t>, broken out by user and session. 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WARNING: Transcription will </a:t>
            </a:r>
            <a:r>
              <a:rPr lang="en-US" sz="2400" b="1" dirty="0">
                <a:solidFill>
                  <a:srgbClr val="FF0000"/>
                </a:solidFill>
              </a:rPr>
              <a:t>capture passwords </a:t>
            </a:r>
            <a:r>
              <a:rPr lang="en-US" sz="2400" b="1" dirty="0">
                <a:solidFill>
                  <a:schemeClr val="tx1"/>
                </a:solidFill>
              </a:rPr>
              <a:t>to the log in </a:t>
            </a:r>
            <a:r>
              <a:rPr lang="en-US" sz="2400" b="1" dirty="0">
                <a:solidFill>
                  <a:srgbClr val="FF0000"/>
                </a:solidFill>
              </a:rPr>
              <a:t>clear text</a:t>
            </a:r>
            <a:r>
              <a:rPr lang="en-US" sz="2400" b="1" dirty="0">
                <a:solidFill>
                  <a:schemeClr val="tx1"/>
                </a:solidFill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143112737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982" y="4904345"/>
            <a:ext cx="10092035" cy="969472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Logging: TRANSCRIPTION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7EEB17B2-A339-40A9-81DA-CA6C00EF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506338"/>
            <a:ext cx="10194584" cy="33905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 common config for transcription is to </a:t>
            </a:r>
            <a:r>
              <a:rPr lang="en-US" sz="2400" b="1" dirty="0">
                <a:solidFill>
                  <a:srgbClr val="FFFF00"/>
                </a:solidFill>
              </a:rPr>
              <a:t>write the logs to a local folder </a:t>
            </a:r>
            <a:r>
              <a:rPr lang="en-US" sz="2400" b="1" dirty="0">
                <a:solidFill>
                  <a:schemeClr val="tx1"/>
                </a:solidFill>
              </a:rPr>
              <a:t>on each pc you want to capture history on.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Then, </a:t>
            </a:r>
            <a:r>
              <a:rPr lang="en-US" sz="2400" b="1" dirty="0">
                <a:solidFill>
                  <a:srgbClr val="FFFF00"/>
                </a:solidFill>
              </a:rPr>
              <a:t>create a scheduled task that sweeps the logs off </a:t>
            </a:r>
            <a:r>
              <a:rPr lang="en-US" sz="2400" b="1" dirty="0">
                <a:solidFill>
                  <a:schemeClr val="tx1"/>
                </a:solidFill>
              </a:rPr>
              <a:t>each machine into a share on a server once a day.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Finally </a:t>
            </a:r>
            <a:r>
              <a:rPr lang="en-US" sz="2400" b="1" dirty="0">
                <a:solidFill>
                  <a:srgbClr val="FFFF00"/>
                </a:solidFill>
              </a:rPr>
              <a:t>compress the text files </a:t>
            </a:r>
            <a:r>
              <a:rPr lang="en-US" sz="2400" b="1" dirty="0">
                <a:solidFill>
                  <a:schemeClr val="tx1"/>
                </a:solidFill>
              </a:rPr>
              <a:t>in a daily zipped archive. </a:t>
            </a:r>
          </a:p>
        </p:txBody>
      </p:sp>
    </p:spTree>
    <p:extLst>
      <p:ext uri="{BB962C8B-B14F-4D97-AF65-F5344CB8AC3E}">
        <p14:creationId xmlns:p14="http://schemas.microsoft.com/office/powerpoint/2010/main" val="31535296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4" y="410683"/>
            <a:ext cx="10707332" cy="93951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PowerShell Logging: Transcription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6C0743-F64D-49F7-99B8-4598F072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26" y="1543017"/>
            <a:ext cx="6508348" cy="477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F7F6-63DF-4B86-B330-67DDD59E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388" y="318405"/>
            <a:ext cx="8737224" cy="93951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PowerShell Logging: Transcription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46B1C6-A495-4549-AC1F-984A4E931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828" y="1257919"/>
            <a:ext cx="6600344" cy="49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5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6370-736C-4F5A-8F5E-3E2D96CB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9952" y="918129"/>
            <a:ext cx="7852095" cy="94422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PSLogging</a:t>
            </a:r>
            <a:r>
              <a:rPr lang="en-US" dirty="0">
                <a:solidFill>
                  <a:srgbClr val="FFFF00"/>
                </a:solidFill>
              </a:rPr>
              <a:t>: Summary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D414450-2B4F-4A20-AA8F-BA7D2B747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893559"/>
              </p:ext>
            </p:extLst>
          </p:nvPr>
        </p:nvGraphicFramePr>
        <p:xfrm>
          <a:off x="1082180" y="1862356"/>
          <a:ext cx="10008066" cy="270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84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DD351-3F5F-4416-A135-70C4EDE9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6631-1F64-4AAF-924C-A3F2BBCC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0360508" cy="401955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PowerShell Remoting is a feature in PowerShell that lets admins  </a:t>
            </a:r>
            <a:r>
              <a:rPr lang="en-US" sz="2400" b="1" dirty="0">
                <a:solidFill>
                  <a:srgbClr val="FFFF00"/>
                </a:solidFill>
              </a:rPr>
              <a:t>securely</a:t>
            </a:r>
            <a:r>
              <a:rPr lang="en-US" sz="2400" b="1" dirty="0">
                <a:solidFill>
                  <a:schemeClr val="tx1"/>
                </a:solidFill>
              </a:rPr>
              <a:t> run commands on remote systems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PS Remoting runs via the </a:t>
            </a:r>
            <a:r>
              <a:rPr lang="en-US" sz="2400" b="1" dirty="0">
                <a:solidFill>
                  <a:srgbClr val="FFFF00"/>
                </a:solidFill>
              </a:rPr>
              <a:t>Windows Remote Management (WinRM) </a:t>
            </a:r>
            <a:r>
              <a:rPr lang="en-US" sz="2400" b="1" dirty="0">
                <a:solidFill>
                  <a:schemeClr val="tx1"/>
                </a:solidFill>
              </a:rPr>
              <a:t>service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 err="1">
                <a:solidFill>
                  <a:schemeClr val="tx1"/>
                </a:solidFill>
              </a:rPr>
              <a:t>WInRM</a:t>
            </a:r>
            <a:r>
              <a:rPr lang="en-US" sz="2400" b="1" dirty="0">
                <a:solidFill>
                  <a:schemeClr val="tx1"/>
                </a:solidFill>
              </a:rPr>
              <a:t> uses the </a:t>
            </a:r>
            <a:r>
              <a:rPr lang="en-US" sz="2400" b="1" dirty="0">
                <a:solidFill>
                  <a:srgbClr val="FFFF00"/>
                </a:solidFill>
              </a:rPr>
              <a:t>Web Services for Management </a:t>
            </a:r>
            <a:r>
              <a:rPr lang="en-US" sz="2400" b="1" dirty="0">
                <a:solidFill>
                  <a:schemeClr val="tx1"/>
                </a:solidFill>
              </a:rPr>
              <a:t>(</a:t>
            </a:r>
            <a:r>
              <a:rPr lang="en-US" sz="2400" b="1" dirty="0">
                <a:solidFill>
                  <a:srgbClr val="FFFF00"/>
                </a:solidFill>
              </a:rPr>
              <a:t>WS-MAN)</a:t>
            </a:r>
            <a:r>
              <a:rPr lang="en-US" sz="2400" b="1" dirty="0">
                <a:solidFill>
                  <a:schemeClr val="tx1"/>
                </a:solidFill>
              </a:rPr>
              <a:t> protocol to make </a:t>
            </a:r>
            <a:r>
              <a:rPr lang="en-US" sz="2400" b="1" dirty="0">
                <a:solidFill>
                  <a:srgbClr val="FF0000"/>
                </a:solidFill>
              </a:rPr>
              <a:t>secure, encrypted connections </a:t>
            </a:r>
            <a:r>
              <a:rPr lang="en-US" sz="2400" b="1" dirty="0">
                <a:solidFill>
                  <a:schemeClr val="tx1"/>
                </a:solidFill>
              </a:rPr>
              <a:t>between computers</a:t>
            </a:r>
          </a:p>
          <a:p>
            <a:pPr marL="0" indent="0">
              <a:buNone/>
            </a:pPr>
            <a:endParaRPr lang="en-US" sz="1200" b="1" dirty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WS-Man is an</a:t>
            </a:r>
            <a:r>
              <a:rPr lang="en-US" sz="2400" b="1" dirty="0">
                <a:solidFill>
                  <a:srgbClr val="FFFF00"/>
                </a:solidFill>
              </a:rPr>
              <a:t> open standard </a:t>
            </a:r>
            <a:r>
              <a:rPr lang="en-US" sz="2400" b="1" dirty="0">
                <a:solidFill>
                  <a:schemeClr val="tx1"/>
                </a:solidFill>
              </a:rPr>
              <a:t>for exchanging management data securely</a:t>
            </a:r>
          </a:p>
        </p:txBody>
      </p:sp>
    </p:spTree>
    <p:extLst>
      <p:ext uri="{BB962C8B-B14F-4D97-AF65-F5344CB8AC3E}">
        <p14:creationId xmlns:p14="http://schemas.microsoft.com/office/powerpoint/2010/main" val="2390739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125-15FD-4B92-8903-72D3BD343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58212"/>
            <a:ext cx="8534400" cy="125278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ELSE?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A228-62D8-4996-8154-9D8780CEE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3663"/>
            <a:ext cx="8534400" cy="380657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Certificates &amp; SSL encryption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I’ve talked almost exclusively about </a:t>
            </a:r>
            <a:r>
              <a:rPr lang="en-US" sz="2400" b="1" dirty="0">
                <a:solidFill>
                  <a:srgbClr val="FFFF00"/>
                </a:solidFill>
              </a:rPr>
              <a:t>authenticating users</a:t>
            </a:r>
            <a:r>
              <a:rPr lang="en-US" sz="2400" b="1" dirty="0">
                <a:solidFill>
                  <a:schemeClr val="tx1"/>
                </a:solidFill>
              </a:rPr>
              <a:t>. 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</a:t>
            </a:r>
            <a:r>
              <a:rPr lang="en-US" sz="2400" b="1" dirty="0">
                <a:solidFill>
                  <a:srgbClr val="FFFF00"/>
                </a:solidFill>
              </a:rPr>
              <a:t>verify computer identities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SSL &amp; certs allows PowerShell remoting to </a:t>
            </a:r>
            <a:r>
              <a:rPr lang="en-US" sz="2400" b="1" dirty="0">
                <a:solidFill>
                  <a:srgbClr val="FFFF00"/>
                </a:solidFill>
              </a:rPr>
              <a:t>use the HTTPS port 5986</a:t>
            </a:r>
            <a:r>
              <a:rPr lang="en-US" sz="2400" b="1" dirty="0">
                <a:solidFill>
                  <a:schemeClr val="tx1"/>
                </a:solidFill>
              </a:rPr>
              <a:t> in addition to  http port 5985</a:t>
            </a:r>
          </a:p>
        </p:txBody>
      </p:sp>
    </p:spTree>
    <p:extLst>
      <p:ext uri="{BB962C8B-B14F-4D97-AF65-F5344CB8AC3E}">
        <p14:creationId xmlns:p14="http://schemas.microsoft.com/office/powerpoint/2010/main" val="1400664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9DEB-6C89-477C-9B7F-09A0DA513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212" y="651249"/>
            <a:ext cx="4659576" cy="815648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Wrapping it all 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58C8CC-0736-40A7-918B-37D32B6256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048949"/>
              </p:ext>
            </p:extLst>
          </p:nvPr>
        </p:nvGraphicFramePr>
        <p:xfrm>
          <a:off x="1674113" y="1466897"/>
          <a:ext cx="8534400" cy="486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731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7D50-E468-4BAD-8F80-5CC99FB9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64" y="5589142"/>
            <a:ext cx="8534400" cy="775127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PS Saturday: Raleigh</a:t>
            </a:r>
          </a:p>
        </p:txBody>
      </p:sp>
      <p:pic>
        <p:nvPicPr>
          <p:cNvPr id="5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78BA1F86-3570-4253-8548-6B011F612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842" y="493731"/>
            <a:ext cx="3819961" cy="491985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6F06E6-67C0-4C63-855B-A75EBD0D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843" y="638806"/>
            <a:ext cx="6614445" cy="443739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Sept 21</a:t>
            </a:r>
            <a:r>
              <a:rPr lang="en-US" sz="2400" b="1" baseline="30000" dirty="0">
                <a:solidFill>
                  <a:schemeClr val="tx1"/>
                </a:solidFill>
              </a:rPr>
              <a:t>st</a:t>
            </a:r>
            <a:r>
              <a:rPr lang="en-US" sz="2400" b="1" dirty="0">
                <a:solidFill>
                  <a:schemeClr val="tx1"/>
                </a:solidFill>
              </a:rPr>
              <a:t> &amp; 22</a:t>
            </a:r>
            <a:r>
              <a:rPr lang="en-US" sz="2400" b="1" baseline="30000" dirty="0">
                <a:solidFill>
                  <a:schemeClr val="tx1"/>
                </a:solidFill>
              </a:rPr>
              <a:t>nd</a:t>
            </a:r>
            <a:r>
              <a:rPr lang="en-US" sz="2400" b="1" dirty="0">
                <a:solidFill>
                  <a:schemeClr val="tx1"/>
                </a:solidFill>
              </a:rPr>
              <a:t>!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NC State Campus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18 speakers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Sunday: </a:t>
            </a:r>
            <a:r>
              <a:rPr lang="en-US" sz="2400" b="1" dirty="0" err="1">
                <a:solidFill>
                  <a:schemeClr val="tx1"/>
                </a:solidFill>
              </a:rPr>
              <a:t>CyberOps</a:t>
            </a:r>
            <a:r>
              <a:rPr lang="en-US" sz="2400" b="1" dirty="0">
                <a:solidFill>
                  <a:schemeClr val="tx1"/>
                </a:solidFill>
              </a:rPr>
              <a:t> &amp; PowerShell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rgbClr val="FFFF00"/>
                </a:solidFill>
              </a:rPr>
              <a:t>6 </a:t>
            </a:r>
            <a:r>
              <a:rPr lang="en-US" sz="2400" b="1" dirty="0" err="1">
                <a:solidFill>
                  <a:srgbClr val="FFFF00"/>
                </a:solidFill>
              </a:rPr>
              <a:t>hr</a:t>
            </a:r>
            <a:r>
              <a:rPr lang="en-US" sz="2400" b="1" dirty="0">
                <a:solidFill>
                  <a:srgbClr val="FFFF00"/>
                </a:solidFill>
              </a:rPr>
              <a:t> deep dive on offensive &amp; defensive tactics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www.rtpsug.com/pssaturday</a:t>
            </a:r>
          </a:p>
        </p:txBody>
      </p:sp>
    </p:spTree>
    <p:extLst>
      <p:ext uri="{BB962C8B-B14F-4D97-AF65-F5344CB8AC3E}">
        <p14:creationId xmlns:p14="http://schemas.microsoft.com/office/powerpoint/2010/main" val="42481387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8578-65CE-4B6C-B9E1-29693731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854" y="2329759"/>
            <a:ext cx="9076237" cy="150706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Thank you for joining</a:t>
            </a:r>
            <a:br>
              <a:rPr lang="en-US" sz="4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800" dirty="0">
                <a:solidFill>
                  <a:schemeClr val="tx2">
                    <a:lumMod val="75000"/>
                  </a:schemeClr>
                </a:solidFill>
              </a:rPr>
              <a:t>my session today!</a:t>
            </a:r>
          </a:p>
        </p:txBody>
      </p:sp>
    </p:spTree>
    <p:extLst>
      <p:ext uri="{BB962C8B-B14F-4D97-AF65-F5344CB8AC3E}">
        <p14:creationId xmlns:p14="http://schemas.microsoft.com/office/powerpoint/2010/main" val="142436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D767D-E413-4756-8B0D-ACA88E7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Does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Psremoting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work?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C75302-4FAE-4EED-9E68-71A77A751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2524526"/>
              </p:ext>
            </p:extLst>
          </p:nvPr>
        </p:nvGraphicFramePr>
        <p:xfrm>
          <a:off x="895739" y="2519003"/>
          <a:ext cx="9937102" cy="240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Graphic 27" descr="Monitor">
            <a:extLst>
              <a:ext uri="{FF2B5EF4-FFF2-40B4-BE49-F238E27FC236}">
                <a16:creationId xmlns:a16="http://schemas.microsoft.com/office/drawing/2014/main" id="{676CE333-1B18-4664-9A49-299F9122E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6400" y="362853"/>
            <a:ext cx="1542497" cy="15741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B7F10D4-F935-43F6-92B0-86F9507D05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48897" y="886879"/>
            <a:ext cx="646633" cy="526065"/>
          </a:xfrm>
          <a:prstGeom prst="rect">
            <a:avLst/>
          </a:prstGeom>
        </p:spPr>
      </p:pic>
      <p:pic>
        <p:nvPicPr>
          <p:cNvPr id="33" name="Graphic 32" descr="Monitor">
            <a:extLst>
              <a:ext uri="{FF2B5EF4-FFF2-40B4-BE49-F238E27FC236}">
                <a16:creationId xmlns:a16="http://schemas.microsoft.com/office/drawing/2014/main" id="{DB8BC195-852D-4414-AFFF-C483E3A75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69680" y="362853"/>
            <a:ext cx="1542497" cy="1574117"/>
          </a:xfrm>
          <a:prstGeom prst="rect">
            <a:avLst/>
          </a:prstGeom>
        </p:spPr>
      </p:pic>
      <p:pic>
        <p:nvPicPr>
          <p:cNvPr id="1038" name="Picture 14" descr="Image result for processing icon">
            <a:extLst>
              <a:ext uri="{FF2B5EF4-FFF2-40B4-BE49-F238E27FC236}">
                <a16:creationId xmlns:a16="http://schemas.microsoft.com/office/drawing/2014/main" id="{0B85E6E7-23F0-47BE-BC86-7166B3704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357" y="1573728"/>
            <a:ext cx="726484" cy="726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CCB1CEF-A25E-463B-B57D-FE502EBCD786}"/>
              </a:ext>
            </a:extLst>
          </p:cNvPr>
          <p:cNvSpPr txBox="1"/>
          <p:nvPr/>
        </p:nvSpPr>
        <p:spPr>
          <a:xfrm>
            <a:off x="4377893" y="146344"/>
            <a:ext cx="2496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br>
              <a:rPr lang="en-US" b="1" dirty="0"/>
            </a:br>
            <a:r>
              <a:rPr lang="en-US" b="1" dirty="0"/>
              <a:t>http 5985 / https 5986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13E39E4-B125-4D20-8BD2-F1AA11A63F6E}"/>
              </a:ext>
            </a:extLst>
          </p:cNvPr>
          <p:cNvCxnSpPr>
            <a:cxnSpLocks/>
          </p:cNvCxnSpPr>
          <p:nvPr/>
        </p:nvCxnSpPr>
        <p:spPr>
          <a:xfrm flipV="1">
            <a:off x="2252428" y="742737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8952E75-7E16-4AD5-8590-A513158473FB}"/>
              </a:ext>
            </a:extLst>
          </p:cNvPr>
          <p:cNvCxnSpPr>
            <a:cxnSpLocks/>
          </p:cNvCxnSpPr>
          <p:nvPr/>
        </p:nvCxnSpPr>
        <p:spPr>
          <a:xfrm flipV="1">
            <a:off x="2208696" y="1487835"/>
            <a:ext cx="6573520" cy="12843"/>
          </a:xfrm>
          <a:prstGeom prst="line">
            <a:avLst/>
          </a:prstGeom>
          <a:ln w="12700" cap="flat" cmpd="sng" algn="ctr">
            <a:solidFill>
              <a:schemeClr val="tx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CBE15B12-2A51-4B9A-B979-3D12605218A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52316" y="886879"/>
            <a:ext cx="646633" cy="52606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5D346E-41B6-4A32-9D31-FE7E638CCEE5}"/>
              </a:ext>
            </a:extLst>
          </p:cNvPr>
          <p:cNvSpPr txBox="1"/>
          <p:nvPr/>
        </p:nvSpPr>
        <p:spPr>
          <a:xfrm>
            <a:off x="3837422" y="1567638"/>
            <a:ext cx="3577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Encrypted connection (256 bit key)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59259E-6 L 0.722 -2.59259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1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1" dur="1500" fill="hold"/>
                                        <p:tgtEl>
                                          <p:spTgt spid="10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59259E-6 L -0.722 3.3333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120" y="-46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1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Is PSREMOTING SAFE?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C2858E-3D20-4A5A-9E37-AE7A3F89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0E7CB5-D308-4B26-9FA3-63C1CC661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8" y="263785"/>
            <a:ext cx="8497486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BE2841-B823-4F57-B42F-B50FC6436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145" y="661195"/>
            <a:ext cx="7944959" cy="1695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8E56BD-2129-463D-8A22-5E89329D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472" y="1499661"/>
            <a:ext cx="11060068" cy="180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DFA9E-6745-439B-8481-C4D8F745D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9683" y="972425"/>
            <a:ext cx="6613857" cy="32912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A8A67C-5C8E-4BA2-8804-ADF2C1DB8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38" y="2182548"/>
            <a:ext cx="6716062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4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7EB-68FB-4F70-BCDB-41E895DA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Who needs malware?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C9CB1-24A8-4FF0-9892-503646539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9602788" cy="3615267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</a:rPr>
              <a:t>IBM says </a:t>
            </a:r>
            <a:r>
              <a:rPr lang="en-US" sz="2400" b="1" dirty="0">
                <a:solidFill>
                  <a:srgbClr val="FFFF00"/>
                </a:solidFill>
              </a:rPr>
              <a:t>most hackers just PowerShell through boxes now</a:t>
            </a:r>
            <a:r>
              <a:rPr lang="en-US" sz="2400" b="1" dirty="0">
                <a:solidFill>
                  <a:schemeClr val="tx1"/>
                </a:solidFill>
              </a:rPr>
              <a:t>, leaving little in the way of footprints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IBM's X-Force, found that in 2018 </a:t>
            </a:r>
            <a:r>
              <a:rPr lang="en-US" sz="2400" b="1" dirty="0">
                <a:solidFill>
                  <a:srgbClr val="FFFF00"/>
                </a:solidFill>
              </a:rPr>
              <a:t>just 43 percent of the attacks it analyzed utilized any sort of locally installed files</a:t>
            </a:r>
            <a:r>
              <a:rPr lang="en-US" sz="2400" b="1" dirty="0">
                <a:solidFill>
                  <a:schemeClr val="tx1"/>
                </a:solidFill>
              </a:rPr>
              <a:t>. Rather, the hackers utilized PowerShell scripts to execute their dirty deeds in memory </a:t>
            </a:r>
            <a:r>
              <a:rPr lang="en-US" sz="2400" b="1" dirty="0">
                <a:solidFill>
                  <a:srgbClr val="FF0000"/>
                </a:solidFill>
              </a:rPr>
              <a:t>without significantly touching file systems</a:t>
            </a:r>
            <a:r>
              <a:rPr lang="en-US" sz="2400" b="1" dirty="0">
                <a:solidFill>
                  <a:schemeClr val="tx1"/>
                </a:solidFill>
              </a:rPr>
              <a:t>, if at all.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52176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15667-321F-41E9-977A-5618C2E15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9278938" cy="15070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How is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Powershell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used by attackers?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25B52-4870-4D5D-8959-5EB332CA2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364788" cy="361526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Attackers mainly use </a:t>
            </a:r>
            <a:r>
              <a:rPr lang="en-US" sz="2400" b="1" dirty="0">
                <a:solidFill>
                  <a:srgbClr val="FFFF00"/>
                </a:solidFill>
              </a:rPr>
              <a:t>PowerShell as a downloader and for lateral movement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Organizations often don’t enable monitoring </a:t>
            </a:r>
            <a:r>
              <a:rPr lang="en-US" sz="2400" b="1" dirty="0">
                <a:solidFill>
                  <a:schemeClr val="tx1"/>
                </a:solidFill>
              </a:rPr>
              <a:t>and extended logging on their computers, </a:t>
            </a:r>
            <a:r>
              <a:rPr lang="en-US" sz="2400" b="1" dirty="0">
                <a:solidFill>
                  <a:srgbClr val="FF0000"/>
                </a:solidFill>
              </a:rPr>
              <a:t>making PowerShell threats harder to detect</a:t>
            </a:r>
          </a:p>
          <a:p>
            <a:endParaRPr lang="en-US" sz="2400" b="1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Currently, </a:t>
            </a:r>
            <a:r>
              <a:rPr lang="en-US" sz="2400" b="1" dirty="0">
                <a:solidFill>
                  <a:srgbClr val="FFFF00"/>
                </a:solidFill>
              </a:rPr>
              <a:t>most attackers do not use obfuscated PowerShell threats</a:t>
            </a:r>
            <a:r>
              <a:rPr lang="en-US" sz="2400" b="1" dirty="0">
                <a:solidFill>
                  <a:schemeClr val="tx1"/>
                </a:solidFill>
              </a:rPr>
              <a:t>. Only eight percent of these threat families implemented obfuscation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60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85FDA20-1F2D-4C6B-BEA2-541F2A2DB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D7A1FF82-7172-4BD7-A331-B18CA494D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F0D5-00F3-4FFF-BE8F-45DB6D08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934" y="2080208"/>
            <a:ext cx="7345971" cy="10516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Is PSREMOTING SAFE?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E80DDE1-8D66-49DB-9105-395636621F35}"/>
              </a:ext>
            </a:extLst>
          </p:cNvPr>
          <p:cNvSpPr txBox="1">
            <a:spLocks/>
          </p:cNvSpPr>
          <p:nvPr/>
        </p:nvSpPr>
        <p:spPr>
          <a:xfrm>
            <a:off x="3378466" y="3378199"/>
            <a:ext cx="3011928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8000" b="1" dirty="0">
                <a:solidFill>
                  <a:srgbClr val="FFFF00"/>
                </a:solidFill>
              </a:rPr>
              <a:t>Yes!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1819B60C-0A9D-4C3D-8D32-6A5C06130A00}"/>
              </a:ext>
            </a:extLst>
          </p:cNvPr>
          <p:cNvSpPr txBox="1">
            <a:spLocks/>
          </p:cNvSpPr>
          <p:nvPr/>
        </p:nvSpPr>
        <p:spPr>
          <a:xfrm>
            <a:off x="6499202" y="3487867"/>
            <a:ext cx="4415846" cy="1507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en-US" sz="9600" b="1" dirty="0">
                <a:solidFill>
                  <a:srgbClr val="FFFF00"/>
                </a:solidFill>
              </a:rPr>
              <a:t>…but why?</a:t>
            </a:r>
          </a:p>
        </p:txBody>
      </p:sp>
    </p:spTree>
    <p:extLst>
      <p:ext uri="{BB962C8B-B14F-4D97-AF65-F5344CB8AC3E}">
        <p14:creationId xmlns:p14="http://schemas.microsoft.com/office/powerpoint/2010/main" val="117230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1" presetClass="emph" presetSubtype="0" repeatCount="5000" fill="hold" grpId="1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1" grpId="1"/>
      <p:bldP spid="13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5259</TotalTime>
  <Words>1190</Words>
  <Application>Microsoft Office PowerPoint</Application>
  <PresentationFormat>Widescreen</PresentationFormat>
  <Paragraphs>193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Consolas</vt:lpstr>
      <vt:lpstr>Franklin Gothic Book</vt:lpstr>
      <vt:lpstr>Franklin Gothic Medium</vt:lpstr>
      <vt:lpstr>Wingdings 3</vt:lpstr>
      <vt:lpstr>Slice</vt:lpstr>
      <vt:lpstr>PS Remoting</vt:lpstr>
      <vt:lpstr>Agenda for today</vt:lpstr>
      <vt:lpstr>Who am i? </vt:lpstr>
      <vt:lpstr>What is PSRemoting?</vt:lpstr>
      <vt:lpstr>How Does Psremoting work?</vt:lpstr>
      <vt:lpstr>Is PSREMOTING SAFE?</vt:lpstr>
      <vt:lpstr>Who needs malware? </vt:lpstr>
      <vt:lpstr>How is Powershell used by attackers?</vt:lpstr>
      <vt:lpstr>Is PSREMOTING SAFE?</vt:lpstr>
      <vt:lpstr>PSREMOTING is the connection &amp; HANDSHAKE between NODES….</vt:lpstr>
      <vt:lpstr>Powershell authentication</vt:lpstr>
      <vt:lpstr>Powershell authentication</vt:lpstr>
      <vt:lpstr>CIM vs WMI: What’s the difference?</vt:lpstr>
      <vt:lpstr>CIM vs WMI: What’s the difference?</vt:lpstr>
      <vt:lpstr>CIM vs WMI: What’s the difference?</vt:lpstr>
      <vt:lpstr>Enabling PSREMOTING VIA POWERSHELL</vt:lpstr>
      <vt:lpstr>Enabling PSREMOTING VIA GROUP POLICY</vt:lpstr>
      <vt:lpstr>Enabling PSREMOTING VIA GROUP POLICY</vt:lpstr>
      <vt:lpstr>Enabling PSREMOTING VIA GROUP POLICY</vt:lpstr>
      <vt:lpstr>Enabling PSREMOTING VIA GROUP POLICY</vt:lpstr>
      <vt:lpstr>Controlling access to remote nodes</vt:lpstr>
      <vt:lpstr>Controlling access to remote nodes</vt:lpstr>
      <vt:lpstr>PSRemoting &amp; IP Filtering</vt:lpstr>
      <vt:lpstr>Trusted hosts</vt:lpstr>
      <vt:lpstr>Enabling PSREMOTING: Summary</vt:lpstr>
      <vt:lpstr>Powershell Logging</vt:lpstr>
      <vt:lpstr>Powershell Logging: Module LogginG</vt:lpstr>
      <vt:lpstr>Powershell Logging: Module LogginG</vt:lpstr>
      <vt:lpstr>Powershell Logging: Module LogginG</vt:lpstr>
      <vt:lpstr>Powershell Logging: Module LogginG</vt:lpstr>
      <vt:lpstr>Powershell Logging: Script block LogginG</vt:lpstr>
      <vt:lpstr>Powershell Logging: SCRIPT block Logging</vt:lpstr>
      <vt:lpstr>Powershell Logging: SCRIPT block Logging</vt:lpstr>
      <vt:lpstr>Powershell Logging: SCRIPT block Logging</vt:lpstr>
      <vt:lpstr>Powershell Logging: TRANSCRIPTION</vt:lpstr>
      <vt:lpstr>Powershell Logging: TRANSCRIPTION</vt:lpstr>
      <vt:lpstr>PowerShell Logging: Transcription</vt:lpstr>
      <vt:lpstr>PowerShell Logging: Transcription</vt:lpstr>
      <vt:lpstr>PSLogging: Summary</vt:lpstr>
      <vt:lpstr>What ELSE?</vt:lpstr>
      <vt:lpstr>Wrapping it all up</vt:lpstr>
      <vt:lpstr>PS Saturday: Raleigh</vt:lpstr>
      <vt:lpstr>Thank you for joining my session today!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PowerShell?</dc:title>
  <dc:creator>Kanakos, Michael</dc:creator>
  <cp:lastModifiedBy>Kanakos, Michael</cp:lastModifiedBy>
  <cp:revision>116</cp:revision>
  <dcterms:created xsi:type="dcterms:W3CDTF">2019-07-18T03:49:21Z</dcterms:created>
  <dcterms:modified xsi:type="dcterms:W3CDTF">2019-08-05T14:21:03Z</dcterms:modified>
</cp:coreProperties>
</file>