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tpsug.com/" TargetMode="External"/><Relationship Id="rId2" Type="http://schemas.openxmlformats.org/officeDocument/2006/relationships/hyperlink" Target="http://www.networkadm.i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25000"/>
          <a:stretch/>
        </p:blipFill>
        <p:spPr>
          <a:xfrm>
            <a:off x="8409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Getting Started w Microsoft Secrets Mgmt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Mike Kanakos</a:t>
            </a:r>
          </a:p>
        </p:txBody>
      </p:sp>
    </p:spTree>
    <p:extLst>
      <p:ext uri="{BB962C8B-B14F-4D97-AF65-F5344CB8AC3E}">
        <p14:creationId xmlns:p14="http://schemas.microsoft.com/office/powerpoint/2010/main" val="76470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640263"/>
            <a:ext cx="3284331" cy="5254510"/>
          </a:xfrm>
        </p:spPr>
        <p:txBody>
          <a:bodyPr>
            <a:normAutofit/>
          </a:bodyPr>
          <a:lstStyle/>
          <a:p>
            <a:r>
              <a:rPr lang="en-US" sz="6000" b="1" dirty="0"/>
              <a:t>Who Am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79D8-1B46-44AF-96C6-45B2E707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0115" y="276838"/>
            <a:ext cx="7248088" cy="597296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Microsoft MVP 2020 (Yay!)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endParaRPr lang="en-US" sz="2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Leader: 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Research Triangle PowerShell Users Group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Infrastructure Tools Engineer:</a:t>
            </a:r>
            <a:b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Align Technology </a:t>
            </a: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sz="22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InvisAlign</a:t>
            </a: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endParaRPr lang="en-US" sz="22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</a:pPr>
            <a:r>
              <a:rPr lang="en-US" sz="2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Daily Focus: </a:t>
            </a:r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AD, AD, GPO, PKI, SSO, Automation </a:t>
            </a:r>
            <a:b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Twitter:		@MikeKanakos</a:t>
            </a: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Website:		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2"/>
              </a:rPr>
              <a:t>www.networkadm.in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 Group:	</a:t>
            </a:r>
            <a:r>
              <a:rPr lang="en-US" sz="24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hlinkClick r:id="rId3"/>
              </a:rPr>
              <a:t>www.rtpsug.com</a:t>
            </a:r>
            <a:endParaRPr lang="en-US" sz="24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7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2501984"/>
            <a:ext cx="3201366" cy="1472368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</a:rPr>
              <a:t>Content for Tonight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6204461" cy="5546047"/>
          </a:xfrm>
        </p:spPr>
        <p:txBody>
          <a:bodyPr anchor="ctr">
            <a:normAutofit/>
          </a:bodyPr>
          <a:lstStyle/>
          <a:p>
            <a:r>
              <a:rPr lang="en-US" sz="3200" b="1" dirty="0"/>
              <a:t>Module Explainer</a:t>
            </a:r>
          </a:p>
          <a:p>
            <a:endParaRPr lang="en-US" sz="3200" b="1" dirty="0"/>
          </a:p>
          <a:p>
            <a:r>
              <a:rPr lang="en-US" sz="3200" b="1" dirty="0"/>
              <a:t>Module Install How-To</a:t>
            </a:r>
          </a:p>
          <a:p>
            <a:endParaRPr lang="en-US" sz="3200" b="1" dirty="0"/>
          </a:p>
          <a:p>
            <a:r>
              <a:rPr lang="en-US" sz="3200" b="1" dirty="0"/>
              <a:t>Secrets </a:t>
            </a:r>
            <a:r>
              <a:rPr lang="en-US" sz="3200" b="1" dirty="0" err="1"/>
              <a:t>Mgmt</a:t>
            </a:r>
            <a:endParaRPr lang="en-US" sz="3200" b="1" dirty="0"/>
          </a:p>
          <a:p>
            <a:pPr lvl="1"/>
            <a:r>
              <a:rPr lang="en-US" sz="3200" b="1" dirty="0"/>
              <a:t>Add, remove, read, </a:t>
            </a:r>
            <a:r>
              <a:rPr lang="en-US" sz="3200" b="1" dirty="0" err="1"/>
              <a:t>etc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KeePass</a:t>
            </a:r>
          </a:p>
        </p:txBody>
      </p:sp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93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Getting Started w Microsoft Secrets Mgmt Module</vt:lpstr>
      <vt:lpstr>Who Am I</vt:lpstr>
      <vt:lpstr>Content for Tonight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</cp:revision>
  <dcterms:created xsi:type="dcterms:W3CDTF">2020-12-09T01:40:05Z</dcterms:created>
  <dcterms:modified xsi:type="dcterms:W3CDTF">2020-12-09T02:39:22Z</dcterms:modified>
</cp:coreProperties>
</file>