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ompwiz32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bin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8219" y="8399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53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7676" y="3813446"/>
            <a:ext cx="2608011" cy="65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440" y="2946055"/>
            <a:ext cx="5039265" cy="249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Employer:	</a:t>
            </a:r>
            <a:r>
              <a:rPr lang="en-US" sz="1800" b="1" dirty="0" err="1">
                <a:effectLst/>
              </a:rPr>
              <a:t>invisalign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75" y="894506"/>
            <a:ext cx="2487962" cy="100140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366" y="4947038"/>
            <a:ext cx="2440071" cy="13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204688"/>
            <a:ext cx="6091990" cy="10754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1090569"/>
            <a:ext cx="7372149" cy="502500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 is it?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Partner modules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 &amp; Config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General Use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Azure </a:t>
            </a:r>
            <a:r>
              <a:rPr lang="en-US" b="1" dirty="0" err="1">
                <a:solidFill>
                  <a:srgbClr val="080808"/>
                </a:solidFill>
              </a:rPr>
              <a:t>KeyVault</a:t>
            </a:r>
            <a:r>
              <a:rPr lang="en-US" b="1" dirty="0">
                <a:solidFill>
                  <a:srgbClr val="080808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Basic overview</a:t>
            </a:r>
          </a:p>
          <a:p>
            <a:endParaRPr lang="en-US" sz="2400" b="1" dirty="0"/>
          </a:p>
          <a:p>
            <a:r>
              <a:rPr lang="en-US" b="1" dirty="0"/>
              <a:t>Link to files: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https://github.com/compwiz32/Presentations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16476A56-E1ED-4529-8FD2-50306977026B}"/>
              </a:ext>
            </a:extLst>
          </p:cNvPr>
          <p:cNvSpPr/>
          <p:nvPr/>
        </p:nvSpPr>
        <p:spPr>
          <a:xfrm flipV="1">
            <a:off x="7013154" y="4389649"/>
            <a:ext cx="5007974" cy="230470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6" y="110343"/>
            <a:ext cx="8247077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SecretMgmt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module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407950" y="5243328"/>
            <a:ext cx="122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AZKeyvault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SecretMgmt module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22</cp:revision>
  <dcterms:created xsi:type="dcterms:W3CDTF">2021-01-31T15:48:51Z</dcterms:created>
  <dcterms:modified xsi:type="dcterms:W3CDTF">2021-10-14T22:12:11Z</dcterms:modified>
</cp:coreProperties>
</file>