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E0F0-517F-418B-BD81-DC039CA4D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1465A-F8BB-4C0F-836F-4282451A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B6D4-E6E6-413C-B11C-1E49E673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E95E-BDB2-40E8-95C7-A4FE564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9E69-63D2-43A8-A24B-B97FBE0E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3DA-9B6E-4CD9-98B8-2FB339B0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F0A3C-5DB8-44CC-9CC2-AC56BBE8F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30CE-E01F-487D-A85A-2F18C7F9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E50-39BB-43D9-9530-093EFAC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61E0-AD02-4CD9-8297-0C8FFF94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E5326-D16F-4E5D-8B48-4F7743F1E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90EF7-7155-49F5-A499-8AF7A3A8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4C51-1952-4000-A835-99076B91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9907-8219-423B-A9A9-B3F17857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E56E-2C5C-4723-A5FF-607EE791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4B79-64D7-4571-AE4D-5F5849B6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CD4A-B15B-42DD-A1AA-8761277D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A62B-46C2-405F-9286-478F3ABC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5BD6-C1DF-4E2D-9124-29013E25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B6D7-2F25-48A8-A9D2-6A9C4E6E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8B84-EE43-4288-9339-BA0A3D2E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BD7C-410F-470E-95B0-9C30B761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84E9-FF13-4BF9-80E0-2228A06C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1462-E284-41E9-9432-92C83116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6A3C-1C14-4CBA-91AA-714F57CE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A38E-BDA3-4CEF-B36F-70D9F69A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C6F1-D399-435E-B7BF-7ECD4D010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9792F-73BC-4570-8DD9-C38C5976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AF7CD-8E17-4B17-B075-C21643DD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5935-13D1-49F3-8620-D630565C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C421-DD4B-433F-8074-19E6CC97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3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0189-12CC-42A6-A007-1C75DA46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0AC5-6F67-47B4-A5E8-6F2DE82B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BED07-3C48-43BC-8745-73D37607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2DA1F-FACA-4B62-84DF-CB9413833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91454-01F1-4629-B791-898A1FEAB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CDCBB-10FC-420B-8E9E-21AF7960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C41A6-2934-4733-BC16-44141F0E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205AA-D29A-402B-B4B1-967AAE67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C4C2-A9A1-4140-AC20-FB1D7267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CC740-AAC1-450A-85D6-DD3A7774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DE65F-1D00-40C5-8B7E-E77B6967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86CA9-C9FF-4F76-9DE2-673AE6D3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3F089-D25F-432B-AF71-CB1EE850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E29A2-A903-487A-90D2-11260A6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1481A-07D8-43D7-80E7-A902A22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03EA-542E-4FA6-8CD2-3A938727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D8A9-733A-45A7-9075-D72D92B4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A4299-34DE-4366-8957-9CC68E17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E6DF4-5F29-42E1-8FCC-AFEBF45D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38318-D28E-4AB7-A8EB-04999643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F187-D8B4-4EAB-B903-0D72E4EF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E8A7-B967-4B70-8275-88054337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382A9-8152-4019-AA37-55BBF40BD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508CD-C94B-4583-A47B-71DC3263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F1E98-D467-4062-8BCA-7F15891C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967D-F4EA-457A-ACB1-1075D939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DE336-6570-4ED4-A6DE-124CF20C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6D46D-7C44-45A0-AFE5-DC13AA14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B814B-F10D-4567-A7C0-01147DE0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86D0-B820-4077-8774-416C7C2E6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DB3D-9688-4BF8-A3F7-0F8DD38F2E3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C2D6-8953-414A-B3E8-7057D45E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AE1A-1845-4B62-8478-31E22E831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7FAC-29EF-486A-BE44-41D05B98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D828-9586-4BFD-81C2-4E1FD3B0A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8331" y="2572332"/>
            <a:ext cx="4107810" cy="1793030"/>
          </a:xfrm>
        </p:spPr>
        <p:txBody>
          <a:bodyPr/>
          <a:lstStyle/>
          <a:p>
            <a:r>
              <a:rPr lang="en-US" dirty="0">
                <a:latin typeface="+mn-lt"/>
              </a:rPr>
              <a:t>Intro to </a:t>
            </a:r>
            <a:r>
              <a:rPr lang="en-US" dirty="0" err="1">
                <a:latin typeface="+mn-lt"/>
              </a:rPr>
              <a:t>VSCode</a:t>
            </a: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CB4BE-8C1A-48CD-9231-CBC0AE47667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vscode">
            <a:extLst>
              <a:ext uri="{FF2B5EF4-FFF2-40B4-BE49-F238E27FC236}">
                <a16:creationId xmlns:a16="http://schemas.microsoft.com/office/drawing/2014/main" id="{BAC230C5-3057-419D-BF91-0AF90290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97" y="2018076"/>
            <a:ext cx="3762463" cy="28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7760C5-864D-4667-9F8B-CBFFFC37A39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7F0DE-BEE9-48CC-8575-8FD868D2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"/>
          <a:stretch/>
        </p:blipFill>
        <p:spPr>
          <a:xfrm>
            <a:off x="1057013" y="2586664"/>
            <a:ext cx="2554096" cy="25641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F3AF3C-30FF-4D56-B55D-64DE891DD4CF}"/>
              </a:ext>
            </a:extLst>
          </p:cNvPr>
          <p:cNvSpPr txBox="1">
            <a:spLocks/>
          </p:cNvSpPr>
          <p:nvPr/>
        </p:nvSpPr>
        <p:spPr>
          <a:xfrm>
            <a:off x="653789" y="665935"/>
            <a:ext cx="10700012" cy="880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</a:rPr>
              <a:t>Tonight’s Speakers</a:t>
            </a:r>
          </a:p>
        </p:txBody>
      </p:sp>
      <p:pic>
        <p:nvPicPr>
          <p:cNvPr id="1026" name="Picture 2" descr="https://pbs.twimg.com/profile_images/1052706201102901249/UC3kKnfb_400x400.jpg">
            <a:extLst>
              <a:ext uri="{FF2B5EF4-FFF2-40B4-BE49-F238E27FC236}">
                <a16:creationId xmlns:a16="http://schemas.microsoft.com/office/drawing/2014/main" id="{69E382C5-7B55-4EBD-88E0-6C916A3C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706" y="2586663"/>
            <a:ext cx="2564177" cy="25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1131934538966405120/iQpinZgM_400x400.png">
            <a:extLst>
              <a:ext uri="{FF2B5EF4-FFF2-40B4-BE49-F238E27FC236}">
                <a16:creationId xmlns:a16="http://schemas.microsoft.com/office/drawing/2014/main" id="{E3FEA25E-6BDF-4D27-B053-783C4F32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480" y="2596743"/>
            <a:ext cx="2554097" cy="255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42E058-68DD-468C-9C24-4744AD5C679A}"/>
              </a:ext>
            </a:extLst>
          </p:cNvPr>
          <p:cNvSpPr txBox="1"/>
          <p:nvPr/>
        </p:nvSpPr>
        <p:spPr>
          <a:xfrm>
            <a:off x="1552437" y="564502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Mike Kanakos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B0220-C314-4FF9-9678-CA1E2542E1DE}"/>
              </a:ext>
            </a:extLst>
          </p:cNvPr>
          <p:cNvSpPr txBox="1"/>
          <p:nvPr/>
        </p:nvSpPr>
        <p:spPr>
          <a:xfrm>
            <a:off x="5314376" y="5645020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 </a:t>
            </a:r>
            <a:r>
              <a:rPr lang="en-US" dirty="0" err="1"/>
              <a:t>Bossman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08880-5E1B-4342-B440-7DE542030971}"/>
              </a:ext>
            </a:extLst>
          </p:cNvPr>
          <p:cNvSpPr txBox="1"/>
          <p:nvPr/>
        </p:nvSpPr>
        <p:spPr>
          <a:xfrm>
            <a:off x="9026972" y="5645020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Kevin Laux</a:t>
            </a:r>
          </a:p>
        </p:txBody>
      </p:sp>
    </p:spTree>
    <p:extLst>
      <p:ext uri="{BB962C8B-B14F-4D97-AF65-F5344CB8AC3E}">
        <p14:creationId xmlns:p14="http://schemas.microsoft.com/office/powerpoint/2010/main" val="127647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6C6-8A01-4DDA-AB2A-2F6E0B72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760C5-864D-4667-9F8B-CBFFFC37A39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6C6-8A01-4DDA-AB2A-2F6E0B72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760C5-864D-4667-9F8B-CBFFFC37A391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</Words>
  <Application>Microsoft Office PowerPoint</Application>
  <PresentationFormat>Widescreen</PresentationFormat>
  <Paragraphs>5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Trebuchet MS</vt:lpstr>
      <vt:lpstr>Office Theme</vt:lpstr>
      <vt:lpstr>Intro to VSCode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VSCode</dc:title>
  <dc:creator>Kanakos, Michael</dc:creator>
  <cp:lastModifiedBy>Kanakos, Michael</cp:lastModifiedBy>
  <cp:revision>6</cp:revision>
  <dcterms:created xsi:type="dcterms:W3CDTF">2020-01-22T20:53:15Z</dcterms:created>
  <dcterms:modified xsi:type="dcterms:W3CDTF">2020-01-24T01:35:09Z</dcterms:modified>
</cp:coreProperties>
</file>