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64" r:id="rId1"/>
  </p:sldMasterIdLst>
  <p:notesMasterIdLst>
    <p:notesMasterId r:id="rId14"/>
  </p:notesMasterIdLst>
  <p:sldIdLst>
    <p:sldId id="258" r:id="rId2"/>
    <p:sldId id="257" r:id="rId3"/>
    <p:sldId id="266" r:id="rId4"/>
    <p:sldId id="26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695D9-9FA8-40E1-80AF-6E56D606FF5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46264-FB3C-4F91-BA20-82D7E477F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4F3B031-D751-470A-8A53-B5F8EDE95907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87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9E71-7F99-4C18-BE8C-F7645E7B0765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3730-C699-4267-AA66-573D6CA076AD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38C2-FE92-4049-9905-DB183B8DB481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0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859-00CA-4E61-B7CC-21E6112789AA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20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009D-B4AE-4F83-8BBA-A32EC7C2E2DD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830B-0DB0-43D2-A123-64CD48C1D51F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7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924C-5B5B-479A-BEDF-FED484543703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2491-5120-4E9F-A417-A6D23E66CD55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2BD7-25B5-4BB9-9CBF-384EBC4E2B66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2276-A221-432B-94E0-62555EE967F9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E9CB33-9F58-4F4E-952F-23950A585FCF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19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" TargetMode="External"/><Relationship Id="rId2" Type="http://schemas.openxmlformats.org/officeDocument/2006/relationships/hyperlink" Target="https://powershellexplained.com/2017-05-27-Powershell-module-building-bas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calculator-white-backgroun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DA258-3D40-40FF-A108-5E880D162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your </a:t>
            </a:r>
            <a:r>
              <a:rPr lang="en-US" dirty="0">
                <a:solidFill>
                  <a:srgbClr val="FFFF00"/>
                </a:solidFill>
              </a:rPr>
              <a:t>first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Tools</a:t>
            </a:r>
            <a:r>
              <a:rPr lang="en-US" dirty="0"/>
              <a:t> Module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B31626-F8A9-46EF-A361-6B8D8F68E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Mike Kanakos</a:t>
            </a:r>
          </a:p>
        </p:txBody>
      </p:sp>
    </p:spTree>
    <p:extLst>
      <p:ext uri="{BB962C8B-B14F-4D97-AF65-F5344CB8AC3E}">
        <p14:creationId xmlns:p14="http://schemas.microsoft.com/office/powerpoint/2010/main" val="8079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pieces of a </a:t>
            </a:r>
            <a:r>
              <a:rPr lang="en-US" dirty="0">
                <a:solidFill>
                  <a:srgbClr val="00B0F0"/>
                </a:solidFill>
              </a:rPr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261" y="1828800"/>
            <a:ext cx="8595360" cy="43513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400" dirty="0"/>
              <a:t>.PSM1 (code)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.PSD1 (manifest /metadata)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Public/Private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Documentation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9C2C8D8-4850-47BD-A211-453CA7F76561}"/>
              </a:ext>
            </a:extLst>
          </p:cNvPr>
          <p:cNvSpPr txBox="1">
            <a:spLocks/>
          </p:cNvSpPr>
          <p:nvPr/>
        </p:nvSpPr>
        <p:spPr>
          <a:xfrm>
            <a:off x="9462782" y="6180137"/>
            <a:ext cx="1491730" cy="502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rgbClr val="96969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141410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pieces of a </a:t>
            </a:r>
            <a:r>
              <a:rPr lang="en-US" dirty="0">
                <a:solidFill>
                  <a:srgbClr val="00B0F0"/>
                </a:solidFill>
              </a:rPr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00B0F0"/>
                </a:solidFill>
              </a:rPr>
              <a:t>.PSM1 (code)</a:t>
            </a:r>
          </a:p>
          <a:p>
            <a:r>
              <a:rPr lang="en-US" sz="2800" dirty="0">
                <a:solidFill>
                  <a:srgbClr val="FFFF00"/>
                </a:solidFill>
              </a:rPr>
              <a:t>PSM1 is where the code lives</a:t>
            </a:r>
          </a:p>
          <a:p>
            <a:r>
              <a:rPr lang="en-US" sz="2800" dirty="0">
                <a:solidFill>
                  <a:srgbClr val="FFFF00"/>
                </a:solidFill>
              </a:rPr>
              <a:t>any valid PowerShell script can be saved as a .psm1</a:t>
            </a:r>
          </a:p>
          <a:p>
            <a:r>
              <a:rPr lang="en-US" sz="2800" dirty="0">
                <a:solidFill>
                  <a:srgbClr val="FFFF00"/>
                </a:solidFill>
              </a:rPr>
              <a:t>PSM1 file needs to be saved in a folder of the same name</a:t>
            </a:r>
          </a:p>
          <a:p>
            <a:r>
              <a:rPr lang="en-US" sz="2800" dirty="0">
                <a:solidFill>
                  <a:srgbClr val="FFFF00"/>
                </a:solidFill>
              </a:rPr>
              <a:t>Module folder needs to be in one of the paths in </a:t>
            </a:r>
            <a:r>
              <a:rPr lang="en-US" sz="2800" dirty="0"/>
              <a:t>$</a:t>
            </a:r>
            <a:r>
              <a:rPr lang="en-US" sz="2800" dirty="0" err="1"/>
              <a:t>env:PSModulePath</a:t>
            </a:r>
            <a:endParaRPr lang="en-US" sz="2800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49C0A32-5BF4-4B20-B05D-215EBD8F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275737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pieces of a </a:t>
            </a:r>
            <a:r>
              <a:rPr lang="en-US" dirty="0">
                <a:solidFill>
                  <a:srgbClr val="00B0F0"/>
                </a:solidFill>
              </a:rPr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743365" cy="4351337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00B0F0"/>
                </a:solidFill>
              </a:rPr>
              <a:t>.PSD1 (manifest/metadata)</a:t>
            </a:r>
          </a:p>
          <a:p>
            <a:r>
              <a:rPr lang="en-US" sz="2800" dirty="0">
                <a:solidFill>
                  <a:srgbClr val="FFFF00"/>
                </a:solidFill>
              </a:rPr>
              <a:t>PSD1 contains the info about the module</a:t>
            </a:r>
          </a:p>
          <a:p>
            <a:r>
              <a:rPr lang="en-US" sz="2800" dirty="0">
                <a:solidFill>
                  <a:srgbClr val="FFFF00"/>
                </a:solidFill>
              </a:rPr>
              <a:t>Describes the contents and attributes of the module</a:t>
            </a:r>
          </a:p>
          <a:p>
            <a:r>
              <a:rPr lang="en-US" sz="2800" dirty="0">
                <a:solidFill>
                  <a:srgbClr val="FFFF00"/>
                </a:solidFill>
              </a:rPr>
              <a:t>Module Name, Version, Author, GUID, </a:t>
            </a:r>
            <a:r>
              <a:rPr lang="en-US" sz="2800" dirty="0" err="1">
                <a:solidFill>
                  <a:srgbClr val="FFFF00"/>
                </a:solidFill>
              </a:rPr>
              <a:t>etc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Defines any pre-req’s (</a:t>
            </a:r>
            <a:r>
              <a:rPr lang="en-US" sz="2800" dirty="0" err="1">
                <a:solidFill>
                  <a:srgbClr val="FFFF00"/>
                </a:solidFill>
              </a:rPr>
              <a:t>ie</a:t>
            </a:r>
            <a:r>
              <a:rPr lang="en-US" sz="2800" dirty="0">
                <a:solidFill>
                  <a:srgbClr val="FFFF00"/>
                </a:solidFill>
              </a:rPr>
              <a:t> required PS version and modules)</a:t>
            </a:r>
          </a:p>
          <a:p>
            <a:r>
              <a:rPr lang="en-US" sz="2800" dirty="0">
                <a:solidFill>
                  <a:srgbClr val="FFFF00"/>
                </a:solidFill>
              </a:rPr>
              <a:t>Not required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4D339BA-159E-4D5E-ACBF-89AE4544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9121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2C8A-5F34-42FD-9E3B-E7E4611E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6B24-E224-43EE-8DF8-53D96744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PART 1: </a:t>
            </a:r>
            <a:r>
              <a:rPr lang="en-US" sz="3200" dirty="0">
                <a:solidFill>
                  <a:srgbClr val="FFFF00"/>
                </a:solidFill>
              </a:rPr>
              <a:t>Module basics </a:t>
            </a:r>
            <a:r>
              <a:rPr lang="en-US" sz="3200" dirty="0"/>
              <a:t>(</a:t>
            </a:r>
            <a:r>
              <a:rPr lang="en-US" sz="3200" i="1" dirty="0"/>
              <a:t>slides</a:t>
            </a:r>
            <a:r>
              <a:rPr lang="en-US" sz="32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PART 2: </a:t>
            </a:r>
            <a:r>
              <a:rPr lang="en-US" sz="3200" dirty="0">
                <a:solidFill>
                  <a:srgbClr val="FFFF00"/>
                </a:solidFill>
              </a:rPr>
              <a:t>Creating your first module </a:t>
            </a:r>
            <a:r>
              <a:rPr lang="en-US" sz="3200" dirty="0"/>
              <a:t>(</a:t>
            </a:r>
            <a:r>
              <a:rPr lang="en-US" sz="3200" i="1" dirty="0"/>
              <a:t>demos</a:t>
            </a:r>
            <a:r>
              <a:rPr lang="en-US" sz="32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PART 3: </a:t>
            </a:r>
            <a:r>
              <a:rPr lang="en-US" sz="3200" dirty="0">
                <a:solidFill>
                  <a:srgbClr val="FFFF00"/>
                </a:solidFill>
              </a:rPr>
              <a:t>Sharing your module </a:t>
            </a:r>
            <a:r>
              <a:rPr lang="en-US" sz="3200" dirty="0"/>
              <a:t>(</a:t>
            </a:r>
            <a:r>
              <a:rPr lang="en-US" sz="3200" i="1" dirty="0"/>
              <a:t>demos</a:t>
            </a:r>
            <a:r>
              <a:rPr lang="en-US" sz="3200" dirty="0"/>
              <a:t>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EE0D67E-3AD5-48A4-A151-D1CC6767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67538" y="6180137"/>
            <a:ext cx="3295363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64440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8C63-39F3-4E5A-8F5E-5F72C2E4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Get-</a:t>
            </a:r>
            <a:r>
              <a:rPr lang="en-US" dirty="0" err="1">
                <a:solidFill>
                  <a:srgbClr val="00B0F0"/>
                </a:solidFill>
              </a:rPr>
              <a:t>Speakerinfo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220B-3E6D-4921-BE1E-600B6C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03" y="1838587"/>
            <a:ext cx="6618914" cy="44187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AD/Infrastructure Tools Engineer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Co-leader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Director Community Engagement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www.networkadm.in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4sysops.com &amp; ipswitch.com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BEC632-37C5-424F-B1FF-C3F4826E4289}"/>
              </a:ext>
            </a:extLst>
          </p:cNvPr>
          <p:cNvSpPr txBox="1">
            <a:spLocks/>
          </p:cNvSpPr>
          <p:nvPr/>
        </p:nvSpPr>
        <p:spPr>
          <a:xfrm>
            <a:off x="722851" y="1838586"/>
            <a:ext cx="3236752" cy="4418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FF00"/>
                </a:solidFill>
              </a:rPr>
              <a:t>Align Technology:</a:t>
            </a:r>
            <a:endParaRPr lang="en-US" sz="3200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FF00"/>
                </a:solidFill>
              </a:rPr>
              <a:t>RTPSUG:</a:t>
            </a:r>
            <a:endParaRPr lang="en-US" sz="3200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FF00"/>
                </a:solidFill>
              </a:rPr>
              <a:t>PowerShell.org:</a:t>
            </a:r>
            <a:r>
              <a:rPr lang="en-US" sz="3200" dirty="0"/>
              <a:t>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FF00"/>
                </a:solidFill>
              </a:rPr>
              <a:t>Website:</a:t>
            </a:r>
            <a:r>
              <a:rPr lang="en-US" sz="3200" dirty="0"/>
              <a:t>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FF00"/>
                </a:solidFill>
              </a:rPr>
              <a:t>Writer: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5E7A196-98C3-4104-B6CF-11E09E5B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428360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8C63-39F3-4E5A-8F5E-5F72C2E4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77" y="356038"/>
            <a:ext cx="9692640" cy="132556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BEC632-37C5-424F-B1FF-C3F4826E4289}"/>
              </a:ext>
            </a:extLst>
          </p:cNvPr>
          <p:cNvSpPr txBox="1">
            <a:spLocks/>
          </p:cNvSpPr>
          <p:nvPr/>
        </p:nvSpPr>
        <p:spPr>
          <a:xfrm>
            <a:off x="805977" y="1681600"/>
            <a:ext cx="9898968" cy="4498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solidFill>
                  <a:srgbClr val="FFFF00"/>
                </a:solidFill>
              </a:rPr>
              <a:t>PowerShellExplained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https://powershellexplained.com/2017-05-27-Powershell-module-building-basics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FFFF00"/>
                </a:solidFill>
              </a:rPr>
              <a:t>Microsoft Docs: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https://docs.microsoft.com/en-us/powershell/</a:t>
            </a:r>
            <a:endParaRPr lang="en-US" sz="20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5E7A196-98C3-4104-B6CF-11E09E5B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87919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96CC-4B89-4206-80A1-92D02A0A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2534"/>
          </a:xfrm>
        </p:spPr>
        <p:txBody>
          <a:bodyPr/>
          <a:lstStyle/>
          <a:p>
            <a:r>
              <a:rPr lang="en-US" dirty="0"/>
              <a:t>Let’s go back to school…</a:t>
            </a:r>
          </a:p>
        </p:txBody>
      </p:sp>
      <p:pic>
        <p:nvPicPr>
          <p:cNvPr id="6" name="Content Placeholder 5" descr="A close up of a calculator&#10;&#10;Description automatically generated">
            <a:extLst>
              <a:ext uri="{FF2B5EF4-FFF2-40B4-BE49-F238E27FC236}">
                <a16:creationId xmlns:a16="http://schemas.microsoft.com/office/drawing/2014/main" id="{F5230818-052C-4117-BD36-62F5E882C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73571" y="1828800"/>
            <a:ext cx="4971709" cy="4351338"/>
          </a:xfr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B85FED1-DFAE-42D1-A901-DA6B4417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67538" y="6180137"/>
            <a:ext cx="3295363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8DE0-7D84-47F5-917A-4F237DAB30BD}"/>
              </a:ext>
            </a:extLst>
          </p:cNvPr>
          <p:cNvSpPr txBox="1"/>
          <p:nvPr/>
        </p:nvSpPr>
        <p:spPr>
          <a:xfrm>
            <a:off x="6687127" y="2955638"/>
            <a:ext cx="39531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FF00"/>
                </a:solidFill>
              </a:rPr>
              <a:t>56 x 23 = 1288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-0.20391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A2F4-4FEE-4AF4-9557-B20BD321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76" y="2766219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/>
              <a:t>What is a </a:t>
            </a:r>
            <a:r>
              <a:rPr lang="en-US" sz="7200" dirty="0">
                <a:solidFill>
                  <a:srgbClr val="00B0F0"/>
                </a:solidFill>
              </a:rPr>
              <a:t>module</a:t>
            </a:r>
            <a:r>
              <a:rPr lang="en-US" sz="7200" dirty="0"/>
              <a:t>?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D85B692-84B7-4531-B55E-3482B323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9167" y="6180137"/>
            <a:ext cx="1785345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265221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00B0F0"/>
                </a:solidFill>
              </a:rPr>
              <a:t>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48917"/>
            <a:ext cx="8595360" cy="3831220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FF00"/>
                </a:solidFill>
              </a:rPr>
              <a:t>portable</a:t>
            </a:r>
            <a:r>
              <a:rPr lang="en-US" sz="3200" dirty="0"/>
              <a:t> package that contains PowerShell commands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Cmdlets, Providers, </a:t>
            </a:r>
            <a:r>
              <a:rPr lang="en-US" sz="3200" dirty="0">
                <a:solidFill>
                  <a:srgbClr val="00B0F0"/>
                </a:solidFill>
              </a:rPr>
              <a:t>Functions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Workflows, Variables, Aliases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B1ED3A5-3816-4A9C-BD41-C80967FE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39311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a </a:t>
            </a:r>
            <a:r>
              <a:rPr lang="en-US" dirty="0">
                <a:solidFill>
                  <a:srgbClr val="00B0F0"/>
                </a:solidFill>
              </a:rPr>
              <a:t>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260" y="2030136"/>
            <a:ext cx="9551537" cy="415000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FFFF00"/>
                </a:solidFill>
              </a:rPr>
              <a:t>Portability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Share code with others (people &amp; computers)</a:t>
            </a:r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0D28B9E-F154-40E0-B6DE-CB022BB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152212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pieces of a </a:t>
            </a:r>
            <a:r>
              <a:rPr lang="en-US" dirty="0">
                <a:solidFill>
                  <a:srgbClr val="00B0F0"/>
                </a:solidFill>
              </a:rPr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400" dirty="0"/>
              <a:t>Code (.ps1 files)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Supporting Files (helper scripts)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Manifest (metadata)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A directory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559359A-1778-4520-8C82-28377E62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37268462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8544</TotalTime>
  <Words>386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Franklin Gothic Medium</vt:lpstr>
      <vt:lpstr>Wingdings 2</vt:lpstr>
      <vt:lpstr>View</vt:lpstr>
      <vt:lpstr>Making your first Tools Module</vt:lpstr>
      <vt:lpstr>Overview</vt:lpstr>
      <vt:lpstr>Get-Speakerinfo</vt:lpstr>
      <vt:lpstr>References</vt:lpstr>
      <vt:lpstr>Let’s go back to school…</vt:lpstr>
      <vt:lpstr>What is a module? </vt:lpstr>
      <vt:lpstr>What is a module?</vt:lpstr>
      <vt:lpstr>Why make a module?</vt:lpstr>
      <vt:lpstr>Major pieces of a module</vt:lpstr>
      <vt:lpstr>Major pieces of a module</vt:lpstr>
      <vt:lpstr>Major pieces of a module</vt:lpstr>
      <vt:lpstr>Major pieces of a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your first Tools Module</dc:title>
  <dc:creator>Mike Kanakos</dc:creator>
  <cp:lastModifiedBy>Mike Kanakos</cp:lastModifiedBy>
  <cp:revision>24</cp:revision>
  <dcterms:created xsi:type="dcterms:W3CDTF">2020-06-30T04:04:39Z</dcterms:created>
  <dcterms:modified xsi:type="dcterms:W3CDTF">2020-09-01T20:23:27Z</dcterms:modified>
</cp:coreProperties>
</file>