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.org/" TargetMode="External"/><Relationship Id="rId2" Type="http://schemas.openxmlformats.org/officeDocument/2006/relationships/hyperlink" Target="http://www.powershellexplain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/rtps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PowerShell 101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72D4-5B0F-4AD9-83DE-C4298436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GUI’s are hard to get write</a:t>
            </a:r>
          </a:p>
          <a:p>
            <a:endParaRPr lang="en-US" dirty="0"/>
          </a:p>
          <a:p>
            <a:r>
              <a:rPr lang="en-US" dirty="0"/>
              <a:t>Microsoft is moving away from the GUI</a:t>
            </a:r>
          </a:p>
        </p:txBody>
      </p:sp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BAA-45F2-4064-A95B-9B144E81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line tool that allows you to do bulk operations &amp; config </a:t>
            </a:r>
            <a:r>
              <a:rPr lang="en-US" dirty="0" err="1"/>
              <a:t>mgmt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 on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endParaRPr lang="en-US" dirty="0"/>
          </a:p>
          <a:p>
            <a:r>
              <a:rPr lang="en-US" dirty="0"/>
              <a:t>Simple syntax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makes PowerShell So Special?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21C5-4BEB-411B-82CE-41AA22E1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2" y="2214693"/>
            <a:ext cx="9625667" cy="3962269"/>
          </a:xfrm>
        </p:spPr>
        <p:txBody>
          <a:bodyPr/>
          <a:lstStyle/>
          <a:p>
            <a:r>
              <a:rPr lang="en-US" sz="3600" dirty="0"/>
              <a:t>Simple Syntax</a:t>
            </a:r>
          </a:p>
          <a:p>
            <a:endParaRPr lang="en-US" sz="3600" dirty="0"/>
          </a:p>
          <a:p>
            <a:r>
              <a:rPr lang="en-US" sz="3600" dirty="0"/>
              <a:t>Objects</a:t>
            </a:r>
          </a:p>
          <a:p>
            <a:endParaRPr lang="en-US" sz="3600" dirty="0"/>
          </a:p>
          <a:p>
            <a:r>
              <a:rPr lang="en-US" sz="3600" dirty="0"/>
              <a:t>Pipeline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A9EA-C8F7-4466-A31F-CE508D3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3873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4868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Book: PowerShell in a month of Lunches</a:t>
            </a:r>
          </a:p>
          <a:p>
            <a:r>
              <a:rPr lang="en-US" dirty="0"/>
              <a:t>Video: Microsoft Virtual Academy</a:t>
            </a:r>
          </a:p>
          <a:p>
            <a:r>
              <a:rPr lang="en-US" dirty="0"/>
              <a:t>Blogs:</a:t>
            </a:r>
          </a:p>
          <a:p>
            <a:pPr lvl="1"/>
            <a:r>
              <a:rPr lang="en-US" dirty="0"/>
              <a:t>Microsoft Docs page:</a:t>
            </a:r>
          </a:p>
          <a:p>
            <a:pPr lvl="2"/>
            <a:r>
              <a:rPr lang="en-US" dirty="0"/>
              <a:t>Just google ‘PowerShell’  (first entry)</a:t>
            </a:r>
          </a:p>
          <a:p>
            <a:pPr lvl="1"/>
            <a:r>
              <a:rPr lang="en-US" dirty="0"/>
              <a:t>Kevin Marquette: </a:t>
            </a:r>
            <a:r>
              <a:rPr lang="en-US" dirty="0">
                <a:hlinkClick r:id="rId2"/>
              </a:rPr>
              <a:t>www.powershellexplained.com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www.PowerShell.org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groups:</a:t>
            </a:r>
          </a:p>
          <a:p>
            <a:pPr lvl="1"/>
            <a:r>
              <a:rPr lang="en-US" dirty="0"/>
              <a:t>Research-Triangle PowerShell users group</a:t>
            </a:r>
          </a:p>
          <a:p>
            <a:pPr lvl="2"/>
            <a:r>
              <a:rPr lang="en-US" dirty="0"/>
              <a:t>Meets twice a month (once in </a:t>
            </a:r>
            <a:r>
              <a:rPr lang="en-US" dirty="0" err="1"/>
              <a:t>cary</a:t>
            </a:r>
            <a:r>
              <a:rPr lang="en-US" dirty="0"/>
              <a:t> / once online)</a:t>
            </a:r>
          </a:p>
          <a:p>
            <a:pPr lvl="2"/>
            <a:r>
              <a:rPr lang="en-US" dirty="0"/>
              <a:t>Also live-stream all meetings (attend from home)</a:t>
            </a:r>
          </a:p>
          <a:p>
            <a:pPr lvl="2"/>
            <a:r>
              <a:rPr lang="en-US" dirty="0"/>
              <a:t>Recorded content: </a:t>
            </a:r>
            <a:r>
              <a:rPr lang="en-US" dirty="0">
                <a:hlinkClick r:id="rId4"/>
              </a:rPr>
              <a:t>www.youtube.com/c/rtpsug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542</TotalTime>
  <Words>139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Why PowerShell?</vt:lpstr>
      <vt:lpstr>Why PowerShell?</vt:lpstr>
      <vt:lpstr>What is PowerShell</vt:lpstr>
      <vt:lpstr>What makes PowerShell So Special?</vt:lpstr>
      <vt:lpstr>DEMO TIME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7</cp:revision>
  <dcterms:created xsi:type="dcterms:W3CDTF">2019-07-18T03:49:21Z</dcterms:created>
  <dcterms:modified xsi:type="dcterms:W3CDTF">2019-07-18T12:51:43Z</dcterms:modified>
</cp:coreProperties>
</file>