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2" r:id="rId4"/>
    <p:sldId id="260" r:id="rId5"/>
    <p:sldId id="307" r:id="rId6"/>
    <p:sldId id="258" r:id="rId7"/>
    <p:sldId id="261" r:id="rId8"/>
    <p:sldId id="269" r:id="rId9"/>
    <p:sldId id="259" r:id="rId10"/>
    <p:sldId id="265" r:id="rId11"/>
    <p:sldId id="266" r:id="rId12"/>
    <p:sldId id="270" r:id="rId13"/>
    <p:sldId id="263" r:id="rId14"/>
    <p:sldId id="268" r:id="rId15"/>
    <p:sldId id="267" r:id="rId16"/>
    <p:sldId id="275" r:id="rId17"/>
    <p:sldId id="278" r:id="rId18"/>
    <p:sldId id="279" r:id="rId19"/>
    <p:sldId id="280" r:id="rId20"/>
    <p:sldId id="281" r:id="rId21"/>
    <p:sldId id="283" r:id="rId22"/>
    <p:sldId id="301" r:id="rId23"/>
    <p:sldId id="305" r:id="rId24"/>
    <p:sldId id="274" r:id="rId25"/>
    <p:sldId id="285" r:id="rId26"/>
    <p:sldId id="286" r:id="rId27"/>
    <p:sldId id="287" r:id="rId28"/>
    <p:sldId id="288" r:id="rId29"/>
    <p:sldId id="292" r:id="rId30"/>
    <p:sldId id="289" r:id="rId31"/>
    <p:sldId id="290" r:id="rId32"/>
    <p:sldId id="291" r:id="rId33"/>
    <p:sldId id="293" r:id="rId34"/>
    <p:sldId id="294" r:id="rId35"/>
    <p:sldId id="295" r:id="rId36"/>
    <p:sldId id="297" r:id="rId37"/>
    <p:sldId id="282" r:id="rId38"/>
    <p:sldId id="273" r:id="rId39"/>
    <p:sldId id="304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/>
      <dgm:spPr/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88D1E64C-F40C-4E22-9452-4202B4DC7355}">
      <dgm:prSet/>
      <dgm:spPr/>
      <dgm:t>
        <a:bodyPr/>
        <a:lstStyle/>
        <a:p>
          <a:r>
            <a:rPr lang="en-US" dirty="0"/>
            <a:t>Commands typed on the local system are sent to a remote computer and executed locally </a:t>
          </a:r>
          <a:r>
            <a:rPr lang="en-US" b="1" dirty="0"/>
            <a:t>ON THE REMOTE SYSTEM</a:t>
          </a:r>
          <a:r>
            <a:rPr lang="en-US" dirty="0"/>
            <a:t>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</a:t>
          </a:r>
          <a:r>
            <a:rPr lang="en-US" b="1" dirty="0"/>
            <a:t>remote system EXECUTES the commands locally </a:t>
          </a:r>
          <a:r>
            <a:rPr lang="en-US" dirty="0"/>
            <a:t>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/>
      <dgm:spPr/>
      <dgm:t>
        <a:bodyPr/>
        <a:lstStyle/>
        <a:p>
          <a:r>
            <a:rPr lang="en-US" sz="1400" dirty="0"/>
            <a:t>Identity confirmed. Privileges granted based on </a:t>
          </a:r>
          <a:r>
            <a:rPr lang="en-US" sz="1400" b="1" dirty="0"/>
            <a:t>local group membership on remote PC</a:t>
          </a:r>
        </a:p>
        <a:p>
          <a:r>
            <a:rPr lang="en-US" sz="1400" dirty="0"/>
            <a:t>PS session created on remote system via </a:t>
          </a:r>
          <a:br>
            <a:rPr lang="en-US" sz="1400" dirty="0"/>
          </a:b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 custLinFactNeighborX="-3389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 custLinFactNeighborX="-1690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05D7D-6115-4B02-932A-8E025D224EA9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A09F3-0C81-4675-AB91-595EEA05A005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Enabling WINRM Service</a:t>
          </a:r>
          <a:endParaRPr lang="en-US"/>
        </a:p>
      </dgm:t>
    </dgm:pt>
    <dgm:pt modelId="{D30FE6F2-7BBE-4525-84D5-9741C821C6E3}" type="parTrans" cxnId="{FF6D905D-979B-4091-9BD0-6A7AC40A8C91}">
      <dgm:prSet/>
      <dgm:spPr/>
      <dgm:t>
        <a:bodyPr/>
        <a:lstStyle/>
        <a:p>
          <a:endParaRPr lang="en-US"/>
        </a:p>
      </dgm:t>
    </dgm:pt>
    <dgm:pt modelId="{B5367A24-D9AE-47FE-9A24-0C3DF858D6A2}" type="sibTrans" cxnId="{FF6D905D-979B-4091-9BD0-6A7AC40A8C91}">
      <dgm:prSet/>
      <dgm:spPr/>
      <dgm:t>
        <a:bodyPr/>
        <a:lstStyle/>
        <a:p>
          <a:endParaRPr lang="en-US"/>
        </a:p>
      </dgm:t>
    </dgm:pt>
    <dgm:pt modelId="{D23BF327-2829-476A-844A-F830D8B802DE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Setting WINRM to Auto Start</a:t>
          </a:r>
          <a:endParaRPr lang="en-US"/>
        </a:p>
      </dgm:t>
    </dgm:pt>
    <dgm:pt modelId="{902224D0-D1E4-4CD1-85E9-8B79252BEEAF}" type="parTrans" cxnId="{48F2A0DA-E623-4D19-845A-40D1075A6CA0}">
      <dgm:prSet/>
      <dgm:spPr/>
      <dgm:t>
        <a:bodyPr/>
        <a:lstStyle/>
        <a:p>
          <a:endParaRPr lang="en-US"/>
        </a:p>
      </dgm:t>
    </dgm:pt>
    <dgm:pt modelId="{F6B5573F-E851-4B26-8C91-93EB63F11C90}" type="sibTrans" cxnId="{48F2A0DA-E623-4D19-845A-40D1075A6CA0}">
      <dgm:prSet/>
      <dgm:spPr/>
      <dgm:t>
        <a:bodyPr/>
        <a:lstStyle/>
        <a:p>
          <a:endParaRPr lang="en-US"/>
        </a:p>
      </dgm:t>
    </dgm:pt>
    <dgm:pt modelId="{DA290F5A-CE0D-462F-AB51-71627EE66D2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Allow WinRM through the client firewall</a:t>
          </a:r>
          <a:endParaRPr lang="en-US"/>
        </a:p>
      </dgm:t>
    </dgm:pt>
    <dgm:pt modelId="{216597ED-4FC4-422A-8863-45003DF9A2DC}" type="parTrans" cxnId="{23C402B6-51C7-4F40-97A6-462A11B9C248}">
      <dgm:prSet/>
      <dgm:spPr/>
      <dgm:t>
        <a:bodyPr/>
        <a:lstStyle/>
        <a:p>
          <a:endParaRPr lang="en-US"/>
        </a:p>
      </dgm:t>
    </dgm:pt>
    <dgm:pt modelId="{330DBD49-90E7-4B4A-A101-297F54792D08}" type="sibTrans" cxnId="{23C402B6-51C7-4F40-97A6-462A11B9C248}">
      <dgm:prSet/>
      <dgm:spPr/>
      <dgm:t>
        <a:bodyPr/>
        <a:lstStyle/>
        <a:p>
          <a:endParaRPr lang="en-US"/>
        </a:p>
      </dgm:t>
    </dgm:pt>
    <dgm:pt modelId="{F0D6320B-1FCC-4DBD-A7D0-7C2C515BAA8E}" type="pres">
      <dgm:prSet presAssocID="{EA405D7D-6115-4B02-932A-8E025D224EA9}" presName="root" presStyleCnt="0">
        <dgm:presLayoutVars>
          <dgm:dir/>
          <dgm:resizeHandles val="exact"/>
        </dgm:presLayoutVars>
      </dgm:prSet>
      <dgm:spPr/>
    </dgm:pt>
    <dgm:pt modelId="{87339D11-C31D-4CFD-BA40-28757E5160C3}" type="pres">
      <dgm:prSet presAssocID="{32CA09F3-0C81-4675-AB91-595EEA05A005}" presName="compNode" presStyleCnt="0"/>
      <dgm:spPr/>
    </dgm:pt>
    <dgm:pt modelId="{13493E41-B2BA-4D9B-B80E-B04A757547CF}" type="pres">
      <dgm:prSet presAssocID="{32CA09F3-0C81-4675-AB91-595EEA05A005}" presName="iconBgRect" presStyleLbl="bgShp" presStyleIdx="0" presStyleCnt="3"/>
      <dgm:spPr/>
    </dgm:pt>
    <dgm:pt modelId="{E66AB18A-9CD2-4DBB-8A94-23F43ADC1937}" type="pres">
      <dgm:prSet presAssocID="{32CA09F3-0C81-4675-AB91-595EEA05A0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F5C96B5-AE3B-4CFF-A3C2-9FBF52B3E96E}" type="pres">
      <dgm:prSet presAssocID="{32CA09F3-0C81-4675-AB91-595EEA05A005}" presName="spaceRect" presStyleCnt="0"/>
      <dgm:spPr/>
    </dgm:pt>
    <dgm:pt modelId="{C7CB3460-BCD7-4419-89D5-86C552B54386}" type="pres">
      <dgm:prSet presAssocID="{32CA09F3-0C81-4675-AB91-595EEA05A005}" presName="textRect" presStyleLbl="revTx" presStyleIdx="0" presStyleCnt="3">
        <dgm:presLayoutVars>
          <dgm:chMax val="1"/>
          <dgm:chPref val="1"/>
        </dgm:presLayoutVars>
      </dgm:prSet>
      <dgm:spPr/>
    </dgm:pt>
    <dgm:pt modelId="{88E9F063-D09E-4AEC-B986-86FC1D02AD2D}" type="pres">
      <dgm:prSet presAssocID="{B5367A24-D9AE-47FE-9A24-0C3DF858D6A2}" presName="sibTrans" presStyleCnt="0"/>
      <dgm:spPr/>
    </dgm:pt>
    <dgm:pt modelId="{9FCFBC1F-879A-4A21-9640-834006A7C06F}" type="pres">
      <dgm:prSet presAssocID="{D23BF327-2829-476A-844A-F830D8B802DE}" presName="compNode" presStyleCnt="0"/>
      <dgm:spPr/>
    </dgm:pt>
    <dgm:pt modelId="{DA969EC1-5F1C-4E05-AA7F-D18393732688}" type="pres">
      <dgm:prSet presAssocID="{D23BF327-2829-476A-844A-F830D8B802DE}" presName="iconBgRect" presStyleLbl="bgShp" presStyleIdx="1" presStyleCnt="3"/>
      <dgm:spPr/>
    </dgm:pt>
    <dgm:pt modelId="{547BF310-3DE5-4796-915C-EB837DF9123B}" type="pres">
      <dgm:prSet presAssocID="{D23BF327-2829-476A-844A-F830D8B802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C121444-6707-4BF9-BF77-96593119DA0E}" type="pres">
      <dgm:prSet presAssocID="{D23BF327-2829-476A-844A-F830D8B802DE}" presName="spaceRect" presStyleCnt="0"/>
      <dgm:spPr/>
    </dgm:pt>
    <dgm:pt modelId="{3111E232-6FB5-4769-B853-17C9D33183F5}" type="pres">
      <dgm:prSet presAssocID="{D23BF327-2829-476A-844A-F830D8B802DE}" presName="textRect" presStyleLbl="revTx" presStyleIdx="1" presStyleCnt="3">
        <dgm:presLayoutVars>
          <dgm:chMax val="1"/>
          <dgm:chPref val="1"/>
        </dgm:presLayoutVars>
      </dgm:prSet>
      <dgm:spPr/>
    </dgm:pt>
    <dgm:pt modelId="{EEAF4315-686E-4689-A8A0-1E383D67BE08}" type="pres">
      <dgm:prSet presAssocID="{F6B5573F-E851-4B26-8C91-93EB63F11C90}" presName="sibTrans" presStyleCnt="0"/>
      <dgm:spPr/>
    </dgm:pt>
    <dgm:pt modelId="{243305BE-F0AB-4DC4-B2D8-5E2DD7C659B1}" type="pres">
      <dgm:prSet presAssocID="{DA290F5A-CE0D-462F-AB51-71627EE66D26}" presName="compNode" presStyleCnt="0"/>
      <dgm:spPr/>
    </dgm:pt>
    <dgm:pt modelId="{8A659514-1353-4721-A07D-274ABD429028}" type="pres">
      <dgm:prSet presAssocID="{DA290F5A-CE0D-462F-AB51-71627EE66D26}" presName="iconBgRect" presStyleLbl="bgShp" presStyleIdx="2" presStyleCnt="3"/>
      <dgm:spPr/>
    </dgm:pt>
    <dgm:pt modelId="{0362A16B-F2F2-45C8-BDAC-245A4923A0C4}" type="pres">
      <dgm:prSet presAssocID="{DA290F5A-CE0D-462F-AB51-71627EE66D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8169453-DED8-4245-974D-6BEB8F05B3B0}" type="pres">
      <dgm:prSet presAssocID="{DA290F5A-CE0D-462F-AB51-71627EE66D26}" presName="spaceRect" presStyleCnt="0"/>
      <dgm:spPr/>
    </dgm:pt>
    <dgm:pt modelId="{99768EEA-AF59-49B6-A1DE-49EB1F689C67}" type="pres">
      <dgm:prSet presAssocID="{DA290F5A-CE0D-462F-AB51-71627EE66D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CEFF35-72CF-4AF8-B841-007B626AB2E0}" type="presOf" srcId="{D23BF327-2829-476A-844A-F830D8B802DE}" destId="{3111E232-6FB5-4769-B853-17C9D33183F5}" srcOrd="0" destOrd="0" presId="urn:microsoft.com/office/officeart/2018/5/layout/IconCircleLabelList"/>
    <dgm:cxn modelId="{FF6D905D-979B-4091-9BD0-6A7AC40A8C91}" srcId="{EA405D7D-6115-4B02-932A-8E025D224EA9}" destId="{32CA09F3-0C81-4675-AB91-595EEA05A005}" srcOrd="0" destOrd="0" parTransId="{D30FE6F2-7BBE-4525-84D5-9741C821C6E3}" sibTransId="{B5367A24-D9AE-47FE-9A24-0C3DF858D6A2}"/>
    <dgm:cxn modelId="{24277A90-BCF1-46A6-BFCA-F5B3FA9FCE84}" type="presOf" srcId="{DA290F5A-CE0D-462F-AB51-71627EE66D26}" destId="{99768EEA-AF59-49B6-A1DE-49EB1F689C67}" srcOrd="0" destOrd="0" presId="urn:microsoft.com/office/officeart/2018/5/layout/IconCircleLabelList"/>
    <dgm:cxn modelId="{275FD899-6FF1-4F0D-B22F-C9A2AD68148C}" type="presOf" srcId="{32CA09F3-0C81-4675-AB91-595EEA05A005}" destId="{C7CB3460-BCD7-4419-89D5-86C552B54386}" srcOrd="0" destOrd="0" presId="urn:microsoft.com/office/officeart/2018/5/layout/IconCircleLabelList"/>
    <dgm:cxn modelId="{23C402B6-51C7-4F40-97A6-462A11B9C248}" srcId="{EA405D7D-6115-4B02-932A-8E025D224EA9}" destId="{DA290F5A-CE0D-462F-AB51-71627EE66D26}" srcOrd="2" destOrd="0" parTransId="{216597ED-4FC4-422A-8863-45003DF9A2DC}" sibTransId="{330DBD49-90E7-4B4A-A101-297F54792D08}"/>
    <dgm:cxn modelId="{48F2A0DA-E623-4D19-845A-40D1075A6CA0}" srcId="{EA405D7D-6115-4B02-932A-8E025D224EA9}" destId="{D23BF327-2829-476A-844A-F830D8B802DE}" srcOrd="1" destOrd="0" parTransId="{902224D0-D1E4-4CD1-85E9-8B79252BEEAF}" sibTransId="{F6B5573F-E851-4B26-8C91-93EB63F11C90}"/>
    <dgm:cxn modelId="{C48670E0-DC57-47F1-94F0-0E61589FB368}" type="presOf" srcId="{EA405D7D-6115-4B02-932A-8E025D224EA9}" destId="{F0D6320B-1FCC-4DBD-A7D0-7C2C515BAA8E}" srcOrd="0" destOrd="0" presId="urn:microsoft.com/office/officeart/2018/5/layout/IconCircleLabelList"/>
    <dgm:cxn modelId="{7A18D6D5-0EBC-47B0-B181-ABB36F7E75FD}" type="presParOf" srcId="{F0D6320B-1FCC-4DBD-A7D0-7C2C515BAA8E}" destId="{87339D11-C31D-4CFD-BA40-28757E5160C3}" srcOrd="0" destOrd="0" presId="urn:microsoft.com/office/officeart/2018/5/layout/IconCircleLabelList"/>
    <dgm:cxn modelId="{6C782FDA-4809-493A-8C0F-2DE2BDD33700}" type="presParOf" srcId="{87339D11-C31D-4CFD-BA40-28757E5160C3}" destId="{13493E41-B2BA-4D9B-B80E-B04A757547CF}" srcOrd="0" destOrd="0" presId="urn:microsoft.com/office/officeart/2018/5/layout/IconCircleLabelList"/>
    <dgm:cxn modelId="{E51EA5C6-EA6F-4449-820D-519A225B6C72}" type="presParOf" srcId="{87339D11-C31D-4CFD-BA40-28757E5160C3}" destId="{E66AB18A-9CD2-4DBB-8A94-23F43ADC1937}" srcOrd="1" destOrd="0" presId="urn:microsoft.com/office/officeart/2018/5/layout/IconCircleLabelList"/>
    <dgm:cxn modelId="{0C573A79-8E20-459D-8F2C-7FB715E7FCED}" type="presParOf" srcId="{87339D11-C31D-4CFD-BA40-28757E5160C3}" destId="{1F5C96B5-AE3B-4CFF-A3C2-9FBF52B3E96E}" srcOrd="2" destOrd="0" presId="urn:microsoft.com/office/officeart/2018/5/layout/IconCircleLabelList"/>
    <dgm:cxn modelId="{BC4F196A-C20A-4934-A0A2-EE53A446C813}" type="presParOf" srcId="{87339D11-C31D-4CFD-BA40-28757E5160C3}" destId="{C7CB3460-BCD7-4419-89D5-86C552B54386}" srcOrd="3" destOrd="0" presId="urn:microsoft.com/office/officeart/2018/5/layout/IconCircleLabelList"/>
    <dgm:cxn modelId="{F5D7DC8D-036D-41EF-B39F-0A6B282C3E74}" type="presParOf" srcId="{F0D6320B-1FCC-4DBD-A7D0-7C2C515BAA8E}" destId="{88E9F063-D09E-4AEC-B986-86FC1D02AD2D}" srcOrd="1" destOrd="0" presId="urn:microsoft.com/office/officeart/2018/5/layout/IconCircleLabelList"/>
    <dgm:cxn modelId="{52FE18AE-0DCD-41F1-91BD-1EB8666886EC}" type="presParOf" srcId="{F0D6320B-1FCC-4DBD-A7D0-7C2C515BAA8E}" destId="{9FCFBC1F-879A-4A21-9640-834006A7C06F}" srcOrd="2" destOrd="0" presId="urn:microsoft.com/office/officeart/2018/5/layout/IconCircleLabelList"/>
    <dgm:cxn modelId="{777742C7-B4AB-4EC2-B838-969C722138BC}" type="presParOf" srcId="{9FCFBC1F-879A-4A21-9640-834006A7C06F}" destId="{DA969EC1-5F1C-4E05-AA7F-D18393732688}" srcOrd="0" destOrd="0" presId="urn:microsoft.com/office/officeart/2018/5/layout/IconCircleLabelList"/>
    <dgm:cxn modelId="{E3870391-0FD4-49AC-A58F-ABAB779DAB9C}" type="presParOf" srcId="{9FCFBC1F-879A-4A21-9640-834006A7C06F}" destId="{547BF310-3DE5-4796-915C-EB837DF9123B}" srcOrd="1" destOrd="0" presId="urn:microsoft.com/office/officeart/2018/5/layout/IconCircleLabelList"/>
    <dgm:cxn modelId="{BCB46288-D735-49CE-A61D-DF59C52EC6B0}" type="presParOf" srcId="{9FCFBC1F-879A-4A21-9640-834006A7C06F}" destId="{2C121444-6707-4BF9-BF77-96593119DA0E}" srcOrd="2" destOrd="0" presId="urn:microsoft.com/office/officeart/2018/5/layout/IconCircleLabelList"/>
    <dgm:cxn modelId="{92953C81-F644-4A41-8B17-8743CB183E08}" type="presParOf" srcId="{9FCFBC1F-879A-4A21-9640-834006A7C06F}" destId="{3111E232-6FB5-4769-B853-17C9D33183F5}" srcOrd="3" destOrd="0" presId="urn:microsoft.com/office/officeart/2018/5/layout/IconCircleLabelList"/>
    <dgm:cxn modelId="{D7179425-A953-4ECA-9E16-CEBFC3AE531F}" type="presParOf" srcId="{F0D6320B-1FCC-4DBD-A7D0-7C2C515BAA8E}" destId="{EEAF4315-686E-4689-A8A0-1E383D67BE08}" srcOrd="3" destOrd="0" presId="urn:microsoft.com/office/officeart/2018/5/layout/IconCircleLabelList"/>
    <dgm:cxn modelId="{DBE7B310-C4AE-4E23-BD6B-C0DDEE5483C3}" type="presParOf" srcId="{F0D6320B-1FCC-4DBD-A7D0-7C2C515BAA8E}" destId="{243305BE-F0AB-4DC4-B2D8-5E2DD7C659B1}" srcOrd="4" destOrd="0" presId="urn:microsoft.com/office/officeart/2018/5/layout/IconCircleLabelList"/>
    <dgm:cxn modelId="{12C1C7CE-226D-4B7B-8500-3B861A622DAD}" type="presParOf" srcId="{243305BE-F0AB-4DC4-B2D8-5E2DD7C659B1}" destId="{8A659514-1353-4721-A07D-274ABD429028}" srcOrd="0" destOrd="0" presId="urn:microsoft.com/office/officeart/2018/5/layout/IconCircleLabelList"/>
    <dgm:cxn modelId="{D2195703-F059-4BE8-AE51-B226B813F4BF}" type="presParOf" srcId="{243305BE-F0AB-4DC4-B2D8-5E2DD7C659B1}" destId="{0362A16B-F2F2-45C8-BDAC-245A4923A0C4}" srcOrd="1" destOrd="0" presId="urn:microsoft.com/office/officeart/2018/5/layout/IconCircleLabelList"/>
    <dgm:cxn modelId="{A9997CDE-DF68-4847-82C8-0A53DA47A793}" type="presParOf" srcId="{243305BE-F0AB-4DC4-B2D8-5E2DD7C659B1}" destId="{18169453-DED8-4245-974D-6BEB8F05B3B0}" srcOrd="2" destOrd="0" presId="urn:microsoft.com/office/officeart/2018/5/layout/IconCircleLabelList"/>
    <dgm:cxn modelId="{6F408C09-683B-46E8-84E6-A2B41689C942}" type="presParOf" srcId="{243305BE-F0AB-4DC4-B2D8-5E2DD7C659B1}" destId="{99768EEA-AF59-49B6-A1DE-49EB1F689C67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Enable WINRM Service and set to auto start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 phldrT="1"/>
      <dgm:spPr/>
    </dgm:pt>
    <dgm:pt modelId="{9640532E-559F-42CE-B4DE-65B2C2342C87}">
      <dgm:prSet/>
      <dgm:spPr/>
      <dgm:t>
        <a:bodyPr/>
        <a:lstStyle/>
        <a:p>
          <a:r>
            <a:rPr lang="en-US" b="1" dirty="0"/>
            <a:t>Configure Windows Firewall Exception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 phldrT="2"/>
      <dgm:spPr/>
    </dgm:pt>
    <dgm:pt modelId="{4876DF4A-9D29-4D80-B034-C2225B312252}">
      <dgm:prSet/>
      <dgm:spPr/>
      <dgm:t>
        <a:bodyPr/>
        <a:lstStyle/>
        <a:p>
          <a:r>
            <a:rPr lang="en-US" b="1" dirty="0"/>
            <a:t>Decide who gets access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 phldrT="3"/>
      <dgm:spPr/>
    </dgm:pt>
    <dgm:pt modelId="{B5C65944-7569-4384-BE78-15F4301A2AAB}">
      <dgm:prSet/>
      <dgm:spPr/>
      <dgm:t>
        <a:bodyPr/>
        <a:lstStyle/>
        <a:p>
          <a:r>
            <a:rPr lang="en-US" b="1" dirty="0"/>
            <a:t>Decide where connections can be initiated from</a:t>
          </a:r>
          <a:endParaRPr lang="en-US" dirty="0"/>
        </a:p>
      </dgm:t>
    </dgm:pt>
    <dgm:pt modelId="{1A5708DC-BA8E-48D7-8067-3275CB5E00A5}" type="sibTrans" cxnId="{1CD3948D-5EC9-4A5E-B1B4-53FD89628C46}">
      <dgm:prSet phldrT="4"/>
      <dgm:spPr/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Decide how you will implement settings</a:t>
          </a:r>
          <a:br>
            <a:rPr lang="en-US" b="1" dirty="0"/>
          </a:br>
          <a:r>
            <a:rPr lang="en-US" b="1" dirty="0"/>
            <a:t>(</a:t>
          </a:r>
          <a:r>
            <a:rPr lang="en-US" b="1" dirty="0" err="1"/>
            <a:t>cmd</a:t>
          </a:r>
          <a:r>
            <a:rPr lang="en-US" b="1" dirty="0"/>
            <a:t> line, GPO or both)</a:t>
          </a:r>
          <a:endParaRPr lang="en-US" dirty="0"/>
        </a:p>
      </dgm:t>
    </dgm:pt>
    <dgm:pt modelId="{3D0B95C6-45A9-4375-9F40-836442B5F463}" type="sibTrans" cxnId="{250456DB-7B31-4AF4-9E2E-F0946CD9EB12}">
      <dgm:prSet phldrT="5"/>
      <dgm:spPr/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D390C544-D6BF-46AA-9051-95E45A671FF4}" type="pres">
      <dgm:prSet presAssocID="{AC77C11B-F158-467A-80CD-E0B70A91CE8D}" presName="Name0" presStyleCnt="0">
        <dgm:presLayoutVars>
          <dgm:chMax val="7"/>
          <dgm:chPref val="7"/>
          <dgm:dir/>
        </dgm:presLayoutVars>
      </dgm:prSet>
      <dgm:spPr/>
    </dgm:pt>
    <dgm:pt modelId="{B623F4F5-6332-41F7-ACCF-16859A5093A3}" type="pres">
      <dgm:prSet presAssocID="{AC77C11B-F158-467A-80CD-E0B70A91CE8D}" presName="Name1" presStyleCnt="0"/>
      <dgm:spPr/>
    </dgm:pt>
    <dgm:pt modelId="{3358905D-5A37-4E22-9BFC-CF4FF15AA333}" type="pres">
      <dgm:prSet presAssocID="{AC77C11B-F158-467A-80CD-E0B70A91CE8D}" presName="cycle" presStyleCnt="0"/>
      <dgm:spPr/>
    </dgm:pt>
    <dgm:pt modelId="{C53B0398-5A5A-42B4-8D07-05A126E34566}" type="pres">
      <dgm:prSet presAssocID="{AC77C11B-F158-467A-80CD-E0B70A91CE8D}" presName="srcNode" presStyleLbl="node1" presStyleIdx="0" presStyleCnt="5"/>
      <dgm:spPr/>
    </dgm:pt>
    <dgm:pt modelId="{58F2EFAD-D611-4604-A720-12FD0D88A16C}" type="pres">
      <dgm:prSet presAssocID="{AC77C11B-F158-467A-80CD-E0B70A91CE8D}" presName="conn" presStyleLbl="parChTrans1D2" presStyleIdx="0" presStyleCnt="1"/>
      <dgm:spPr/>
    </dgm:pt>
    <dgm:pt modelId="{30DBEA2C-429D-4117-BD19-0534DD55FDF2}" type="pres">
      <dgm:prSet presAssocID="{AC77C11B-F158-467A-80CD-E0B70A91CE8D}" presName="extraNode" presStyleLbl="node1" presStyleIdx="0" presStyleCnt="5"/>
      <dgm:spPr/>
    </dgm:pt>
    <dgm:pt modelId="{B5B950BE-A2B7-4B04-AB48-16787A728909}" type="pres">
      <dgm:prSet presAssocID="{AC77C11B-F158-467A-80CD-E0B70A91CE8D}" presName="dstNode" presStyleLbl="node1" presStyleIdx="0" presStyleCnt="5"/>
      <dgm:spPr/>
    </dgm:pt>
    <dgm:pt modelId="{468E7B3E-0CA6-43D1-AA24-47395DBCA295}" type="pres">
      <dgm:prSet presAssocID="{2045E2C2-DC82-4A36-BAAF-036E7BF4685D}" presName="text_1" presStyleLbl="node1" presStyleIdx="0" presStyleCnt="5">
        <dgm:presLayoutVars>
          <dgm:bulletEnabled val="1"/>
        </dgm:presLayoutVars>
      </dgm:prSet>
      <dgm:spPr/>
    </dgm:pt>
    <dgm:pt modelId="{9A9D7E22-6D85-4030-887D-A81FE7EA5D54}" type="pres">
      <dgm:prSet presAssocID="{2045E2C2-DC82-4A36-BAAF-036E7BF4685D}" presName="accent_1" presStyleCnt="0"/>
      <dgm:spPr/>
    </dgm:pt>
    <dgm:pt modelId="{B3EE6312-117A-4E09-BD1D-E85690CF0752}" type="pres">
      <dgm:prSet presAssocID="{2045E2C2-DC82-4A36-BAAF-036E7BF4685D}" presName="accentRepeatNode" presStyleLbl="solidFgAcc1" presStyleIdx="0" presStyleCnt="5"/>
      <dgm:spPr/>
    </dgm:pt>
    <dgm:pt modelId="{28409D7B-629A-4157-B28C-AB57F449D96E}" type="pres">
      <dgm:prSet presAssocID="{9640532E-559F-42CE-B4DE-65B2C2342C87}" presName="text_2" presStyleLbl="node1" presStyleIdx="1" presStyleCnt="5">
        <dgm:presLayoutVars>
          <dgm:bulletEnabled val="1"/>
        </dgm:presLayoutVars>
      </dgm:prSet>
      <dgm:spPr/>
    </dgm:pt>
    <dgm:pt modelId="{2320A509-D5DD-48DE-9384-3189F350A5E3}" type="pres">
      <dgm:prSet presAssocID="{9640532E-559F-42CE-B4DE-65B2C2342C87}" presName="accent_2" presStyleCnt="0"/>
      <dgm:spPr/>
    </dgm:pt>
    <dgm:pt modelId="{84C8D617-11C7-4C67-9417-0FF4A1302036}" type="pres">
      <dgm:prSet presAssocID="{9640532E-559F-42CE-B4DE-65B2C2342C87}" presName="accentRepeatNode" presStyleLbl="solidFgAcc1" presStyleIdx="1" presStyleCnt="5"/>
      <dgm:spPr/>
    </dgm:pt>
    <dgm:pt modelId="{9623695E-0C85-4611-B3D7-A8091ABFCDDF}" type="pres">
      <dgm:prSet presAssocID="{4876DF4A-9D29-4D80-B034-C2225B312252}" presName="text_3" presStyleLbl="node1" presStyleIdx="2" presStyleCnt="5">
        <dgm:presLayoutVars>
          <dgm:bulletEnabled val="1"/>
        </dgm:presLayoutVars>
      </dgm:prSet>
      <dgm:spPr/>
    </dgm:pt>
    <dgm:pt modelId="{2A4F5F6C-B878-43D6-B05C-014E156AF52C}" type="pres">
      <dgm:prSet presAssocID="{4876DF4A-9D29-4D80-B034-C2225B312252}" presName="accent_3" presStyleCnt="0"/>
      <dgm:spPr/>
    </dgm:pt>
    <dgm:pt modelId="{BEF1EB4E-B255-4524-8024-95430F3E16E0}" type="pres">
      <dgm:prSet presAssocID="{4876DF4A-9D29-4D80-B034-C2225B312252}" presName="accentRepeatNode" presStyleLbl="solidFgAcc1" presStyleIdx="2" presStyleCnt="5"/>
      <dgm:spPr/>
    </dgm:pt>
    <dgm:pt modelId="{AC3486ED-0859-4FB8-932B-08464275B2DC}" type="pres">
      <dgm:prSet presAssocID="{B5C65944-7569-4384-BE78-15F4301A2AAB}" presName="text_4" presStyleLbl="node1" presStyleIdx="3" presStyleCnt="5">
        <dgm:presLayoutVars>
          <dgm:bulletEnabled val="1"/>
        </dgm:presLayoutVars>
      </dgm:prSet>
      <dgm:spPr/>
    </dgm:pt>
    <dgm:pt modelId="{BDE14790-1AF8-4CDC-83A9-2A8A3E638E0B}" type="pres">
      <dgm:prSet presAssocID="{B5C65944-7569-4384-BE78-15F4301A2AAB}" presName="accent_4" presStyleCnt="0"/>
      <dgm:spPr/>
    </dgm:pt>
    <dgm:pt modelId="{9F1A1EBC-833D-4314-B86B-09AB579F32A7}" type="pres">
      <dgm:prSet presAssocID="{B5C65944-7569-4384-BE78-15F4301A2AAB}" presName="accentRepeatNode" presStyleLbl="solidFgAcc1" presStyleIdx="3" presStyleCnt="5"/>
      <dgm:spPr/>
    </dgm:pt>
    <dgm:pt modelId="{CF6A413E-53EB-4B9C-BE51-84B8FD69F1B0}" type="pres">
      <dgm:prSet presAssocID="{099563AE-7F46-40A4-9927-E86D3CEEBDEF}" presName="text_5" presStyleLbl="node1" presStyleIdx="4" presStyleCnt="5">
        <dgm:presLayoutVars>
          <dgm:bulletEnabled val="1"/>
        </dgm:presLayoutVars>
      </dgm:prSet>
      <dgm:spPr/>
    </dgm:pt>
    <dgm:pt modelId="{CAD1A72F-6AAA-4781-910E-4AED24CC7193}" type="pres">
      <dgm:prSet presAssocID="{099563AE-7F46-40A4-9927-E86D3CEEBDEF}" presName="accent_5" presStyleCnt="0"/>
      <dgm:spPr/>
    </dgm:pt>
    <dgm:pt modelId="{9FD75503-2761-4CB1-A858-E93A0992E6DA}" type="pres">
      <dgm:prSet presAssocID="{099563AE-7F46-40A4-9927-E86D3CEEBDEF}" presName="accentRepeatNode" presStyleLbl="solidFgAcc1" presStyleIdx="4" presStyleCnt="5"/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B785AB19-DC82-48A1-A8D7-3346744F3FC2}" type="presOf" srcId="{9640532E-559F-42CE-B4DE-65B2C2342C87}" destId="{28409D7B-629A-4157-B28C-AB57F449D96E}" srcOrd="0" destOrd="0" presId="urn:microsoft.com/office/officeart/2008/layout/VerticalCurvedList"/>
    <dgm:cxn modelId="{1E783E33-545B-4DA0-912D-42328F46B0BB}" type="presOf" srcId="{B5C65944-7569-4384-BE78-15F4301A2AAB}" destId="{AC3486ED-0859-4FB8-932B-08464275B2DC}" srcOrd="0" destOrd="0" presId="urn:microsoft.com/office/officeart/2008/layout/VerticalCurvedList"/>
    <dgm:cxn modelId="{269BB27A-89ED-4C7F-ABD0-13A795639AE3}" type="presOf" srcId="{AC77C11B-F158-467A-80CD-E0B70A91CE8D}" destId="{D390C544-D6BF-46AA-9051-95E45A671FF4}" srcOrd="0" destOrd="0" presId="urn:microsoft.com/office/officeart/2008/layout/VerticalCurvedList"/>
    <dgm:cxn modelId="{E3028B7E-81D1-42A5-AF0E-BC7B5B78903A}" type="presOf" srcId="{E30E0F37-B221-4717-B724-44F01CFE4DAB}" destId="{58F2EFAD-D611-4604-A720-12FD0D88A16C}" srcOrd="0" destOrd="0" presId="urn:microsoft.com/office/officeart/2008/layout/VerticalCurvedList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53ADB7B8-E24C-4DB3-A948-F9E55400128A}" type="presOf" srcId="{099563AE-7F46-40A4-9927-E86D3CEEBDEF}" destId="{CF6A413E-53EB-4B9C-BE51-84B8FD69F1B0}" srcOrd="0" destOrd="0" presId="urn:microsoft.com/office/officeart/2008/layout/VerticalCurvedList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B90B9EFD-27AF-4807-BE46-241162463EE6}" type="presOf" srcId="{4876DF4A-9D29-4D80-B034-C2225B312252}" destId="{9623695E-0C85-4611-B3D7-A8091ABFCDDF}" srcOrd="0" destOrd="0" presId="urn:microsoft.com/office/officeart/2008/layout/VerticalCurvedList"/>
    <dgm:cxn modelId="{06E429FF-E5D1-48DD-BD83-778C403DEE7B}" type="presOf" srcId="{2045E2C2-DC82-4A36-BAAF-036E7BF4685D}" destId="{468E7B3E-0CA6-43D1-AA24-47395DBCA295}" srcOrd="0" destOrd="0" presId="urn:microsoft.com/office/officeart/2008/layout/VerticalCurvedList"/>
    <dgm:cxn modelId="{F5A62560-D3BF-44CC-BF7B-99677E857CED}" type="presParOf" srcId="{D390C544-D6BF-46AA-9051-95E45A671FF4}" destId="{B623F4F5-6332-41F7-ACCF-16859A5093A3}" srcOrd="0" destOrd="0" presId="urn:microsoft.com/office/officeart/2008/layout/VerticalCurvedList"/>
    <dgm:cxn modelId="{B93110D2-7AA1-4F90-9368-E827F5AE1E26}" type="presParOf" srcId="{B623F4F5-6332-41F7-ACCF-16859A5093A3}" destId="{3358905D-5A37-4E22-9BFC-CF4FF15AA333}" srcOrd="0" destOrd="0" presId="urn:microsoft.com/office/officeart/2008/layout/VerticalCurvedList"/>
    <dgm:cxn modelId="{5E01CC12-F2C4-43E2-AECE-3FC992B381AB}" type="presParOf" srcId="{3358905D-5A37-4E22-9BFC-CF4FF15AA333}" destId="{C53B0398-5A5A-42B4-8D07-05A126E34566}" srcOrd="0" destOrd="0" presId="urn:microsoft.com/office/officeart/2008/layout/VerticalCurvedList"/>
    <dgm:cxn modelId="{2299C091-C041-4A07-A334-C423711A3196}" type="presParOf" srcId="{3358905D-5A37-4E22-9BFC-CF4FF15AA333}" destId="{58F2EFAD-D611-4604-A720-12FD0D88A16C}" srcOrd="1" destOrd="0" presId="urn:microsoft.com/office/officeart/2008/layout/VerticalCurvedList"/>
    <dgm:cxn modelId="{19330325-970B-4B75-ADBE-77D77F7E60E1}" type="presParOf" srcId="{3358905D-5A37-4E22-9BFC-CF4FF15AA333}" destId="{30DBEA2C-429D-4117-BD19-0534DD55FDF2}" srcOrd="2" destOrd="0" presId="urn:microsoft.com/office/officeart/2008/layout/VerticalCurvedList"/>
    <dgm:cxn modelId="{83505BB2-910C-4E94-BEF6-6DD924C6246F}" type="presParOf" srcId="{3358905D-5A37-4E22-9BFC-CF4FF15AA333}" destId="{B5B950BE-A2B7-4B04-AB48-16787A728909}" srcOrd="3" destOrd="0" presId="urn:microsoft.com/office/officeart/2008/layout/VerticalCurvedList"/>
    <dgm:cxn modelId="{1336246E-0289-4AB2-B9A8-CD9F3194925D}" type="presParOf" srcId="{B623F4F5-6332-41F7-ACCF-16859A5093A3}" destId="{468E7B3E-0CA6-43D1-AA24-47395DBCA295}" srcOrd="1" destOrd="0" presId="urn:microsoft.com/office/officeart/2008/layout/VerticalCurvedList"/>
    <dgm:cxn modelId="{EDF1EC1F-AD88-4F1F-BE62-E0045566D75F}" type="presParOf" srcId="{B623F4F5-6332-41F7-ACCF-16859A5093A3}" destId="{9A9D7E22-6D85-4030-887D-A81FE7EA5D54}" srcOrd="2" destOrd="0" presId="urn:microsoft.com/office/officeart/2008/layout/VerticalCurvedList"/>
    <dgm:cxn modelId="{8BB9D6FC-E6EC-401E-A5BE-DCDC5329C18B}" type="presParOf" srcId="{9A9D7E22-6D85-4030-887D-A81FE7EA5D54}" destId="{B3EE6312-117A-4E09-BD1D-E85690CF0752}" srcOrd="0" destOrd="0" presId="urn:microsoft.com/office/officeart/2008/layout/VerticalCurvedList"/>
    <dgm:cxn modelId="{144F51B7-F281-4B0E-AF43-BD3E33DCCE82}" type="presParOf" srcId="{B623F4F5-6332-41F7-ACCF-16859A5093A3}" destId="{28409D7B-629A-4157-B28C-AB57F449D96E}" srcOrd="3" destOrd="0" presId="urn:microsoft.com/office/officeart/2008/layout/VerticalCurvedList"/>
    <dgm:cxn modelId="{64CB9A7B-6296-4774-AE1D-20C4175C4310}" type="presParOf" srcId="{B623F4F5-6332-41F7-ACCF-16859A5093A3}" destId="{2320A509-D5DD-48DE-9384-3189F350A5E3}" srcOrd="4" destOrd="0" presId="urn:microsoft.com/office/officeart/2008/layout/VerticalCurvedList"/>
    <dgm:cxn modelId="{423C5EA7-614E-4EA7-86AE-40A298C85C9E}" type="presParOf" srcId="{2320A509-D5DD-48DE-9384-3189F350A5E3}" destId="{84C8D617-11C7-4C67-9417-0FF4A1302036}" srcOrd="0" destOrd="0" presId="urn:microsoft.com/office/officeart/2008/layout/VerticalCurvedList"/>
    <dgm:cxn modelId="{08756319-0650-4827-AE53-18AD5B08BCAC}" type="presParOf" srcId="{B623F4F5-6332-41F7-ACCF-16859A5093A3}" destId="{9623695E-0C85-4611-B3D7-A8091ABFCDDF}" srcOrd="5" destOrd="0" presId="urn:microsoft.com/office/officeart/2008/layout/VerticalCurvedList"/>
    <dgm:cxn modelId="{FC435F43-68DB-4F80-8C35-4E68EA8C8FCB}" type="presParOf" srcId="{B623F4F5-6332-41F7-ACCF-16859A5093A3}" destId="{2A4F5F6C-B878-43D6-B05C-014E156AF52C}" srcOrd="6" destOrd="0" presId="urn:microsoft.com/office/officeart/2008/layout/VerticalCurvedList"/>
    <dgm:cxn modelId="{D11D59BC-4EFC-47CF-B0A6-D37F53C85806}" type="presParOf" srcId="{2A4F5F6C-B878-43D6-B05C-014E156AF52C}" destId="{BEF1EB4E-B255-4524-8024-95430F3E16E0}" srcOrd="0" destOrd="0" presId="urn:microsoft.com/office/officeart/2008/layout/VerticalCurvedList"/>
    <dgm:cxn modelId="{47EA0057-1475-44D4-B38A-C2BB6D9D5C74}" type="presParOf" srcId="{B623F4F5-6332-41F7-ACCF-16859A5093A3}" destId="{AC3486ED-0859-4FB8-932B-08464275B2DC}" srcOrd="7" destOrd="0" presId="urn:microsoft.com/office/officeart/2008/layout/VerticalCurvedList"/>
    <dgm:cxn modelId="{C94719CD-8C5B-4B07-9BC2-712F3397AE6E}" type="presParOf" srcId="{B623F4F5-6332-41F7-ACCF-16859A5093A3}" destId="{BDE14790-1AF8-4CDC-83A9-2A8A3E638E0B}" srcOrd="8" destOrd="0" presId="urn:microsoft.com/office/officeart/2008/layout/VerticalCurvedList"/>
    <dgm:cxn modelId="{DC7F99C5-EA2F-417F-940B-A20FAFCD1DF9}" type="presParOf" srcId="{BDE14790-1AF8-4CDC-83A9-2A8A3E638E0B}" destId="{9F1A1EBC-833D-4314-B86B-09AB579F32A7}" srcOrd="0" destOrd="0" presId="urn:microsoft.com/office/officeart/2008/layout/VerticalCurvedList"/>
    <dgm:cxn modelId="{D64E2CA8-AEC6-4411-B3C7-9D230882914D}" type="presParOf" srcId="{B623F4F5-6332-41F7-ACCF-16859A5093A3}" destId="{CF6A413E-53EB-4B9C-BE51-84B8FD69F1B0}" srcOrd="9" destOrd="0" presId="urn:microsoft.com/office/officeart/2008/layout/VerticalCurvedList"/>
    <dgm:cxn modelId="{9412418C-9937-4D83-9402-462B3C9DD287}" type="presParOf" srcId="{B623F4F5-6332-41F7-ACCF-16859A5093A3}" destId="{CAD1A72F-6AAA-4781-910E-4AED24CC7193}" srcOrd="10" destOrd="0" presId="urn:microsoft.com/office/officeart/2008/layout/VerticalCurvedList"/>
    <dgm:cxn modelId="{FBFAD7DE-58F7-4CA0-8205-B2FF8561F2CE}" type="presParOf" srcId="{CAD1A72F-6AAA-4781-910E-4AED24CC7193}" destId="{9FD75503-2761-4CB1-A858-E93A0992E6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7532-A72D-4E73-A239-42379B9362A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53A1236-3E59-4DA3-B52E-A643464529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Module Logging</a:t>
          </a:r>
          <a:endParaRPr lang="en-US"/>
        </a:p>
      </dgm:t>
    </dgm:pt>
    <dgm:pt modelId="{E07F2E32-329D-4B81-9900-973938722DD9}" type="parTrans" cxnId="{CF4CD7A0-677B-4FFE-BFCE-77D03BB1E258}">
      <dgm:prSet/>
      <dgm:spPr/>
      <dgm:t>
        <a:bodyPr/>
        <a:lstStyle/>
        <a:p>
          <a:endParaRPr lang="en-US"/>
        </a:p>
      </dgm:t>
    </dgm:pt>
    <dgm:pt modelId="{117AE38C-46B9-4310-B89B-B8279FD8AC06}" type="sibTrans" cxnId="{CF4CD7A0-677B-4FFE-BFCE-77D03BB1E258}">
      <dgm:prSet/>
      <dgm:spPr/>
      <dgm:t>
        <a:bodyPr/>
        <a:lstStyle/>
        <a:p>
          <a:endParaRPr lang="en-US"/>
        </a:p>
      </dgm:t>
    </dgm:pt>
    <dgm:pt modelId="{78CE65E5-A55C-4769-96A1-D0095D4ED1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Script Block Logging</a:t>
          </a:r>
          <a:endParaRPr lang="en-US"/>
        </a:p>
      </dgm:t>
    </dgm:pt>
    <dgm:pt modelId="{A2397AAA-0D07-48B8-9C4F-E983B9B31F29}" type="parTrans" cxnId="{03858337-83E3-49C4-94E0-D764CA840CBB}">
      <dgm:prSet/>
      <dgm:spPr/>
      <dgm:t>
        <a:bodyPr/>
        <a:lstStyle/>
        <a:p>
          <a:endParaRPr lang="en-US"/>
        </a:p>
      </dgm:t>
    </dgm:pt>
    <dgm:pt modelId="{24D0D677-403B-49DF-8B7B-6528D4F0DD81}" type="sibTrans" cxnId="{03858337-83E3-49C4-94E0-D764CA840CBB}">
      <dgm:prSet/>
      <dgm:spPr/>
      <dgm:t>
        <a:bodyPr/>
        <a:lstStyle/>
        <a:p>
          <a:endParaRPr lang="en-US"/>
        </a:p>
      </dgm:t>
    </dgm:pt>
    <dgm:pt modelId="{26E91640-690C-4B73-B199-35CBEF6B33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Transcription</a:t>
          </a:r>
          <a:endParaRPr lang="en-US"/>
        </a:p>
      </dgm:t>
    </dgm:pt>
    <dgm:pt modelId="{B41FD20B-A84F-4D62-B401-EA85F3F67B61}" type="parTrans" cxnId="{5A31E8A2-E012-4FB4-924C-807CF93549B1}">
      <dgm:prSet/>
      <dgm:spPr/>
      <dgm:t>
        <a:bodyPr/>
        <a:lstStyle/>
        <a:p>
          <a:endParaRPr lang="en-US"/>
        </a:p>
      </dgm:t>
    </dgm:pt>
    <dgm:pt modelId="{EEE61848-BC2A-4B15-BBC4-187223DCB941}" type="sibTrans" cxnId="{5A31E8A2-E012-4FB4-924C-807CF93549B1}">
      <dgm:prSet/>
      <dgm:spPr/>
      <dgm:t>
        <a:bodyPr/>
        <a:lstStyle/>
        <a:p>
          <a:endParaRPr lang="en-US"/>
        </a:p>
      </dgm:t>
    </dgm:pt>
    <dgm:pt modelId="{E1797E73-212E-4954-AABC-989608502DBE}" type="pres">
      <dgm:prSet presAssocID="{E2197532-A72D-4E73-A239-42379B9362A6}" presName="root" presStyleCnt="0">
        <dgm:presLayoutVars>
          <dgm:dir/>
          <dgm:resizeHandles val="exact"/>
        </dgm:presLayoutVars>
      </dgm:prSet>
      <dgm:spPr/>
    </dgm:pt>
    <dgm:pt modelId="{BD6BE132-D089-4CE1-AB2D-C89CBFECC34B}" type="pres">
      <dgm:prSet presAssocID="{D53A1236-3E59-4DA3-B52E-A6434645291C}" presName="compNode" presStyleCnt="0"/>
      <dgm:spPr/>
    </dgm:pt>
    <dgm:pt modelId="{C409DE18-F256-4DDD-84E1-5E31E5B7E096}" type="pres">
      <dgm:prSet presAssocID="{D53A1236-3E59-4DA3-B52E-A6434645291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296ADF-B8D7-471B-B37D-4AC922E27DAC}" type="pres">
      <dgm:prSet presAssocID="{D53A1236-3E59-4DA3-B52E-A643464529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FD7A2BB-2CDA-4B4A-B2C8-4D1E5058F7A9}" type="pres">
      <dgm:prSet presAssocID="{D53A1236-3E59-4DA3-B52E-A6434645291C}" presName="spaceRect" presStyleCnt="0"/>
      <dgm:spPr/>
    </dgm:pt>
    <dgm:pt modelId="{186844D7-8267-41A2-8287-06A4E36225C3}" type="pres">
      <dgm:prSet presAssocID="{D53A1236-3E59-4DA3-B52E-A6434645291C}" presName="textRect" presStyleLbl="revTx" presStyleIdx="0" presStyleCnt="3">
        <dgm:presLayoutVars>
          <dgm:chMax val="1"/>
          <dgm:chPref val="1"/>
        </dgm:presLayoutVars>
      </dgm:prSet>
      <dgm:spPr/>
    </dgm:pt>
    <dgm:pt modelId="{4F632FC2-3009-4E74-A5C5-C27013FCA7C6}" type="pres">
      <dgm:prSet presAssocID="{117AE38C-46B9-4310-B89B-B8279FD8AC06}" presName="sibTrans" presStyleCnt="0"/>
      <dgm:spPr/>
    </dgm:pt>
    <dgm:pt modelId="{B89C2E45-9E31-4DD7-BE8C-9EA1675629A8}" type="pres">
      <dgm:prSet presAssocID="{78CE65E5-A55C-4769-96A1-D0095D4ED136}" presName="compNode" presStyleCnt="0"/>
      <dgm:spPr/>
    </dgm:pt>
    <dgm:pt modelId="{6C2F9934-0E77-4D1F-9FE4-10E0D0C6589D}" type="pres">
      <dgm:prSet presAssocID="{78CE65E5-A55C-4769-96A1-D0095D4ED13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6F758C-135C-4B71-ACAC-CFED05C24B82}" type="pres">
      <dgm:prSet presAssocID="{78CE65E5-A55C-4769-96A1-D0095D4ED1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A97D62F-2F1C-4ABF-8233-216CBF415896}" type="pres">
      <dgm:prSet presAssocID="{78CE65E5-A55C-4769-96A1-D0095D4ED136}" presName="spaceRect" presStyleCnt="0"/>
      <dgm:spPr/>
    </dgm:pt>
    <dgm:pt modelId="{BC3601DA-23E7-48AE-A1B3-56599EC2FD5D}" type="pres">
      <dgm:prSet presAssocID="{78CE65E5-A55C-4769-96A1-D0095D4ED136}" presName="textRect" presStyleLbl="revTx" presStyleIdx="1" presStyleCnt="3">
        <dgm:presLayoutVars>
          <dgm:chMax val="1"/>
          <dgm:chPref val="1"/>
        </dgm:presLayoutVars>
      </dgm:prSet>
      <dgm:spPr/>
    </dgm:pt>
    <dgm:pt modelId="{48BF3D0A-32D3-45CC-8385-711CD811C7AA}" type="pres">
      <dgm:prSet presAssocID="{24D0D677-403B-49DF-8B7B-6528D4F0DD81}" presName="sibTrans" presStyleCnt="0"/>
      <dgm:spPr/>
    </dgm:pt>
    <dgm:pt modelId="{E56402C5-0B4F-470A-927E-15B2231FF09C}" type="pres">
      <dgm:prSet presAssocID="{26E91640-690C-4B73-B199-35CBEF6B3341}" presName="compNode" presStyleCnt="0"/>
      <dgm:spPr/>
    </dgm:pt>
    <dgm:pt modelId="{01E814F6-71A2-44E7-A35B-F523374E0020}" type="pres">
      <dgm:prSet presAssocID="{26E91640-690C-4B73-B199-35CBEF6B334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6AD4238-B38D-442E-AEF4-A8D5A5A6B857}" type="pres">
      <dgm:prSet presAssocID="{26E91640-690C-4B73-B199-35CBEF6B3341}" presName="iconRect" presStyleLbl="node1" presStyleIdx="2" presStyleCnt="3" custLinFactNeighborX="-5820" custLinFactNeighborY="-145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3093634-27CD-47A3-845E-E049DF6CBDA4}" type="pres">
      <dgm:prSet presAssocID="{26E91640-690C-4B73-B199-35CBEF6B3341}" presName="spaceRect" presStyleCnt="0"/>
      <dgm:spPr/>
    </dgm:pt>
    <dgm:pt modelId="{F2B094FC-99EB-4918-9F96-2E482502EC66}" type="pres">
      <dgm:prSet presAssocID="{26E91640-690C-4B73-B199-35CBEF6B33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1A5804-AB03-4255-B06C-0A797299C90E}" type="presOf" srcId="{78CE65E5-A55C-4769-96A1-D0095D4ED136}" destId="{BC3601DA-23E7-48AE-A1B3-56599EC2FD5D}" srcOrd="0" destOrd="0" presId="urn:microsoft.com/office/officeart/2018/5/layout/IconLeafLabelList"/>
    <dgm:cxn modelId="{18A74B21-920B-48F0-A64C-617B5BCEBB75}" type="presOf" srcId="{D53A1236-3E59-4DA3-B52E-A6434645291C}" destId="{186844D7-8267-41A2-8287-06A4E36225C3}" srcOrd="0" destOrd="0" presId="urn:microsoft.com/office/officeart/2018/5/layout/IconLeafLabelList"/>
    <dgm:cxn modelId="{03858337-83E3-49C4-94E0-D764CA840CBB}" srcId="{E2197532-A72D-4E73-A239-42379B9362A6}" destId="{78CE65E5-A55C-4769-96A1-D0095D4ED136}" srcOrd="1" destOrd="0" parTransId="{A2397AAA-0D07-48B8-9C4F-E983B9B31F29}" sibTransId="{24D0D677-403B-49DF-8B7B-6528D4F0DD81}"/>
    <dgm:cxn modelId="{80D01D8E-B01B-44BD-9579-AECBF7E6B7AD}" type="presOf" srcId="{E2197532-A72D-4E73-A239-42379B9362A6}" destId="{E1797E73-212E-4954-AABC-989608502DBE}" srcOrd="0" destOrd="0" presId="urn:microsoft.com/office/officeart/2018/5/layout/IconLeafLabelList"/>
    <dgm:cxn modelId="{CF4CD7A0-677B-4FFE-BFCE-77D03BB1E258}" srcId="{E2197532-A72D-4E73-A239-42379B9362A6}" destId="{D53A1236-3E59-4DA3-B52E-A6434645291C}" srcOrd="0" destOrd="0" parTransId="{E07F2E32-329D-4B81-9900-973938722DD9}" sibTransId="{117AE38C-46B9-4310-B89B-B8279FD8AC06}"/>
    <dgm:cxn modelId="{5A31E8A2-E012-4FB4-924C-807CF93549B1}" srcId="{E2197532-A72D-4E73-A239-42379B9362A6}" destId="{26E91640-690C-4B73-B199-35CBEF6B3341}" srcOrd="2" destOrd="0" parTransId="{B41FD20B-A84F-4D62-B401-EA85F3F67B61}" sibTransId="{EEE61848-BC2A-4B15-BBC4-187223DCB941}"/>
    <dgm:cxn modelId="{B19532F6-9815-4FC7-B3BC-8C264E6E62A4}" type="presOf" srcId="{26E91640-690C-4B73-B199-35CBEF6B3341}" destId="{F2B094FC-99EB-4918-9F96-2E482502EC66}" srcOrd="0" destOrd="0" presId="urn:microsoft.com/office/officeart/2018/5/layout/IconLeafLabelList"/>
    <dgm:cxn modelId="{58951D59-DD91-4F7D-8B80-72F33014D943}" type="presParOf" srcId="{E1797E73-212E-4954-AABC-989608502DBE}" destId="{BD6BE132-D089-4CE1-AB2D-C89CBFECC34B}" srcOrd="0" destOrd="0" presId="urn:microsoft.com/office/officeart/2018/5/layout/IconLeafLabelList"/>
    <dgm:cxn modelId="{2E793F32-F471-41FC-B41B-4D8D0B10E3FC}" type="presParOf" srcId="{BD6BE132-D089-4CE1-AB2D-C89CBFECC34B}" destId="{C409DE18-F256-4DDD-84E1-5E31E5B7E096}" srcOrd="0" destOrd="0" presId="urn:microsoft.com/office/officeart/2018/5/layout/IconLeafLabelList"/>
    <dgm:cxn modelId="{BBB16F3D-62B3-4263-A628-FEAA18B3C25D}" type="presParOf" srcId="{BD6BE132-D089-4CE1-AB2D-C89CBFECC34B}" destId="{C8296ADF-B8D7-471B-B37D-4AC922E27DAC}" srcOrd="1" destOrd="0" presId="urn:microsoft.com/office/officeart/2018/5/layout/IconLeafLabelList"/>
    <dgm:cxn modelId="{ADE49F7D-7278-4B8E-9C16-6E9F6B5A3485}" type="presParOf" srcId="{BD6BE132-D089-4CE1-AB2D-C89CBFECC34B}" destId="{1FD7A2BB-2CDA-4B4A-B2C8-4D1E5058F7A9}" srcOrd="2" destOrd="0" presId="urn:microsoft.com/office/officeart/2018/5/layout/IconLeafLabelList"/>
    <dgm:cxn modelId="{05F1EDD7-D1B4-4803-9714-7DBFFADDF41C}" type="presParOf" srcId="{BD6BE132-D089-4CE1-AB2D-C89CBFECC34B}" destId="{186844D7-8267-41A2-8287-06A4E36225C3}" srcOrd="3" destOrd="0" presId="urn:microsoft.com/office/officeart/2018/5/layout/IconLeafLabelList"/>
    <dgm:cxn modelId="{975F5FE4-41B8-4D30-AEF3-62658D7728CD}" type="presParOf" srcId="{E1797E73-212E-4954-AABC-989608502DBE}" destId="{4F632FC2-3009-4E74-A5C5-C27013FCA7C6}" srcOrd="1" destOrd="0" presId="urn:microsoft.com/office/officeart/2018/5/layout/IconLeafLabelList"/>
    <dgm:cxn modelId="{16FB2E6B-202A-4618-BD67-2990CCE66989}" type="presParOf" srcId="{E1797E73-212E-4954-AABC-989608502DBE}" destId="{B89C2E45-9E31-4DD7-BE8C-9EA1675629A8}" srcOrd="2" destOrd="0" presId="urn:microsoft.com/office/officeart/2018/5/layout/IconLeafLabelList"/>
    <dgm:cxn modelId="{11E42E8A-A3B3-4616-855F-0586139DB122}" type="presParOf" srcId="{B89C2E45-9E31-4DD7-BE8C-9EA1675629A8}" destId="{6C2F9934-0E77-4D1F-9FE4-10E0D0C6589D}" srcOrd="0" destOrd="0" presId="urn:microsoft.com/office/officeart/2018/5/layout/IconLeafLabelList"/>
    <dgm:cxn modelId="{C1F36C8C-1D78-43E7-9E9E-C0B337DBFC53}" type="presParOf" srcId="{B89C2E45-9E31-4DD7-BE8C-9EA1675629A8}" destId="{F66F758C-135C-4B71-ACAC-CFED05C24B82}" srcOrd="1" destOrd="0" presId="urn:microsoft.com/office/officeart/2018/5/layout/IconLeafLabelList"/>
    <dgm:cxn modelId="{45A852CD-594C-407A-8105-20B941AD1E8C}" type="presParOf" srcId="{B89C2E45-9E31-4DD7-BE8C-9EA1675629A8}" destId="{BA97D62F-2F1C-4ABF-8233-216CBF415896}" srcOrd="2" destOrd="0" presId="urn:microsoft.com/office/officeart/2018/5/layout/IconLeafLabelList"/>
    <dgm:cxn modelId="{EB3D389A-F762-44E4-838B-87BBC1D8AEC6}" type="presParOf" srcId="{B89C2E45-9E31-4DD7-BE8C-9EA1675629A8}" destId="{BC3601DA-23E7-48AE-A1B3-56599EC2FD5D}" srcOrd="3" destOrd="0" presId="urn:microsoft.com/office/officeart/2018/5/layout/IconLeafLabelList"/>
    <dgm:cxn modelId="{1589DE75-B26C-4763-BCD1-44C61A09F76D}" type="presParOf" srcId="{E1797E73-212E-4954-AABC-989608502DBE}" destId="{48BF3D0A-32D3-45CC-8385-711CD811C7AA}" srcOrd="3" destOrd="0" presId="urn:microsoft.com/office/officeart/2018/5/layout/IconLeafLabelList"/>
    <dgm:cxn modelId="{B4672478-C165-4346-B987-0B914A02DE38}" type="presParOf" srcId="{E1797E73-212E-4954-AABC-989608502DBE}" destId="{E56402C5-0B4F-470A-927E-15B2231FF09C}" srcOrd="4" destOrd="0" presId="urn:microsoft.com/office/officeart/2018/5/layout/IconLeafLabelList"/>
    <dgm:cxn modelId="{4EF53C9A-C915-499D-9FCD-E2EE9923B9E7}" type="presParOf" srcId="{E56402C5-0B4F-470A-927E-15B2231FF09C}" destId="{01E814F6-71A2-44E7-A35B-F523374E0020}" srcOrd="0" destOrd="0" presId="urn:microsoft.com/office/officeart/2018/5/layout/IconLeafLabelList"/>
    <dgm:cxn modelId="{E8A18608-4C54-4F09-B30A-A687467CDB88}" type="presParOf" srcId="{E56402C5-0B4F-470A-927E-15B2231FF09C}" destId="{E6AD4238-B38D-442E-AEF4-A8D5A5A6B857}" srcOrd="1" destOrd="0" presId="urn:microsoft.com/office/officeart/2018/5/layout/IconLeafLabelList"/>
    <dgm:cxn modelId="{5D271BD4-2517-4BBD-B021-E2A394345332}" type="presParOf" srcId="{E56402C5-0B4F-470A-927E-15B2231FF09C}" destId="{C3093634-27CD-47A3-845E-E049DF6CBDA4}" srcOrd="2" destOrd="0" presId="urn:microsoft.com/office/officeart/2018/5/layout/IconLeafLabelList"/>
    <dgm:cxn modelId="{91907580-E2B0-4FD1-B78D-9FD546AC3962}" type="presParOf" srcId="{E56402C5-0B4F-470A-927E-15B2231FF09C}" destId="{F2B094FC-99EB-4918-9F96-2E482502EC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/>
            <a:t>Three different logging options</a:t>
          </a:r>
          <a:endParaRPr lang="en-US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/>
            <a:t>Two options write to event logs</a:t>
          </a:r>
          <a:endParaRPr lang="en-US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/>
            <a:t>Transcription produces flat text files</a:t>
          </a:r>
          <a:endParaRPr lang="en-US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/>
            <a:t>Logging can fill up the eventlog quickly.  Increase log size to 1GB or greater if possible</a:t>
          </a:r>
          <a:endParaRPr lang="en-US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/>
            <a:t>The right combination of logging is determined by you</a:t>
          </a:r>
          <a:endParaRPr lang="en-US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28748A1F-5EB2-47A1-973F-C62ADD984518}" type="pres">
      <dgm:prSet presAssocID="{AC77C11B-F158-467A-80CD-E0B70A91CE8D}" presName="diagram" presStyleCnt="0">
        <dgm:presLayoutVars>
          <dgm:dir/>
          <dgm:resizeHandles val="exact"/>
        </dgm:presLayoutVars>
      </dgm:prSet>
      <dgm:spPr/>
    </dgm:pt>
    <dgm:pt modelId="{C086D6C4-D153-4F1A-9824-DDF1841A58A3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42198CFE-41C6-4110-B958-01A88787B92F}" type="pres">
      <dgm:prSet presAssocID="{E30E0F37-B221-4717-B724-44F01CFE4DAB}" presName="sibTrans" presStyleCnt="0"/>
      <dgm:spPr/>
    </dgm:pt>
    <dgm:pt modelId="{BF89CF15-6420-4C42-8EF8-BA4C83DF6372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928BCF02-38C4-4B40-8649-2D2B76604EEA}" type="pres">
      <dgm:prSet presAssocID="{27F2EA10-482F-46AC-A9E7-04544B57D24B}" presName="sibTrans" presStyleCnt="0"/>
      <dgm:spPr/>
    </dgm:pt>
    <dgm:pt modelId="{7376AF96-EF81-45BE-B547-F19A73F73B68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1D394B87-3EF8-40A0-A516-53AC9773F679}" type="pres">
      <dgm:prSet presAssocID="{70F9D384-F2D9-498A-ACD3-736E163D9B29}" presName="sibTrans" presStyleCnt="0"/>
      <dgm:spPr/>
    </dgm:pt>
    <dgm:pt modelId="{C1EDF7EB-D466-4405-A517-4EB5FC0D2E1A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12E920EC-B86D-4F24-8DBC-EB55752DC95D}" type="pres">
      <dgm:prSet presAssocID="{1A5708DC-BA8E-48D7-8067-3275CB5E00A5}" presName="sibTrans" presStyleCnt="0"/>
      <dgm:spPr/>
    </dgm:pt>
    <dgm:pt modelId="{39D4139A-956A-4C9A-B4DF-C45A084BCC7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D620600B-8D6D-4E38-B8B9-CE5252E95699}" type="presOf" srcId="{9640532E-559F-42CE-B4DE-65B2C2342C87}" destId="{BF89CF15-6420-4C42-8EF8-BA4C83DF6372}" srcOrd="0" destOrd="0" presId="urn:microsoft.com/office/officeart/2005/8/layout/default"/>
    <dgm:cxn modelId="{EDA8DD67-5FAE-44D7-BA4F-98B44A3303D2}" type="presOf" srcId="{2045E2C2-DC82-4A36-BAAF-036E7BF4685D}" destId="{C086D6C4-D153-4F1A-9824-DDF1841A58A3}" srcOrd="0" destOrd="0" presId="urn:microsoft.com/office/officeart/2005/8/layout/default"/>
    <dgm:cxn modelId="{AC98866A-DD72-4055-AC44-AAFC4D2FB34A}" type="presOf" srcId="{B5C65944-7569-4384-BE78-15F4301A2AAB}" destId="{C1EDF7EB-D466-4405-A517-4EB5FC0D2E1A}" srcOrd="0" destOrd="0" presId="urn:microsoft.com/office/officeart/2005/8/layout/default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A2D0F1B7-4446-4F25-88D9-14049BB749B1}" type="presOf" srcId="{099563AE-7F46-40A4-9927-E86D3CEEBDEF}" destId="{39D4139A-956A-4C9A-B4DF-C45A084BCC7D}" srcOrd="0" destOrd="0" presId="urn:microsoft.com/office/officeart/2005/8/layout/default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135485EF-43E2-4B36-881A-74C15E6E5EFB}" type="presOf" srcId="{AC77C11B-F158-467A-80CD-E0B70A91CE8D}" destId="{28748A1F-5EB2-47A1-973F-C62ADD984518}" srcOrd="0" destOrd="0" presId="urn:microsoft.com/office/officeart/2005/8/layout/default"/>
    <dgm:cxn modelId="{A9619DF6-94F9-4306-A794-5FCA3C4ED3A8}" type="presOf" srcId="{4876DF4A-9D29-4D80-B034-C2225B312252}" destId="{7376AF96-EF81-45BE-B547-F19A73F73B68}" srcOrd="0" destOrd="0" presId="urn:microsoft.com/office/officeart/2005/8/layout/default"/>
    <dgm:cxn modelId="{EBB94892-ADC5-4F85-926F-0BABF4909E1A}" type="presParOf" srcId="{28748A1F-5EB2-47A1-973F-C62ADD984518}" destId="{C086D6C4-D153-4F1A-9824-DDF1841A58A3}" srcOrd="0" destOrd="0" presId="urn:microsoft.com/office/officeart/2005/8/layout/default"/>
    <dgm:cxn modelId="{1AB9D90C-7361-42F2-9B72-373217D58ACB}" type="presParOf" srcId="{28748A1F-5EB2-47A1-973F-C62ADD984518}" destId="{42198CFE-41C6-4110-B958-01A88787B92F}" srcOrd="1" destOrd="0" presId="urn:microsoft.com/office/officeart/2005/8/layout/default"/>
    <dgm:cxn modelId="{6FDFF37B-EFDB-4E41-93AC-69C02307A9AA}" type="presParOf" srcId="{28748A1F-5EB2-47A1-973F-C62ADD984518}" destId="{BF89CF15-6420-4C42-8EF8-BA4C83DF6372}" srcOrd="2" destOrd="0" presId="urn:microsoft.com/office/officeart/2005/8/layout/default"/>
    <dgm:cxn modelId="{A2FDFB7F-8D53-4496-B794-74F58E943166}" type="presParOf" srcId="{28748A1F-5EB2-47A1-973F-C62ADD984518}" destId="{928BCF02-38C4-4B40-8649-2D2B76604EEA}" srcOrd="3" destOrd="0" presId="urn:microsoft.com/office/officeart/2005/8/layout/default"/>
    <dgm:cxn modelId="{2FDF2515-CC46-4AC4-AB2E-D7E9626FD981}" type="presParOf" srcId="{28748A1F-5EB2-47A1-973F-C62ADD984518}" destId="{7376AF96-EF81-45BE-B547-F19A73F73B68}" srcOrd="4" destOrd="0" presId="urn:microsoft.com/office/officeart/2005/8/layout/default"/>
    <dgm:cxn modelId="{C0E176F0-7AAD-4896-9EC3-B36849AF0CCC}" type="presParOf" srcId="{28748A1F-5EB2-47A1-973F-C62ADD984518}" destId="{1D394B87-3EF8-40A0-A516-53AC9773F679}" srcOrd="5" destOrd="0" presId="urn:microsoft.com/office/officeart/2005/8/layout/default"/>
    <dgm:cxn modelId="{3C198F7F-F8F2-4E47-B30F-10DBBC0BDD97}" type="presParOf" srcId="{28748A1F-5EB2-47A1-973F-C62ADD984518}" destId="{C1EDF7EB-D466-4405-A517-4EB5FC0D2E1A}" srcOrd="6" destOrd="0" presId="urn:microsoft.com/office/officeart/2005/8/layout/default"/>
    <dgm:cxn modelId="{24EB8647-1E93-4EB1-90FE-1CD88F9DA1E5}" type="presParOf" srcId="{28748A1F-5EB2-47A1-973F-C62ADD984518}" destId="{12E920EC-B86D-4F24-8DBC-EB55752DC95D}" srcOrd="7" destOrd="0" presId="urn:microsoft.com/office/officeart/2005/8/layout/default"/>
    <dgm:cxn modelId="{E5C6BF6D-64DB-4F3E-88F5-42B362262415}" type="presParOf" srcId="{28748A1F-5EB2-47A1-973F-C62ADD984518}" destId="{39D4139A-956A-4C9A-B4DF-C45A084BCC7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2B0E0-A387-4F57-8088-110DCD4453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9FD44C-37EB-47E3-B166-75CA9C2C5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How secure PowerShell Remoting is depends on your security posture on your end nodes</a:t>
          </a:r>
          <a:endParaRPr lang="en-US" dirty="0"/>
        </a:p>
      </dgm:t>
    </dgm:pt>
    <dgm:pt modelId="{2A680A6B-E9F7-4E4D-879B-BCA3CE15C3C1}" type="parTrans" cxnId="{A8639DFF-FF2F-4FFA-B887-4976747D0823}">
      <dgm:prSet/>
      <dgm:spPr/>
      <dgm:t>
        <a:bodyPr/>
        <a:lstStyle/>
        <a:p>
          <a:endParaRPr lang="en-US"/>
        </a:p>
      </dgm:t>
    </dgm:pt>
    <dgm:pt modelId="{B727231B-5476-4513-8727-D834CB208DE5}" type="sibTrans" cxnId="{A8639DFF-FF2F-4FFA-B887-4976747D0823}">
      <dgm:prSet/>
      <dgm:spPr/>
      <dgm:t>
        <a:bodyPr/>
        <a:lstStyle/>
        <a:p>
          <a:endParaRPr lang="en-US"/>
        </a:p>
      </dgm:t>
    </dgm:pt>
    <dgm:pt modelId="{831AE9DC-5ABF-47F7-9231-02B15EB186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PS Remoting uses secure protocols and AD authentication</a:t>
          </a:r>
          <a:endParaRPr lang="en-US"/>
        </a:p>
      </dgm:t>
    </dgm:pt>
    <dgm:pt modelId="{5CB95A0E-A11C-4546-AC36-9A31D9821F6B}" type="parTrans" cxnId="{01E37B91-6F1E-47AF-8EF7-5FFBFDF4EB54}">
      <dgm:prSet/>
      <dgm:spPr/>
      <dgm:t>
        <a:bodyPr/>
        <a:lstStyle/>
        <a:p>
          <a:endParaRPr lang="en-US"/>
        </a:p>
      </dgm:t>
    </dgm:pt>
    <dgm:pt modelId="{0E2A3E60-117F-4348-B7A9-04B4F0E52CA0}" type="sibTrans" cxnId="{01E37B91-6F1E-47AF-8EF7-5FFBFDF4EB54}">
      <dgm:prSet/>
      <dgm:spPr/>
      <dgm:t>
        <a:bodyPr/>
        <a:lstStyle/>
        <a:p>
          <a:endParaRPr lang="en-US"/>
        </a:p>
      </dgm:t>
    </dgm:pt>
    <dgm:pt modelId="{9910C2E4-A3A2-4E5B-8306-080156D44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PS Remoting can be configured easily via Group Policy</a:t>
          </a:r>
          <a:endParaRPr lang="en-US"/>
        </a:p>
      </dgm:t>
    </dgm:pt>
    <dgm:pt modelId="{364BD82E-E268-457D-912C-FB28BE58A40E}" type="parTrans" cxnId="{A4D310A7-6B58-440C-BCF6-0A17921CF48C}">
      <dgm:prSet/>
      <dgm:spPr/>
      <dgm:t>
        <a:bodyPr/>
        <a:lstStyle/>
        <a:p>
          <a:endParaRPr lang="en-US"/>
        </a:p>
      </dgm:t>
    </dgm:pt>
    <dgm:pt modelId="{C2976308-7119-4330-B10C-76AB78887564}" type="sibTrans" cxnId="{A4D310A7-6B58-440C-BCF6-0A17921CF48C}">
      <dgm:prSet/>
      <dgm:spPr/>
      <dgm:t>
        <a:bodyPr/>
        <a:lstStyle/>
        <a:p>
          <a:endParaRPr lang="en-US"/>
        </a:p>
      </dgm:t>
    </dgm:pt>
    <dgm:pt modelId="{EF580BE9-03D7-4EF9-8E73-D2AA96679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You can capture nearly every PS command typed into a PowerShell cmd prompt from any PC in your domain if you choose so. But doing so has an impact.</a:t>
          </a:r>
          <a:endParaRPr lang="en-US" dirty="0"/>
        </a:p>
      </dgm:t>
    </dgm:pt>
    <dgm:pt modelId="{B89857C9-89BD-4A54-A00B-CFE7B5D28E0A}" type="parTrans" cxnId="{0599C9E1-70FA-40D0-A072-6FE708E6F28E}">
      <dgm:prSet/>
      <dgm:spPr/>
      <dgm:t>
        <a:bodyPr/>
        <a:lstStyle/>
        <a:p>
          <a:endParaRPr lang="en-US"/>
        </a:p>
      </dgm:t>
    </dgm:pt>
    <dgm:pt modelId="{369D9B62-AB5B-4914-9FD7-8F185D3D26AC}" type="sibTrans" cxnId="{0599C9E1-70FA-40D0-A072-6FE708E6F28E}">
      <dgm:prSet/>
      <dgm:spPr/>
      <dgm:t>
        <a:bodyPr/>
        <a:lstStyle/>
        <a:p>
          <a:endParaRPr lang="en-US"/>
        </a:p>
      </dgm:t>
    </dgm:pt>
    <dgm:pt modelId="{D407C0C2-D737-4DFB-A2E8-B1F5636711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There is no one size fits all setting for PS Remoting &amp; Logging</a:t>
          </a:r>
        </a:p>
      </dgm:t>
    </dgm:pt>
    <dgm:pt modelId="{E3769E4A-AC17-42C3-92CB-F364923FEAB7}" type="parTrans" cxnId="{4149BEDB-F529-499D-BECB-76085C13C778}">
      <dgm:prSet/>
      <dgm:spPr/>
      <dgm:t>
        <a:bodyPr/>
        <a:lstStyle/>
        <a:p>
          <a:endParaRPr lang="en-US"/>
        </a:p>
      </dgm:t>
    </dgm:pt>
    <dgm:pt modelId="{90881E52-340C-410A-9953-F475B6034349}" type="sibTrans" cxnId="{4149BEDB-F529-499D-BECB-76085C13C778}">
      <dgm:prSet/>
      <dgm:spPr/>
      <dgm:t>
        <a:bodyPr/>
        <a:lstStyle/>
        <a:p>
          <a:endParaRPr lang="en-US"/>
        </a:p>
      </dgm:t>
    </dgm:pt>
    <dgm:pt modelId="{D62D7ADD-71AC-4CD7-BCA5-BDD2AA8BE5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PS Remoting is safe and you should be enabling it!</a:t>
          </a:r>
        </a:p>
      </dgm:t>
    </dgm:pt>
    <dgm:pt modelId="{8EFA146D-1275-4B15-ABDA-70B8F39D1D96}" type="parTrans" cxnId="{54650450-D13E-4400-A929-FFE259618D8F}">
      <dgm:prSet/>
      <dgm:spPr/>
      <dgm:t>
        <a:bodyPr/>
        <a:lstStyle/>
        <a:p>
          <a:endParaRPr lang="en-US"/>
        </a:p>
      </dgm:t>
    </dgm:pt>
    <dgm:pt modelId="{EC3ABBBA-1464-49FA-96F2-ED492A872B36}" type="sibTrans" cxnId="{54650450-D13E-4400-A929-FFE259618D8F}">
      <dgm:prSet/>
      <dgm:spPr/>
      <dgm:t>
        <a:bodyPr/>
        <a:lstStyle/>
        <a:p>
          <a:endParaRPr lang="en-US"/>
        </a:p>
      </dgm:t>
    </dgm:pt>
    <dgm:pt modelId="{19C343C9-822B-4E3B-8005-AD3FF7897851}" type="pres">
      <dgm:prSet presAssocID="{AD32B0E0-A387-4F57-8088-110DCD4453B0}" presName="root" presStyleCnt="0">
        <dgm:presLayoutVars>
          <dgm:dir/>
          <dgm:resizeHandles val="exact"/>
        </dgm:presLayoutVars>
      </dgm:prSet>
      <dgm:spPr/>
    </dgm:pt>
    <dgm:pt modelId="{2188A110-8AEA-4E15-B4D3-290C976581D1}" type="pres">
      <dgm:prSet presAssocID="{E19FD44C-37EB-47E3-B166-75CA9C2C5753}" presName="compNode" presStyleCnt="0"/>
      <dgm:spPr/>
    </dgm:pt>
    <dgm:pt modelId="{08886768-4E59-42D4-A8D3-9A86370E224D}" type="pres">
      <dgm:prSet presAssocID="{E19FD44C-37EB-47E3-B166-75CA9C2C5753}" presName="bgRect" presStyleLbl="bgShp" presStyleIdx="0" presStyleCnt="6"/>
      <dgm:spPr/>
    </dgm:pt>
    <dgm:pt modelId="{344A7A4D-AF2C-4461-8203-C1B36F5A66A8}" type="pres">
      <dgm:prSet presAssocID="{E19FD44C-37EB-47E3-B166-75CA9C2C575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764031DD-7F80-423A-BB59-748BD8B0182D}" type="pres">
      <dgm:prSet presAssocID="{E19FD44C-37EB-47E3-B166-75CA9C2C5753}" presName="spaceRect" presStyleCnt="0"/>
      <dgm:spPr/>
    </dgm:pt>
    <dgm:pt modelId="{D8BB203F-664C-407D-A6EA-23C0F687ADD7}" type="pres">
      <dgm:prSet presAssocID="{E19FD44C-37EB-47E3-B166-75CA9C2C5753}" presName="parTx" presStyleLbl="revTx" presStyleIdx="0" presStyleCnt="6">
        <dgm:presLayoutVars>
          <dgm:chMax val="0"/>
          <dgm:chPref val="0"/>
        </dgm:presLayoutVars>
      </dgm:prSet>
      <dgm:spPr/>
    </dgm:pt>
    <dgm:pt modelId="{204F71FD-EE70-45B5-B936-90D9F5172EB4}" type="pres">
      <dgm:prSet presAssocID="{B727231B-5476-4513-8727-D834CB208DE5}" presName="sibTrans" presStyleCnt="0"/>
      <dgm:spPr/>
    </dgm:pt>
    <dgm:pt modelId="{C3D69775-6974-4825-A947-DE5FB03C955B}" type="pres">
      <dgm:prSet presAssocID="{831AE9DC-5ABF-47F7-9231-02B15EB18644}" presName="compNode" presStyleCnt="0"/>
      <dgm:spPr/>
    </dgm:pt>
    <dgm:pt modelId="{EB076823-BE55-4965-B9BB-E6C090179285}" type="pres">
      <dgm:prSet presAssocID="{831AE9DC-5ABF-47F7-9231-02B15EB18644}" presName="bgRect" presStyleLbl="bgShp" presStyleIdx="1" presStyleCnt="6"/>
      <dgm:spPr/>
    </dgm:pt>
    <dgm:pt modelId="{F8AEB47C-78EC-40FA-A80D-9377C7415AFD}" type="pres">
      <dgm:prSet presAssocID="{831AE9DC-5ABF-47F7-9231-02B15EB1864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11151A6A-F0E7-4E5B-93ED-EDD56B0267B9}" type="pres">
      <dgm:prSet presAssocID="{831AE9DC-5ABF-47F7-9231-02B15EB18644}" presName="spaceRect" presStyleCnt="0"/>
      <dgm:spPr/>
    </dgm:pt>
    <dgm:pt modelId="{11A0C5F4-0295-416C-9DE0-9CA7E44B9432}" type="pres">
      <dgm:prSet presAssocID="{831AE9DC-5ABF-47F7-9231-02B15EB18644}" presName="parTx" presStyleLbl="revTx" presStyleIdx="1" presStyleCnt="6">
        <dgm:presLayoutVars>
          <dgm:chMax val="0"/>
          <dgm:chPref val="0"/>
        </dgm:presLayoutVars>
      </dgm:prSet>
      <dgm:spPr/>
    </dgm:pt>
    <dgm:pt modelId="{FFD3C87B-F9F4-42EF-A9F9-C0317AD968DE}" type="pres">
      <dgm:prSet presAssocID="{0E2A3E60-117F-4348-B7A9-04B4F0E52CA0}" presName="sibTrans" presStyleCnt="0"/>
      <dgm:spPr/>
    </dgm:pt>
    <dgm:pt modelId="{6FCD016F-596C-4DBA-8600-83A26A55D4F2}" type="pres">
      <dgm:prSet presAssocID="{9910C2E4-A3A2-4E5B-8306-080156D44611}" presName="compNode" presStyleCnt="0"/>
      <dgm:spPr/>
    </dgm:pt>
    <dgm:pt modelId="{C6CBFF20-13CF-4996-A013-92520897373E}" type="pres">
      <dgm:prSet presAssocID="{9910C2E4-A3A2-4E5B-8306-080156D44611}" presName="bgRect" presStyleLbl="bgShp" presStyleIdx="2" presStyleCnt="6"/>
      <dgm:spPr/>
    </dgm:pt>
    <dgm:pt modelId="{4A2F888F-B129-4E2C-B21C-85C6A8ED4E1B}" type="pres">
      <dgm:prSet presAssocID="{9910C2E4-A3A2-4E5B-8306-080156D446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094D632-C5E9-4E03-ADD3-16025D7C792B}" type="pres">
      <dgm:prSet presAssocID="{9910C2E4-A3A2-4E5B-8306-080156D44611}" presName="spaceRect" presStyleCnt="0"/>
      <dgm:spPr/>
    </dgm:pt>
    <dgm:pt modelId="{44492833-7A55-4DBA-9EE3-FA035D997C23}" type="pres">
      <dgm:prSet presAssocID="{9910C2E4-A3A2-4E5B-8306-080156D44611}" presName="parTx" presStyleLbl="revTx" presStyleIdx="2" presStyleCnt="6">
        <dgm:presLayoutVars>
          <dgm:chMax val="0"/>
          <dgm:chPref val="0"/>
        </dgm:presLayoutVars>
      </dgm:prSet>
      <dgm:spPr/>
    </dgm:pt>
    <dgm:pt modelId="{9FEC3240-60FB-4D55-BE4D-E0BC4A199B91}" type="pres">
      <dgm:prSet presAssocID="{C2976308-7119-4330-B10C-76AB78887564}" presName="sibTrans" presStyleCnt="0"/>
      <dgm:spPr/>
    </dgm:pt>
    <dgm:pt modelId="{9636B379-D4F4-4B68-9E74-BADC475EA915}" type="pres">
      <dgm:prSet presAssocID="{EF580BE9-03D7-4EF9-8E73-D2AA9667924C}" presName="compNode" presStyleCnt="0"/>
      <dgm:spPr/>
    </dgm:pt>
    <dgm:pt modelId="{32A8D19A-D842-47E7-A33B-A0E497812E0F}" type="pres">
      <dgm:prSet presAssocID="{EF580BE9-03D7-4EF9-8E73-D2AA9667924C}" presName="bgRect" presStyleLbl="bgShp" presStyleIdx="3" presStyleCnt="6"/>
      <dgm:spPr/>
    </dgm:pt>
    <dgm:pt modelId="{ACA2186E-481F-4B61-994A-F7A8FE1C5A87}" type="pres">
      <dgm:prSet presAssocID="{EF580BE9-03D7-4EF9-8E73-D2AA966792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ktop Screenshot"/>
        </a:ext>
      </dgm:extLst>
    </dgm:pt>
    <dgm:pt modelId="{089D17AF-F571-4341-B9E2-F8C9A9E014F0}" type="pres">
      <dgm:prSet presAssocID="{EF580BE9-03D7-4EF9-8E73-D2AA9667924C}" presName="spaceRect" presStyleCnt="0"/>
      <dgm:spPr/>
    </dgm:pt>
    <dgm:pt modelId="{0BEB222A-1A1A-4A64-83B9-BCB3E6012491}" type="pres">
      <dgm:prSet presAssocID="{EF580BE9-03D7-4EF9-8E73-D2AA9667924C}" presName="parTx" presStyleLbl="revTx" presStyleIdx="3" presStyleCnt="6">
        <dgm:presLayoutVars>
          <dgm:chMax val="0"/>
          <dgm:chPref val="0"/>
        </dgm:presLayoutVars>
      </dgm:prSet>
      <dgm:spPr/>
    </dgm:pt>
    <dgm:pt modelId="{4268A836-AA61-40FF-8F68-C01E64C27217}" type="pres">
      <dgm:prSet presAssocID="{369D9B62-AB5B-4914-9FD7-8F185D3D26AC}" presName="sibTrans" presStyleCnt="0"/>
      <dgm:spPr/>
    </dgm:pt>
    <dgm:pt modelId="{1798E5D9-7295-44DD-94A5-B6715BA0206C}" type="pres">
      <dgm:prSet presAssocID="{D407C0C2-D737-4DFB-A2E8-B1F563671159}" presName="compNode" presStyleCnt="0"/>
      <dgm:spPr/>
    </dgm:pt>
    <dgm:pt modelId="{DE21E522-1102-4A0E-B8CC-233699888665}" type="pres">
      <dgm:prSet presAssocID="{D407C0C2-D737-4DFB-A2E8-B1F563671159}" presName="bgRect" presStyleLbl="bgShp" presStyleIdx="4" presStyleCnt="6"/>
      <dgm:spPr/>
    </dgm:pt>
    <dgm:pt modelId="{4D45D16F-F30D-4D60-A65D-71562A54642A}" type="pres">
      <dgm:prSet presAssocID="{D407C0C2-D737-4DFB-A2E8-B1F5636711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t Page"/>
        </a:ext>
      </dgm:extLst>
    </dgm:pt>
    <dgm:pt modelId="{B56FF483-EA5F-44BA-A1D2-A0304F5D05AA}" type="pres">
      <dgm:prSet presAssocID="{D407C0C2-D737-4DFB-A2E8-B1F563671159}" presName="spaceRect" presStyleCnt="0"/>
      <dgm:spPr/>
    </dgm:pt>
    <dgm:pt modelId="{D97DE319-9C7A-4A35-8A51-6B00D089600E}" type="pres">
      <dgm:prSet presAssocID="{D407C0C2-D737-4DFB-A2E8-B1F563671159}" presName="parTx" presStyleLbl="revTx" presStyleIdx="4" presStyleCnt="6">
        <dgm:presLayoutVars>
          <dgm:chMax val="0"/>
          <dgm:chPref val="0"/>
        </dgm:presLayoutVars>
      </dgm:prSet>
      <dgm:spPr/>
    </dgm:pt>
    <dgm:pt modelId="{7A1438EE-C84B-49A9-A127-4F7DA4285DBA}" type="pres">
      <dgm:prSet presAssocID="{90881E52-340C-410A-9953-F475B6034349}" presName="sibTrans" presStyleCnt="0"/>
      <dgm:spPr/>
    </dgm:pt>
    <dgm:pt modelId="{F0042049-CC04-4E14-A12D-516DCDAB1085}" type="pres">
      <dgm:prSet presAssocID="{D62D7ADD-71AC-4CD7-BCA5-BDD2AA8BE516}" presName="compNode" presStyleCnt="0"/>
      <dgm:spPr/>
    </dgm:pt>
    <dgm:pt modelId="{93C0BB88-0F47-472E-8DD3-E71437282F71}" type="pres">
      <dgm:prSet presAssocID="{D62D7ADD-71AC-4CD7-BCA5-BDD2AA8BE516}" presName="bgRect" presStyleLbl="bgShp" presStyleIdx="5" presStyleCnt="6"/>
      <dgm:spPr/>
    </dgm:pt>
    <dgm:pt modelId="{813986CB-B8E6-453D-A68F-A8C4B552668F}" type="pres">
      <dgm:prSet presAssocID="{D62D7ADD-71AC-4CD7-BCA5-BDD2AA8BE51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F6ED489E-79CB-4F75-A277-762C8CC328E4}" type="pres">
      <dgm:prSet presAssocID="{D62D7ADD-71AC-4CD7-BCA5-BDD2AA8BE516}" presName="spaceRect" presStyleCnt="0"/>
      <dgm:spPr/>
    </dgm:pt>
    <dgm:pt modelId="{A1DBC965-FAD9-4A4B-AAF7-0321D622A789}" type="pres">
      <dgm:prSet presAssocID="{D62D7ADD-71AC-4CD7-BCA5-BDD2AA8BE51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ABE5A12-2238-4580-9BD1-1A659F78BD3C}" type="presOf" srcId="{EF580BE9-03D7-4EF9-8E73-D2AA9667924C}" destId="{0BEB222A-1A1A-4A64-83B9-BCB3E6012491}" srcOrd="0" destOrd="0" presId="urn:microsoft.com/office/officeart/2018/2/layout/IconVerticalSolidList"/>
    <dgm:cxn modelId="{54650450-D13E-4400-A929-FFE259618D8F}" srcId="{AD32B0E0-A387-4F57-8088-110DCD4453B0}" destId="{D62D7ADD-71AC-4CD7-BCA5-BDD2AA8BE516}" srcOrd="5" destOrd="0" parTransId="{8EFA146D-1275-4B15-ABDA-70B8F39D1D96}" sibTransId="{EC3ABBBA-1464-49FA-96F2-ED492A872B36}"/>
    <dgm:cxn modelId="{FCB1A555-5A58-4749-884C-4CDED0D057A9}" type="presOf" srcId="{D62D7ADD-71AC-4CD7-BCA5-BDD2AA8BE516}" destId="{A1DBC965-FAD9-4A4B-AAF7-0321D622A789}" srcOrd="0" destOrd="0" presId="urn:microsoft.com/office/officeart/2018/2/layout/IconVerticalSolidList"/>
    <dgm:cxn modelId="{E280BD77-A9B4-4EE9-8994-02938CA302EB}" type="presOf" srcId="{D407C0C2-D737-4DFB-A2E8-B1F563671159}" destId="{D97DE319-9C7A-4A35-8A51-6B00D089600E}" srcOrd="0" destOrd="0" presId="urn:microsoft.com/office/officeart/2018/2/layout/IconVerticalSolidList"/>
    <dgm:cxn modelId="{279A9C7F-E67A-4329-9443-884D2ABF92D1}" type="presOf" srcId="{831AE9DC-5ABF-47F7-9231-02B15EB18644}" destId="{11A0C5F4-0295-416C-9DE0-9CA7E44B9432}" srcOrd="0" destOrd="0" presId="urn:microsoft.com/office/officeart/2018/2/layout/IconVerticalSolidList"/>
    <dgm:cxn modelId="{01E37B91-6F1E-47AF-8EF7-5FFBFDF4EB54}" srcId="{AD32B0E0-A387-4F57-8088-110DCD4453B0}" destId="{831AE9DC-5ABF-47F7-9231-02B15EB18644}" srcOrd="1" destOrd="0" parTransId="{5CB95A0E-A11C-4546-AC36-9A31D9821F6B}" sibTransId="{0E2A3E60-117F-4348-B7A9-04B4F0E52CA0}"/>
    <dgm:cxn modelId="{507345A5-DEE7-4E54-ADE6-BB56E145DBF8}" type="presOf" srcId="{E19FD44C-37EB-47E3-B166-75CA9C2C5753}" destId="{D8BB203F-664C-407D-A6EA-23C0F687ADD7}" srcOrd="0" destOrd="0" presId="urn:microsoft.com/office/officeart/2018/2/layout/IconVerticalSolidList"/>
    <dgm:cxn modelId="{A4D310A7-6B58-440C-BCF6-0A17921CF48C}" srcId="{AD32B0E0-A387-4F57-8088-110DCD4453B0}" destId="{9910C2E4-A3A2-4E5B-8306-080156D44611}" srcOrd="2" destOrd="0" parTransId="{364BD82E-E268-457D-912C-FB28BE58A40E}" sibTransId="{C2976308-7119-4330-B10C-76AB78887564}"/>
    <dgm:cxn modelId="{08D79FC4-D801-44A6-87CA-8131300233CB}" type="presOf" srcId="{AD32B0E0-A387-4F57-8088-110DCD4453B0}" destId="{19C343C9-822B-4E3B-8005-AD3FF7897851}" srcOrd="0" destOrd="0" presId="urn:microsoft.com/office/officeart/2018/2/layout/IconVerticalSolidList"/>
    <dgm:cxn modelId="{4149BEDB-F529-499D-BECB-76085C13C778}" srcId="{AD32B0E0-A387-4F57-8088-110DCD4453B0}" destId="{D407C0C2-D737-4DFB-A2E8-B1F563671159}" srcOrd="4" destOrd="0" parTransId="{E3769E4A-AC17-42C3-92CB-F364923FEAB7}" sibTransId="{90881E52-340C-410A-9953-F475B6034349}"/>
    <dgm:cxn modelId="{0599C9E1-70FA-40D0-A072-6FE708E6F28E}" srcId="{AD32B0E0-A387-4F57-8088-110DCD4453B0}" destId="{EF580BE9-03D7-4EF9-8E73-D2AA9667924C}" srcOrd="3" destOrd="0" parTransId="{B89857C9-89BD-4A54-A00B-CFE7B5D28E0A}" sibTransId="{369D9B62-AB5B-4914-9FD7-8F185D3D26AC}"/>
    <dgm:cxn modelId="{2FBA75EA-D850-411D-AFA8-73D30FEEBEBB}" type="presOf" srcId="{9910C2E4-A3A2-4E5B-8306-080156D44611}" destId="{44492833-7A55-4DBA-9EE3-FA035D997C23}" srcOrd="0" destOrd="0" presId="urn:microsoft.com/office/officeart/2018/2/layout/IconVerticalSolidList"/>
    <dgm:cxn modelId="{A8639DFF-FF2F-4FFA-B887-4976747D0823}" srcId="{AD32B0E0-A387-4F57-8088-110DCD4453B0}" destId="{E19FD44C-37EB-47E3-B166-75CA9C2C5753}" srcOrd="0" destOrd="0" parTransId="{2A680A6B-E9F7-4E4D-879B-BCA3CE15C3C1}" sibTransId="{B727231B-5476-4513-8727-D834CB208DE5}"/>
    <dgm:cxn modelId="{F515C19D-D37F-4535-84A7-246CC0EECAAA}" type="presParOf" srcId="{19C343C9-822B-4E3B-8005-AD3FF7897851}" destId="{2188A110-8AEA-4E15-B4D3-290C976581D1}" srcOrd="0" destOrd="0" presId="urn:microsoft.com/office/officeart/2018/2/layout/IconVerticalSolidList"/>
    <dgm:cxn modelId="{5D17663D-FB2E-430B-A8E4-A651974EB980}" type="presParOf" srcId="{2188A110-8AEA-4E15-B4D3-290C976581D1}" destId="{08886768-4E59-42D4-A8D3-9A86370E224D}" srcOrd="0" destOrd="0" presId="urn:microsoft.com/office/officeart/2018/2/layout/IconVerticalSolidList"/>
    <dgm:cxn modelId="{5E55FE82-4F40-40D9-BFA8-A6C4F2394880}" type="presParOf" srcId="{2188A110-8AEA-4E15-B4D3-290C976581D1}" destId="{344A7A4D-AF2C-4461-8203-C1B36F5A66A8}" srcOrd="1" destOrd="0" presId="urn:microsoft.com/office/officeart/2018/2/layout/IconVerticalSolidList"/>
    <dgm:cxn modelId="{63B0DE57-4D1A-4574-8F84-792201ADB8F4}" type="presParOf" srcId="{2188A110-8AEA-4E15-B4D3-290C976581D1}" destId="{764031DD-7F80-423A-BB59-748BD8B0182D}" srcOrd="2" destOrd="0" presId="urn:microsoft.com/office/officeart/2018/2/layout/IconVerticalSolidList"/>
    <dgm:cxn modelId="{37AE696D-3CB4-4B4D-9B4F-725182A29BD7}" type="presParOf" srcId="{2188A110-8AEA-4E15-B4D3-290C976581D1}" destId="{D8BB203F-664C-407D-A6EA-23C0F687ADD7}" srcOrd="3" destOrd="0" presId="urn:microsoft.com/office/officeart/2018/2/layout/IconVerticalSolidList"/>
    <dgm:cxn modelId="{538D7A7E-D98A-49F3-999F-5730F7DCC1C7}" type="presParOf" srcId="{19C343C9-822B-4E3B-8005-AD3FF7897851}" destId="{204F71FD-EE70-45B5-B936-90D9F5172EB4}" srcOrd="1" destOrd="0" presId="urn:microsoft.com/office/officeart/2018/2/layout/IconVerticalSolidList"/>
    <dgm:cxn modelId="{F1666B72-5829-46D6-BBCF-2976FAF728BA}" type="presParOf" srcId="{19C343C9-822B-4E3B-8005-AD3FF7897851}" destId="{C3D69775-6974-4825-A947-DE5FB03C955B}" srcOrd="2" destOrd="0" presId="urn:microsoft.com/office/officeart/2018/2/layout/IconVerticalSolidList"/>
    <dgm:cxn modelId="{2E5EB9CF-12EA-4737-B258-D66A5B04F8B1}" type="presParOf" srcId="{C3D69775-6974-4825-A947-DE5FB03C955B}" destId="{EB076823-BE55-4965-B9BB-E6C090179285}" srcOrd="0" destOrd="0" presId="urn:microsoft.com/office/officeart/2018/2/layout/IconVerticalSolidList"/>
    <dgm:cxn modelId="{DB99058B-C5DB-4C3C-8BF7-530033C86716}" type="presParOf" srcId="{C3D69775-6974-4825-A947-DE5FB03C955B}" destId="{F8AEB47C-78EC-40FA-A80D-9377C7415AFD}" srcOrd="1" destOrd="0" presId="urn:microsoft.com/office/officeart/2018/2/layout/IconVerticalSolidList"/>
    <dgm:cxn modelId="{665034BD-4FF4-4A3D-A2E3-52596222B749}" type="presParOf" srcId="{C3D69775-6974-4825-A947-DE5FB03C955B}" destId="{11151A6A-F0E7-4E5B-93ED-EDD56B0267B9}" srcOrd="2" destOrd="0" presId="urn:microsoft.com/office/officeart/2018/2/layout/IconVerticalSolidList"/>
    <dgm:cxn modelId="{24A08961-6F13-4658-BE01-749B2565B374}" type="presParOf" srcId="{C3D69775-6974-4825-A947-DE5FB03C955B}" destId="{11A0C5F4-0295-416C-9DE0-9CA7E44B9432}" srcOrd="3" destOrd="0" presId="urn:microsoft.com/office/officeart/2018/2/layout/IconVerticalSolidList"/>
    <dgm:cxn modelId="{01ACAE4E-34E0-479A-89D3-3B7E91FE8343}" type="presParOf" srcId="{19C343C9-822B-4E3B-8005-AD3FF7897851}" destId="{FFD3C87B-F9F4-42EF-A9F9-C0317AD968DE}" srcOrd="3" destOrd="0" presId="urn:microsoft.com/office/officeart/2018/2/layout/IconVerticalSolidList"/>
    <dgm:cxn modelId="{962364C4-8BCB-450E-B509-38CDAEDCF0B3}" type="presParOf" srcId="{19C343C9-822B-4E3B-8005-AD3FF7897851}" destId="{6FCD016F-596C-4DBA-8600-83A26A55D4F2}" srcOrd="4" destOrd="0" presId="urn:microsoft.com/office/officeart/2018/2/layout/IconVerticalSolidList"/>
    <dgm:cxn modelId="{3CBECC56-298B-46BE-B957-1891711F69FB}" type="presParOf" srcId="{6FCD016F-596C-4DBA-8600-83A26A55D4F2}" destId="{C6CBFF20-13CF-4996-A013-92520897373E}" srcOrd="0" destOrd="0" presId="urn:microsoft.com/office/officeart/2018/2/layout/IconVerticalSolidList"/>
    <dgm:cxn modelId="{E43E99D5-113E-4D43-84A5-2157CD149784}" type="presParOf" srcId="{6FCD016F-596C-4DBA-8600-83A26A55D4F2}" destId="{4A2F888F-B129-4E2C-B21C-85C6A8ED4E1B}" srcOrd="1" destOrd="0" presId="urn:microsoft.com/office/officeart/2018/2/layout/IconVerticalSolidList"/>
    <dgm:cxn modelId="{5B44104C-CE65-4D8F-AC64-9850D22668E9}" type="presParOf" srcId="{6FCD016F-596C-4DBA-8600-83A26A55D4F2}" destId="{2094D632-C5E9-4E03-ADD3-16025D7C792B}" srcOrd="2" destOrd="0" presId="urn:microsoft.com/office/officeart/2018/2/layout/IconVerticalSolidList"/>
    <dgm:cxn modelId="{3CBF28F4-243E-40DE-9454-1B8D02C4BBD3}" type="presParOf" srcId="{6FCD016F-596C-4DBA-8600-83A26A55D4F2}" destId="{44492833-7A55-4DBA-9EE3-FA035D997C23}" srcOrd="3" destOrd="0" presId="urn:microsoft.com/office/officeart/2018/2/layout/IconVerticalSolidList"/>
    <dgm:cxn modelId="{8F51162C-85E8-4777-8CCB-D8CC8376EE2B}" type="presParOf" srcId="{19C343C9-822B-4E3B-8005-AD3FF7897851}" destId="{9FEC3240-60FB-4D55-BE4D-E0BC4A199B91}" srcOrd="5" destOrd="0" presId="urn:microsoft.com/office/officeart/2018/2/layout/IconVerticalSolidList"/>
    <dgm:cxn modelId="{FA1C3749-FF2A-4D9D-B04F-7DBCA83BDC26}" type="presParOf" srcId="{19C343C9-822B-4E3B-8005-AD3FF7897851}" destId="{9636B379-D4F4-4B68-9E74-BADC475EA915}" srcOrd="6" destOrd="0" presId="urn:microsoft.com/office/officeart/2018/2/layout/IconVerticalSolidList"/>
    <dgm:cxn modelId="{08700F49-1130-4BF8-A267-A9C3145E28B2}" type="presParOf" srcId="{9636B379-D4F4-4B68-9E74-BADC475EA915}" destId="{32A8D19A-D842-47E7-A33B-A0E497812E0F}" srcOrd="0" destOrd="0" presId="urn:microsoft.com/office/officeart/2018/2/layout/IconVerticalSolidList"/>
    <dgm:cxn modelId="{3F82AE9E-235D-4585-BAD3-E5A07EBEC529}" type="presParOf" srcId="{9636B379-D4F4-4B68-9E74-BADC475EA915}" destId="{ACA2186E-481F-4B61-994A-F7A8FE1C5A87}" srcOrd="1" destOrd="0" presId="urn:microsoft.com/office/officeart/2018/2/layout/IconVerticalSolidList"/>
    <dgm:cxn modelId="{D197CAE4-1C9A-4558-A785-C420C9F4DA05}" type="presParOf" srcId="{9636B379-D4F4-4B68-9E74-BADC475EA915}" destId="{089D17AF-F571-4341-B9E2-F8C9A9E014F0}" srcOrd="2" destOrd="0" presId="urn:microsoft.com/office/officeart/2018/2/layout/IconVerticalSolidList"/>
    <dgm:cxn modelId="{159394EA-9328-443F-B593-09A7CA19E703}" type="presParOf" srcId="{9636B379-D4F4-4B68-9E74-BADC475EA915}" destId="{0BEB222A-1A1A-4A64-83B9-BCB3E6012491}" srcOrd="3" destOrd="0" presId="urn:microsoft.com/office/officeart/2018/2/layout/IconVerticalSolidList"/>
    <dgm:cxn modelId="{90974A56-1E17-4BC5-91FB-94F23D30EC47}" type="presParOf" srcId="{19C343C9-822B-4E3B-8005-AD3FF7897851}" destId="{4268A836-AA61-40FF-8F68-C01E64C27217}" srcOrd="7" destOrd="0" presId="urn:microsoft.com/office/officeart/2018/2/layout/IconVerticalSolidList"/>
    <dgm:cxn modelId="{1E690F26-2CE7-466D-B68C-C050EE339CE9}" type="presParOf" srcId="{19C343C9-822B-4E3B-8005-AD3FF7897851}" destId="{1798E5D9-7295-44DD-94A5-B6715BA0206C}" srcOrd="8" destOrd="0" presId="urn:microsoft.com/office/officeart/2018/2/layout/IconVerticalSolidList"/>
    <dgm:cxn modelId="{93ECAC3F-CC7B-4073-9EC7-1334574171D8}" type="presParOf" srcId="{1798E5D9-7295-44DD-94A5-B6715BA0206C}" destId="{DE21E522-1102-4A0E-B8CC-233699888665}" srcOrd="0" destOrd="0" presId="urn:microsoft.com/office/officeart/2018/2/layout/IconVerticalSolidList"/>
    <dgm:cxn modelId="{AEFA3975-74D3-4462-B8E8-2581E6B47BB4}" type="presParOf" srcId="{1798E5D9-7295-44DD-94A5-B6715BA0206C}" destId="{4D45D16F-F30D-4D60-A65D-71562A54642A}" srcOrd="1" destOrd="0" presId="urn:microsoft.com/office/officeart/2018/2/layout/IconVerticalSolidList"/>
    <dgm:cxn modelId="{44C322DB-5A62-4EF2-9B1B-EA0248CF0AEE}" type="presParOf" srcId="{1798E5D9-7295-44DD-94A5-B6715BA0206C}" destId="{B56FF483-EA5F-44BA-A1D2-A0304F5D05AA}" srcOrd="2" destOrd="0" presId="urn:microsoft.com/office/officeart/2018/2/layout/IconVerticalSolidList"/>
    <dgm:cxn modelId="{8D81BE15-1696-4853-8945-3FA62D0CA587}" type="presParOf" srcId="{1798E5D9-7295-44DD-94A5-B6715BA0206C}" destId="{D97DE319-9C7A-4A35-8A51-6B00D089600E}" srcOrd="3" destOrd="0" presId="urn:microsoft.com/office/officeart/2018/2/layout/IconVerticalSolidList"/>
    <dgm:cxn modelId="{B9398623-BDBE-4A64-8365-74A6C60FD394}" type="presParOf" srcId="{19C343C9-822B-4E3B-8005-AD3FF7897851}" destId="{7A1438EE-C84B-49A9-A127-4F7DA4285DBA}" srcOrd="9" destOrd="0" presId="urn:microsoft.com/office/officeart/2018/2/layout/IconVerticalSolidList"/>
    <dgm:cxn modelId="{87E94435-C8B3-4854-9353-48BC9D8E4A47}" type="presParOf" srcId="{19C343C9-822B-4E3B-8005-AD3FF7897851}" destId="{F0042049-CC04-4E14-A12D-516DCDAB1085}" srcOrd="10" destOrd="0" presId="urn:microsoft.com/office/officeart/2018/2/layout/IconVerticalSolidList"/>
    <dgm:cxn modelId="{F8B73F0E-D5FE-4E51-A65E-5B34939B39BC}" type="presParOf" srcId="{F0042049-CC04-4E14-A12D-516DCDAB1085}" destId="{93C0BB88-0F47-472E-8DD3-E71437282F71}" srcOrd="0" destOrd="0" presId="urn:microsoft.com/office/officeart/2018/2/layout/IconVerticalSolidList"/>
    <dgm:cxn modelId="{1EB12827-F22E-49E1-9D37-61C9791F0F9A}" type="presParOf" srcId="{F0042049-CC04-4E14-A12D-516DCDAB1085}" destId="{813986CB-B8E6-453D-A68F-A8C4B552668F}" srcOrd="1" destOrd="0" presId="urn:microsoft.com/office/officeart/2018/2/layout/IconVerticalSolidList"/>
    <dgm:cxn modelId="{ABAD315F-1C25-424D-85B3-AA9784F59235}" type="presParOf" srcId="{F0042049-CC04-4E14-A12D-516DCDAB1085}" destId="{F6ED489E-79CB-4F75-A277-762C8CC328E4}" srcOrd="2" destOrd="0" presId="urn:microsoft.com/office/officeart/2018/2/layout/IconVerticalSolidList"/>
    <dgm:cxn modelId="{2B195DC2-7E8C-42E5-B4A6-41B0AFE59090}" type="presParOf" srcId="{F0042049-CC04-4E14-A12D-516DCDAB1085}" destId="{A1DBC965-FAD9-4A4B-AAF7-0321D622A7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0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0" y="1043116"/>
        <a:ext cx="2479997" cy="1564675"/>
      </dsp:txXfrm>
    </dsp:sp>
    <dsp:sp modelId="{6B546BDB-31B3-4785-AFC6-B0655E9A7871}">
      <dsp:nvSpPr>
        <dsp:cNvPr id="0" name=""/>
        <dsp:cNvSpPr/>
      </dsp:nvSpPr>
      <dsp:spPr>
        <a:xfrm>
          <a:off x="205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01</a:t>
          </a:r>
        </a:p>
      </dsp:txBody>
      <dsp:txXfrm>
        <a:off x="205" y="0"/>
        <a:ext cx="2479997" cy="1043116"/>
      </dsp:txXfrm>
    </dsp:sp>
    <dsp:sp modelId="{E189E888-5598-45EE-8610-C8648049A653}">
      <dsp:nvSpPr>
        <dsp:cNvPr id="0" name=""/>
        <dsp:cNvSpPr/>
      </dsp:nvSpPr>
      <dsp:spPr>
        <a:xfrm>
          <a:off x="2636690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</a:t>
          </a:r>
          <a:r>
            <a:rPr lang="en-US" sz="1400" b="1" kern="1200" dirty="0"/>
            <a:t>local group membership on remote PC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created on remote system via </a:t>
          </a:r>
          <a:br>
            <a:rPr lang="en-US" sz="1400" kern="1200" dirty="0"/>
          </a:br>
          <a:r>
            <a:rPr lang="en-US" sz="1400" b="0" kern="1200" dirty="0"/>
            <a:t>WS-MAN / WinRM</a:t>
          </a:r>
        </a:p>
      </dsp:txBody>
      <dsp:txXfrm>
        <a:off x="2636690" y="1043116"/>
        <a:ext cx="2479997" cy="1564675"/>
      </dsp:txXfrm>
    </dsp:sp>
    <dsp:sp modelId="{09F9F82A-5A35-4DD9-91AC-034653773F98}">
      <dsp:nvSpPr>
        <dsp:cNvPr id="0" name=""/>
        <dsp:cNvSpPr/>
      </dsp:nvSpPr>
      <dsp:spPr>
        <a:xfrm>
          <a:off x="2678602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02</a:t>
          </a:r>
        </a:p>
      </dsp:txBody>
      <dsp:txXfrm>
        <a:off x="2678602" y="0"/>
        <a:ext cx="2479997" cy="1043116"/>
      </dsp:txXfrm>
    </dsp:sp>
    <dsp:sp modelId="{B1FA9668-F131-4C6A-AC0D-5295B01B03DB}">
      <dsp:nvSpPr>
        <dsp:cNvPr id="0" name=""/>
        <dsp:cNvSpPr/>
      </dsp:nvSpPr>
      <dsp:spPr>
        <a:xfrm>
          <a:off x="5356999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 typed on the local system are sent to a remote computer and executed locally </a:t>
          </a:r>
          <a:r>
            <a:rPr lang="en-US" sz="1500" b="1" kern="1200" dirty="0"/>
            <a:t>ON THE REMOTE SYSTEM</a:t>
          </a:r>
          <a:r>
            <a:rPr lang="en-US" sz="1500" kern="1200" dirty="0"/>
            <a:t>.</a:t>
          </a:r>
        </a:p>
      </dsp:txBody>
      <dsp:txXfrm>
        <a:off x="5356999" y="1043116"/>
        <a:ext cx="2479997" cy="1564675"/>
      </dsp:txXfrm>
    </dsp:sp>
    <dsp:sp modelId="{4FCC62AD-C32B-4206-80F1-E10C5458E267}">
      <dsp:nvSpPr>
        <dsp:cNvPr id="0" name=""/>
        <dsp:cNvSpPr/>
      </dsp:nvSpPr>
      <dsp:spPr>
        <a:xfrm>
          <a:off x="5356999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03</a:t>
          </a:r>
          <a:endParaRPr lang="en-US" sz="5100" kern="1200" dirty="0"/>
        </a:p>
      </dsp:txBody>
      <dsp:txXfrm>
        <a:off x="5356999" y="0"/>
        <a:ext cx="2479997" cy="1043116"/>
      </dsp:txXfrm>
    </dsp:sp>
    <dsp:sp modelId="{9409DED0-C427-4C16-90E1-5A1663A5AE5D}">
      <dsp:nvSpPr>
        <dsp:cNvPr id="0" name=""/>
        <dsp:cNvSpPr/>
      </dsp:nvSpPr>
      <dsp:spPr>
        <a:xfrm>
          <a:off x="8035397" y="0"/>
          <a:ext cx="2479997" cy="2607792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500" kern="1200" dirty="0"/>
            <a:t>The </a:t>
          </a:r>
          <a:r>
            <a:rPr lang="en-US" sz="1500" b="1" kern="1200" dirty="0"/>
            <a:t>remote system EXECUTES the commands locally </a:t>
          </a:r>
          <a:r>
            <a:rPr lang="en-US" sz="1500" kern="1200" dirty="0"/>
            <a:t>and  sends the results back to the local system.</a:t>
          </a:r>
        </a:p>
      </dsp:txBody>
      <dsp:txXfrm>
        <a:off x="8035397" y="1043116"/>
        <a:ext cx="2479997" cy="1564675"/>
      </dsp:txXfrm>
    </dsp:sp>
    <dsp:sp modelId="{60A8BA8C-22BB-4838-BB1E-96D25F1EFC30}">
      <dsp:nvSpPr>
        <dsp:cNvPr id="0" name=""/>
        <dsp:cNvSpPr/>
      </dsp:nvSpPr>
      <dsp:spPr>
        <a:xfrm>
          <a:off x="8035397" y="0"/>
          <a:ext cx="2479997" cy="104311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04</a:t>
          </a:r>
        </a:p>
      </dsp:txBody>
      <dsp:txXfrm>
        <a:off x="8035397" y="0"/>
        <a:ext cx="2479997" cy="104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93E41-B2BA-4D9B-B80E-B04A757547CF}">
      <dsp:nvSpPr>
        <dsp:cNvPr id="0" name=""/>
        <dsp:cNvSpPr/>
      </dsp:nvSpPr>
      <dsp:spPr>
        <a:xfrm>
          <a:off x="599625" y="233922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6AB18A-9CD2-4DBB-8A94-23F43ADC1937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CB3460-BCD7-4419-89D5-86C552B54386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Enabling WINRM Service</a:t>
          </a:r>
          <a:endParaRPr lang="en-US" sz="2100" kern="1200"/>
        </a:p>
      </dsp:txBody>
      <dsp:txXfrm>
        <a:off x="7313" y="2663922"/>
        <a:ext cx="3037500" cy="720000"/>
      </dsp:txXfrm>
    </dsp:sp>
    <dsp:sp modelId="{DA969EC1-5F1C-4E05-AA7F-D18393732688}">
      <dsp:nvSpPr>
        <dsp:cNvPr id="0" name=""/>
        <dsp:cNvSpPr/>
      </dsp:nvSpPr>
      <dsp:spPr>
        <a:xfrm>
          <a:off x="4168688" y="233922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7BF310-3DE5-4796-915C-EB837DF9123B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1E232-6FB5-4769-B853-17C9D33183F5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Setting WINRM to Auto Start</a:t>
          </a:r>
          <a:endParaRPr lang="en-US" sz="2100" kern="1200"/>
        </a:p>
      </dsp:txBody>
      <dsp:txXfrm>
        <a:off x="3576376" y="2663922"/>
        <a:ext cx="3037500" cy="720000"/>
      </dsp:txXfrm>
    </dsp:sp>
    <dsp:sp modelId="{8A659514-1353-4721-A07D-274ABD429028}">
      <dsp:nvSpPr>
        <dsp:cNvPr id="0" name=""/>
        <dsp:cNvSpPr/>
      </dsp:nvSpPr>
      <dsp:spPr>
        <a:xfrm>
          <a:off x="7737751" y="233922"/>
          <a:ext cx="1852875" cy="18528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62A16B-F2F2-45C8-BDAC-245A4923A0C4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68EEA-AF59-49B6-A1DE-49EB1F689C67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/>
            <a:t>Allow WinRM through the client firewall</a:t>
          </a:r>
          <a:endParaRPr lang="en-US" sz="2100" kern="1200"/>
        </a:p>
      </dsp:txBody>
      <dsp:txXfrm>
        <a:off x="7145438" y="2663922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2EFAD-D611-4604-A720-12FD0D88A16C}">
      <dsp:nvSpPr>
        <dsp:cNvPr id="0" name=""/>
        <dsp:cNvSpPr/>
      </dsp:nvSpPr>
      <dsp:spPr>
        <a:xfrm>
          <a:off x="-6662618" y="-1018841"/>
          <a:ext cx="7929786" cy="7929786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E7B3E-0CA6-43D1-AA24-47395DBCA295}">
      <dsp:nvSpPr>
        <dsp:cNvPr id="0" name=""/>
        <dsp:cNvSpPr/>
      </dsp:nvSpPr>
      <dsp:spPr>
        <a:xfrm>
          <a:off x="553466" y="368138"/>
          <a:ext cx="6417391" cy="736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9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Enable WINRM Service and set to auto start</a:t>
          </a:r>
          <a:endParaRPr lang="en-US" sz="2200" kern="1200" dirty="0"/>
        </a:p>
      </dsp:txBody>
      <dsp:txXfrm>
        <a:off x="553466" y="368138"/>
        <a:ext cx="6417391" cy="736748"/>
      </dsp:txXfrm>
    </dsp:sp>
    <dsp:sp modelId="{B3EE6312-117A-4E09-BD1D-E85690CF0752}">
      <dsp:nvSpPr>
        <dsp:cNvPr id="0" name=""/>
        <dsp:cNvSpPr/>
      </dsp:nvSpPr>
      <dsp:spPr>
        <a:xfrm>
          <a:off x="92998" y="276045"/>
          <a:ext cx="920935" cy="92093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09D7B-629A-4157-B28C-AB57F449D96E}">
      <dsp:nvSpPr>
        <dsp:cNvPr id="0" name=""/>
        <dsp:cNvSpPr/>
      </dsp:nvSpPr>
      <dsp:spPr>
        <a:xfrm>
          <a:off x="1081398" y="1472907"/>
          <a:ext cx="5889459" cy="736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9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Configure Windows Firewall Exception</a:t>
          </a:r>
          <a:endParaRPr lang="en-US" sz="2200" kern="1200" dirty="0"/>
        </a:p>
      </dsp:txBody>
      <dsp:txXfrm>
        <a:off x="1081398" y="1472907"/>
        <a:ext cx="5889459" cy="736748"/>
      </dsp:txXfrm>
    </dsp:sp>
    <dsp:sp modelId="{84C8D617-11C7-4C67-9417-0FF4A1302036}">
      <dsp:nvSpPr>
        <dsp:cNvPr id="0" name=""/>
        <dsp:cNvSpPr/>
      </dsp:nvSpPr>
      <dsp:spPr>
        <a:xfrm>
          <a:off x="620930" y="1380814"/>
          <a:ext cx="920935" cy="92093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3695E-0C85-4611-B3D7-A8091ABFCDDF}">
      <dsp:nvSpPr>
        <dsp:cNvPr id="0" name=""/>
        <dsp:cNvSpPr/>
      </dsp:nvSpPr>
      <dsp:spPr>
        <a:xfrm>
          <a:off x="1243431" y="2577677"/>
          <a:ext cx="5727426" cy="736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9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Decide who gets access</a:t>
          </a:r>
          <a:endParaRPr lang="en-US" sz="2200" kern="1200" dirty="0"/>
        </a:p>
      </dsp:txBody>
      <dsp:txXfrm>
        <a:off x="1243431" y="2577677"/>
        <a:ext cx="5727426" cy="736748"/>
      </dsp:txXfrm>
    </dsp:sp>
    <dsp:sp modelId="{BEF1EB4E-B255-4524-8024-95430F3E16E0}">
      <dsp:nvSpPr>
        <dsp:cNvPr id="0" name=""/>
        <dsp:cNvSpPr/>
      </dsp:nvSpPr>
      <dsp:spPr>
        <a:xfrm>
          <a:off x="782963" y="2485583"/>
          <a:ext cx="920935" cy="92093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486ED-0859-4FB8-932B-08464275B2DC}">
      <dsp:nvSpPr>
        <dsp:cNvPr id="0" name=""/>
        <dsp:cNvSpPr/>
      </dsp:nvSpPr>
      <dsp:spPr>
        <a:xfrm>
          <a:off x="1081398" y="3682446"/>
          <a:ext cx="5889459" cy="736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9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Decide where connections can be initiated from</a:t>
          </a:r>
          <a:endParaRPr lang="en-US" sz="2200" kern="1200" dirty="0"/>
        </a:p>
      </dsp:txBody>
      <dsp:txXfrm>
        <a:off x="1081398" y="3682446"/>
        <a:ext cx="5889459" cy="736748"/>
      </dsp:txXfrm>
    </dsp:sp>
    <dsp:sp modelId="{9F1A1EBC-833D-4314-B86B-09AB579F32A7}">
      <dsp:nvSpPr>
        <dsp:cNvPr id="0" name=""/>
        <dsp:cNvSpPr/>
      </dsp:nvSpPr>
      <dsp:spPr>
        <a:xfrm>
          <a:off x="620930" y="3590352"/>
          <a:ext cx="920935" cy="92093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A413E-53EB-4B9C-BE51-84B8FD69F1B0}">
      <dsp:nvSpPr>
        <dsp:cNvPr id="0" name=""/>
        <dsp:cNvSpPr/>
      </dsp:nvSpPr>
      <dsp:spPr>
        <a:xfrm>
          <a:off x="553466" y="4787215"/>
          <a:ext cx="6417391" cy="7367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79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Decide how you will implement settings</a:t>
          </a:r>
          <a:br>
            <a:rPr lang="en-US" sz="2200" b="1" kern="1200" dirty="0"/>
          </a:br>
          <a:r>
            <a:rPr lang="en-US" sz="2200" b="1" kern="1200" dirty="0"/>
            <a:t>(</a:t>
          </a:r>
          <a:r>
            <a:rPr lang="en-US" sz="2200" b="1" kern="1200" dirty="0" err="1"/>
            <a:t>cmd</a:t>
          </a:r>
          <a:r>
            <a:rPr lang="en-US" sz="2200" b="1" kern="1200" dirty="0"/>
            <a:t> line, GPO or both)</a:t>
          </a:r>
          <a:endParaRPr lang="en-US" sz="2200" kern="1200" dirty="0"/>
        </a:p>
      </dsp:txBody>
      <dsp:txXfrm>
        <a:off x="553466" y="4787215"/>
        <a:ext cx="6417391" cy="736748"/>
      </dsp:txXfrm>
    </dsp:sp>
    <dsp:sp modelId="{9FD75503-2761-4CB1-A858-E93A0992E6DA}">
      <dsp:nvSpPr>
        <dsp:cNvPr id="0" name=""/>
        <dsp:cNvSpPr/>
      </dsp:nvSpPr>
      <dsp:spPr>
        <a:xfrm>
          <a:off x="92998" y="4695122"/>
          <a:ext cx="920935" cy="92093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9DE18-F256-4DDD-84E1-5E31E5B7E096}">
      <dsp:nvSpPr>
        <dsp:cNvPr id="0" name=""/>
        <dsp:cNvSpPr/>
      </dsp:nvSpPr>
      <dsp:spPr>
        <a:xfrm>
          <a:off x="1148270" y="37400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96ADF-B8D7-471B-B37D-4AC922E27DAC}">
      <dsp:nvSpPr>
        <dsp:cNvPr id="0" name=""/>
        <dsp:cNvSpPr/>
      </dsp:nvSpPr>
      <dsp:spPr>
        <a:xfrm>
          <a:off x="1455395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844D7-8267-41A2-8287-06A4E36225C3}">
      <dsp:nvSpPr>
        <dsp:cNvPr id="0" name=""/>
        <dsp:cNvSpPr/>
      </dsp:nvSpPr>
      <dsp:spPr>
        <a:xfrm>
          <a:off x="687583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Module Logging</a:t>
          </a:r>
          <a:endParaRPr lang="en-US" sz="2300" kern="1200"/>
        </a:p>
      </dsp:txBody>
      <dsp:txXfrm>
        <a:off x="687583" y="1927400"/>
        <a:ext cx="2362500" cy="720000"/>
      </dsp:txXfrm>
    </dsp:sp>
    <dsp:sp modelId="{6C2F9934-0E77-4D1F-9FE4-10E0D0C6589D}">
      <dsp:nvSpPr>
        <dsp:cNvPr id="0" name=""/>
        <dsp:cNvSpPr/>
      </dsp:nvSpPr>
      <dsp:spPr>
        <a:xfrm>
          <a:off x="3924208" y="37400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F758C-135C-4B71-ACAC-CFED05C24B82}">
      <dsp:nvSpPr>
        <dsp:cNvPr id="0" name=""/>
        <dsp:cNvSpPr/>
      </dsp:nvSpPr>
      <dsp:spPr>
        <a:xfrm>
          <a:off x="4231333" y="344525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601DA-23E7-48AE-A1B3-56599EC2FD5D}">
      <dsp:nvSpPr>
        <dsp:cNvPr id="0" name=""/>
        <dsp:cNvSpPr/>
      </dsp:nvSpPr>
      <dsp:spPr>
        <a:xfrm>
          <a:off x="3463520" y="1927400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Script Block Logging</a:t>
          </a:r>
          <a:endParaRPr lang="en-US" sz="2300" kern="1200"/>
        </a:p>
      </dsp:txBody>
      <dsp:txXfrm>
        <a:off x="3463520" y="1927400"/>
        <a:ext cx="2362500" cy="720000"/>
      </dsp:txXfrm>
    </dsp:sp>
    <dsp:sp modelId="{01E814F6-71A2-44E7-A35B-F523374E0020}">
      <dsp:nvSpPr>
        <dsp:cNvPr id="0" name=""/>
        <dsp:cNvSpPr/>
      </dsp:nvSpPr>
      <dsp:spPr>
        <a:xfrm>
          <a:off x="2536239" y="3238025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D4238-B38D-442E-AEF4-A8D5A5A6B857}">
      <dsp:nvSpPr>
        <dsp:cNvPr id="0" name=""/>
        <dsp:cNvSpPr/>
      </dsp:nvSpPr>
      <dsp:spPr>
        <a:xfrm>
          <a:off x="2795240" y="3533119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094FC-99EB-4918-9F96-2E482502EC66}">
      <dsp:nvSpPr>
        <dsp:cNvPr id="0" name=""/>
        <dsp:cNvSpPr/>
      </dsp:nvSpPr>
      <dsp:spPr>
        <a:xfrm>
          <a:off x="2075551" y="5128025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Transcription</a:t>
          </a:r>
          <a:endParaRPr lang="en-US" sz="2300" kern="1200"/>
        </a:p>
      </dsp:txBody>
      <dsp:txXfrm>
        <a:off x="2075551" y="5128025"/>
        <a:ext cx="23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6D6C4-D153-4F1A-9824-DDF1841A58A3}">
      <dsp:nvSpPr>
        <dsp:cNvPr id="0" name=""/>
        <dsp:cNvSpPr/>
      </dsp:nvSpPr>
      <dsp:spPr>
        <a:xfrm>
          <a:off x="122506" y="2902"/>
          <a:ext cx="2783160" cy="16698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Three different logging options</a:t>
          </a:r>
          <a:endParaRPr lang="en-US" sz="2100" kern="1200"/>
        </a:p>
      </dsp:txBody>
      <dsp:txXfrm>
        <a:off x="122506" y="2902"/>
        <a:ext cx="2783160" cy="1669896"/>
      </dsp:txXfrm>
    </dsp:sp>
    <dsp:sp modelId="{BF89CF15-6420-4C42-8EF8-BA4C83DF6372}">
      <dsp:nvSpPr>
        <dsp:cNvPr id="0" name=""/>
        <dsp:cNvSpPr/>
      </dsp:nvSpPr>
      <dsp:spPr>
        <a:xfrm>
          <a:off x="3183983" y="2902"/>
          <a:ext cx="2783160" cy="166989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Two options write to event logs</a:t>
          </a:r>
          <a:endParaRPr lang="en-US" sz="2100" kern="1200"/>
        </a:p>
      </dsp:txBody>
      <dsp:txXfrm>
        <a:off x="3183983" y="2902"/>
        <a:ext cx="2783160" cy="1669896"/>
      </dsp:txXfrm>
    </dsp:sp>
    <dsp:sp modelId="{7376AF96-EF81-45BE-B547-F19A73F73B68}">
      <dsp:nvSpPr>
        <dsp:cNvPr id="0" name=""/>
        <dsp:cNvSpPr/>
      </dsp:nvSpPr>
      <dsp:spPr>
        <a:xfrm>
          <a:off x="122506" y="1951114"/>
          <a:ext cx="2783160" cy="16698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Transcription produces flat text files</a:t>
          </a:r>
          <a:endParaRPr lang="en-US" sz="2100" kern="1200"/>
        </a:p>
      </dsp:txBody>
      <dsp:txXfrm>
        <a:off x="122506" y="1951114"/>
        <a:ext cx="2783160" cy="1669896"/>
      </dsp:txXfrm>
    </dsp:sp>
    <dsp:sp modelId="{C1EDF7EB-D466-4405-A517-4EB5FC0D2E1A}">
      <dsp:nvSpPr>
        <dsp:cNvPr id="0" name=""/>
        <dsp:cNvSpPr/>
      </dsp:nvSpPr>
      <dsp:spPr>
        <a:xfrm>
          <a:off x="3183983" y="1951114"/>
          <a:ext cx="2783160" cy="16698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Logging can fill up the eventlog quickly.  Increase log size to 1GB or greater if possible</a:t>
          </a:r>
          <a:endParaRPr lang="en-US" sz="2100" kern="1200"/>
        </a:p>
      </dsp:txBody>
      <dsp:txXfrm>
        <a:off x="3183983" y="1951114"/>
        <a:ext cx="2783160" cy="1669896"/>
      </dsp:txXfrm>
    </dsp:sp>
    <dsp:sp modelId="{39D4139A-956A-4C9A-B4DF-C45A084BCC7D}">
      <dsp:nvSpPr>
        <dsp:cNvPr id="0" name=""/>
        <dsp:cNvSpPr/>
      </dsp:nvSpPr>
      <dsp:spPr>
        <a:xfrm>
          <a:off x="1653244" y="3899326"/>
          <a:ext cx="2783160" cy="16698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The right combination of logging is determined by you</a:t>
          </a:r>
          <a:endParaRPr lang="en-US" sz="2100" kern="1200"/>
        </a:p>
      </dsp:txBody>
      <dsp:txXfrm>
        <a:off x="1653244" y="3899326"/>
        <a:ext cx="2783160" cy="16698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86768-4E59-42D4-A8D3-9A86370E224D}">
      <dsp:nvSpPr>
        <dsp:cNvPr id="0" name=""/>
        <dsp:cNvSpPr/>
      </dsp:nvSpPr>
      <dsp:spPr>
        <a:xfrm>
          <a:off x="0" y="4775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A7A4D-AF2C-4461-8203-C1B36F5A66A8}">
      <dsp:nvSpPr>
        <dsp:cNvPr id="0" name=""/>
        <dsp:cNvSpPr/>
      </dsp:nvSpPr>
      <dsp:spPr>
        <a:xfrm>
          <a:off x="237736" y="181604"/>
          <a:ext cx="432670" cy="432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203F-664C-407D-A6EA-23C0F687ADD7}">
      <dsp:nvSpPr>
        <dsp:cNvPr id="0" name=""/>
        <dsp:cNvSpPr/>
      </dsp:nvSpPr>
      <dsp:spPr>
        <a:xfrm>
          <a:off x="908143" y="4775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How secure PowerShell Remoting is depends on your security posture on your end nodes</a:t>
          </a:r>
          <a:endParaRPr lang="en-US" sz="1400" kern="1200" dirty="0"/>
        </a:p>
      </dsp:txBody>
      <dsp:txXfrm>
        <a:off x="908143" y="4775"/>
        <a:ext cx="5591474" cy="810465"/>
      </dsp:txXfrm>
    </dsp:sp>
    <dsp:sp modelId="{EB076823-BE55-4965-B9BB-E6C090179285}">
      <dsp:nvSpPr>
        <dsp:cNvPr id="0" name=""/>
        <dsp:cNvSpPr/>
      </dsp:nvSpPr>
      <dsp:spPr>
        <a:xfrm>
          <a:off x="0" y="1017857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EB47C-78EC-40FA-A80D-9377C7415AFD}">
      <dsp:nvSpPr>
        <dsp:cNvPr id="0" name=""/>
        <dsp:cNvSpPr/>
      </dsp:nvSpPr>
      <dsp:spPr>
        <a:xfrm>
          <a:off x="237736" y="1194686"/>
          <a:ext cx="432670" cy="432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0C5F4-0295-416C-9DE0-9CA7E44B9432}">
      <dsp:nvSpPr>
        <dsp:cNvPr id="0" name=""/>
        <dsp:cNvSpPr/>
      </dsp:nvSpPr>
      <dsp:spPr>
        <a:xfrm>
          <a:off x="908143" y="1017857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PS Remoting uses secure protocols and AD authentication</a:t>
          </a:r>
          <a:endParaRPr lang="en-US" sz="1400" kern="1200"/>
        </a:p>
      </dsp:txBody>
      <dsp:txXfrm>
        <a:off x="908143" y="1017857"/>
        <a:ext cx="5591474" cy="810465"/>
      </dsp:txXfrm>
    </dsp:sp>
    <dsp:sp modelId="{C6CBFF20-13CF-4996-A013-92520897373E}">
      <dsp:nvSpPr>
        <dsp:cNvPr id="0" name=""/>
        <dsp:cNvSpPr/>
      </dsp:nvSpPr>
      <dsp:spPr>
        <a:xfrm>
          <a:off x="0" y="2030939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F888F-B129-4E2C-B21C-85C6A8ED4E1B}">
      <dsp:nvSpPr>
        <dsp:cNvPr id="0" name=""/>
        <dsp:cNvSpPr/>
      </dsp:nvSpPr>
      <dsp:spPr>
        <a:xfrm>
          <a:off x="237736" y="2207768"/>
          <a:ext cx="432670" cy="432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92833-7A55-4DBA-9EE3-FA035D997C23}">
      <dsp:nvSpPr>
        <dsp:cNvPr id="0" name=""/>
        <dsp:cNvSpPr/>
      </dsp:nvSpPr>
      <dsp:spPr>
        <a:xfrm>
          <a:off x="908143" y="2030939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PS Remoting can be configured easily via Group Policy</a:t>
          </a:r>
          <a:endParaRPr lang="en-US" sz="1400" kern="1200"/>
        </a:p>
      </dsp:txBody>
      <dsp:txXfrm>
        <a:off x="908143" y="2030939"/>
        <a:ext cx="5591474" cy="810465"/>
      </dsp:txXfrm>
    </dsp:sp>
    <dsp:sp modelId="{32A8D19A-D842-47E7-A33B-A0E497812E0F}">
      <dsp:nvSpPr>
        <dsp:cNvPr id="0" name=""/>
        <dsp:cNvSpPr/>
      </dsp:nvSpPr>
      <dsp:spPr>
        <a:xfrm>
          <a:off x="0" y="3044021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2186E-481F-4B61-994A-F7A8FE1C5A87}">
      <dsp:nvSpPr>
        <dsp:cNvPr id="0" name=""/>
        <dsp:cNvSpPr/>
      </dsp:nvSpPr>
      <dsp:spPr>
        <a:xfrm>
          <a:off x="237736" y="3220850"/>
          <a:ext cx="432670" cy="432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B222A-1A1A-4A64-83B9-BCB3E6012491}">
      <dsp:nvSpPr>
        <dsp:cNvPr id="0" name=""/>
        <dsp:cNvSpPr/>
      </dsp:nvSpPr>
      <dsp:spPr>
        <a:xfrm>
          <a:off x="908143" y="3044021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You can capture nearly every PS command typed into a PowerShell cmd prompt from any PC in your domain if you choose so. But doing so has an impact.</a:t>
          </a:r>
          <a:endParaRPr lang="en-US" sz="1400" kern="1200" dirty="0"/>
        </a:p>
      </dsp:txBody>
      <dsp:txXfrm>
        <a:off x="908143" y="3044021"/>
        <a:ext cx="5591474" cy="810465"/>
      </dsp:txXfrm>
    </dsp:sp>
    <dsp:sp modelId="{DE21E522-1102-4A0E-B8CC-233699888665}">
      <dsp:nvSpPr>
        <dsp:cNvPr id="0" name=""/>
        <dsp:cNvSpPr/>
      </dsp:nvSpPr>
      <dsp:spPr>
        <a:xfrm>
          <a:off x="0" y="4057102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5D16F-F30D-4D60-A65D-71562A54642A}">
      <dsp:nvSpPr>
        <dsp:cNvPr id="0" name=""/>
        <dsp:cNvSpPr/>
      </dsp:nvSpPr>
      <dsp:spPr>
        <a:xfrm>
          <a:off x="237736" y="4233931"/>
          <a:ext cx="432670" cy="4322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DE319-9C7A-4A35-8A51-6B00D089600E}">
      <dsp:nvSpPr>
        <dsp:cNvPr id="0" name=""/>
        <dsp:cNvSpPr/>
      </dsp:nvSpPr>
      <dsp:spPr>
        <a:xfrm>
          <a:off x="908143" y="4057102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There is no one size fits all setting for PS Remoting &amp; Logging</a:t>
          </a:r>
        </a:p>
      </dsp:txBody>
      <dsp:txXfrm>
        <a:off x="908143" y="4057102"/>
        <a:ext cx="5591474" cy="810465"/>
      </dsp:txXfrm>
    </dsp:sp>
    <dsp:sp modelId="{93C0BB88-0F47-472E-8DD3-E71437282F71}">
      <dsp:nvSpPr>
        <dsp:cNvPr id="0" name=""/>
        <dsp:cNvSpPr/>
      </dsp:nvSpPr>
      <dsp:spPr>
        <a:xfrm>
          <a:off x="0" y="5070184"/>
          <a:ext cx="6513603" cy="7859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86CB-B8E6-453D-A68F-A8C4B552668F}">
      <dsp:nvSpPr>
        <dsp:cNvPr id="0" name=""/>
        <dsp:cNvSpPr/>
      </dsp:nvSpPr>
      <dsp:spPr>
        <a:xfrm>
          <a:off x="237736" y="5247013"/>
          <a:ext cx="432670" cy="4322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BC965-FAD9-4A4B-AAF7-0321D622A789}">
      <dsp:nvSpPr>
        <dsp:cNvPr id="0" name=""/>
        <dsp:cNvSpPr/>
      </dsp:nvSpPr>
      <dsp:spPr>
        <a:xfrm>
          <a:off x="908143" y="5070184"/>
          <a:ext cx="5591474" cy="810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74" tIns="85774" rIns="85774" bIns="857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PS Remoting is safe and you should be enabling it!</a:t>
          </a:r>
        </a:p>
      </dsp:txBody>
      <dsp:txXfrm>
        <a:off x="908143" y="5070184"/>
        <a:ext cx="5591474" cy="810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ACA1-12B8-4F31-9865-260F41F6A3DC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2FE4-C0B1-476F-8347-EE2A4514A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Via GPO </a:t>
            </a:r>
            <a:r>
              <a:rPr lang="en-US" dirty="0" err="1"/>
              <a:t>ia</a:t>
            </a:r>
            <a:r>
              <a:rPr lang="en-US" dirty="0"/>
              <a:t> how most people will do this…</a:t>
            </a:r>
          </a:p>
          <a:p>
            <a:endParaRPr lang="en-US" dirty="0"/>
          </a:p>
          <a:p>
            <a:r>
              <a:rPr lang="en-US" dirty="0"/>
              <a:t>3 steps – super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Transcription starts when the session is created</a:t>
            </a:r>
          </a:p>
          <a:p>
            <a:endParaRPr lang="en-US" dirty="0"/>
          </a:p>
          <a:p>
            <a:r>
              <a:rPr lang="en-US" dirty="0"/>
              <a:t>Invocation headers will recording the start of each cmd invoked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remote management (enable /disable)</a:t>
            </a:r>
          </a:p>
          <a:p>
            <a:endParaRPr lang="en-US" dirty="0"/>
          </a:p>
          <a:p>
            <a:r>
              <a:rPr lang="en-US" dirty="0"/>
              <a:t>IP filtering… let’s come back to this…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startup  - enable / disable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Poke a hole in firewall… super simple.. Predefined rule…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an AD group (top box)</a:t>
            </a:r>
          </a:p>
          <a:p>
            <a:endParaRPr lang="en-US" dirty="0"/>
          </a:p>
          <a:p>
            <a:r>
              <a:rPr lang="en-US" dirty="0"/>
              <a:t>Add to an existing local group (bottom box)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22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WINRM</a:t>
            </a:r>
          </a:p>
          <a:p>
            <a:r>
              <a:rPr lang="en-US" dirty="0"/>
              <a:t>Filtering IP sources (allow connections through firewall)</a:t>
            </a:r>
          </a:p>
          <a:p>
            <a:endParaRPr lang="en-US" dirty="0"/>
          </a:p>
          <a:p>
            <a:r>
              <a:rPr lang="en-US" dirty="0"/>
              <a:t>This is where it gets interesting… </a:t>
            </a:r>
          </a:p>
          <a:p>
            <a:endParaRPr lang="en-US" dirty="0"/>
          </a:p>
          <a:p>
            <a:r>
              <a:rPr lang="en-US" dirty="0"/>
              <a:t>Talk about jump boxes and clients that do not need to initiate connections</a:t>
            </a:r>
          </a:p>
          <a:p>
            <a:endParaRPr lang="en-US" dirty="0"/>
          </a:p>
          <a:p>
            <a:r>
              <a:rPr lang="en-US" dirty="0"/>
              <a:t>Combo of IP filtering at firewall and remote management users group is a powerful way to limit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this process builds trust</a:t>
            </a:r>
          </a:p>
          <a:p>
            <a:endParaRPr lang="en-US" dirty="0"/>
          </a:p>
          <a:p>
            <a:r>
              <a:rPr lang="en-US" dirty="0"/>
              <a:t>Trust allows the security team or exec </a:t>
            </a:r>
            <a:r>
              <a:rPr lang="en-US" dirty="0" err="1"/>
              <a:t>mgmt</a:t>
            </a:r>
            <a:r>
              <a:rPr lang="en-US" dirty="0"/>
              <a:t> to do the things you ask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 leads to me to part 2 of this presentation….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right combination of settings by default.</a:t>
            </a:r>
          </a:p>
          <a:p>
            <a:r>
              <a:rPr lang="en-US" dirty="0"/>
              <a:t>You have to figure </a:t>
            </a:r>
            <a:r>
              <a:rPr lang="en-US" dirty="0" err="1"/>
              <a:t>whats</a:t>
            </a:r>
            <a:r>
              <a:rPr lang="en-US" dirty="0"/>
              <a:t> right for you and your 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F6BB-1AFB-4E42-B8A5-BE9A4D056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2A38B-4048-47F0-B592-428C8DC02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9A1B-641D-4333-9AD5-8D8CF49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EF17-162F-4486-B22F-94DDAA88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99E5-70F4-4FB9-A663-BFC7E3E1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B050-5AFC-460E-BB3C-CFAAE93E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B04DE-B6AA-4502-B029-5B8D7D17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E33A-3DC3-4442-B47E-F254CCB1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D870-C9A0-4AE5-9819-2EAB98F5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2848-5755-4028-8101-28864A1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91430-8C59-4562-94E5-B99726CCE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A4AB1-1DA9-4461-B532-BEE8DC7A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C2FE-A369-46A0-90B8-2CCB860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01C-B4C6-42C7-BC28-25096839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3868-17D0-426A-93E4-F40DC808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2FC1-4252-492E-96F8-0A23CEBC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40BA-016B-46C7-853B-4C4B8D7C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E782-C6AC-4542-8C93-99AE036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8352-E6F8-412F-A432-7E1F93A2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6DEB-C5F0-4B03-907E-4D7369E1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9531-3C37-45D1-A7CE-5F5E48F8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38A2-48BE-4C8B-9DC0-DC96AA3A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37F3-E092-425F-8340-0F2093D0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3E41-8F3C-4B88-886E-4787E7A5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8D30-F4CB-4220-8B7C-598E6311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FADC-6D5C-4CBF-BAFA-C01032CB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B145-E750-4B18-A8B8-D075989D3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C5FD-165D-4367-8469-E6F81CD28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8988-A961-43C3-B204-FAC04B27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959F-7DFF-44EA-A5F5-F178D208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A45F-72EA-4A87-8FF2-7A1C3D91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FD73-A39A-4B0A-BE59-33D7DE24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8206-95BD-4CC5-A940-801E0104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502D1-C4ED-4D12-ABC8-E03FFFE2F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60B41-0CE9-4C54-9063-FB6B1CD2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54473-A491-4DCD-B192-0BCC13FE9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4B1C2-02BF-4FF6-ADAC-34ABB7A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65960-8F05-419E-A47F-ED7B2E2F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9DF11-C1E9-433A-BED7-B5495311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EF2E-5733-4CA7-B37D-A2358A27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093F8-7CFF-440A-8B3D-47ED2AB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456C7-BE36-4C3B-BA4D-97A1C82A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0DFE9-8B78-40F0-B397-A65887ED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F5905-3891-4A4A-A710-C2F09C80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A9668-5EA7-464D-860B-771DC851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D7FED-96E8-4F89-9803-E010B643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B758-8455-42C7-9EB3-8E31564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3AF2-C2FD-43DF-A541-3576A4CD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4CE7-B499-40A5-8D8F-E03D132B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FF21-0787-4CFC-BA73-7C59ED29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1A71-CDD7-45CE-A555-BF6F6840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3E86-383F-439C-A4F7-B3361D71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A35-ECF6-4C5D-90E4-C5E74BF9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6CF61-FB69-4253-9CF6-11AEB5D36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2F9A-B6AA-4CBF-BC49-6D6C4A58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8053-25DF-4BE0-8DED-46352AFD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5088-C71E-457B-850C-EBC7430B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A626-BBE0-4D25-B67B-F72B66B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AA72B-BDCD-476F-A903-F3BD444B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EF5C-3C94-4208-A428-6D143F2A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747A-9CA0-4C10-BFE5-9C1125D0D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4B60-622F-4C2C-961E-04C9E6A04E7E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B457-1908-4CA7-AACB-7C45F8629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218D-1AC0-4551-900B-4AF76EDE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ABD3-4B5F-432D-8622-E6055D93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40991-D4B0-4216-BBA8-02BD63AC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2282074"/>
            <a:ext cx="5443664" cy="1361914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Configuring </a:t>
            </a:r>
            <a:r>
              <a:rPr lang="en-US" sz="4000" b="1" dirty="0" err="1">
                <a:solidFill>
                  <a:schemeClr val="bg1"/>
                </a:solidFill>
                <a:latin typeface="+mn-lt"/>
              </a:rPr>
              <a:t>PSRemoting</a:t>
            </a:r>
            <a:br>
              <a:rPr lang="en-US" sz="47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>
                <a:solidFill>
                  <a:schemeClr val="bg1"/>
                </a:solidFill>
                <a:latin typeface="+mn-lt"/>
              </a:rPr>
              <a:t>security and logging</a:t>
            </a:r>
            <a:endParaRPr lang="en-US" sz="4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3913-EC40-423E-84D0-621B08072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719" y="4046942"/>
            <a:ext cx="3392553" cy="518939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Mike Kanakos</a:t>
            </a:r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4533DB9-D0AC-4CF1-92B5-FC472D6B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C9A25C-69A2-4F20-9498-3A640E60484D}"/>
              </a:ext>
            </a:extLst>
          </p:cNvPr>
          <p:cNvCxnSpPr>
            <a:cxnSpLocks/>
          </p:cNvCxnSpPr>
          <p:nvPr/>
        </p:nvCxnSpPr>
        <p:spPr>
          <a:xfrm>
            <a:off x="7243011" y="3777916"/>
            <a:ext cx="41508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5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EC6941-56D3-4B81-B1F7-062FCE4CF3BC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855FE-3251-424C-BD7F-0CC52D299D03}"/>
              </a:ext>
            </a:extLst>
          </p:cNvPr>
          <p:cNvSpPr/>
          <p:nvPr/>
        </p:nvSpPr>
        <p:spPr>
          <a:xfrm>
            <a:off x="5997430" y="1469186"/>
            <a:ext cx="47946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PS C:\&gt; get-command -Noun *</a:t>
            </a:r>
            <a:r>
              <a:rPr lang="en-US" sz="1600" b="1" dirty="0" err="1"/>
              <a:t>pssess</a:t>
            </a:r>
            <a:r>
              <a:rPr lang="en-US" sz="1600" b="1" dirty="0"/>
              <a:t>*</a:t>
            </a:r>
          </a:p>
          <a:p>
            <a:endParaRPr lang="en-US" sz="1200" dirty="0"/>
          </a:p>
          <a:p>
            <a:r>
              <a:rPr lang="en-US" sz="1400" b="1" dirty="0" err="1"/>
              <a:t>CommandType</a:t>
            </a:r>
            <a:r>
              <a:rPr lang="en-US" sz="1400" b="1" dirty="0"/>
              <a:t>             Name                              </a:t>
            </a:r>
          </a:p>
          <a:p>
            <a:r>
              <a:rPr lang="en-US" sz="1400" b="1" dirty="0"/>
              <a:t>-----------    	              ------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Connect-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 </a:t>
            </a:r>
            <a:r>
              <a:rPr lang="en-US" sz="1400" b="1" dirty="0"/>
              <a:t>                                </a:t>
            </a:r>
          </a:p>
          <a:p>
            <a:r>
              <a:rPr lang="en-US" sz="1400" b="1" dirty="0"/>
              <a:t>Cmdlet          Disable-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</a:t>
            </a:r>
          </a:p>
          <a:p>
            <a:r>
              <a:rPr lang="en-US" sz="1400" b="1" dirty="0"/>
              <a:t>Cmdlet          Disconnect-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   </a:t>
            </a:r>
          </a:p>
          <a:p>
            <a:r>
              <a:rPr lang="en-US" sz="1400" b="1" dirty="0"/>
              <a:t>Cmdlet          Enable-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Enter-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 </a:t>
            </a:r>
            <a:r>
              <a:rPr lang="en-US" sz="1400" b="1" dirty="0"/>
              <a:t>                         </a:t>
            </a:r>
          </a:p>
          <a:p>
            <a:r>
              <a:rPr lang="en-US" sz="1400" b="1" dirty="0"/>
              <a:t>Cmdlet          Exit-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</a:t>
            </a:r>
          </a:p>
          <a:p>
            <a:r>
              <a:rPr lang="en-US" sz="1400" b="1" dirty="0"/>
              <a:t>Cmdlet          Export-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Get-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</a:t>
            </a:r>
            <a:r>
              <a:rPr lang="en-US" sz="1400" b="1" dirty="0"/>
              <a:t>         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PSSessionCapability</a:t>
            </a:r>
            <a:r>
              <a:rPr lang="en-US" sz="1400" b="1" dirty="0"/>
              <a:t>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    </a:t>
            </a:r>
          </a:p>
          <a:p>
            <a:r>
              <a:rPr lang="en-US" sz="1400" b="1" dirty="0"/>
              <a:t>Cmdlet          Import-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New-</a:t>
            </a:r>
            <a:r>
              <a:rPr lang="en-US" sz="1400" b="1" dirty="0" err="1">
                <a:highlight>
                  <a:srgbClr val="FFFF00"/>
                </a:highlight>
              </a:rPr>
              <a:t>PSSession</a:t>
            </a:r>
            <a:r>
              <a:rPr lang="en-US" sz="1400" b="1" dirty="0">
                <a:highlight>
                  <a:srgbClr val="FFFF00"/>
                </a:highlight>
              </a:rPr>
              <a:t>  </a:t>
            </a:r>
            <a:r>
              <a:rPr lang="en-US" sz="1400" b="1" dirty="0"/>
              <a:t>               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PSSessionConfigurationFile</a:t>
            </a:r>
            <a:r>
              <a:rPr lang="en-US" sz="1400" b="1" dirty="0"/>
              <a:t>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PSSessionOption</a:t>
            </a:r>
            <a:r>
              <a:rPr lang="en-US" sz="1400" b="1" dirty="0"/>
              <a:t>                       </a:t>
            </a:r>
          </a:p>
          <a:p>
            <a:r>
              <a:rPr lang="en-US" sz="1400" b="1" dirty="0"/>
              <a:t>Cmdlet          Receive-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</a:t>
            </a:r>
          </a:p>
          <a:p>
            <a:r>
              <a:rPr lang="en-US" sz="1400" b="1" dirty="0"/>
              <a:t>Cmdlet          Register-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</a:t>
            </a:r>
          </a:p>
          <a:p>
            <a:r>
              <a:rPr lang="en-US" sz="1400" b="1" dirty="0"/>
              <a:t>Cmdlet          Remove-</a:t>
            </a:r>
            <a:r>
              <a:rPr lang="en-US" sz="1400" b="1" dirty="0" err="1"/>
              <a:t>PSSession</a:t>
            </a:r>
            <a:r>
              <a:rPr lang="en-US" sz="1400" b="1" dirty="0"/>
              <a:t>                          </a:t>
            </a:r>
          </a:p>
          <a:p>
            <a:r>
              <a:rPr lang="en-US" sz="1400" b="1" dirty="0"/>
              <a:t>Cmdlet          Set-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               </a:t>
            </a:r>
          </a:p>
          <a:p>
            <a:r>
              <a:rPr lang="en-US" sz="1400" b="1" dirty="0"/>
              <a:t>Cmdlet          Test-</a:t>
            </a:r>
            <a:r>
              <a:rPr lang="en-US" sz="1400" b="1" dirty="0" err="1"/>
              <a:t>PSSessionConfigurationFile</a:t>
            </a:r>
            <a:r>
              <a:rPr lang="en-US" sz="1400" b="1" dirty="0"/>
              <a:t>           </a:t>
            </a:r>
          </a:p>
          <a:p>
            <a:r>
              <a:rPr lang="en-US" sz="1400" b="1" dirty="0"/>
              <a:t>Cmdlet          Unregister-</a:t>
            </a:r>
            <a:r>
              <a:rPr lang="en-US" sz="1400" b="1" dirty="0" err="1"/>
              <a:t>PSSessionConfiguration</a:t>
            </a:r>
            <a:r>
              <a:rPr lang="en-US" sz="1400" b="1" dirty="0"/>
              <a:t> </a:t>
            </a:r>
            <a:endParaRPr lang="en-US" sz="1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E1A51B-3BA5-413D-B0E6-9AFEA4E4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30" y="276467"/>
            <a:ext cx="10515600" cy="80933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PS cmdlets that support remoting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BBEB5-BF9B-48D6-9320-90CC13E3B897}"/>
              </a:ext>
            </a:extLst>
          </p:cNvPr>
          <p:cNvSpPr/>
          <p:nvPr/>
        </p:nvSpPr>
        <p:spPr>
          <a:xfrm>
            <a:off x="838200" y="1469186"/>
            <a:ext cx="479465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PS C:\&gt; get-command -Noun *cim*</a:t>
            </a:r>
          </a:p>
          <a:p>
            <a:br>
              <a:rPr lang="en-US" sz="1200" dirty="0"/>
            </a:br>
            <a:r>
              <a:rPr lang="en-US" sz="1400" b="1" dirty="0" err="1"/>
              <a:t>CommandType</a:t>
            </a:r>
            <a:r>
              <a:rPr lang="en-US" sz="1400" b="1" dirty="0"/>
              <a:t>     Name                                               </a:t>
            </a:r>
          </a:p>
          <a:p>
            <a:r>
              <a:rPr lang="en-US" sz="1400" b="1" dirty="0"/>
              <a:t>----------                   -------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CimAssociatedInstance</a:t>
            </a:r>
            <a:r>
              <a:rPr lang="en-US" sz="1400" b="1" dirty="0"/>
              <a:t>       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CimClass</a:t>
            </a:r>
            <a:r>
              <a:rPr lang="en-US" sz="1400" b="1" dirty="0"/>
              <a:t>                                       </a:t>
            </a:r>
          </a:p>
          <a:p>
            <a:r>
              <a:rPr lang="en-US" sz="1400" b="1" dirty="0"/>
              <a:t>Cmdlet          Get-</a:t>
            </a:r>
            <a:r>
              <a:rPr lang="en-US" sz="1400" b="1" dirty="0" err="1"/>
              <a:t>CimInstance</a:t>
            </a:r>
            <a:r>
              <a:rPr lang="en-US" sz="1400" b="1" dirty="0"/>
              <a:t> 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Get-</a:t>
            </a:r>
            <a:r>
              <a:rPr lang="en-US" sz="1400" b="1" dirty="0" err="1">
                <a:highlight>
                  <a:srgbClr val="FFFF00"/>
                </a:highlight>
              </a:rPr>
              <a:t>CimSession</a:t>
            </a:r>
            <a:r>
              <a:rPr lang="en-US" sz="1400" b="1" dirty="0">
                <a:highlight>
                  <a:srgbClr val="FFFF00"/>
                </a:highlight>
              </a:rPr>
              <a:t>   </a:t>
            </a:r>
            <a:r>
              <a:rPr lang="en-US" sz="1400" b="1" dirty="0"/>
              <a:t>                                  </a:t>
            </a:r>
          </a:p>
          <a:p>
            <a:r>
              <a:rPr lang="en-US" sz="1400" b="1" dirty="0"/>
              <a:t>Cmdlet          Invoke-</a:t>
            </a:r>
            <a:r>
              <a:rPr lang="en-US" sz="1400" b="1" dirty="0" err="1"/>
              <a:t>CimMethod</a:t>
            </a:r>
            <a:r>
              <a:rPr lang="en-US" sz="1400" b="1" dirty="0"/>
              <a:t>                       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CimInstance</a:t>
            </a:r>
            <a:r>
              <a:rPr lang="en-US" sz="1400" b="1" dirty="0"/>
              <a:t>                                    </a:t>
            </a:r>
          </a:p>
          <a:p>
            <a:r>
              <a:rPr lang="en-US" sz="1400" b="1" dirty="0"/>
              <a:t>Cmdlet          </a:t>
            </a:r>
            <a:r>
              <a:rPr lang="en-US" sz="1400" b="1" dirty="0">
                <a:highlight>
                  <a:srgbClr val="FFFF00"/>
                </a:highlight>
              </a:rPr>
              <a:t>New-</a:t>
            </a:r>
            <a:r>
              <a:rPr lang="en-US" sz="1400" b="1" dirty="0" err="1">
                <a:highlight>
                  <a:srgbClr val="FFFF00"/>
                </a:highlight>
              </a:rPr>
              <a:t>CimSession</a:t>
            </a:r>
            <a:r>
              <a:rPr lang="en-US" sz="1400" b="1" dirty="0">
                <a:highlight>
                  <a:srgbClr val="FFFF00"/>
                </a:highlight>
              </a:rPr>
              <a:t> </a:t>
            </a:r>
            <a:r>
              <a:rPr lang="en-US" sz="1400" b="1" dirty="0"/>
              <a:t>                                    </a:t>
            </a:r>
          </a:p>
          <a:p>
            <a:r>
              <a:rPr lang="en-US" sz="1400" b="1" dirty="0"/>
              <a:t>Cmdlet          New-</a:t>
            </a:r>
            <a:r>
              <a:rPr lang="en-US" sz="1400" b="1" dirty="0" err="1"/>
              <a:t>CimSessionOption</a:t>
            </a:r>
            <a:r>
              <a:rPr lang="en-US" sz="1400" b="1" dirty="0"/>
              <a:t>                               </a:t>
            </a:r>
          </a:p>
          <a:p>
            <a:r>
              <a:rPr lang="en-US" sz="1400" b="1" dirty="0"/>
              <a:t>Cmdlet          Register-</a:t>
            </a:r>
            <a:r>
              <a:rPr lang="en-US" sz="1400" b="1" dirty="0" err="1"/>
              <a:t>CimIndicationEvent</a:t>
            </a:r>
            <a:r>
              <a:rPr lang="en-US" sz="1400" b="1" dirty="0"/>
              <a:t>                        </a:t>
            </a:r>
          </a:p>
          <a:p>
            <a:r>
              <a:rPr lang="en-US" sz="1400" b="1" dirty="0"/>
              <a:t>Cmdlet          Remove-</a:t>
            </a:r>
            <a:r>
              <a:rPr lang="en-US" sz="1400" b="1" dirty="0" err="1"/>
              <a:t>CimInstance</a:t>
            </a:r>
            <a:r>
              <a:rPr lang="en-US" sz="1400" b="1" dirty="0"/>
              <a:t>                                 </a:t>
            </a:r>
          </a:p>
          <a:p>
            <a:r>
              <a:rPr lang="en-US" sz="1400" b="1" dirty="0"/>
              <a:t>Cmdlet          Remove-</a:t>
            </a:r>
            <a:r>
              <a:rPr lang="en-US" sz="1400" b="1" dirty="0" err="1"/>
              <a:t>CimSession</a:t>
            </a:r>
            <a:r>
              <a:rPr lang="en-US" sz="1400" b="1" dirty="0"/>
              <a:t>                                  </a:t>
            </a:r>
          </a:p>
          <a:p>
            <a:r>
              <a:rPr lang="en-US" sz="1400" b="1" dirty="0"/>
              <a:t>Cmdlet          Set-</a:t>
            </a:r>
            <a:r>
              <a:rPr lang="en-US" sz="1400" b="1" dirty="0" err="1"/>
              <a:t>CimInstance</a:t>
            </a:r>
            <a:r>
              <a:rPr lang="en-US" sz="1400" b="1" dirty="0"/>
              <a:t> 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Cmdlet	</a:t>
            </a:r>
            <a:r>
              <a:rPr lang="en-US" sz="1400" b="1" dirty="0">
                <a:highlight>
                  <a:srgbClr val="FFFF00"/>
                </a:highlight>
              </a:rPr>
              <a:t>Invoke-Command   </a:t>
            </a:r>
            <a:r>
              <a:rPr lang="en-US" sz="1400" dirty="0"/>
              <a:t>           </a:t>
            </a:r>
            <a:r>
              <a:rPr lang="en-US" sz="1200" dirty="0"/>
              <a:t>                     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913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CCF563-D0F9-40BD-822C-F772A11B54DC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CE9B9-7B6E-47CF-86A1-D323FA8D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4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to Enable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PSRemoting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2" name="Picture 4" descr="https://waziray.files.wordpress.com/2014/01/sm_winrm.png">
            <a:extLst>
              <a:ext uri="{FF2B5EF4-FFF2-40B4-BE49-F238E27FC236}">
                <a16:creationId xmlns:a16="http://schemas.microsoft.com/office/drawing/2014/main" id="{B6BE5480-A96A-491D-8456-94F748AC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78" y="1595397"/>
            <a:ext cx="6448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4sysops.com/wp-content/uploads/bp-attachments/504146/Enable-PowerShell-remoting-with-Enable-PSRemoting.png">
            <a:extLst>
              <a:ext uri="{FF2B5EF4-FFF2-40B4-BE49-F238E27FC236}">
                <a16:creationId xmlns:a16="http://schemas.microsoft.com/office/drawing/2014/main" id="{E63BA123-7775-47A6-9FA0-90CDD946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57" y="3870274"/>
            <a:ext cx="6448425" cy="25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5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5D2B0-A779-4EBB-AC63-1682DFCB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PSRemoting</a:t>
            </a:r>
            <a:r>
              <a:rPr lang="en-US" sz="4000" b="1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Demo Time!</a:t>
            </a:r>
          </a:p>
        </p:txBody>
      </p:sp>
    </p:spTree>
    <p:extLst>
      <p:ext uri="{BB962C8B-B14F-4D97-AF65-F5344CB8AC3E}">
        <p14:creationId xmlns:p14="http://schemas.microsoft.com/office/powerpoint/2010/main" val="698580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B3782B9-7ECF-4E86-AD7C-17C2AB82CB57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26E98-2ECB-463D-BBF6-9299666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12" y="809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PSREMOTING: “The Road to a Remote Computer”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526A77-C5DB-4433-818D-3185411AD4A0}"/>
              </a:ext>
            </a:extLst>
          </p:cNvPr>
          <p:cNvCxnSpPr>
            <a:cxnSpLocks/>
          </p:cNvCxnSpPr>
          <p:nvPr/>
        </p:nvCxnSpPr>
        <p:spPr>
          <a:xfrm>
            <a:off x="4434991" y="2721954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F9B50-4E07-4A4B-8745-3EFC77A9B389}"/>
              </a:ext>
            </a:extLst>
          </p:cNvPr>
          <p:cNvCxnSpPr>
            <a:cxnSpLocks/>
          </p:cNvCxnSpPr>
          <p:nvPr/>
        </p:nvCxnSpPr>
        <p:spPr>
          <a:xfrm flipV="1">
            <a:off x="4329429" y="2721954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E59BDB7-7F1D-4690-8F77-52D8DC067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425" y="2121747"/>
            <a:ext cx="914400" cy="914400"/>
          </a:xfrm>
          <a:prstGeom prst="rect">
            <a:avLst/>
          </a:prstGeom>
        </p:spPr>
      </p:pic>
      <p:pic>
        <p:nvPicPr>
          <p:cNvPr id="8" name="Graphic 7" descr="Lock">
            <a:extLst>
              <a:ext uri="{FF2B5EF4-FFF2-40B4-BE49-F238E27FC236}">
                <a16:creationId xmlns:a16="http://schemas.microsoft.com/office/drawing/2014/main" id="{662C6B05-DC75-4387-88A8-74121029A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160" y="2789025"/>
            <a:ext cx="494243" cy="494243"/>
          </a:xfrm>
          <a:prstGeom prst="rect">
            <a:avLst/>
          </a:prstGeom>
        </p:spPr>
      </p:pic>
      <p:pic>
        <p:nvPicPr>
          <p:cNvPr id="9" name="Graphic 8" descr="Unlock">
            <a:extLst>
              <a:ext uri="{FF2B5EF4-FFF2-40B4-BE49-F238E27FC236}">
                <a16:creationId xmlns:a16="http://schemas.microsoft.com/office/drawing/2014/main" id="{FE66CA19-8CAC-499B-891E-91B65D93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4481" y="4082436"/>
            <a:ext cx="519971" cy="519971"/>
          </a:xfrm>
          <a:prstGeom prst="rect">
            <a:avLst/>
          </a:prstGeom>
        </p:spPr>
      </p:pic>
      <p:pic>
        <p:nvPicPr>
          <p:cNvPr id="10" name="Graphic 9" descr="Computer">
            <a:extLst>
              <a:ext uri="{FF2B5EF4-FFF2-40B4-BE49-F238E27FC236}">
                <a16:creationId xmlns:a16="http://schemas.microsoft.com/office/drawing/2014/main" id="{B0FD9960-1D4E-4FCC-9C74-B36561998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811" y="2121747"/>
            <a:ext cx="914400" cy="914400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39E1E8DA-85A1-4366-8BAA-87257171A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506" y="2789025"/>
            <a:ext cx="494243" cy="494243"/>
          </a:xfrm>
          <a:prstGeom prst="rect">
            <a:avLst/>
          </a:prstGeom>
        </p:spPr>
      </p:pic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C4500ECF-FE2B-4323-99B8-63E5DF311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146" y="3311843"/>
            <a:ext cx="914400" cy="914400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AE55A57F-B29B-4B66-83A9-1AB3C100F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2946" y="3956367"/>
            <a:ext cx="494243" cy="494243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81AAE619-31CD-4B2F-ADA6-7762612C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0120" y="3311843"/>
            <a:ext cx="914400" cy="914400"/>
          </a:xfrm>
          <a:prstGeom prst="rect">
            <a:avLst/>
          </a:prstGeom>
        </p:spPr>
      </p:pic>
      <p:pic>
        <p:nvPicPr>
          <p:cNvPr id="15" name="Graphic 14" descr="Lock">
            <a:extLst>
              <a:ext uri="{FF2B5EF4-FFF2-40B4-BE49-F238E27FC236}">
                <a16:creationId xmlns:a16="http://schemas.microsoft.com/office/drawing/2014/main" id="{E2B4349D-4AFE-4BF5-B1C9-907CAE77B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4715" y="4019600"/>
            <a:ext cx="494243" cy="494243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AB20C53C-655B-44BD-A2AC-5EFC8107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2425" y="4685161"/>
            <a:ext cx="914400" cy="914400"/>
          </a:xfrm>
          <a:prstGeom prst="rect">
            <a:avLst/>
          </a:prstGeom>
        </p:spPr>
      </p:pic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55A1A542-F273-4FD5-A909-9DAB58C23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9429" y="5352440"/>
            <a:ext cx="494243" cy="494243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211F0790-5E6F-4506-83C8-E30D8FE7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811" y="4723129"/>
            <a:ext cx="914400" cy="914400"/>
          </a:xfrm>
          <a:prstGeom prst="rect">
            <a:avLst/>
          </a:prstGeom>
        </p:spPr>
      </p:pic>
      <p:pic>
        <p:nvPicPr>
          <p:cNvPr id="19" name="Graphic 18" descr="Lock">
            <a:extLst>
              <a:ext uri="{FF2B5EF4-FFF2-40B4-BE49-F238E27FC236}">
                <a16:creationId xmlns:a16="http://schemas.microsoft.com/office/drawing/2014/main" id="{CBA71FE4-FE5C-4E25-B899-B03C9C956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506" y="5390407"/>
            <a:ext cx="494243" cy="49424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305A58-FC45-4C29-A0D3-F135A0AE2B4A}"/>
              </a:ext>
            </a:extLst>
          </p:cNvPr>
          <p:cNvCxnSpPr>
            <a:cxnSpLocks/>
          </p:cNvCxnSpPr>
          <p:nvPr/>
        </p:nvCxnSpPr>
        <p:spPr>
          <a:xfrm flipV="1">
            <a:off x="3615655" y="3730943"/>
            <a:ext cx="4026716" cy="3810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Unlock">
            <a:extLst>
              <a:ext uri="{FF2B5EF4-FFF2-40B4-BE49-F238E27FC236}">
                <a16:creationId xmlns:a16="http://schemas.microsoft.com/office/drawing/2014/main" id="{12E269E8-B284-4B8A-BC6C-F1A77861F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2409" y="2864400"/>
            <a:ext cx="519971" cy="519971"/>
          </a:xfrm>
          <a:prstGeom prst="rect">
            <a:avLst/>
          </a:prstGeom>
        </p:spPr>
      </p:pic>
      <p:pic>
        <p:nvPicPr>
          <p:cNvPr id="22" name="Graphic 21" descr="Unlock">
            <a:extLst>
              <a:ext uri="{FF2B5EF4-FFF2-40B4-BE49-F238E27FC236}">
                <a16:creationId xmlns:a16="http://schemas.microsoft.com/office/drawing/2014/main" id="{FCB2A1E3-7E79-48EC-B2E1-8AE516DB6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5611" y="2860202"/>
            <a:ext cx="519971" cy="519971"/>
          </a:xfrm>
          <a:prstGeom prst="rect">
            <a:avLst/>
          </a:prstGeom>
        </p:spPr>
      </p:pic>
      <p:pic>
        <p:nvPicPr>
          <p:cNvPr id="23" name="Graphic 22" descr="Unlock">
            <a:extLst>
              <a:ext uri="{FF2B5EF4-FFF2-40B4-BE49-F238E27FC236}">
                <a16:creationId xmlns:a16="http://schemas.microsoft.com/office/drawing/2014/main" id="{D080D714-5540-46D6-9D40-A4509E911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5360" y="4019600"/>
            <a:ext cx="519971" cy="519971"/>
          </a:xfrm>
          <a:prstGeom prst="rect">
            <a:avLst/>
          </a:prstGeom>
        </p:spPr>
      </p:pic>
      <p:pic>
        <p:nvPicPr>
          <p:cNvPr id="24" name="Graphic 23" descr="Unlock">
            <a:extLst>
              <a:ext uri="{FF2B5EF4-FFF2-40B4-BE49-F238E27FC236}">
                <a16:creationId xmlns:a16="http://schemas.microsoft.com/office/drawing/2014/main" id="{FB930A5C-D506-433E-9123-2C48445C6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2018" y="5426931"/>
            <a:ext cx="519971" cy="519971"/>
          </a:xfrm>
          <a:prstGeom prst="rect">
            <a:avLst/>
          </a:prstGeom>
        </p:spPr>
      </p:pic>
      <p:pic>
        <p:nvPicPr>
          <p:cNvPr id="25" name="Graphic 24" descr="Unlock">
            <a:extLst>
              <a:ext uri="{FF2B5EF4-FFF2-40B4-BE49-F238E27FC236}">
                <a16:creationId xmlns:a16="http://schemas.microsoft.com/office/drawing/2014/main" id="{279C8690-4EEE-4A00-8B5E-ADA75F253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5610" y="5467893"/>
            <a:ext cx="519971" cy="5199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90A9A-619B-43FF-8D95-A9815BB37AC2}"/>
              </a:ext>
            </a:extLst>
          </p:cNvPr>
          <p:cNvSpPr txBox="1"/>
          <p:nvPr/>
        </p:nvSpPr>
        <p:spPr>
          <a:xfrm>
            <a:off x="2864878" y="1569979"/>
            <a:ext cx="612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PS Remoting is connection &amp; HANDSHAKE between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9F479D8-AE10-4F25-AF0D-EC58250DA7A9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38B825-2A49-4774-AD4C-8E90B6C0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PowerShell Authentication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7BF1D6-78E3-4E0C-8342-BD0530F5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84" y="2315361"/>
            <a:ext cx="4973016" cy="3861602"/>
          </a:xfrm>
        </p:spPr>
        <p:txBody>
          <a:bodyPr/>
          <a:lstStyle/>
          <a:p>
            <a:r>
              <a:rPr lang="en-US" b="1" dirty="0"/>
              <a:t>PS Remoting was designed to work with Active Directory</a:t>
            </a:r>
          </a:p>
          <a:p>
            <a:r>
              <a:rPr lang="en-US" b="1" dirty="0"/>
              <a:t>Authentication occurs using </a:t>
            </a:r>
            <a:r>
              <a:rPr lang="en-US" b="1" dirty="0">
                <a:solidFill>
                  <a:srgbClr val="FF0000"/>
                </a:solidFill>
              </a:rPr>
              <a:t>Kerberos </a:t>
            </a:r>
            <a:r>
              <a:rPr lang="en-US" b="1" dirty="0"/>
              <a:t>for </a:t>
            </a:r>
            <a:r>
              <a:rPr lang="en-US" b="1" dirty="0">
                <a:solidFill>
                  <a:srgbClr val="FF0000"/>
                </a:solidFill>
              </a:rPr>
              <a:t>AD Domain-joined computers</a:t>
            </a:r>
          </a:p>
          <a:p>
            <a:r>
              <a:rPr lang="en-US" b="1" dirty="0"/>
              <a:t>Authentication occurs using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NTLM or SSL </a:t>
            </a:r>
            <a:r>
              <a:rPr lang="en-US" b="1" dirty="0"/>
              <a:t>for </a:t>
            </a:r>
            <a:r>
              <a:rPr lang="en-US" b="1" dirty="0">
                <a:solidFill>
                  <a:srgbClr val="FF0000"/>
                </a:solidFill>
              </a:rPr>
              <a:t>workgroup computers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AFEA4C-1FB1-4430-93B2-F1D838C8E0B7}"/>
              </a:ext>
            </a:extLst>
          </p:cNvPr>
          <p:cNvGrpSpPr/>
          <p:nvPr/>
        </p:nvGrpSpPr>
        <p:grpSpPr>
          <a:xfrm>
            <a:off x="818426" y="2691220"/>
            <a:ext cx="2343564" cy="960811"/>
            <a:chOff x="194" y="0"/>
            <a:chExt cx="2343564" cy="9608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9ACD38-8B4A-46AC-9232-810F0EF5770F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0365E6-31E6-47DE-97D0-F5BBE47AB5E0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9BF00D-9997-4D18-BE49-59AD16560B8C}"/>
              </a:ext>
            </a:extLst>
          </p:cNvPr>
          <p:cNvGrpSpPr/>
          <p:nvPr/>
        </p:nvGrpSpPr>
        <p:grpSpPr>
          <a:xfrm>
            <a:off x="3467654" y="2756481"/>
            <a:ext cx="2343564" cy="960811"/>
            <a:chOff x="2531243" y="0"/>
            <a:chExt cx="2343564" cy="9608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77D1E6-0F3E-4524-9C8B-5D4695BD3ECB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0E94B-6D48-40C5-9385-01F88C12FBB0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A0E5BF-D002-469E-8986-1E86293592A5}"/>
              </a:ext>
            </a:extLst>
          </p:cNvPr>
          <p:cNvGrpSpPr/>
          <p:nvPr/>
        </p:nvGrpSpPr>
        <p:grpSpPr>
          <a:xfrm>
            <a:off x="903513" y="2756481"/>
            <a:ext cx="2479997" cy="2607792"/>
            <a:chOff x="0" y="0"/>
            <a:chExt cx="2479997" cy="2607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1DBF2C-4B5E-4943-AF49-DACBD1FEEBEA}"/>
                </a:ext>
              </a:extLst>
            </p:cNvPr>
            <p:cNvSpPr/>
            <p:nvPr/>
          </p:nvSpPr>
          <p:spPr>
            <a:xfrm>
              <a:off x="0" y="0"/>
              <a:ext cx="2479997" cy="2607792"/>
            </a:xfrm>
            <a:prstGeom prst="rect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B41554-88E2-4086-A7C6-7978D854316A}"/>
                </a:ext>
              </a:extLst>
            </p:cNvPr>
            <p:cNvSpPr txBox="1"/>
            <p:nvPr/>
          </p:nvSpPr>
          <p:spPr>
            <a:xfrm>
              <a:off x="0" y="1043116"/>
              <a:ext cx="2479997" cy="15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0" rIns="244969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F707CF-7C16-466C-B6CE-1A0617DF3302}"/>
              </a:ext>
            </a:extLst>
          </p:cNvPr>
          <p:cNvGrpSpPr/>
          <p:nvPr/>
        </p:nvGrpSpPr>
        <p:grpSpPr>
          <a:xfrm>
            <a:off x="3540203" y="2756481"/>
            <a:ext cx="2479997" cy="2607792"/>
            <a:chOff x="2636690" y="0"/>
            <a:chExt cx="2479997" cy="2607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732E7C-4B8E-4028-B79E-AD131C3D8F9A}"/>
                </a:ext>
              </a:extLst>
            </p:cNvPr>
            <p:cNvSpPr/>
            <p:nvPr/>
          </p:nvSpPr>
          <p:spPr>
            <a:xfrm>
              <a:off x="2636690" y="0"/>
              <a:ext cx="2479997" cy="2607792"/>
            </a:xfrm>
            <a:prstGeom prst="rect">
              <a:avLst/>
            </a:prstGeom>
          </p:spPr>
          <p:style>
            <a:lnRef idx="1">
              <a:schemeClr val="accent4">
                <a:hueOff val="3266964"/>
                <a:satOff val="-13592"/>
                <a:lumOff val="3203"/>
                <a:alphaOff val="0"/>
              </a:schemeClr>
            </a:lnRef>
            <a:fillRef idx="2">
              <a:schemeClr val="accent4">
                <a:hueOff val="3266964"/>
                <a:satOff val="-13592"/>
                <a:lumOff val="3203"/>
                <a:alphaOff val="0"/>
              </a:schemeClr>
            </a:fillRef>
            <a:effectRef idx="1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773693-747D-40C3-B178-0D7982E75F16}"/>
                </a:ext>
              </a:extLst>
            </p:cNvPr>
            <p:cNvSpPr txBox="1"/>
            <p:nvPr/>
          </p:nvSpPr>
          <p:spPr>
            <a:xfrm>
              <a:off x="2636690" y="1043116"/>
              <a:ext cx="2479997" cy="156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0" rIns="244969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Identity confirmed. Privileges granted based on </a:t>
              </a:r>
              <a:r>
                <a:rPr lang="en-US" sz="1400" b="1" kern="1200" dirty="0"/>
                <a:t>local group membership on remote PC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PS session created on remote system via </a:t>
              </a:r>
              <a:br>
                <a:rPr lang="en-US" sz="1400" kern="1200" dirty="0"/>
              </a:br>
              <a:r>
                <a:rPr lang="en-US" sz="1400" b="0" kern="1200" dirty="0"/>
                <a:t>WS-MAN / WinRM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44DB29-3E33-401F-ACF8-DE83694440DB}"/>
              </a:ext>
            </a:extLst>
          </p:cNvPr>
          <p:cNvGrpSpPr/>
          <p:nvPr/>
        </p:nvGrpSpPr>
        <p:grpSpPr>
          <a:xfrm>
            <a:off x="903513" y="2821742"/>
            <a:ext cx="2479997" cy="1043116"/>
            <a:chOff x="205" y="0"/>
            <a:chExt cx="2479997" cy="10431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FED542-57E7-4C46-A890-58719212B948}"/>
                </a:ext>
              </a:extLst>
            </p:cNvPr>
            <p:cNvSpPr/>
            <p:nvPr/>
          </p:nvSpPr>
          <p:spPr>
            <a:xfrm>
              <a:off x="205" y="0"/>
              <a:ext cx="2479997" cy="104311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84BB3B-B4AA-41C0-B191-3C34544FBD9C}"/>
                </a:ext>
              </a:extLst>
            </p:cNvPr>
            <p:cNvSpPr txBox="1"/>
            <p:nvPr/>
          </p:nvSpPr>
          <p:spPr>
            <a:xfrm>
              <a:off x="205" y="0"/>
              <a:ext cx="2479997" cy="10431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165100" rIns="244969" bIns="16510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100" kern="1200" dirty="0"/>
                <a:t>01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2F5A49-0FAC-4F91-91C5-90F15DB07A09}"/>
              </a:ext>
            </a:extLst>
          </p:cNvPr>
          <p:cNvGrpSpPr/>
          <p:nvPr/>
        </p:nvGrpSpPr>
        <p:grpSpPr>
          <a:xfrm>
            <a:off x="3540204" y="2821742"/>
            <a:ext cx="2479996" cy="1043116"/>
            <a:chOff x="2678602" y="0"/>
            <a:chExt cx="2479997" cy="104311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D3AFD7-DA08-468B-9072-27B84D9DD519}"/>
                </a:ext>
              </a:extLst>
            </p:cNvPr>
            <p:cNvSpPr/>
            <p:nvPr/>
          </p:nvSpPr>
          <p:spPr>
            <a:xfrm>
              <a:off x="2678602" y="0"/>
              <a:ext cx="2479997" cy="1043116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1">
              <a:scrgbClr r="0" g="0" b="0"/>
            </a:lnRef>
            <a:fillRef idx="2">
              <a:scrgbClr r="0" g="0" b="0"/>
            </a:fillRef>
            <a:effectRef idx="1">
              <a:schemeClr val="accent4">
                <a:hueOff val="3266964"/>
                <a:satOff val="-13592"/>
                <a:lumOff val="320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0DAB84-ADE6-4576-98B2-E4B485D45C16}"/>
                </a:ext>
              </a:extLst>
            </p:cNvPr>
            <p:cNvSpPr txBox="1"/>
            <p:nvPr/>
          </p:nvSpPr>
          <p:spPr>
            <a:xfrm>
              <a:off x="2678602" y="0"/>
              <a:ext cx="2479997" cy="104311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244969" tIns="165100" rIns="244969" bIns="165100" numCol="1" spcCol="1270" anchor="ctr" anchorCtr="0">
              <a:noAutofit/>
            </a:bodyPr>
            <a:lstStyle/>
            <a:p>
              <a:pPr marL="0" lvl="0" indent="0" algn="l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100" kern="1200" dirty="0"/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73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0822BA5-477E-4BE4-8D86-064614EF1F55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1DEA2-5F8A-4E99-B4F7-AA00B85D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Local Group Membership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657859-E9D3-4F47-8D89-760B9B93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4"/>
          <a:stretch/>
        </p:blipFill>
        <p:spPr>
          <a:xfrm>
            <a:off x="584410" y="1515638"/>
            <a:ext cx="10629021" cy="4060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7E36EE-571B-40A1-B2EA-424321713B08}"/>
              </a:ext>
            </a:extLst>
          </p:cNvPr>
          <p:cNvSpPr/>
          <p:nvPr/>
        </p:nvSpPr>
        <p:spPr>
          <a:xfrm>
            <a:off x="2431841" y="5860973"/>
            <a:ext cx="6934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Remote Management Users = Read Access to client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1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261B0C-CCF4-4648-88C1-518DD305F0FE}"/>
              </a:ext>
            </a:extLst>
          </p:cNvPr>
          <p:cNvSpPr/>
          <p:nvPr/>
        </p:nvSpPr>
        <p:spPr>
          <a:xfrm>
            <a:off x="0" y="0"/>
            <a:ext cx="12192000" cy="2043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976341"/>
            <a:ext cx="10451592" cy="93701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Enabling PSREMOTING via Group Policy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3C329-3E91-427D-9FEB-60D30D36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870918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986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1931437" y="88128"/>
            <a:ext cx="8369559" cy="443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4878784" y="4824248"/>
            <a:ext cx="6673136" cy="179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Computer Configuration &gt; Policies &gt; 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Administrative Templates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Windows Components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Windows Remote Management (</a:t>
            </a:r>
            <a:r>
              <a:rPr lang="en-US" sz="2000" b="1" dirty="0" err="1">
                <a:solidFill>
                  <a:schemeClr val="bg1"/>
                </a:solidFill>
              </a:rPr>
              <a:t>WinRM</a:t>
            </a:r>
            <a:r>
              <a:rPr lang="en-US" sz="2000" b="1" dirty="0">
                <a:solidFill>
                  <a:schemeClr val="bg1"/>
                </a:solidFill>
              </a:rPr>
              <a:t>)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 err="1">
                <a:solidFill>
                  <a:schemeClr val="bg1"/>
                </a:solidFill>
              </a:rPr>
              <a:t>WinRM</a:t>
            </a:r>
            <a:r>
              <a:rPr lang="en-US" sz="2000" b="1" dirty="0">
                <a:solidFill>
                  <a:schemeClr val="bg1"/>
                </a:solidFill>
              </a:rPr>
              <a:t> Service</a:t>
            </a:r>
            <a:endParaRPr 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5D2BD4-7B7D-4B95-B626-F8E49CA81E1A}"/>
              </a:ext>
            </a:extLst>
          </p:cNvPr>
          <p:cNvSpPr txBox="1">
            <a:spLocks/>
          </p:cNvSpPr>
          <p:nvPr/>
        </p:nvSpPr>
        <p:spPr>
          <a:xfrm>
            <a:off x="130629" y="4493953"/>
            <a:ext cx="4935893" cy="2122371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Enabling PSREMOTING </a:t>
            </a:r>
            <a:br>
              <a:rPr lang="en-US" sz="3600" dirty="0">
                <a:solidFill>
                  <a:schemeClr val="bg1"/>
                </a:solidFill>
                <a:latin typeface="+mn-lt"/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with Group Policy</a:t>
            </a:r>
          </a:p>
        </p:txBody>
      </p:sp>
    </p:spTree>
    <p:extLst>
      <p:ext uri="{BB962C8B-B14F-4D97-AF65-F5344CB8AC3E}">
        <p14:creationId xmlns:p14="http://schemas.microsoft.com/office/powerpoint/2010/main" val="414610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194" name="Picture 2" descr="https://4sysops.com/wp-content/uploads/bp-attachments/504146/Set-WS-Management-service-to-automatic-startup.png">
            <a:extLst>
              <a:ext uri="{FF2B5EF4-FFF2-40B4-BE49-F238E27FC236}">
                <a16:creationId xmlns:a16="http://schemas.microsoft.com/office/drawing/2014/main" id="{A6918CD9-165F-475C-8D4B-1A6469310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1519136" y="45826"/>
            <a:ext cx="9150680" cy="430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4878784" y="4677534"/>
            <a:ext cx="6673136" cy="1938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Computer Configuration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Policies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Windows Settings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Security Settings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System Services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Windows Remote Management (WS-Management)</a:t>
            </a:r>
            <a:endParaRPr 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2BA29B-9268-4D32-A6EC-584D0059E568}"/>
              </a:ext>
            </a:extLst>
          </p:cNvPr>
          <p:cNvSpPr txBox="1">
            <a:spLocks/>
          </p:cNvSpPr>
          <p:nvPr/>
        </p:nvSpPr>
        <p:spPr>
          <a:xfrm>
            <a:off x="111968" y="4493953"/>
            <a:ext cx="4935893" cy="2122371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Enabling PSREMOTING </a:t>
            </a:r>
            <a:br>
              <a:rPr lang="en-US" sz="3600" dirty="0">
                <a:solidFill>
                  <a:schemeClr val="bg1"/>
                </a:solidFill>
                <a:latin typeface="+mn-lt"/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with Group Policy</a:t>
            </a:r>
          </a:p>
        </p:txBody>
      </p:sp>
    </p:spTree>
    <p:extLst>
      <p:ext uri="{BB962C8B-B14F-4D97-AF65-F5344CB8AC3E}">
        <p14:creationId xmlns:p14="http://schemas.microsoft.com/office/powerpoint/2010/main" val="1470950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9218" name="Picture 2" descr="https://4sysops.com/wp-content/uploads/bp-attachments/504146/Allow-inbound-connections-for-Windows-Remote-Management.png">
            <a:extLst>
              <a:ext uri="{FF2B5EF4-FFF2-40B4-BE49-F238E27FC236}">
                <a16:creationId xmlns:a16="http://schemas.microsoft.com/office/drawing/2014/main" id="{D9562FF7-5BBE-435B-9514-4C6A21D6C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6"/>
          <a:stretch/>
        </p:blipFill>
        <p:spPr bwMode="auto">
          <a:xfrm>
            <a:off x="1598551" y="178161"/>
            <a:ext cx="8991850" cy="421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4878784" y="4686300"/>
            <a:ext cx="6673136" cy="203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Computer Configuration &gt;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Policies &gt;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Windows Settings &gt;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Security Settings &gt;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Windows Firewall with Advanced Security</a:t>
            </a:r>
            <a:endParaRPr lang="en-US" sz="2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AAF80-013B-4BA4-88DB-EEFD2663CBF7}"/>
              </a:ext>
            </a:extLst>
          </p:cNvPr>
          <p:cNvSpPr txBox="1">
            <a:spLocks/>
          </p:cNvSpPr>
          <p:nvPr/>
        </p:nvSpPr>
        <p:spPr>
          <a:xfrm>
            <a:off x="121298" y="4493953"/>
            <a:ext cx="4935893" cy="2122371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+mn-lt"/>
              </a:rPr>
              <a:t>Enabling PSREMOTING </a:t>
            </a:r>
            <a:br>
              <a:rPr lang="en-US" sz="3600" dirty="0">
                <a:solidFill>
                  <a:schemeClr val="bg1"/>
                </a:solidFill>
                <a:latin typeface="+mn-lt"/>
              </a:rPr>
            </a:br>
            <a:r>
              <a:rPr lang="en-US" sz="3600" dirty="0">
                <a:solidFill>
                  <a:schemeClr val="bg1"/>
                </a:solidFill>
                <a:latin typeface="+mn-lt"/>
              </a:rPr>
              <a:t>with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7541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7CC80-8960-44D1-97C5-AD3EFB67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Who Am I 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190966-6280-433E-8D08-436B920C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13064"/>
            <a:ext cx="5306084" cy="531943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MetLife:			AD Engineer &amp;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		PowerShell Fanatic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PowerShell.org: 		Director of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		Community Engagement</a:t>
            </a:r>
            <a:br>
              <a:rPr lang="en-US" sz="1800" dirty="0">
                <a:solidFill>
                  <a:srgbClr val="000000"/>
                </a:solidFill>
              </a:rPr>
            </a:b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Blog: 			www.networkadm.in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Writer: 			4sysops.com &amp; 				ipswitch.com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Contributor: 		PowerShell Conference 			Book vol. 1 &amp; vol. 2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Twitter: 			@</a:t>
            </a:r>
            <a:r>
              <a:rPr lang="en-US" sz="1800" dirty="0" err="1">
                <a:solidFill>
                  <a:srgbClr val="000000"/>
                </a:solidFill>
              </a:rPr>
              <a:t>MikeKanakos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Email:			mkanakos@gmail.com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GitHub:			github.com/compwiz32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10E0F2-2AAB-4BA3-83E0-ACC204469566}"/>
              </a:ext>
            </a:extLst>
          </p:cNvPr>
          <p:cNvCxnSpPr/>
          <p:nvPr/>
        </p:nvCxnSpPr>
        <p:spPr>
          <a:xfrm>
            <a:off x="6294922" y="2415941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5479ED-33AC-41C5-BEE5-B63DFF3E3214}"/>
              </a:ext>
            </a:extLst>
          </p:cNvPr>
          <p:cNvCxnSpPr/>
          <p:nvPr/>
        </p:nvCxnSpPr>
        <p:spPr>
          <a:xfrm>
            <a:off x="6294922" y="4339390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ea typeface="+mj-ea"/>
                <a:cs typeface="+mj-cs"/>
              </a:rPr>
              <a:t>Controlling access to remote nodes</a:t>
            </a:r>
          </a:p>
        </p:txBody>
      </p:sp>
      <p:cxnSp>
        <p:nvCxnSpPr>
          <p:cNvPr id="10245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4sysops.com/wp-content/uploads/bp-attachments/504146/Adding-a-new-domain-group-to-the-local-Remote-Management-Users-group.png">
            <a:extLst>
              <a:ext uri="{FF2B5EF4-FFF2-40B4-BE49-F238E27FC236}">
                <a16:creationId xmlns:a16="http://schemas.microsoft.com/office/drawing/2014/main" id="{194E3E34-2E5C-4C4A-9F69-A109DB2A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" r="8153" b="26686"/>
          <a:stretch/>
        </p:blipFill>
        <p:spPr bwMode="auto">
          <a:xfrm>
            <a:off x="4823926" y="1339557"/>
            <a:ext cx="7201530" cy="41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05CF9C-C33C-4CFE-AA08-F1E764F30E5D}"/>
              </a:ext>
            </a:extLst>
          </p:cNvPr>
          <p:cNvSpPr/>
          <p:nvPr/>
        </p:nvSpPr>
        <p:spPr>
          <a:xfrm>
            <a:off x="5376691" y="57641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Computer Configuration &gt; Policies &gt;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Security Settings &gt; Restricted Groups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3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PSRemotin</a:t>
            </a:r>
            <a:r>
              <a:rPr lang="en-US" sz="2800" b="1" dirty="0" err="1">
                <a:solidFill>
                  <a:srgbClr val="FFFFFF"/>
                </a:solidFill>
              </a:rPr>
              <a:t>g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 Filtering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2" r="8253" b="17027"/>
          <a:stretch/>
        </p:blipFill>
        <p:spPr bwMode="auto">
          <a:xfrm>
            <a:off x="4499647" y="961812"/>
            <a:ext cx="6266104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817255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+mn-lt"/>
              </a:rPr>
              <a:t>Enabling PSREMOTING: Summary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C3248C3D-1E2A-4A11-AA48-7F2A07605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72158"/>
              </p:ext>
            </p:extLst>
          </p:nvPr>
        </p:nvGraphicFramePr>
        <p:xfrm>
          <a:off x="4808220" y="494971"/>
          <a:ext cx="7054917" cy="5892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30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25-15FD-4B92-8903-72D3BD34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PS REMOTING: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A228-62D8-4996-8154-9D8780CE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3" y="2279017"/>
            <a:ext cx="6334815" cy="4206003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I’ve talked almost exclusively about authenticating users</a:t>
            </a:r>
          </a:p>
          <a:p>
            <a:endParaRPr lang="en-US" sz="1800" b="1" dirty="0"/>
          </a:p>
          <a:p>
            <a:r>
              <a:rPr lang="en-US" sz="1800" b="1" dirty="0"/>
              <a:t>SSL &amp; certs verify computer identities</a:t>
            </a:r>
          </a:p>
          <a:p>
            <a:endParaRPr lang="en-US" sz="1800" b="1" dirty="0"/>
          </a:p>
          <a:p>
            <a:r>
              <a:rPr lang="en-US" sz="1800" b="1" dirty="0"/>
              <a:t>JEA is next logical step</a:t>
            </a:r>
          </a:p>
          <a:p>
            <a:endParaRPr lang="en-US" sz="1800" b="1" dirty="0"/>
          </a:p>
          <a:p>
            <a:r>
              <a:rPr lang="en-US" sz="1800" b="1" dirty="0"/>
              <a:t>SSL &amp; Certificates allow PowerShell remoting to </a:t>
            </a:r>
            <a:br>
              <a:rPr lang="en-US" sz="1800" b="1" dirty="0"/>
            </a:br>
            <a:r>
              <a:rPr lang="en-US" sz="1800" b="1" dirty="0"/>
              <a:t>use HTTPS port 5986 in addition to HTTP port 5985</a:t>
            </a:r>
          </a:p>
          <a:p>
            <a:endParaRPr lang="en-US" sz="1800" b="1" dirty="0"/>
          </a:p>
          <a:p>
            <a:r>
              <a:rPr lang="en-US" sz="1800" b="1" dirty="0"/>
              <a:t>Logging activity is critical for understanding what is happening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B22871EE-BDCD-49C9-8507-200124A5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+mn-lt"/>
              </a:rPr>
              <a:t>Logging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+mn-lt"/>
              </a:rPr>
              <a:t>Powershell</a:t>
            </a:r>
            <a:br>
              <a:rPr lang="en-US" b="1" dirty="0">
                <a:solidFill>
                  <a:srgbClr val="FFFFFF"/>
                </a:solidFill>
                <a:latin typeface="+mn-lt"/>
              </a:rPr>
            </a:br>
            <a:r>
              <a:rPr lang="en-US" b="1" dirty="0">
                <a:solidFill>
                  <a:srgbClr val="FFFFFF"/>
                </a:solidFill>
                <a:latin typeface="+mn-lt"/>
              </a:rPr>
              <a:t>Activity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23E7B-4740-4889-BB2E-A07867633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6380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526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699" y="762000"/>
            <a:ext cx="3958471" cy="33401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+mn-lt"/>
              </a:rPr>
              <a:t>Powershell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 Logging: Module Logging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Graphic 9" descr="Computer">
            <a:extLst>
              <a:ext uri="{FF2B5EF4-FFF2-40B4-BE49-F238E27FC236}">
                <a16:creationId xmlns:a16="http://schemas.microsoft.com/office/drawing/2014/main" id="{C4B09E1A-8559-432E-A567-C09D716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r>
              <a:rPr lang="en-US" sz="2000" b="1"/>
              <a:t>Module logging grabs activity related to specific modules </a:t>
            </a:r>
            <a:br>
              <a:rPr lang="en-US" sz="2000" b="1"/>
            </a:br>
            <a:br>
              <a:rPr lang="en-US" sz="2000" b="1"/>
            </a:br>
            <a:r>
              <a:rPr lang="en-US" sz="2000" b="1"/>
              <a:t>Example: logging all activity from the Active Directory Module cmdlets</a:t>
            </a:r>
          </a:p>
          <a:p>
            <a:endParaRPr lang="en-US" sz="2000" b="1"/>
          </a:p>
          <a:p>
            <a:r>
              <a:rPr lang="en-US" sz="2000" b="1"/>
              <a:t>Events are written to the Windows PowerShell log</a:t>
            </a:r>
          </a:p>
          <a:p>
            <a:endParaRPr lang="en-US" sz="2000" b="1"/>
          </a:p>
          <a:p>
            <a:r>
              <a:rPr lang="en-US" sz="2000" b="1"/>
              <a:t>Can produce a large volume of events. Increase log size to 1 GB if possible</a:t>
            </a:r>
          </a:p>
        </p:txBody>
      </p:sp>
    </p:spTree>
    <p:extLst>
      <p:ext uri="{BB962C8B-B14F-4D97-AF65-F5344CB8AC3E}">
        <p14:creationId xmlns:p14="http://schemas.microsoft.com/office/powerpoint/2010/main" val="2996885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53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 err="1">
                <a:solidFill>
                  <a:srgbClr val="FFFFFF"/>
                </a:solidFill>
                <a:latin typeface="+mn-lt"/>
              </a:rPr>
              <a:t>Powershell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 Logging: </a:t>
            </a:r>
            <a:br>
              <a:rPr lang="en-US" b="1" dirty="0">
                <a:solidFill>
                  <a:srgbClr val="FFFFFF"/>
                </a:solidFill>
                <a:latin typeface="+mn-lt"/>
              </a:rPr>
            </a:br>
            <a:r>
              <a:rPr lang="en-US" b="1" dirty="0">
                <a:solidFill>
                  <a:srgbClr val="FFFFFF"/>
                </a:solidFill>
                <a:latin typeface="+mn-lt"/>
              </a:rPr>
              <a:t>Module Logging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4" b="-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7582563" y="457200"/>
            <a:ext cx="3871495" cy="531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</a:rPr>
              <a:t>Computer Configuration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Policies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Administrative Templates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Windows Components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293831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852120"/>
            <a:ext cx="10765410" cy="8574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+mn-lt"/>
              </a:rPr>
              <a:t>Powershell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Logging: Module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ED2D7-01A4-4E1C-A9CE-173C33DC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08" y="962843"/>
            <a:ext cx="5458816" cy="23472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B28A49-B184-456D-8587-91827AE2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7" y="321734"/>
            <a:ext cx="5014221" cy="35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43" y="171162"/>
            <a:ext cx="324802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Powershell</a:t>
            </a:r>
            <a:r>
              <a:rPr lang="en-US" sz="32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Logging: </a:t>
            </a:r>
            <a:br>
              <a:rPr lang="en-US" sz="32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32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Module Logging</a:t>
            </a:r>
          </a:p>
        </p:txBody>
      </p:sp>
      <p:pic>
        <p:nvPicPr>
          <p:cNvPr id="17410" name="Picture 2" descr="get-smbshare.png (748Ã143)">
            <a:extLst>
              <a:ext uri="{FF2B5EF4-FFF2-40B4-BE49-F238E27FC236}">
                <a16:creationId xmlns:a16="http://schemas.microsoft.com/office/drawing/2014/main" id="{822348B8-A2A8-4690-A8C5-90F23A7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681038"/>
            <a:ext cx="7077075" cy="1285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532A8-761A-40E2-BA0F-8727177C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3" y="2049463"/>
            <a:ext cx="7077075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Powershell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Logging:</a:t>
            </a:r>
            <a:br>
              <a:rPr lang="en-US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Script block Logging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135DB24-AB40-4009-8CBF-7E22C187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F462D8-83CA-4742-807D-8AC7D28D700F}"/>
              </a:ext>
            </a:extLst>
          </p:cNvPr>
          <p:cNvSpPr txBox="1">
            <a:spLocks/>
          </p:cNvSpPr>
          <p:nvPr/>
        </p:nvSpPr>
        <p:spPr>
          <a:xfrm>
            <a:off x="7658103" y="795548"/>
            <a:ext cx="3759198" cy="5275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Script Block logging records blocks of code as they are executed by the PowerShell engine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Events are written to the Windows PowerShell log (Event IDs# 4104, 4105 &amp; 4106)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PowerShell 5.0 automatically logs code blocks if the block’s contents match on a list of suspicious commands or scripting techniques, even if script block logging is not enabled.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Produces less logs than Module Logging but still can be noisy.</a:t>
            </a:r>
          </a:p>
        </p:txBody>
      </p:sp>
    </p:spTree>
    <p:extLst>
      <p:ext uri="{BB962C8B-B14F-4D97-AF65-F5344CB8AC3E}">
        <p14:creationId xmlns:p14="http://schemas.microsoft.com/office/powerpoint/2010/main" val="26330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C8A8-1A3E-49BC-B905-EFA1FEF9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4400" b="1"/>
              <a:t>Today’s Agenda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4120-34CE-4AB4-A17E-89231EB3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795245"/>
            <a:ext cx="6467867" cy="41525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PSRemoting</a:t>
            </a:r>
            <a:r>
              <a:rPr lang="en-US" sz="2400" dirty="0"/>
              <a:t>? </a:t>
            </a:r>
          </a:p>
          <a:p>
            <a:r>
              <a:rPr lang="en-US" sz="2400" dirty="0"/>
              <a:t>How sessions are created</a:t>
            </a:r>
          </a:p>
          <a:p>
            <a:r>
              <a:rPr lang="en-US" sz="2400" dirty="0"/>
              <a:t>How to enable remoting</a:t>
            </a:r>
          </a:p>
          <a:p>
            <a:r>
              <a:rPr lang="en-US" sz="2400" dirty="0"/>
              <a:t>PowerShell authentication</a:t>
            </a:r>
          </a:p>
          <a:p>
            <a:r>
              <a:rPr lang="en-US" sz="2400" dirty="0"/>
              <a:t>How to control access to remote nodes</a:t>
            </a:r>
          </a:p>
          <a:p>
            <a:r>
              <a:rPr lang="en-US" sz="2400" dirty="0"/>
              <a:t>Logging PS activity</a:t>
            </a:r>
          </a:p>
          <a:p>
            <a:r>
              <a:rPr lang="en-US" sz="2400" dirty="0"/>
              <a:t>Tips for talking to your InfoSec team/CISO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990AC5DE-B95C-4FF2-8668-507AB0BA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3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53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 err="1">
                <a:solidFill>
                  <a:srgbClr val="FFFFFF"/>
                </a:solidFill>
                <a:latin typeface="+mn-lt"/>
              </a:rPr>
              <a:t>Powershell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 Logging:</a:t>
            </a:r>
            <a:br>
              <a:rPr lang="en-US" b="1" dirty="0">
                <a:solidFill>
                  <a:srgbClr val="FFFFFF"/>
                </a:solidFill>
                <a:latin typeface="+mn-lt"/>
              </a:rPr>
            </a:br>
            <a:r>
              <a:rPr lang="en-US" b="1" dirty="0">
                <a:solidFill>
                  <a:srgbClr val="FFFFFF"/>
                </a:solidFill>
                <a:latin typeface="+mn-lt"/>
              </a:rPr>
              <a:t> Script block Logging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54" b="-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7688179" y="625642"/>
            <a:ext cx="4090737" cy="576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</a:rPr>
              <a:t>Computer Configuration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Policies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Administrative Templates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Windows Components &gt;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635321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b="1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Powershell</a:t>
            </a:r>
            <a:r>
              <a:rPr lang="en-US" sz="32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Logging: Script block Logging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50E9-C6B5-4B0C-889A-CBFD3210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Powershell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Logging: </a:t>
            </a:r>
            <a:r>
              <a:rPr lang="en-US" b="1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Scriptblock</a:t>
            </a:r>
            <a:r>
              <a:rPr lang="en-US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Logging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F918DF-9289-45B3-95F8-A17188A9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47" y="2509911"/>
            <a:ext cx="873800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+mn-lt"/>
              </a:rPr>
              <a:t>Powershell</a:t>
            </a:r>
            <a:r>
              <a:rPr lang="en-US" b="1" dirty="0">
                <a:latin typeface="+mn-lt"/>
              </a:rPr>
              <a:t> Logging: TRANSCRIPTION</a:t>
            </a:r>
          </a:p>
        </p:txBody>
      </p:sp>
      <p:pic>
        <p:nvPicPr>
          <p:cNvPr id="10" name="Graphic 9" descr="Paste">
            <a:extLst>
              <a:ext uri="{FF2B5EF4-FFF2-40B4-BE49-F238E27FC236}">
                <a16:creationId xmlns:a16="http://schemas.microsoft.com/office/drawing/2014/main" id="{10EA6B8C-E73F-4901-AA89-11729FF9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b="1" dirty="0"/>
              <a:t>Transcription creates a unique record of every PowerShell session, including all input and output, exactly as it appears in the session.</a:t>
            </a:r>
          </a:p>
          <a:p>
            <a:endParaRPr lang="en-US" sz="2000" b="1" dirty="0"/>
          </a:p>
          <a:p>
            <a:r>
              <a:rPr lang="en-US" sz="2000" b="1" dirty="0"/>
              <a:t>Transcripts are written to text files, broken out by user and session. </a:t>
            </a:r>
          </a:p>
          <a:p>
            <a:endParaRPr lang="en-US" sz="2000" b="1" dirty="0"/>
          </a:p>
          <a:p>
            <a:r>
              <a:rPr lang="en-US" sz="2000" b="1" dirty="0"/>
              <a:t>WARNING: Transcription will capture passwords to the log in clear text! </a:t>
            </a:r>
          </a:p>
        </p:txBody>
      </p:sp>
    </p:spTree>
    <p:extLst>
      <p:ext uri="{BB962C8B-B14F-4D97-AF65-F5344CB8AC3E}">
        <p14:creationId xmlns:p14="http://schemas.microsoft.com/office/powerpoint/2010/main" val="143112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 err="1">
                <a:solidFill>
                  <a:srgbClr val="FFFFFF"/>
                </a:solidFill>
                <a:latin typeface="+mn-lt"/>
              </a:rPr>
              <a:t>Powershell</a:t>
            </a:r>
            <a:r>
              <a:rPr lang="en-US" sz="3700" b="1" dirty="0">
                <a:solidFill>
                  <a:srgbClr val="FFFFFF"/>
                </a:solidFill>
                <a:latin typeface="+mn-lt"/>
              </a:rPr>
              <a:t> Logging: TRANSCRIPTION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 b="1"/>
              <a:t>A common config for transcription is to write the logs to a local folder on each pc you want to capture history on.</a:t>
            </a:r>
          </a:p>
          <a:p>
            <a:endParaRPr lang="en-US" sz="2000" b="1"/>
          </a:p>
          <a:p>
            <a:r>
              <a:rPr lang="en-US" sz="2000" b="1"/>
              <a:t>Then, create a scheduled task that sweeps the logs off each machine into a share on a server once a day. </a:t>
            </a:r>
          </a:p>
          <a:p>
            <a:endParaRPr lang="en-US" sz="2000" b="1"/>
          </a:p>
          <a:p>
            <a:r>
              <a:rPr lang="en-US" sz="2000" b="1"/>
              <a:t>Finally compress the text files in a daily zipped archive. </a:t>
            </a:r>
          </a:p>
        </p:txBody>
      </p:sp>
    </p:spTree>
    <p:extLst>
      <p:ext uri="{BB962C8B-B14F-4D97-AF65-F5344CB8AC3E}">
        <p14:creationId xmlns:p14="http://schemas.microsoft.com/office/powerpoint/2010/main" val="315352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PowerShell Logging: Transcription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6C0743-F64D-49F7-99B8-4598F072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032735"/>
            <a:ext cx="6553545" cy="4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5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4234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PowerShell Logging: Transcription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B1C6-A495-4549-AC1F-984A4E9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" y="950816"/>
            <a:ext cx="6553545" cy="49643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77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50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+mn-lt"/>
              </a:rPr>
              <a:t>PSLogging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: Summary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7342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84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69DEB-6C89-477C-9B7F-09A0DA51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Wrapping </a:t>
            </a:r>
            <a:br>
              <a:rPr lang="en-US" b="1" dirty="0">
                <a:solidFill>
                  <a:srgbClr val="FFFFFF"/>
                </a:solidFill>
                <a:latin typeface="+mn-lt"/>
              </a:rPr>
            </a:br>
            <a:r>
              <a:rPr lang="en-US" b="1" dirty="0">
                <a:solidFill>
                  <a:srgbClr val="FFFFFF"/>
                </a:solidFill>
                <a:latin typeface="+mn-lt"/>
              </a:rPr>
              <a:t>it all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58C8CC-0736-40A7-918B-37D32B6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7046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731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6F4B-E663-46FF-B768-8037ED7B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634915"/>
            <a:ext cx="4872446" cy="2762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Selling </a:t>
            </a:r>
            <a:r>
              <a:rPr lang="en-US" b="1" dirty="0" err="1">
                <a:latin typeface="+mn-lt"/>
              </a:rPr>
              <a:t>PSRemoting</a:t>
            </a:r>
            <a:r>
              <a:rPr lang="en-US" b="1" dirty="0">
                <a:latin typeface="+mn-lt"/>
              </a:rPr>
              <a:t>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to your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InfoSec Team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used car salesman">
            <a:extLst>
              <a:ext uri="{FF2B5EF4-FFF2-40B4-BE49-F238E27FC236}">
                <a16:creationId xmlns:a16="http://schemas.microsoft.com/office/drawing/2014/main" id="{298E3362-7C47-4AC4-B8DF-BDB946FC5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7" r="26295" b="-1"/>
          <a:stretch/>
        </p:blipFill>
        <p:spPr bwMode="auto"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95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D3AF93-5D1B-47BE-9D7C-CA48BD7D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Have you heard this in your org?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E560F8-A7B6-42AA-8B5D-0D84902C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“I would like to enable PS Remoting for our computers…”</a:t>
            </a:r>
          </a:p>
          <a:p>
            <a:pPr marL="45720" indent="0">
              <a:spcBef>
                <a:spcPts val="0"/>
              </a:spcBef>
              <a:spcAft>
                <a:spcPts val="1800"/>
              </a:spcAft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Are you </a:t>
            </a:r>
            <a:r>
              <a:rPr lang="en-US" sz="2200" b="1" dirty="0">
                <a:solidFill>
                  <a:srgbClr val="FF0000"/>
                </a:solidFill>
              </a:rPr>
              <a:t>crazy?</a:t>
            </a:r>
            <a:br>
              <a:rPr lang="en-US" sz="2200" b="1" dirty="0"/>
            </a:br>
            <a:r>
              <a:rPr lang="en-US" sz="2200" b="1" dirty="0"/>
              <a:t>PowerShell is used in all the malware attacks now…</a:t>
            </a:r>
            <a:br>
              <a:rPr lang="en-US" sz="2200" b="1" dirty="0"/>
            </a:br>
            <a:r>
              <a:rPr lang="en-US" sz="2200" b="1" dirty="0"/>
              <a:t>Why would we run this on our network?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What if we get </a:t>
            </a:r>
            <a:r>
              <a:rPr lang="en-US" sz="2200" b="1" dirty="0">
                <a:solidFill>
                  <a:srgbClr val="FF0000"/>
                </a:solidFill>
              </a:rPr>
              <a:t>owned?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en-US" sz="2200" b="1" dirty="0"/>
              <a:t>I don’t want an attacker having unlimited access in my network?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200" b="1" dirty="0"/>
              <a:t>We </a:t>
            </a:r>
            <a:r>
              <a:rPr lang="en-US" sz="2200" b="1" dirty="0">
                <a:solidFill>
                  <a:srgbClr val="FF0000"/>
                </a:solidFill>
              </a:rPr>
              <a:t>will not allow</a:t>
            </a:r>
            <a:r>
              <a:rPr lang="en-US" sz="2200" b="1" dirty="0"/>
              <a:t> running </a:t>
            </a:r>
            <a:r>
              <a:rPr lang="en-US" sz="2200" b="1" dirty="0" err="1"/>
              <a:t>WinRM</a:t>
            </a:r>
            <a:r>
              <a:rPr lang="en-US" sz="2200" b="1" dirty="0"/>
              <a:t>/Remoting on our network.</a:t>
            </a:r>
          </a:p>
        </p:txBody>
      </p:sp>
    </p:spTree>
    <p:extLst>
      <p:ext uri="{BB962C8B-B14F-4D97-AF65-F5344CB8AC3E}">
        <p14:creationId xmlns:p14="http://schemas.microsoft.com/office/powerpoint/2010/main" val="27429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1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28DC9-13C9-45B7-B91E-691BD55F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+mn-lt"/>
              </a:rPr>
              <a:t>Let’s get that InfoSec team onboard!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B4C7-CB6A-4D61-9EB9-1FEF16B3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1"/>
            <a:ext cx="4064409" cy="3880567"/>
          </a:xfrm>
        </p:spPr>
        <p:txBody>
          <a:bodyPr anchor="t">
            <a:normAutofit/>
          </a:bodyPr>
          <a:lstStyle/>
          <a:p>
            <a:r>
              <a:rPr lang="en-US" sz="2000" dirty="0"/>
              <a:t>Knowledge is the key! Know the parts of the puzzle</a:t>
            </a:r>
          </a:p>
          <a:p>
            <a:r>
              <a:rPr lang="en-US" sz="2000" dirty="0"/>
              <a:t>Be able to explain WHY remoting helps you do your job!</a:t>
            </a:r>
          </a:p>
          <a:p>
            <a:r>
              <a:rPr lang="en-US" sz="2000" dirty="0"/>
              <a:t>Highlight that PowerShell is one of the most configurable and auditable options available from Microsoft</a:t>
            </a:r>
          </a:p>
          <a:p>
            <a:r>
              <a:rPr lang="en-US" sz="2000" dirty="0"/>
              <a:t>The other choices are worse for </a:t>
            </a:r>
            <a:br>
              <a:rPr lang="en-US" sz="2000" dirty="0"/>
            </a:br>
            <a:r>
              <a:rPr lang="en-US" sz="2000" dirty="0"/>
              <a:t>an InfoSec team</a:t>
            </a:r>
          </a:p>
          <a:p>
            <a:r>
              <a:rPr lang="en-US" sz="2000" dirty="0"/>
              <a:t>Its all about risk tolerance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D63EF-CAE5-4277-8AFF-A0A592409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7" r="5969" b="-2"/>
          <a:stretch/>
        </p:blipFill>
        <p:spPr>
          <a:xfrm>
            <a:off x="6475293" y="643467"/>
            <a:ext cx="4636386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68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73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9" name="Picture 5" descr="Image result for thank you">
            <a:extLst>
              <a:ext uri="{FF2B5EF4-FFF2-40B4-BE49-F238E27FC236}">
                <a16:creationId xmlns:a16="http://schemas.microsoft.com/office/drawing/2014/main" id="{BBF6ABED-0810-4E3B-A0E6-613BF7E96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"/>
          <a:stretch/>
        </p:blipFill>
        <p:spPr bwMode="auto">
          <a:xfrm>
            <a:off x="1" y="10"/>
            <a:ext cx="12192000" cy="6003842"/>
          </a:xfrm>
          <a:custGeom>
            <a:avLst/>
            <a:gdLst>
              <a:gd name="connsiteX0" fmla="*/ 0 w 12187427"/>
              <a:gd name="connsiteY0" fmla="*/ 0 h 6003852"/>
              <a:gd name="connsiteX1" fmla="*/ 12187427 w 12187427"/>
              <a:gd name="connsiteY1" fmla="*/ 0 h 6003852"/>
              <a:gd name="connsiteX2" fmla="*/ 12187427 w 12187427"/>
              <a:gd name="connsiteY2" fmla="*/ 4772371 h 6003852"/>
              <a:gd name="connsiteX3" fmla="*/ 11865111 w 12187427"/>
              <a:gd name="connsiteY3" fmla="*/ 4913285 h 6003852"/>
              <a:gd name="connsiteX4" fmla="*/ 6096000 w 12187427"/>
              <a:gd name="connsiteY4" fmla="*/ 6003852 h 6003852"/>
              <a:gd name="connsiteX5" fmla="*/ 3601 w 12187427"/>
              <a:gd name="connsiteY5" fmla="*/ 4771946 h 6003852"/>
              <a:gd name="connsiteX6" fmla="*/ 0 w 12187427"/>
              <a:gd name="connsiteY6" fmla="*/ 4770223 h 6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CCF563-D0F9-40BD-822C-F772A11B54DC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CE9B9-7B6E-47CF-86A1-D323FA8D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4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IT world has changed…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911E0-0118-4C12-BF0B-E4E31C2D9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71" y="1658286"/>
            <a:ext cx="5076825" cy="120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354F9-E8A1-4051-B41A-7B693021C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72" y="3200025"/>
            <a:ext cx="4704799" cy="311534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2C5D95C-2777-4E94-BDED-C7B95BD4EAB6}"/>
              </a:ext>
            </a:extLst>
          </p:cNvPr>
          <p:cNvGrpSpPr/>
          <p:nvPr/>
        </p:nvGrpSpPr>
        <p:grpSpPr>
          <a:xfrm>
            <a:off x="1344693" y="3650514"/>
            <a:ext cx="4341980" cy="2214362"/>
            <a:chOff x="993418" y="3783766"/>
            <a:chExt cx="5102582" cy="2596304"/>
          </a:xfrm>
        </p:grpSpPr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EC2259B8-9181-4C77-8197-BA6EC5F2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600" y="4589008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erver">
              <a:extLst>
                <a:ext uri="{FF2B5EF4-FFF2-40B4-BE49-F238E27FC236}">
                  <a16:creationId xmlns:a16="http://schemas.microsoft.com/office/drawing/2014/main" id="{71D3B8A1-8F8D-4D8C-95C2-CB96663AA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18" y="379518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Server">
              <a:extLst>
                <a:ext uri="{FF2B5EF4-FFF2-40B4-BE49-F238E27FC236}">
                  <a16:creationId xmlns:a16="http://schemas.microsoft.com/office/drawing/2014/main" id="{84C07D37-411F-4114-A647-035821752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77" y="379518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erver">
              <a:extLst>
                <a:ext uri="{FF2B5EF4-FFF2-40B4-BE49-F238E27FC236}">
                  <a16:creationId xmlns:a16="http://schemas.microsoft.com/office/drawing/2014/main" id="{E844591F-37C8-4D79-B0E3-2C9D79D01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78844" y="379518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Server">
              <a:extLst>
                <a:ext uri="{FF2B5EF4-FFF2-40B4-BE49-F238E27FC236}">
                  <a16:creationId xmlns:a16="http://schemas.microsoft.com/office/drawing/2014/main" id="{B4CD7631-5FD2-47D5-9409-228364740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8403" y="3783766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Server">
              <a:extLst>
                <a:ext uri="{FF2B5EF4-FFF2-40B4-BE49-F238E27FC236}">
                  <a16:creationId xmlns:a16="http://schemas.microsoft.com/office/drawing/2014/main" id="{5838E362-86B8-4FC8-B916-568E7EB3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18" y="4629902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Server">
              <a:extLst>
                <a:ext uri="{FF2B5EF4-FFF2-40B4-BE49-F238E27FC236}">
                  <a16:creationId xmlns:a16="http://schemas.microsoft.com/office/drawing/2014/main" id="{7B076D44-65D3-471A-9786-D0F215FC2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77" y="4629902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Server">
              <a:extLst>
                <a:ext uri="{FF2B5EF4-FFF2-40B4-BE49-F238E27FC236}">
                  <a16:creationId xmlns:a16="http://schemas.microsoft.com/office/drawing/2014/main" id="{144B98E2-59A7-4E3C-852D-FC4553AA6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78844" y="4629902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Server">
              <a:extLst>
                <a:ext uri="{FF2B5EF4-FFF2-40B4-BE49-F238E27FC236}">
                  <a16:creationId xmlns:a16="http://schemas.microsoft.com/office/drawing/2014/main" id="{56FC98B1-2F82-4B97-B009-A02D4AA9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8403" y="4629902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Server">
              <a:extLst>
                <a:ext uri="{FF2B5EF4-FFF2-40B4-BE49-F238E27FC236}">
                  <a16:creationId xmlns:a16="http://schemas.microsoft.com/office/drawing/2014/main" id="{2227DBF7-07B3-40A8-AF39-69856EEEA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418" y="5464619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Server">
              <a:extLst>
                <a:ext uri="{FF2B5EF4-FFF2-40B4-BE49-F238E27FC236}">
                  <a16:creationId xmlns:a16="http://schemas.microsoft.com/office/drawing/2014/main" id="{3AE15D80-0E63-48E8-AD89-CA7D9AE35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2977" y="5464619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erver">
              <a:extLst>
                <a:ext uri="{FF2B5EF4-FFF2-40B4-BE49-F238E27FC236}">
                  <a16:creationId xmlns:a16="http://schemas.microsoft.com/office/drawing/2014/main" id="{D90273A2-204E-4610-AF98-A749D844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78844" y="5464619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Server">
              <a:extLst>
                <a:ext uri="{FF2B5EF4-FFF2-40B4-BE49-F238E27FC236}">
                  <a16:creationId xmlns:a16="http://schemas.microsoft.com/office/drawing/2014/main" id="{1C5D2AF8-9511-44B4-BEB5-48D4E90F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8403" y="5464619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erver">
              <a:extLst>
                <a:ext uri="{FF2B5EF4-FFF2-40B4-BE49-F238E27FC236}">
                  <a16:creationId xmlns:a16="http://schemas.microsoft.com/office/drawing/2014/main" id="{19199608-F4C9-4F26-B31D-C721873CB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6528" y="3784817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erver">
              <a:extLst>
                <a:ext uri="{FF2B5EF4-FFF2-40B4-BE49-F238E27FC236}">
                  <a16:creationId xmlns:a16="http://schemas.microsoft.com/office/drawing/2014/main" id="{0F51C577-CAB9-42FA-993E-684088A17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6528" y="4630953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Server">
              <a:extLst>
                <a:ext uri="{FF2B5EF4-FFF2-40B4-BE49-F238E27FC236}">
                  <a16:creationId xmlns:a16="http://schemas.microsoft.com/office/drawing/2014/main" id="{8C95937A-16BC-4451-BB79-CB4A10C9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96528" y="5465670"/>
              <a:ext cx="914400" cy="914400"/>
            </a:xfrm>
            <a:prstGeom prst="rect">
              <a:avLst/>
            </a:prstGeom>
          </p:spPr>
        </p:pic>
      </p:grpSp>
      <p:pic>
        <p:nvPicPr>
          <p:cNvPr id="1028" name="Picture 4" descr="Image result for devops">
            <a:extLst>
              <a:ext uri="{FF2B5EF4-FFF2-40B4-BE49-F238E27FC236}">
                <a16:creationId xmlns:a16="http://schemas.microsoft.com/office/drawing/2014/main" id="{623596D3-E417-484E-B0F3-5DD32593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08" y="1448386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4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DBEE7C-D044-4DD1-A424-8B079F4E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What is PowerShell Remoting?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3E5E-F83D-4D59-9046-2128AC36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Connecting to a remote computer via Windows Remoting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CIM cmdlets &amp; Invoke-Command = </a:t>
            </a:r>
            <a:r>
              <a:rPr lang="en-US" sz="2000" dirty="0" err="1"/>
              <a:t>PSRemoting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PS Remoting runs via the Windows Remote Management service (</a:t>
            </a:r>
            <a:r>
              <a:rPr lang="en-US" sz="2000" dirty="0" err="1"/>
              <a:t>WinRM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 err="1"/>
              <a:t>WinRM</a:t>
            </a:r>
            <a:r>
              <a:rPr lang="en-US" sz="2000" dirty="0"/>
              <a:t> uses the </a:t>
            </a:r>
            <a:r>
              <a:rPr lang="en-US" sz="2000" dirty="0" err="1"/>
              <a:t>WSMan</a:t>
            </a:r>
            <a:r>
              <a:rPr lang="en-US" sz="2000" dirty="0"/>
              <a:t> protocol </a:t>
            </a:r>
            <a:br>
              <a:rPr lang="en-US" sz="2000" dirty="0"/>
            </a:br>
            <a:r>
              <a:rPr lang="en-US" sz="2000" dirty="0"/>
              <a:t>to make the connection to another machine</a:t>
            </a:r>
            <a:br>
              <a:rPr lang="en-US" sz="2000" dirty="0"/>
            </a:br>
            <a:r>
              <a:rPr lang="en-US" sz="2000" dirty="0"/>
              <a:t>(http: 5985 &amp; https:5986)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/>
              <a:t>All connections are encrypted </a:t>
            </a:r>
            <a:r>
              <a:rPr lang="en-US" sz="2000" u="sng" dirty="0"/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372213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FFB6F-BDB8-425C-B5A8-39A287F5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 everyone has REMOTING figured out yet…</a:t>
            </a:r>
          </a:p>
        </p:txBody>
      </p:sp>
      <p:pic>
        <p:nvPicPr>
          <p:cNvPr id="4" name="Content Placeholder 3" descr="A flat screen tv&#10;&#10;Description automatically generated">
            <a:extLst>
              <a:ext uri="{FF2B5EF4-FFF2-40B4-BE49-F238E27FC236}">
                <a16:creationId xmlns:a16="http://schemas.microsoft.com/office/drawing/2014/main" id="{24B4440D-70A3-4665-B9E5-CCD3631B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6"/>
          <a:stretch/>
        </p:blipFill>
        <p:spPr>
          <a:xfrm>
            <a:off x="4038600" y="1405628"/>
            <a:ext cx="7188199" cy="404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5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ECC5F-86BB-468E-B4A9-2526EC98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6" y="1608667"/>
            <a:ext cx="3110806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CMI vs WMI: What’s the Difference?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945A7-67EE-46DD-A4B7-10A6040FD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Firewall friendly.</a:t>
            </a:r>
          </a:p>
          <a:p>
            <a:pPr marL="0"/>
            <a:r>
              <a:rPr lang="en-US" sz="2000" b="1" dirty="0"/>
              <a:t>Only needs 2 ports open:</a:t>
            </a:r>
          </a:p>
          <a:p>
            <a:endParaRPr lang="en-US" sz="2000" b="1" dirty="0"/>
          </a:p>
          <a:p>
            <a:r>
              <a:rPr lang="en-US" sz="2000" b="1" dirty="0"/>
              <a:t>HTTP: 5985, HTTPS: 5986</a:t>
            </a:r>
          </a:p>
          <a:p>
            <a:endParaRPr lang="en-US" sz="2000" b="1" dirty="0"/>
          </a:p>
          <a:p>
            <a:r>
              <a:rPr lang="en-US" sz="2000" b="1" dirty="0"/>
              <a:t>Authentication via Kerberos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WS-MAN</a:t>
            </a:r>
          </a:p>
          <a:p>
            <a:pPr marL="0"/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BF0C2-E586-471C-AB13-E186AAFCD84B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Not firewall friendly</a:t>
            </a:r>
          </a:p>
          <a:p>
            <a:pPr marL="0"/>
            <a:endParaRPr lang="en-US" sz="2000" b="1" dirty="0"/>
          </a:p>
          <a:p>
            <a:pPr marL="0"/>
            <a:endParaRPr lang="en-US" sz="2000" b="1" dirty="0"/>
          </a:p>
          <a:p>
            <a:r>
              <a:rPr lang="en-US" sz="2000" b="1" dirty="0">
                <a:solidFill>
                  <a:srgbClr val="FFC000"/>
                </a:solidFill>
              </a:rPr>
              <a:t>TCP 135,445 </a:t>
            </a:r>
            <a:r>
              <a:rPr lang="en-US" sz="2000" b="1" dirty="0"/>
              <a:t>must be open</a:t>
            </a:r>
          </a:p>
          <a:p>
            <a:endParaRPr lang="en-US" sz="2000" b="1" dirty="0"/>
          </a:p>
          <a:p>
            <a:r>
              <a:rPr lang="en-US" sz="2000" b="1" dirty="0"/>
              <a:t>Also, dynamic assigned </a:t>
            </a:r>
            <a:r>
              <a:rPr lang="en-US" sz="2000" b="1" dirty="0">
                <a:solidFill>
                  <a:srgbClr val="FFC000"/>
                </a:solidFill>
              </a:rPr>
              <a:t>ports between 1024 and 1034</a:t>
            </a:r>
          </a:p>
          <a:p>
            <a:endParaRPr lang="en-US" sz="2000" b="1" dirty="0"/>
          </a:p>
          <a:p>
            <a:r>
              <a:rPr lang="en-US" sz="2000" b="1" dirty="0"/>
              <a:t>DCOM &amp; RPC</a:t>
            </a:r>
          </a:p>
          <a:p>
            <a:pPr marL="0"/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1934E-032D-42CD-957E-61BBE5A17816}"/>
              </a:ext>
            </a:extLst>
          </p:cNvPr>
          <p:cNvSpPr txBox="1"/>
          <p:nvPr/>
        </p:nvSpPr>
        <p:spPr>
          <a:xfrm>
            <a:off x="5088149" y="74820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CIM: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337F64-F5C9-43F0-853A-E1EB179D0BCA}"/>
              </a:ext>
            </a:extLst>
          </p:cNvPr>
          <p:cNvSpPr txBox="1"/>
          <p:nvPr/>
        </p:nvSpPr>
        <p:spPr>
          <a:xfrm>
            <a:off x="8918326" y="748205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WMI:</a:t>
            </a:r>
          </a:p>
        </p:txBody>
      </p:sp>
    </p:spTree>
    <p:extLst>
      <p:ext uri="{BB962C8B-B14F-4D97-AF65-F5344CB8AC3E}">
        <p14:creationId xmlns:p14="http://schemas.microsoft.com/office/powerpoint/2010/main" val="368201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8DDB7E-00EB-4A7E-968D-001CC8C55A2B}"/>
              </a:ext>
            </a:extLst>
          </p:cNvPr>
          <p:cNvSpPr/>
          <p:nvPr/>
        </p:nvSpPr>
        <p:spPr>
          <a:xfrm>
            <a:off x="0" y="0"/>
            <a:ext cx="12192000" cy="1362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BFA2-2C34-4127-B378-B64F2AEF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02" y="176665"/>
            <a:ext cx="10515600" cy="10250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does Remoting work?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1E2C1-42E6-4FBE-9AB1-F4B90022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932625"/>
              </p:ext>
            </p:extLst>
          </p:nvPr>
        </p:nvGraphicFramePr>
        <p:xfrm>
          <a:off x="608202" y="3712535"/>
          <a:ext cx="10515600" cy="260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00B9062A-6801-4850-9F17-B67662265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400" y="1556385"/>
            <a:ext cx="1542497" cy="1574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08238-E62E-4F53-B5D0-C6C45DC942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897" y="2080411"/>
            <a:ext cx="646633" cy="526065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98F61FF4-E8A5-48D0-875C-AD85FD60D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9680" y="1556385"/>
            <a:ext cx="1542497" cy="1574117"/>
          </a:xfrm>
          <a:prstGeom prst="rect">
            <a:avLst/>
          </a:prstGeom>
        </p:spPr>
      </p:pic>
      <p:pic>
        <p:nvPicPr>
          <p:cNvPr id="9" name="Picture 14" descr="Image result for processing icon">
            <a:extLst>
              <a:ext uri="{FF2B5EF4-FFF2-40B4-BE49-F238E27FC236}">
                <a16:creationId xmlns:a16="http://schemas.microsoft.com/office/drawing/2014/main" id="{ED590F06-E52B-46A7-B122-85749D0E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2767260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E5487-389A-439C-96CE-23EE2645A643}"/>
              </a:ext>
            </a:extLst>
          </p:cNvPr>
          <p:cNvSpPr txBox="1"/>
          <p:nvPr/>
        </p:nvSpPr>
        <p:spPr>
          <a:xfrm>
            <a:off x="4377893" y="1339876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BBDC08-87E7-422A-B4AE-A69A19474848}"/>
              </a:ext>
            </a:extLst>
          </p:cNvPr>
          <p:cNvCxnSpPr>
            <a:cxnSpLocks/>
          </p:cNvCxnSpPr>
          <p:nvPr/>
        </p:nvCxnSpPr>
        <p:spPr>
          <a:xfrm flipV="1">
            <a:off x="2252428" y="1936269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2B5E88-6DC9-48B9-A855-99B3D69B77CF}"/>
              </a:ext>
            </a:extLst>
          </p:cNvPr>
          <p:cNvCxnSpPr>
            <a:cxnSpLocks/>
          </p:cNvCxnSpPr>
          <p:nvPr/>
        </p:nvCxnSpPr>
        <p:spPr>
          <a:xfrm flipV="1">
            <a:off x="2208696" y="268136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13B85C6-C04A-4186-AB35-A3F2D4CB5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316" y="2080411"/>
            <a:ext cx="646633" cy="526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DF73E9-411D-4A41-901A-C32625533AD5}"/>
              </a:ext>
            </a:extLst>
          </p:cNvPr>
          <p:cNvSpPr txBox="1"/>
          <p:nvPr/>
        </p:nvSpPr>
        <p:spPr>
          <a:xfrm>
            <a:off x="3837422" y="2761170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722 3.33333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0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1617</Words>
  <Application>Microsoft Office PowerPoint</Application>
  <PresentationFormat>Widescreen</PresentationFormat>
  <Paragraphs>260</Paragraphs>
  <Slides>41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Tw Cen MT</vt:lpstr>
      <vt:lpstr>Office Theme</vt:lpstr>
      <vt:lpstr>Configuring PSRemoting security and logging</vt:lpstr>
      <vt:lpstr>Who Am I ? </vt:lpstr>
      <vt:lpstr>Today’s Agenda</vt:lpstr>
      <vt:lpstr>Have you heard this in your org?</vt:lpstr>
      <vt:lpstr>The IT world has changed…</vt:lpstr>
      <vt:lpstr>What is PowerShell Remoting? </vt:lpstr>
      <vt:lpstr>Not everyone has REMOTING figured out yet…</vt:lpstr>
      <vt:lpstr>CMI vs WMI: What’s the Difference?</vt:lpstr>
      <vt:lpstr>How does Remoting work? </vt:lpstr>
      <vt:lpstr>PS cmdlets that support remoting</vt:lpstr>
      <vt:lpstr>How to Enable PSRemoting</vt:lpstr>
      <vt:lpstr>PSRemoting Demo Time!</vt:lpstr>
      <vt:lpstr>PSREMOTING: “The Road to a Remote Computer”</vt:lpstr>
      <vt:lpstr>PowerShell Authentication</vt:lpstr>
      <vt:lpstr>Local Group Membership</vt:lpstr>
      <vt:lpstr>Enabling PSREMOTING via Group Policy</vt:lpstr>
      <vt:lpstr>PowerPoint Presentation</vt:lpstr>
      <vt:lpstr>PowerPoint Presentation</vt:lpstr>
      <vt:lpstr>PowerPoint Presentation</vt:lpstr>
      <vt:lpstr>Controlling access to remote nodes</vt:lpstr>
      <vt:lpstr>PSRemoting &amp;  IP Filtering</vt:lpstr>
      <vt:lpstr>Enabling PSREMOTING: Summary</vt:lpstr>
      <vt:lpstr>PS REMOTING:  What ELSE?</vt:lpstr>
      <vt:lpstr>Logging Powershell Activity</vt:lpstr>
      <vt:lpstr>Powershell Logging: Module Logging</vt:lpstr>
      <vt:lpstr>Powershell Logging:  Module Logging</vt:lpstr>
      <vt:lpstr>Powershell Logging: Module Logging</vt:lpstr>
      <vt:lpstr>Powershell Logging:  Module Logging</vt:lpstr>
      <vt:lpstr>Powershell Logging: Script block Logging</vt:lpstr>
      <vt:lpstr>Powershell Logging:  Script block Logging</vt:lpstr>
      <vt:lpstr>Powershell Logging: Script block Logging</vt:lpstr>
      <vt:lpstr>Powershell Logging: Scriptblock Logging</vt:lpstr>
      <vt:lpstr>Powershell Logging: TRANSCRIPTION</vt:lpstr>
      <vt:lpstr>Powershell Logging: TRANSCRIPTION</vt:lpstr>
      <vt:lpstr>PowerShell Logging: Transcription</vt:lpstr>
      <vt:lpstr>PowerShell Logging: Transcription</vt:lpstr>
      <vt:lpstr>PSLogging: Summary</vt:lpstr>
      <vt:lpstr>Wrapping  it all up</vt:lpstr>
      <vt:lpstr>Selling PSRemoting  to your  InfoSec Team</vt:lpstr>
      <vt:lpstr>Let’s get that InfoSec team onboard!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PSRemoting security and logging</dc:title>
  <dc:creator>Mike Kanakos</dc:creator>
  <cp:lastModifiedBy>Mike Kanakos</cp:lastModifiedBy>
  <cp:revision>8</cp:revision>
  <dcterms:created xsi:type="dcterms:W3CDTF">2019-11-06T05:23:02Z</dcterms:created>
  <dcterms:modified xsi:type="dcterms:W3CDTF">2019-11-06T06:27:11Z</dcterms:modified>
</cp:coreProperties>
</file>