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E6AE0"/>
    <a:srgbClr val="080808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B5E-C1FA-45E4-B3ED-5DD0E7B5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4074-65AE-4DE3-928C-766547D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3C73-50D0-4D31-A559-A5B32FCB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2225-BB8A-427A-B839-C444F8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DA1-7584-48DF-94E0-AAE7847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7D2-E1CC-40EB-A178-22F04B8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A6EB-765E-4D4C-B922-3E4DF8E5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8CF-E925-4049-A4F3-576C4BC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0E2-BDA0-4303-96B3-8CAF14D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093-7F55-48AC-9B02-30A2470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3A19A-51B6-4D65-9688-52641F30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5431-F24B-457C-9023-BA5D4C95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0BE5-64E7-4280-ADCD-57ED7B1C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CF37-1140-4854-9B7C-908BC11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D45-C50E-4F81-8D7A-28ADC78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1ED-B51B-495E-9978-D0AA2EF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646A-0533-4B1C-B6C6-845A73B5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2AF-B8CD-4CC7-B8B7-C43C456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58D3-9D74-4AF0-8AA9-63B8C7A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7375-4572-425C-BCF0-02E9683F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66A2-AC91-46BB-A2BB-CC55A2F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0A9C-EA71-4CB2-B66C-2FC9FDA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3ABA-B0C3-4370-95C4-DA9C60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A75-6AA7-4C11-A003-82DAB847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BF6-97DD-4FA6-AC44-D46B9BC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9A3-DD82-4594-BEDB-433C4F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131-13F1-4589-87F3-0C9E7F6F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370-2ED2-47EC-8847-BC11CA2B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DAF-DF55-4AE0-9779-F502155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B96A-7873-40FB-8BB6-413331A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7834-AE33-4592-8FF4-7C8EBA3C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C3B-73B1-4082-8E28-ACBAB0F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9C6-BCAD-4A6F-8477-BFA414F8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70A-4F11-401B-941C-90ABE5D8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3678B-22F8-4FEC-8029-EDC18E3D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3D3B-B269-4EEB-B38E-55A9ADB5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9FD7-FBF5-4746-8100-D90D908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6D8D-6844-473F-95D5-7AB2613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ABAB8-8436-46D0-B315-0C45380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2F6-045D-4C98-BC78-F9EB32D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D2FB-4911-4B62-A7A6-E9BB3EF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585A9-E918-4A8E-8551-93D089C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5861-8448-47F4-872F-48AD2AF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F09C-615E-4464-A49A-0F2554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E81E-E729-4922-AF12-B867B01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F6C3-09C6-41F8-9678-213A6A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650-EAD6-401A-8A44-E6DDFE1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CB9-83C0-4C3D-B4FA-DF2566C1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8D47-1C1A-4983-B6B7-AC777048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64-CEA5-47A1-B44D-427F4AE2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1032-C5EE-4881-8167-BD6FD0A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61E-6EF8-4BD3-937A-9639AC9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C8E6-965F-45E2-9303-DBBA473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BFDE-6989-41F9-BB0B-73DBF83B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5FFE-3610-4F86-BE21-984177B2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2085-D586-401A-A58C-7CFA2DC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465B-B3C3-4BBE-B2BA-8D0B6BF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7CF-EF19-4F14-8B54-0C8AE0F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E8DBC-7433-439D-AE32-DCAD64D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1D9A-F057-44E8-A12D-289718FF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366-3458-4249-AE19-4DB4D807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47-3918-4504-806B-16C4F2479A12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6EB4-79C3-456A-9E86-FE098B0E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BB0-8DEB-4B01-8AEB-84591291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github.com/compwiz32/Present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bin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07EB-4A0E-4B30-9E0B-A0CC5A94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470" r="2117"/>
          <a:stretch/>
        </p:blipFill>
        <p:spPr>
          <a:xfrm>
            <a:off x="8546" y="-2458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556B2-0BAB-4066-A80A-FF98232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46" y="2004457"/>
            <a:ext cx="6184537" cy="2390665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</a:rPr>
              <a:t>Intro to the Microsoft </a:t>
            </a:r>
            <a:br>
              <a:rPr lang="en-US" sz="5400" b="1" dirty="0">
                <a:solidFill>
                  <a:srgbClr val="FFFFFF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>SecretManagement</a:t>
            </a:r>
            <a:r>
              <a:rPr lang="en-US" sz="5400" b="1" dirty="0">
                <a:solidFill>
                  <a:srgbClr val="FFFFFF"/>
                </a:solidFill>
              </a:rPr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7178-EF53-4396-97A3-0DE20BB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682" y="4697276"/>
            <a:ext cx="1945823" cy="43020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3399FF"/>
                </a:solidFill>
              </a:rPr>
              <a:t>Mike Kanakos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3553B58-7208-4F2C-95DB-9A5D08F54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34386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4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0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1C675-714E-44FF-B57F-FF8C541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99" y="2279395"/>
            <a:ext cx="3179929" cy="11496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000" b="1" dirty="0">
                <a:solidFill>
                  <a:srgbClr val="FFFFFF"/>
                </a:solidFill>
              </a:rPr>
              <a:t>&gt; whoami</a:t>
            </a:r>
          </a:p>
        </p:txBody>
      </p:sp>
      <p:pic>
        <p:nvPicPr>
          <p:cNvPr id="7" name="Picture 6" descr="A logo with a person in a mask&#10;&#10;Description automatically generated">
            <a:extLst>
              <a:ext uri="{FF2B5EF4-FFF2-40B4-BE49-F238E27FC236}">
                <a16:creationId xmlns:a16="http://schemas.microsoft.com/office/drawing/2014/main" id="{86871AC5-AA9E-446C-A63D-32DB505A3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749" y="178792"/>
            <a:ext cx="2478959" cy="227444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7D28C-AC9F-4B2C-9B4F-87C134DF2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727" y="753320"/>
            <a:ext cx="2254254" cy="1277715"/>
          </a:xfrm>
          <a:prstGeom prst="rect">
            <a:avLst/>
          </a:prstGeom>
        </p:spPr>
      </p:pic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496C06B-A670-494C-8525-15991D14A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40" y="2316703"/>
            <a:ext cx="2998699" cy="1206976"/>
          </a:xfrm>
          <a:prstGeom prst="rect">
            <a:avLst/>
          </a:prstGeom>
        </p:spPr>
      </p:pic>
      <p:pic>
        <p:nvPicPr>
          <p:cNvPr id="1026" name="Picture 2" descr="Invisalign Palo Alto - Orthodontis Palo Alto">
            <a:extLst>
              <a:ext uri="{FF2B5EF4-FFF2-40B4-BE49-F238E27FC236}">
                <a16:creationId xmlns:a16="http://schemas.microsoft.com/office/drawing/2014/main" id="{4D0DE948-B203-46A3-9BF8-0E35ABF9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0880" y="2541606"/>
            <a:ext cx="2998699" cy="757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503487-F006-413A-A627-0A66F704AD0D}"/>
              </a:ext>
            </a:extLst>
          </p:cNvPr>
          <p:cNvSpPr txBox="1"/>
          <p:nvPr/>
        </p:nvSpPr>
        <p:spPr>
          <a:xfrm>
            <a:off x="4712164" y="4013458"/>
            <a:ext cx="6676846" cy="2468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2100" b="1" dirty="0">
                <a:effectLst/>
              </a:rPr>
              <a:t>Employer:	Invisalign</a:t>
            </a:r>
            <a:endParaRPr lang="en-US" sz="21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2100" b="1" dirty="0">
                <a:effectLst/>
              </a:rPr>
              <a:t>Twitter:		@MikeKanakos</a:t>
            </a:r>
            <a:endParaRPr lang="en-US" sz="21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2100" b="1" dirty="0">
                <a:effectLst/>
              </a:rPr>
              <a:t>Website:	www.commandline.ninja</a:t>
            </a:r>
            <a:endParaRPr lang="en-US" sz="21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2100" b="1" dirty="0">
                <a:effectLst/>
              </a:rPr>
              <a:t>User Group:	www.rtpsug.com</a:t>
            </a:r>
            <a:endParaRPr lang="en-US" sz="2100" b="1" dirty="0"/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r>
              <a:rPr lang="en-US" sz="2100" b="1" dirty="0">
                <a:effectLst/>
              </a:rPr>
              <a:t>GitHub:		https://github.com/compwiz32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395C4C-DA52-270A-15A3-3C8C29E77FD0}"/>
              </a:ext>
            </a:extLst>
          </p:cNvPr>
          <p:cNvCxnSpPr/>
          <p:nvPr/>
        </p:nvCxnSpPr>
        <p:spPr>
          <a:xfrm>
            <a:off x="4712164" y="3777241"/>
            <a:ext cx="6887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64" y="204688"/>
            <a:ext cx="6091990" cy="107547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E6-9FB1-40A1-812A-9F78A3DA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65" y="1090569"/>
            <a:ext cx="6375980" cy="50250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80808"/>
                </a:solidFill>
              </a:rPr>
              <a:t>SecretManagement Module Overview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What is it?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Partner modules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How they work together</a:t>
            </a:r>
          </a:p>
          <a:p>
            <a:pPr lvl="1"/>
            <a:endParaRPr lang="en-US" sz="2000" b="1" dirty="0">
              <a:solidFill>
                <a:srgbClr val="080808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80808"/>
                </a:solidFill>
              </a:rPr>
              <a:t>Everyday Secrets Usage</a:t>
            </a:r>
            <a:endParaRPr lang="en-US" dirty="0">
              <a:solidFill>
                <a:srgbClr val="080808"/>
              </a:solidFill>
            </a:endParaRP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Install &amp; Config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General Use</a:t>
            </a:r>
          </a:p>
          <a:p>
            <a:pPr lvl="1"/>
            <a:endParaRPr lang="en-US" sz="2000" b="1" dirty="0">
              <a:solidFill>
                <a:srgbClr val="080808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80808"/>
                </a:solidFill>
              </a:rPr>
              <a:t>Azure </a:t>
            </a:r>
            <a:r>
              <a:rPr lang="en-US" b="1" dirty="0" err="1">
                <a:solidFill>
                  <a:srgbClr val="080808"/>
                </a:solidFill>
              </a:rPr>
              <a:t>KeyVault</a:t>
            </a:r>
            <a:r>
              <a:rPr lang="en-US" b="1" dirty="0">
                <a:solidFill>
                  <a:srgbClr val="080808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Basic overview</a:t>
            </a:r>
          </a:p>
          <a:p>
            <a:endParaRPr lang="en-US" sz="2400" b="1" dirty="0"/>
          </a:p>
          <a:p>
            <a:pPr marL="0" indent="0">
              <a:buNone/>
            </a:pPr>
            <a:r>
              <a:rPr lang="en-US" b="1" dirty="0"/>
              <a:t>Link to files:</a:t>
            </a:r>
            <a:r>
              <a:rPr lang="en-US" sz="2400" b="1" dirty="0"/>
              <a:t> </a:t>
            </a:r>
            <a:r>
              <a:rPr lang="en-US" sz="2400" b="1" dirty="0">
                <a:hlinkClick r:id="rId2"/>
              </a:rPr>
              <a:t>https://github.com/compwiz32/Presentations</a:t>
            </a:r>
            <a:endParaRPr lang="en-US" sz="2400" b="1" dirty="0"/>
          </a:p>
          <a:p>
            <a:endParaRPr lang="en-US" sz="24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DC8CE-58A0-4B6B-BB53-9A3CE8D6F2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9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9D5E-8A4E-4678-B99F-A3BA6AC4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376242"/>
            <a:ext cx="12191997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+mn-lt"/>
              </a:rPr>
              <a:t>How the SecretMgmt module works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16476A56-E1ED-4529-8FD2-50306977026B}"/>
              </a:ext>
            </a:extLst>
          </p:cNvPr>
          <p:cNvSpPr/>
          <p:nvPr/>
        </p:nvSpPr>
        <p:spPr>
          <a:xfrm flipV="1">
            <a:off x="6615802" y="4657560"/>
            <a:ext cx="3580612" cy="1647824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4" descr="Image result for processing icon">
            <a:extLst>
              <a:ext uri="{FF2B5EF4-FFF2-40B4-BE49-F238E27FC236}">
                <a16:creationId xmlns:a16="http://schemas.microsoft.com/office/drawing/2014/main" id="{226AA574-4A7D-43ED-AF62-88B40EF4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601" y="3767911"/>
            <a:ext cx="1253257" cy="125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BCA8139-DC3B-4CB9-96C1-E7F7B304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479" y="2112579"/>
            <a:ext cx="1087258" cy="108725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E03D78-05B7-40E9-9478-EBD9B41B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479" y="3494094"/>
            <a:ext cx="1087258" cy="108725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7760A0C-90D9-4B68-A480-40E36BB67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2479" y="5017088"/>
            <a:ext cx="1087258" cy="10872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D884A4-9F1C-4C96-B788-D57D497A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902" y="4093762"/>
            <a:ext cx="739426" cy="6015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CDB734-7549-475F-9826-B5A866B8FFFE}"/>
              </a:ext>
            </a:extLst>
          </p:cNvPr>
          <p:cNvSpPr txBox="1"/>
          <p:nvPr/>
        </p:nvSpPr>
        <p:spPr>
          <a:xfrm>
            <a:off x="2019528" y="2939266"/>
            <a:ext cx="862923" cy="4856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U: Mike</a:t>
            </a:r>
            <a:b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P: ******</a:t>
            </a:r>
            <a:endParaRPr lang="en-US"/>
          </a:p>
        </p:txBody>
      </p:sp>
      <p:pic>
        <p:nvPicPr>
          <p:cNvPr id="37" name="Picture 36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48AC639-EB42-446C-B03D-4CDC54EE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790" y="3537671"/>
            <a:ext cx="1000104" cy="100010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7372415-EC28-4156-A459-499EBE80ECDF}"/>
              </a:ext>
            </a:extLst>
          </p:cNvPr>
          <p:cNvSpPr txBox="1"/>
          <p:nvPr/>
        </p:nvSpPr>
        <p:spPr>
          <a:xfrm>
            <a:off x="2021222" y="5358914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</a:t>
            </a:r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93599-196D-48BE-942F-FEF33281D376}"/>
              </a:ext>
            </a:extLst>
          </p:cNvPr>
          <p:cNvSpPr txBox="1"/>
          <p:nvPr/>
        </p:nvSpPr>
        <p:spPr>
          <a:xfrm>
            <a:off x="3902023" y="5217558"/>
            <a:ext cx="1853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49224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</a:t>
            </a:r>
            <a:b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SecretManagement</a:t>
            </a:r>
            <a:b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endParaRPr lang="en-US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ED11C-F719-4FAE-97C4-38646873D2E2}"/>
              </a:ext>
            </a:extLst>
          </p:cNvPr>
          <p:cNvSpPr txBox="1"/>
          <p:nvPr/>
        </p:nvSpPr>
        <p:spPr>
          <a:xfrm>
            <a:off x="6699882" y="2349165"/>
            <a:ext cx="1100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49224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1Password</a:t>
            </a:r>
            <a:b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endParaRPr lang="en-US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3209F-6525-4D95-8BB0-15FDAFD2D03E}"/>
              </a:ext>
            </a:extLst>
          </p:cNvPr>
          <p:cNvSpPr txBox="1"/>
          <p:nvPr/>
        </p:nvSpPr>
        <p:spPr>
          <a:xfrm>
            <a:off x="6667181" y="3592803"/>
            <a:ext cx="1165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49224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</a:t>
            </a:r>
            <a:b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SecretStore</a:t>
            </a:r>
            <a:b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8BC2E4-47AD-4DDA-AFEC-9ACA3C969DF2}"/>
              </a:ext>
            </a:extLst>
          </p:cNvPr>
          <p:cNvSpPr txBox="1"/>
          <p:nvPr/>
        </p:nvSpPr>
        <p:spPr>
          <a:xfrm>
            <a:off x="6721517" y="5274544"/>
            <a:ext cx="114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49224">
              <a:spcAft>
                <a:spcPts val="600"/>
              </a:spcAft>
            </a:pPr>
            <a:r>
              <a:rPr lang="en-US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AZKeyvault</a:t>
            </a:r>
            <a:b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endParaRPr lang="en-US" sz="2400" b="1" dirty="0"/>
          </a:p>
        </p:txBody>
      </p:sp>
      <p:pic>
        <p:nvPicPr>
          <p:cNvPr id="45" name="Picture 4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0E8F7809-46DE-4D18-9F8A-A9304514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790" y="5119361"/>
            <a:ext cx="1000104" cy="1000104"/>
          </a:xfrm>
          <a:prstGeom prst="rect">
            <a:avLst/>
          </a:prstGeom>
        </p:spPr>
      </p:pic>
      <p:pic>
        <p:nvPicPr>
          <p:cNvPr id="46" name="Picture 4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4533071-3340-42E5-9A4F-7C47CD62362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790" y="2207351"/>
            <a:ext cx="1000104" cy="100010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4C8383A-468A-433F-A2BB-3C10446EF19B}"/>
              </a:ext>
            </a:extLst>
          </p:cNvPr>
          <p:cNvSpPr txBox="1"/>
          <p:nvPr/>
        </p:nvSpPr>
        <p:spPr>
          <a:xfrm>
            <a:off x="2019526" y="2935202"/>
            <a:ext cx="898600" cy="4856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U: </a:t>
            </a:r>
            <a:r>
              <a:rPr lang="en-US" sz="1278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DAdmin</a:t>
            </a:r>
            <a:b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P: ******</a:t>
            </a:r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54B18-FB81-4749-937B-1730505347BD}"/>
              </a:ext>
            </a:extLst>
          </p:cNvPr>
          <p:cNvSpPr txBox="1"/>
          <p:nvPr/>
        </p:nvSpPr>
        <p:spPr>
          <a:xfrm>
            <a:off x="2019527" y="2935202"/>
            <a:ext cx="932485" cy="48564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27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U: </a:t>
            </a:r>
            <a:r>
              <a:rPr lang="en-US" sz="1278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EAdmin</a:t>
            </a:r>
            <a:br>
              <a:rPr lang="en-US" sz="127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US" sz="127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P: ******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25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11111E-6 L 0.48789 0.1210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88" y="60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25 4.0740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4.07407E-6 L 0.48802 -0.0731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1" y="-36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25 4.0740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4.07407E-6 L 0.48658 0.3418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17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AE09F-DB2A-B334-D1BC-92F47105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9" y="2501549"/>
            <a:ext cx="3581402" cy="220066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Secret Management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13" name="Content Placeholder 12" descr="A diagram of a computer security system&#10;&#10;Description automatically generated">
            <a:extLst>
              <a:ext uri="{FF2B5EF4-FFF2-40B4-BE49-F238E27FC236}">
                <a16:creationId xmlns:a16="http://schemas.microsoft.com/office/drawing/2014/main" id="{0EB52AE1-C21F-A5FE-7012-C0F98AC24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8458" r="27040" b="9103"/>
          <a:stretch/>
        </p:blipFill>
        <p:spPr>
          <a:xfrm>
            <a:off x="4687859" y="-1"/>
            <a:ext cx="6926801" cy="6780670"/>
          </a:xfrm>
        </p:spPr>
      </p:pic>
    </p:spTree>
    <p:extLst>
      <p:ext uri="{BB962C8B-B14F-4D97-AF65-F5344CB8AC3E}">
        <p14:creationId xmlns:p14="http://schemas.microsoft.com/office/powerpoint/2010/main" val="4228161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3801</TotalTime>
  <Words>136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 to the Microsoft  SecretManagement Module</vt:lpstr>
      <vt:lpstr>&gt; whoami</vt:lpstr>
      <vt:lpstr>Today’s Agenda</vt:lpstr>
      <vt:lpstr>How the SecretMgmt module works</vt:lpstr>
      <vt:lpstr>Secret Management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 Microsoft Secrets Mgmt Module</dc:title>
  <dc:creator>Mike Kanakos</dc:creator>
  <cp:lastModifiedBy>Mike Kanakos</cp:lastModifiedBy>
  <cp:revision>23</cp:revision>
  <dcterms:created xsi:type="dcterms:W3CDTF">2021-01-31T15:48:51Z</dcterms:created>
  <dcterms:modified xsi:type="dcterms:W3CDTF">2023-08-08T02:14:30Z</dcterms:modified>
</cp:coreProperties>
</file>