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80808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bit.ly/webjea-demo-config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bit.ly/webjea-demo-confi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BA09EF-054E-44B1-806A-36D51B589C9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0BC9E5-C647-452B-9C03-5204D818C881}">
      <dgm:prSet custT="1"/>
      <dgm:spPr/>
      <dgm:t>
        <a:bodyPr/>
        <a:lstStyle/>
        <a:p>
          <a:br>
            <a:rPr lang="en-US" sz="3600" dirty="0"/>
          </a:br>
          <a:r>
            <a:rPr lang="en-US" sz="3600" dirty="0"/>
            <a:t>Config process is detailed on WebJEA GitHub portal</a:t>
          </a:r>
        </a:p>
      </dgm:t>
    </dgm:pt>
    <dgm:pt modelId="{7378199F-1211-4319-B7FA-32C79A7E71A2}" type="parTrans" cxnId="{B2872341-F488-46A5-9E03-94968ADD53EC}">
      <dgm:prSet/>
      <dgm:spPr/>
      <dgm:t>
        <a:bodyPr/>
        <a:lstStyle/>
        <a:p>
          <a:endParaRPr lang="en-US"/>
        </a:p>
      </dgm:t>
    </dgm:pt>
    <dgm:pt modelId="{8A6D6B39-D17D-40ED-B49E-0AD460308587}" type="sibTrans" cxnId="{B2872341-F488-46A5-9E03-94968ADD53EC}">
      <dgm:prSet/>
      <dgm:spPr/>
      <dgm:t>
        <a:bodyPr/>
        <a:lstStyle/>
        <a:p>
          <a:endParaRPr lang="en-US"/>
        </a:p>
      </dgm:t>
    </dgm:pt>
    <dgm:pt modelId="{B02EF34A-0FC6-4B45-992E-6C992844E353}">
      <dgm:prSet custT="1"/>
      <dgm:spPr/>
      <dgm:t>
        <a:bodyPr/>
        <a:lstStyle/>
        <a:p>
          <a:r>
            <a:rPr lang="en-US" sz="3600" dirty="0"/>
            <a:t>My Demo config:</a:t>
          </a:r>
          <a:br>
            <a:rPr lang="en-US" sz="5100" dirty="0">
              <a:hlinkClick xmlns:r="http://schemas.openxmlformats.org/officeDocument/2006/relationships" r:id="rId1"/>
            </a:rPr>
          </a:br>
          <a:r>
            <a:rPr lang="en-US" sz="2800" dirty="0">
              <a:hlinkClick xmlns:r="http://schemas.openxmlformats.org/officeDocument/2006/relationships" r:id="rId1"/>
            </a:rPr>
            <a:t>https://bit.ly/webjea-demo-config</a:t>
          </a:r>
          <a:endParaRPr lang="en-US" sz="5100" dirty="0"/>
        </a:p>
      </dgm:t>
    </dgm:pt>
    <dgm:pt modelId="{D6860CEC-813E-4013-B96F-7A2FEAEEEFE8}" type="parTrans" cxnId="{A321B260-0362-4EDE-A58B-15BF260FC3D4}">
      <dgm:prSet/>
      <dgm:spPr/>
      <dgm:t>
        <a:bodyPr/>
        <a:lstStyle/>
        <a:p>
          <a:endParaRPr lang="en-US"/>
        </a:p>
      </dgm:t>
    </dgm:pt>
    <dgm:pt modelId="{342EF272-C5AC-44E3-ADA7-CBB051E96A3D}" type="sibTrans" cxnId="{A321B260-0362-4EDE-A58B-15BF260FC3D4}">
      <dgm:prSet/>
      <dgm:spPr/>
      <dgm:t>
        <a:bodyPr/>
        <a:lstStyle/>
        <a:p>
          <a:endParaRPr lang="en-US"/>
        </a:p>
      </dgm:t>
    </dgm:pt>
    <dgm:pt modelId="{30CC6A17-9679-40D7-8C41-8C231F241F84}" type="pres">
      <dgm:prSet presAssocID="{1BBA09EF-054E-44B1-806A-36D51B589C98}" presName="vert0" presStyleCnt="0">
        <dgm:presLayoutVars>
          <dgm:dir/>
          <dgm:animOne val="branch"/>
          <dgm:animLvl val="lvl"/>
        </dgm:presLayoutVars>
      </dgm:prSet>
      <dgm:spPr/>
    </dgm:pt>
    <dgm:pt modelId="{AA3DAE95-BF6C-45CF-B944-430331E0B8DE}" type="pres">
      <dgm:prSet presAssocID="{030BC9E5-C647-452B-9C03-5204D818C881}" presName="thickLine" presStyleLbl="alignNode1" presStyleIdx="0" presStyleCnt="2"/>
      <dgm:spPr/>
    </dgm:pt>
    <dgm:pt modelId="{2F29A93B-594B-4B74-9498-E53CD0341F79}" type="pres">
      <dgm:prSet presAssocID="{030BC9E5-C647-452B-9C03-5204D818C881}" presName="horz1" presStyleCnt="0"/>
      <dgm:spPr/>
    </dgm:pt>
    <dgm:pt modelId="{C40EB603-3085-4C2C-A0EE-2FA43CBF8841}" type="pres">
      <dgm:prSet presAssocID="{030BC9E5-C647-452B-9C03-5204D818C881}" presName="tx1" presStyleLbl="revTx" presStyleIdx="0" presStyleCnt="2"/>
      <dgm:spPr/>
    </dgm:pt>
    <dgm:pt modelId="{52543DF6-53CD-4317-8E27-B6774B4AF4B9}" type="pres">
      <dgm:prSet presAssocID="{030BC9E5-C647-452B-9C03-5204D818C881}" presName="vert1" presStyleCnt="0"/>
      <dgm:spPr/>
    </dgm:pt>
    <dgm:pt modelId="{CE18E2E0-FF55-4891-A503-AACDDE511BE7}" type="pres">
      <dgm:prSet presAssocID="{B02EF34A-0FC6-4B45-992E-6C992844E353}" presName="thickLine" presStyleLbl="alignNode1" presStyleIdx="1" presStyleCnt="2"/>
      <dgm:spPr/>
    </dgm:pt>
    <dgm:pt modelId="{4BF7ECC5-ADBE-4AD1-9F5B-D838F00AE7E1}" type="pres">
      <dgm:prSet presAssocID="{B02EF34A-0FC6-4B45-992E-6C992844E353}" presName="horz1" presStyleCnt="0"/>
      <dgm:spPr/>
    </dgm:pt>
    <dgm:pt modelId="{3F72B287-1EFB-4B3D-B89C-6785F4D44926}" type="pres">
      <dgm:prSet presAssocID="{B02EF34A-0FC6-4B45-992E-6C992844E353}" presName="tx1" presStyleLbl="revTx" presStyleIdx="1" presStyleCnt="2"/>
      <dgm:spPr/>
    </dgm:pt>
    <dgm:pt modelId="{E6BB8977-2A4E-4709-BC9B-D97F7D2CD526}" type="pres">
      <dgm:prSet presAssocID="{B02EF34A-0FC6-4B45-992E-6C992844E353}" presName="vert1" presStyleCnt="0"/>
      <dgm:spPr/>
    </dgm:pt>
  </dgm:ptLst>
  <dgm:cxnLst>
    <dgm:cxn modelId="{A3E9673B-C8D4-4A7E-98BA-5E746C79B603}" type="presOf" srcId="{1BBA09EF-054E-44B1-806A-36D51B589C98}" destId="{30CC6A17-9679-40D7-8C41-8C231F241F84}" srcOrd="0" destOrd="0" presId="urn:microsoft.com/office/officeart/2008/layout/LinedList"/>
    <dgm:cxn modelId="{A321B260-0362-4EDE-A58B-15BF260FC3D4}" srcId="{1BBA09EF-054E-44B1-806A-36D51B589C98}" destId="{B02EF34A-0FC6-4B45-992E-6C992844E353}" srcOrd="1" destOrd="0" parTransId="{D6860CEC-813E-4013-B96F-7A2FEAEEEFE8}" sibTransId="{342EF272-C5AC-44E3-ADA7-CBB051E96A3D}"/>
    <dgm:cxn modelId="{B2872341-F488-46A5-9E03-94968ADD53EC}" srcId="{1BBA09EF-054E-44B1-806A-36D51B589C98}" destId="{030BC9E5-C647-452B-9C03-5204D818C881}" srcOrd="0" destOrd="0" parTransId="{7378199F-1211-4319-B7FA-32C79A7E71A2}" sibTransId="{8A6D6B39-D17D-40ED-B49E-0AD460308587}"/>
    <dgm:cxn modelId="{D84BAE89-1323-4B7A-AD12-33C521F2EECE}" type="presOf" srcId="{030BC9E5-C647-452B-9C03-5204D818C881}" destId="{C40EB603-3085-4C2C-A0EE-2FA43CBF8841}" srcOrd="0" destOrd="0" presId="urn:microsoft.com/office/officeart/2008/layout/LinedList"/>
    <dgm:cxn modelId="{B19F42A8-7F4D-402D-A832-4F2CAA73CD63}" type="presOf" srcId="{B02EF34A-0FC6-4B45-992E-6C992844E353}" destId="{3F72B287-1EFB-4B3D-B89C-6785F4D44926}" srcOrd="0" destOrd="0" presId="urn:microsoft.com/office/officeart/2008/layout/LinedList"/>
    <dgm:cxn modelId="{25771D3E-A498-429F-9909-7E2AD33579B8}" type="presParOf" srcId="{30CC6A17-9679-40D7-8C41-8C231F241F84}" destId="{AA3DAE95-BF6C-45CF-B944-430331E0B8DE}" srcOrd="0" destOrd="0" presId="urn:microsoft.com/office/officeart/2008/layout/LinedList"/>
    <dgm:cxn modelId="{0DF9E0E2-0D33-43E7-B866-658001449721}" type="presParOf" srcId="{30CC6A17-9679-40D7-8C41-8C231F241F84}" destId="{2F29A93B-594B-4B74-9498-E53CD0341F79}" srcOrd="1" destOrd="0" presId="urn:microsoft.com/office/officeart/2008/layout/LinedList"/>
    <dgm:cxn modelId="{3EF9630D-EF0F-447C-BE17-67535901C776}" type="presParOf" srcId="{2F29A93B-594B-4B74-9498-E53CD0341F79}" destId="{C40EB603-3085-4C2C-A0EE-2FA43CBF8841}" srcOrd="0" destOrd="0" presId="urn:microsoft.com/office/officeart/2008/layout/LinedList"/>
    <dgm:cxn modelId="{498D0F0E-4D78-4F7D-B136-63BAF5D9B86D}" type="presParOf" srcId="{2F29A93B-594B-4B74-9498-E53CD0341F79}" destId="{52543DF6-53CD-4317-8E27-B6774B4AF4B9}" srcOrd="1" destOrd="0" presId="urn:microsoft.com/office/officeart/2008/layout/LinedList"/>
    <dgm:cxn modelId="{2D0AF382-8156-4F06-89A9-33845B861E9C}" type="presParOf" srcId="{30CC6A17-9679-40D7-8C41-8C231F241F84}" destId="{CE18E2E0-FF55-4891-A503-AACDDE511BE7}" srcOrd="2" destOrd="0" presId="urn:microsoft.com/office/officeart/2008/layout/LinedList"/>
    <dgm:cxn modelId="{20C72366-5206-4803-8E05-1D4AE3B7700B}" type="presParOf" srcId="{30CC6A17-9679-40D7-8C41-8C231F241F84}" destId="{4BF7ECC5-ADBE-4AD1-9F5B-D838F00AE7E1}" srcOrd="3" destOrd="0" presId="urn:microsoft.com/office/officeart/2008/layout/LinedList"/>
    <dgm:cxn modelId="{C54B4589-9049-4CB0-85D1-9B97D2BE783B}" type="presParOf" srcId="{4BF7ECC5-ADBE-4AD1-9F5B-D838F00AE7E1}" destId="{3F72B287-1EFB-4B3D-B89C-6785F4D44926}" srcOrd="0" destOrd="0" presId="urn:microsoft.com/office/officeart/2008/layout/LinedList"/>
    <dgm:cxn modelId="{5C0E4359-9992-4EB6-AC1C-A8295EB0FF81}" type="presParOf" srcId="{4BF7ECC5-ADBE-4AD1-9F5B-D838F00AE7E1}" destId="{E6BB8977-2A4E-4709-BC9B-D97F7D2CD5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DAE95-BF6C-45CF-B944-430331E0B8DE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EB603-3085-4C2C-A0EE-2FA43CBF8841}">
      <dsp:nvSpPr>
        <dsp:cNvPr id="0" name=""/>
        <dsp:cNvSpPr/>
      </dsp:nvSpPr>
      <dsp:spPr>
        <a:xfrm>
          <a:off x="0" y="0"/>
          <a:ext cx="6492875" cy="215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3600" kern="1200" dirty="0"/>
          </a:br>
          <a:r>
            <a:rPr lang="en-US" sz="3600" kern="1200" dirty="0"/>
            <a:t>Config process is detailed on WebJEA GitHub portal</a:t>
          </a:r>
        </a:p>
      </dsp:txBody>
      <dsp:txXfrm>
        <a:off x="0" y="0"/>
        <a:ext cx="6492875" cy="2153816"/>
      </dsp:txXfrm>
    </dsp:sp>
    <dsp:sp modelId="{CE18E2E0-FF55-4891-A503-AACDDE511BE7}">
      <dsp:nvSpPr>
        <dsp:cNvPr id="0" name=""/>
        <dsp:cNvSpPr/>
      </dsp:nvSpPr>
      <dsp:spPr>
        <a:xfrm>
          <a:off x="0" y="2153816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2B287-1EFB-4B3D-B89C-6785F4D44926}">
      <dsp:nvSpPr>
        <dsp:cNvPr id="0" name=""/>
        <dsp:cNvSpPr/>
      </dsp:nvSpPr>
      <dsp:spPr>
        <a:xfrm>
          <a:off x="0" y="2153816"/>
          <a:ext cx="6492875" cy="215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My Demo config:</a:t>
          </a:r>
          <a:br>
            <a:rPr lang="en-US" sz="5100" kern="1200" dirty="0">
              <a:hlinkClick xmlns:r="http://schemas.openxmlformats.org/officeDocument/2006/relationships" r:id="rId1"/>
            </a:rPr>
          </a:br>
          <a:r>
            <a:rPr lang="en-US" sz="2800" kern="1200" dirty="0">
              <a:hlinkClick xmlns:r="http://schemas.openxmlformats.org/officeDocument/2006/relationships" r:id="rId1"/>
            </a:rPr>
            <a:t>https://bit.ly/webjea-demo-config</a:t>
          </a:r>
          <a:endParaRPr lang="en-US" sz="5100" kern="1200" dirty="0"/>
        </a:p>
      </dsp:txBody>
      <dsp:txXfrm>
        <a:off x="0" y="2153816"/>
        <a:ext cx="6492875" cy="2153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github.com/compwiz32/Present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470" r="2117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871528"/>
            <a:ext cx="5452532" cy="2370598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Build a </a:t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FFFF"/>
                </a:solidFill>
              </a:rPr>
              <a:t>self-service portal with WebJEA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3399FF"/>
                </a:solidFill>
              </a:rPr>
              <a:t>Mike Kanakos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53B58-7208-4F2C-95DB-9A5D08F5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0" r="15902" b="-1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487286"/>
            <a:ext cx="4220967" cy="1008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n-lt"/>
              </a:rPr>
              <a:t>&gt; </a:t>
            </a:r>
            <a:r>
              <a:rPr lang="en-US" sz="4800" b="1" dirty="0" err="1">
                <a:solidFill>
                  <a:schemeClr val="bg1"/>
                </a:solidFill>
                <a:latin typeface="+mn-lt"/>
              </a:rPr>
              <a:t>whoami</a:t>
            </a:r>
            <a:endParaRPr lang="en-US" sz="48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496C06B-A670-494C-8525-15991D14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482" y="2164110"/>
            <a:ext cx="2901396" cy="1167812"/>
          </a:xfrm>
          <a:prstGeom prst="rect">
            <a:avLst/>
          </a:prstGeom>
        </p:spPr>
      </p:pic>
      <p:pic>
        <p:nvPicPr>
          <p:cNvPr id="1026" name="Picture 2" descr="Invisalign Palo Alto - Orthodontis Palo Alto">
            <a:extLst>
              <a:ext uri="{FF2B5EF4-FFF2-40B4-BE49-F238E27FC236}">
                <a16:creationId xmlns:a16="http://schemas.microsoft.com/office/drawing/2014/main" id="{4D0DE948-B203-46A3-9BF8-0E35ABF9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4923" y="640080"/>
            <a:ext cx="4270514" cy="107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503487-F006-413A-A627-0A66F704AD0D}"/>
              </a:ext>
            </a:extLst>
          </p:cNvPr>
          <p:cNvSpPr txBox="1"/>
          <p:nvPr/>
        </p:nvSpPr>
        <p:spPr>
          <a:xfrm>
            <a:off x="326571" y="2748016"/>
            <a:ext cx="5488259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  <a:effectLst/>
              </a:rPr>
              <a:t>Job Function:	</a:t>
            </a:r>
            <a:r>
              <a:rPr lang="en-US" sz="1700" dirty="0">
                <a:solidFill>
                  <a:srgbClr val="3399FF"/>
                </a:solidFill>
                <a:effectLst/>
              </a:rPr>
              <a:t>Infrastructure Tools Engineer</a:t>
            </a:r>
            <a:br>
              <a:rPr lang="en-US" sz="1700" dirty="0">
                <a:solidFill>
                  <a:srgbClr val="3399FF"/>
                </a:solidFill>
                <a:effectLst/>
              </a:rPr>
            </a:br>
            <a:r>
              <a:rPr lang="en-US" sz="1700" dirty="0">
                <a:solidFill>
                  <a:srgbClr val="3399FF"/>
                </a:solidFill>
                <a:effectLst/>
              </a:rPr>
              <a:t>		Invisalign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  <a:effectLst/>
              </a:rPr>
              <a:t>Twitter:	</a:t>
            </a:r>
            <a:r>
              <a:rPr lang="en-US" sz="1700" dirty="0">
                <a:solidFill>
                  <a:srgbClr val="3399FF"/>
                </a:solidFill>
                <a:effectLst/>
              </a:rPr>
              <a:t>@MikeKanakos</a:t>
            </a:r>
            <a:endParaRPr lang="en-US" sz="1700" dirty="0">
              <a:solidFill>
                <a:srgbClr val="3399FF"/>
              </a:solidFill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  <a:effectLst/>
              </a:rPr>
              <a:t>Website:	</a:t>
            </a:r>
            <a:r>
              <a:rPr lang="en-US" sz="1700" dirty="0" err="1">
                <a:solidFill>
                  <a:srgbClr val="3399FF"/>
                </a:solidFill>
                <a:effectLst/>
              </a:rPr>
              <a:t>commandline.ninja</a:t>
            </a:r>
            <a:endParaRPr lang="en-US" sz="1700" dirty="0">
              <a:solidFill>
                <a:srgbClr val="3399FF"/>
              </a:solidFill>
              <a:effectLst/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  <a:effectLst/>
              </a:rPr>
              <a:t>GitHub:	</a:t>
            </a:r>
            <a:r>
              <a:rPr lang="en-US" sz="1700" dirty="0">
                <a:solidFill>
                  <a:srgbClr val="3399FF"/>
                </a:solidFill>
                <a:effectLst/>
              </a:rPr>
              <a:t>github.com/compwiz32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  <a:effectLst/>
              </a:rPr>
              <a:t>User Group:	</a:t>
            </a:r>
            <a:r>
              <a:rPr lang="en-US" sz="1700" dirty="0">
                <a:solidFill>
                  <a:srgbClr val="3399FF"/>
                </a:solidFill>
                <a:effectLst/>
              </a:rPr>
              <a:t>rtpsug.com</a:t>
            </a:r>
            <a:endParaRPr lang="en-US" sz="1700" dirty="0">
              <a:solidFill>
                <a:srgbClr val="3399FF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7D28C-AC9F-4B2C-9B4F-87C134DF2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46" y="4209483"/>
            <a:ext cx="2710409" cy="1536263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DCD714A0-54BF-4142-A486-91D651B8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8450944" y="3603142"/>
            <a:ext cx="3499869" cy="298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534277"/>
            <a:ext cx="4048345" cy="84665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Tonight’s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90" y="1915208"/>
            <a:ext cx="5627617" cy="3536236"/>
          </a:xfrm>
        </p:spPr>
        <p:txBody>
          <a:bodyPr>
            <a:normAutofit/>
          </a:bodyPr>
          <a:lstStyle/>
          <a:p>
            <a:r>
              <a:rPr lang="en-US" sz="2400" dirty="0"/>
              <a:t>Demo of a finished WebJEA console</a:t>
            </a:r>
          </a:p>
          <a:p>
            <a:r>
              <a:rPr lang="en-US" sz="2400" dirty="0"/>
              <a:t>Quick explainer of WebJEA toolkit</a:t>
            </a:r>
          </a:p>
          <a:p>
            <a:r>
              <a:rPr lang="en-US" sz="2400" dirty="0"/>
              <a:t>Live config of new server</a:t>
            </a:r>
          </a:p>
          <a:p>
            <a:r>
              <a:rPr lang="en-US" sz="2400" dirty="0"/>
              <a:t>Discuss config options</a:t>
            </a:r>
            <a:endParaRPr lang="en-US" sz="2000" dirty="0"/>
          </a:p>
          <a:p>
            <a:pPr lvl="1"/>
            <a:endParaRPr lang="en-US" sz="2000" b="1" dirty="0"/>
          </a:p>
          <a:p>
            <a:r>
              <a:rPr lang="en-US" sz="2000" dirty="0"/>
              <a:t>Link to files: </a:t>
            </a:r>
            <a:r>
              <a:rPr lang="en-US" sz="2000" dirty="0">
                <a:hlinkClick r:id="rId2"/>
              </a:rPr>
              <a:t>https://github.com/compwiz32/Presentations</a:t>
            </a:r>
            <a:endParaRPr lang="en-US" sz="2000" dirty="0"/>
          </a:p>
          <a:p>
            <a:endParaRPr lang="en-US" sz="2000" b="1" dirty="0"/>
          </a:p>
        </p:txBody>
      </p:sp>
      <p:sp>
        <p:nvSpPr>
          <p:cNvPr id="70" name="Freeform: Shape 3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7558015" y="2105470"/>
            <a:ext cx="2984653" cy="343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309" y="2088253"/>
            <a:ext cx="3994479" cy="2681493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latin typeface="+mn-lt"/>
              </a:rPr>
              <a:t>DEMO TIME!</a:t>
            </a:r>
            <a:br>
              <a:rPr lang="en-US" sz="4000" b="1" dirty="0">
                <a:latin typeface="+mn-lt"/>
              </a:rPr>
            </a:b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Let’s see what WebJEA looks like in action… </a:t>
            </a:r>
          </a:p>
        </p:txBody>
      </p:sp>
      <p:sp>
        <p:nvSpPr>
          <p:cNvPr id="70" name="Freeform: Shape 3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7558015" y="2105470"/>
            <a:ext cx="2984653" cy="343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4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4672A3-0789-4C8F-95F0-FE79D2D62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WebJEA Config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BE38A5-0205-148F-86D7-802337F25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299938"/>
              </p:ext>
            </p:extLst>
          </p:nvPr>
        </p:nvGraphicFramePr>
        <p:xfrm>
          <a:off x="5010150" y="1483566"/>
          <a:ext cx="6492875" cy="4307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84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120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 a  self-service portal with WebJEA</vt:lpstr>
      <vt:lpstr>&gt; whoami</vt:lpstr>
      <vt:lpstr>Tonight’s Agenda</vt:lpstr>
      <vt:lpstr>DEMO TIME!  Let’s see what WebJEA looks like in action… </vt:lpstr>
      <vt:lpstr>WebJEA Config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24</cp:revision>
  <dcterms:created xsi:type="dcterms:W3CDTF">2021-01-31T15:48:51Z</dcterms:created>
  <dcterms:modified xsi:type="dcterms:W3CDTF">2022-04-20T03:47:14Z</dcterms:modified>
</cp:coreProperties>
</file>