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SecretManagement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46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Who Am I</a:t>
            </a: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70" y="928605"/>
            <a:ext cx="2798114" cy="11262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07" y="3576968"/>
            <a:ext cx="1980000" cy="112226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51" y="5385563"/>
            <a:ext cx="2775749" cy="7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783" y="3429000"/>
            <a:ext cx="5039265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Twitter:		@MikeKanakos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Website:		www.networkadm.in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User Group:	www.rtpsug.com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GitHub:		https://github.com/compwiz32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0785"/>
            <a:ext cx="5251316" cy="1124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6972"/>
            <a:ext cx="5034094" cy="2567031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Secrets </a:t>
            </a:r>
            <a:r>
              <a:rPr lang="en-US" sz="2400" b="1" dirty="0" err="1"/>
              <a:t>Mgmt</a:t>
            </a:r>
            <a:r>
              <a:rPr lang="en-US" sz="2400" b="1" dirty="0"/>
              <a:t> Module Overview</a:t>
            </a:r>
          </a:p>
          <a:p>
            <a:pPr lvl="1"/>
            <a:r>
              <a:rPr lang="en-US" sz="2000" b="1" dirty="0" err="1"/>
              <a:t>SecretStore</a:t>
            </a:r>
            <a:r>
              <a:rPr lang="en-US" sz="2000" b="1" dirty="0"/>
              <a:t> Vault</a:t>
            </a:r>
          </a:p>
          <a:p>
            <a:endParaRPr lang="en-US" sz="2400" b="1" dirty="0"/>
          </a:p>
          <a:p>
            <a:r>
              <a:rPr lang="en-US" sz="2400" b="1" dirty="0"/>
              <a:t>Everyday Secrets Usage</a:t>
            </a:r>
          </a:p>
          <a:p>
            <a:endParaRPr lang="en-US" sz="2400" b="1" dirty="0"/>
          </a:p>
          <a:p>
            <a:r>
              <a:rPr lang="en-US" sz="2400" b="1" dirty="0"/>
              <a:t>Third Party Vault: KeePass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How Secrets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Mgmt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530194" y="5379049"/>
            <a:ext cx="142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SecretsMgmt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561998" y="524332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KeyPass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SecretManagement Module</vt:lpstr>
      <vt:lpstr>Who Am I</vt:lpstr>
      <vt:lpstr>Tonight’s Agenda</vt:lpstr>
      <vt:lpstr>How Secrets Mgmt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7</cp:revision>
  <dcterms:created xsi:type="dcterms:W3CDTF">2021-01-31T15:48:51Z</dcterms:created>
  <dcterms:modified xsi:type="dcterms:W3CDTF">2021-02-22T22:46:19Z</dcterms:modified>
</cp:coreProperties>
</file>