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 err="1">
                <a:solidFill>
                  <a:srgbClr val="FF0000"/>
                </a:solidFill>
              </a:rPr>
              <a:t>SecretsMgmt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46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Who Am I</a:t>
            </a: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Twitter:		@MikeKanakos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Website:		www.networkadm.in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User Group:	www.rtpsug.com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0785"/>
            <a:ext cx="5251316" cy="1124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6972"/>
            <a:ext cx="5034094" cy="2567031"/>
          </a:xfrm>
        </p:spPr>
        <p:txBody>
          <a:bodyPr>
            <a:normAutofit/>
          </a:bodyPr>
          <a:lstStyle/>
          <a:p>
            <a:r>
              <a:rPr lang="en-US" sz="2400" b="1" dirty="0"/>
              <a:t>Secrets </a:t>
            </a:r>
            <a:r>
              <a:rPr lang="en-US" sz="2400" b="1" dirty="0" err="1"/>
              <a:t>Mgmt</a:t>
            </a:r>
            <a:r>
              <a:rPr lang="en-US" sz="2400" b="1" dirty="0"/>
              <a:t> Module Overview</a:t>
            </a:r>
          </a:p>
          <a:p>
            <a:endParaRPr lang="en-US" sz="2400" b="1" dirty="0"/>
          </a:p>
          <a:p>
            <a:r>
              <a:rPr lang="en-US" sz="2400" b="1" dirty="0"/>
              <a:t>Everyday Secrets Usage</a:t>
            </a:r>
          </a:p>
          <a:p>
            <a:endParaRPr lang="en-US" sz="2400" b="1" dirty="0"/>
          </a:p>
          <a:p>
            <a:r>
              <a:rPr lang="en-US" sz="2400" b="1" dirty="0"/>
              <a:t>Third Party Vault: KeePass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530194" y="5379049"/>
            <a:ext cx="142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SecretsMgmt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SecretsMgmt Module</vt:lpstr>
      <vt:lpstr>Who Am 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4</cp:revision>
  <dcterms:created xsi:type="dcterms:W3CDTF">2021-01-31T15:48:51Z</dcterms:created>
  <dcterms:modified xsi:type="dcterms:W3CDTF">2021-01-31T16:38:29Z</dcterms:modified>
</cp:coreProperties>
</file>