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0" r:id="rId2"/>
    <p:sldId id="265" r:id="rId3"/>
    <p:sldId id="257" r:id="rId4"/>
    <p:sldId id="259" r:id="rId5"/>
    <p:sldId id="258" r:id="rId6"/>
    <p:sldId id="261" r:id="rId7"/>
    <p:sldId id="263" r:id="rId8"/>
    <p:sldId id="266" r:id="rId9"/>
    <p:sldId id="262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BD7EA-BB39-4161-AFFA-401C560083A0}" v="3" dt="2019-05-23T19:50:5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akos, Michael" userId="187a1d98-cbe4-4791-ae10-0f3494b6e834" providerId="ADAL" clId="{F4CB1710-7560-4CD5-964D-77272D91FF23}"/>
    <pc:docChg chg="undo custSel mod addSld delSld modSld sldOrd">
      <pc:chgData name="Kanakos, Michael" userId="187a1d98-cbe4-4791-ae10-0f3494b6e834" providerId="ADAL" clId="{F4CB1710-7560-4CD5-964D-77272D91FF23}" dt="2019-04-28T03:07:53.443" v="2272"/>
      <pc:docMkLst>
        <pc:docMk/>
      </pc:docMkLst>
      <pc:sldChg chg="modSp ord">
        <pc:chgData name="Kanakos, Michael" userId="187a1d98-cbe4-4791-ae10-0f3494b6e834" providerId="ADAL" clId="{F4CB1710-7560-4CD5-964D-77272D91FF23}" dt="2019-04-28T00:26:54.529" v="1220" actId="20577"/>
        <pc:sldMkLst>
          <pc:docMk/>
          <pc:sldMk cId="2351454626" sldId="257"/>
        </pc:sldMkLst>
        <pc:spChg chg="mod">
          <ac:chgData name="Kanakos, Michael" userId="187a1d98-cbe4-4791-ae10-0f3494b6e834" providerId="ADAL" clId="{F4CB1710-7560-4CD5-964D-77272D91FF23}" dt="2019-04-28T00:26:39.004" v="1219" actId="403"/>
          <ac:spMkLst>
            <pc:docMk/>
            <pc:sldMk cId="2351454626" sldId="257"/>
            <ac:spMk id="2" creationId="{D25D4C68-229C-404C-A67B-EE9601FBE03C}"/>
          </ac:spMkLst>
        </pc:spChg>
        <pc:graphicFrameChg chg="mod">
          <ac:chgData name="Kanakos, Michael" userId="187a1d98-cbe4-4791-ae10-0f3494b6e834" providerId="ADAL" clId="{F4CB1710-7560-4CD5-964D-77272D91FF23}" dt="2019-04-28T00:26:54.529" v="1220" actId="20577"/>
          <ac:graphicFrameMkLst>
            <pc:docMk/>
            <pc:sldMk cId="2351454626" sldId="257"/>
            <ac:graphicFrameMk id="5" creationId="{D1BD37F6-773D-444A-B17D-64BBD070D5B2}"/>
          </ac:graphicFrameMkLst>
        </pc:graphicFrameChg>
      </pc:sldChg>
      <pc:sldChg chg="addSp delSp modSp ord">
        <pc:chgData name="Kanakos, Michael" userId="187a1d98-cbe4-4791-ae10-0f3494b6e834" providerId="ADAL" clId="{F4CB1710-7560-4CD5-964D-77272D91FF23}" dt="2019-04-28T01:27:57.067" v="2121" actId="1035"/>
        <pc:sldMkLst>
          <pc:docMk/>
          <pc:sldMk cId="655865705" sldId="258"/>
        </pc:sldMkLst>
        <pc:spChg chg="mod">
          <ac:chgData name="Kanakos, Michael" userId="187a1d98-cbe4-4791-ae10-0f3494b6e834" providerId="ADAL" clId="{F4CB1710-7560-4CD5-964D-77272D91FF23}" dt="2019-04-28T01:27:57.067" v="2121" actId="1035"/>
          <ac:spMkLst>
            <pc:docMk/>
            <pc:sldMk cId="655865705" sldId="258"/>
            <ac:spMk id="2" creationId="{AE451F29-E345-432E-9AF8-B874676F5FDC}"/>
          </ac:spMkLst>
        </pc:spChg>
        <pc:spChg chg="add del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51" creationId="{D8B9538A-2A89-47DD-996C-7D2BE2AB6CA0}"/>
          </ac:spMkLst>
        </pc:spChg>
        <pc:spChg chg="add del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52" creationId="{E625979B-5325-4898-8EF9-5C174B19218E}"/>
          </ac:spMkLst>
        </pc:spChg>
        <pc:spChg chg="add del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53" creationId="{34B22E2B-30D5-47A4-97C5-091EA1ABC728}"/>
          </ac:spMkLst>
        </pc:spChg>
        <pc:spChg chg="add del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54" creationId="{9B6DA3CD-A002-40ED-8194-B4E637BD7669}"/>
          </ac:spMkLst>
        </pc:spChg>
        <pc:spChg chg="add del">
          <ac:chgData name="Kanakos, Michael" userId="187a1d98-cbe4-4791-ae10-0f3494b6e834" providerId="ADAL" clId="{F4CB1710-7560-4CD5-964D-77272D91FF23}" dt="2019-04-28T01:08:16.079" v="1732" actId="26606"/>
          <ac:spMkLst>
            <pc:docMk/>
            <pc:sldMk cId="655865705" sldId="258"/>
            <ac:spMk id="59" creationId="{DAECE819-B1FC-4929-B9CF-D59565FF4502}"/>
          </ac:spMkLst>
        </pc:spChg>
        <pc:spChg chg="add del">
          <ac:chgData name="Kanakos, Michael" userId="187a1d98-cbe4-4791-ae10-0f3494b6e834" providerId="ADAL" clId="{F4CB1710-7560-4CD5-964D-77272D91FF23}" dt="2019-04-28T01:08:16.079" v="1732" actId="26606"/>
          <ac:spMkLst>
            <pc:docMk/>
            <pc:sldMk cId="655865705" sldId="258"/>
            <ac:spMk id="61" creationId="{3CD10B93-339D-46DB-A32D-618F36688D22}"/>
          </ac:spMkLst>
        </pc:spChg>
        <pc:spChg chg="add del">
          <ac:chgData name="Kanakos, Michael" userId="187a1d98-cbe4-4791-ae10-0f3494b6e834" providerId="ADAL" clId="{F4CB1710-7560-4CD5-964D-77272D91FF23}" dt="2019-04-28T01:08:16.079" v="1732" actId="26606"/>
          <ac:spMkLst>
            <pc:docMk/>
            <pc:sldMk cId="655865705" sldId="258"/>
            <ac:spMk id="63" creationId="{4FB53830-1385-4683-AA48-377DAFF7EB46}"/>
          </ac:spMkLst>
        </pc:spChg>
        <pc:spChg chg="add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65" creationId="{8DFFC5B7-4963-4902-8A90-EFF5766892DF}"/>
          </ac:spMkLst>
        </pc:spChg>
        <pc:spChg chg="add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66" creationId="{0604E0B1-6762-4B99-A6A5-42ED8E20D69F}"/>
          </ac:spMkLst>
        </pc:spChg>
        <pc:spChg chg="add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67" creationId="{6D86F5FF-DE1B-4BAB-A7BE-6F39F5DD988E}"/>
          </ac:spMkLst>
        </pc:spChg>
        <pc:spChg chg="add">
          <ac:chgData name="Kanakos, Michael" userId="187a1d98-cbe4-4791-ae10-0f3494b6e834" providerId="ADAL" clId="{F4CB1710-7560-4CD5-964D-77272D91FF23}" dt="2019-04-28T01:08:16.231" v="1733" actId="26606"/>
          <ac:spMkLst>
            <pc:docMk/>
            <pc:sldMk cId="655865705" sldId="258"/>
            <ac:spMk id="68" creationId="{736AD705-9544-45E1-B278-8D99F718B8E7}"/>
          </ac:spMkLst>
        </pc:spChg>
        <pc:graphicFrameChg chg="mod modGraphic">
          <ac:chgData name="Kanakos, Michael" userId="187a1d98-cbe4-4791-ae10-0f3494b6e834" providerId="ADAL" clId="{F4CB1710-7560-4CD5-964D-77272D91FF23}" dt="2019-04-28T01:08:36.415" v="1737" actId="113"/>
          <ac:graphicFrameMkLst>
            <pc:docMk/>
            <pc:sldMk cId="655865705" sldId="258"/>
            <ac:graphicFrameMk id="12" creationId="{79A3257D-4D96-4800-9012-9D02B20EC97F}"/>
          </ac:graphicFrameMkLst>
        </pc:graphicFrameChg>
      </pc:sldChg>
      <pc:sldChg chg="addSp delSp modSp mod setBg setClrOvrMap">
        <pc:chgData name="Kanakos, Michael" userId="187a1d98-cbe4-4791-ae10-0f3494b6e834" providerId="ADAL" clId="{F4CB1710-7560-4CD5-964D-77272D91FF23}" dt="2019-04-28T01:28:05.163" v="2122" actId="1036"/>
        <pc:sldMkLst>
          <pc:docMk/>
          <pc:sldMk cId="481275632" sldId="259"/>
        </pc:sldMkLst>
        <pc:spChg chg="mod">
          <ac:chgData name="Kanakos, Michael" userId="187a1d98-cbe4-4791-ae10-0f3494b6e834" providerId="ADAL" clId="{F4CB1710-7560-4CD5-964D-77272D91FF23}" dt="2019-04-28T01:28:05.163" v="2122" actId="1036"/>
          <ac:spMkLst>
            <pc:docMk/>
            <pc:sldMk cId="481275632" sldId="259"/>
            <ac:spMk id="2" creationId="{FC12575A-6311-40D3-ABC5-08F3F12A54AA}"/>
          </ac:spMkLst>
        </pc:spChg>
        <pc:spChg chg="add del">
          <ac:chgData name="Kanakos, Michael" userId="187a1d98-cbe4-4791-ae10-0f3494b6e834" providerId="ADAL" clId="{F4CB1710-7560-4CD5-964D-77272D91FF23}" dt="2019-04-28T01:16:00.547" v="2019" actId="26606"/>
          <ac:spMkLst>
            <pc:docMk/>
            <pc:sldMk cId="481275632" sldId="259"/>
            <ac:spMk id="7" creationId="{DAECE819-B1FC-4929-B9CF-D59565FF4502}"/>
          </ac:spMkLst>
        </pc:spChg>
        <pc:spChg chg="add del">
          <ac:chgData name="Kanakos, Michael" userId="187a1d98-cbe4-4791-ae10-0f3494b6e834" providerId="ADAL" clId="{F4CB1710-7560-4CD5-964D-77272D91FF23}" dt="2019-04-28T01:16:00.547" v="2019" actId="26606"/>
          <ac:spMkLst>
            <pc:docMk/>
            <pc:sldMk cId="481275632" sldId="259"/>
            <ac:spMk id="8" creationId="{3CD10B93-339D-46DB-A32D-618F36688D22}"/>
          </ac:spMkLst>
        </pc:spChg>
        <pc:spChg chg="add del">
          <ac:chgData name="Kanakos, Michael" userId="187a1d98-cbe4-4791-ae10-0f3494b6e834" providerId="ADAL" clId="{F4CB1710-7560-4CD5-964D-77272D91FF23}" dt="2019-04-28T01:16:00.547" v="2019" actId="26606"/>
          <ac:spMkLst>
            <pc:docMk/>
            <pc:sldMk cId="481275632" sldId="259"/>
            <ac:spMk id="9" creationId="{4FB53830-1385-4683-AA48-377DAFF7EB46}"/>
          </ac:spMkLst>
        </pc:spChg>
        <pc:spChg chg="add del">
          <ac:chgData name="Kanakos, Michael" userId="187a1d98-cbe4-4791-ae10-0f3494b6e834" providerId="ADAL" clId="{F4CB1710-7560-4CD5-964D-77272D91FF23}" dt="2019-04-28T01:15:30.802" v="2013" actId="26606"/>
          <ac:spMkLst>
            <pc:docMk/>
            <pc:sldMk cId="481275632" sldId="259"/>
            <ac:spMk id="10" creationId="{0604E0B1-6762-4B99-A6A5-42ED8E20D69F}"/>
          </ac:spMkLst>
        </pc:spChg>
        <pc:spChg chg="add del">
          <ac:chgData name="Kanakos, Michael" userId="187a1d98-cbe4-4791-ae10-0f3494b6e834" providerId="ADAL" clId="{F4CB1710-7560-4CD5-964D-77272D91FF23}" dt="2019-04-28T01:16:30.813" v="2021" actId="26606"/>
          <ac:spMkLst>
            <pc:docMk/>
            <pc:sldMk cId="481275632" sldId="259"/>
            <ac:spMk id="11" creationId="{0604E0B1-6762-4B99-A6A5-42ED8E20D69F}"/>
          </ac:spMkLst>
        </pc:spChg>
        <pc:spChg chg="add del">
          <ac:chgData name="Kanakos, Michael" userId="187a1d98-cbe4-4791-ae10-0f3494b6e834" providerId="ADAL" clId="{F4CB1710-7560-4CD5-964D-77272D91FF23}" dt="2019-04-28T01:15:30.802" v="2013" actId="26606"/>
          <ac:spMkLst>
            <pc:docMk/>
            <pc:sldMk cId="481275632" sldId="259"/>
            <ac:spMk id="12" creationId="{6D86F5FF-DE1B-4BAB-A7BE-6F39F5DD988E}"/>
          </ac:spMkLst>
        </pc:spChg>
        <pc:spChg chg="add del">
          <ac:chgData name="Kanakos, Michael" userId="187a1d98-cbe4-4791-ae10-0f3494b6e834" providerId="ADAL" clId="{F4CB1710-7560-4CD5-964D-77272D91FF23}" dt="2019-04-28T01:16:30.813" v="2021" actId="26606"/>
          <ac:spMkLst>
            <pc:docMk/>
            <pc:sldMk cId="481275632" sldId="259"/>
            <ac:spMk id="13" creationId="{6D86F5FF-DE1B-4BAB-A7BE-6F39F5DD988E}"/>
          </ac:spMkLst>
        </pc:spChg>
        <pc:spChg chg="add del">
          <ac:chgData name="Kanakos, Michael" userId="187a1d98-cbe4-4791-ae10-0f3494b6e834" providerId="ADAL" clId="{F4CB1710-7560-4CD5-964D-77272D91FF23}" dt="2019-04-28T01:15:30.802" v="2013" actId="26606"/>
          <ac:spMkLst>
            <pc:docMk/>
            <pc:sldMk cId="481275632" sldId="259"/>
            <ac:spMk id="14" creationId="{736AD705-9544-45E1-B278-8D99F718B8E7}"/>
          </ac:spMkLst>
        </pc:spChg>
        <pc:spChg chg="add del">
          <ac:chgData name="Kanakos, Michael" userId="187a1d98-cbe4-4791-ae10-0f3494b6e834" providerId="ADAL" clId="{F4CB1710-7560-4CD5-964D-77272D91FF23}" dt="2019-04-28T01:16:30.813" v="2021" actId="26606"/>
          <ac:spMkLst>
            <pc:docMk/>
            <pc:sldMk cId="481275632" sldId="259"/>
            <ac:spMk id="15" creationId="{736AD705-9544-45E1-B278-8D99F718B8E7}"/>
          </ac:spMkLst>
        </pc:spChg>
        <pc:spChg chg="add del">
          <ac:chgData name="Kanakos, Michael" userId="187a1d98-cbe4-4791-ae10-0f3494b6e834" providerId="ADAL" clId="{F4CB1710-7560-4CD5-964D-77272D91FF23}" dt="2019-04-28T01:15:30.802" v="2013" actId="26606"/>
          <ac:spMkLst>
            <pc:docMk/>
            <pc:sldMk cId="481275632" sldId="259"/>
            <ac:spMk id="16" creationId="{8DFFC5B7-4963-4902-8A90-EFF5766892DF}"/>
          </ac:spMkLst>
        </pc:spChg>
        <pc:spChg chg="add del">
          <ac:chgData name="Kanakos, Michael" userId="187a1d98-cbe4-4791-ae10-0f3494b6e834" providerId="ADAL" clId="{F4CB1710-7560-4CD5-964D-77272D91FF23}" dt="2019-04-28T01:16:30.813" v="2021" actId="26606"/>
          <ac:spMkLst>
            <pc:docMk/>
            <pc:sldMk cId="481275632" sldId="259"/>
            <ac:spMk id="17" creationId="{8DFFC5B7-4963-4902-8A90-EFF5766892DF}"/>
          </ac:spMkLst>
        </pc:spChg>
        <pc:spChg chg="add del">
          <ac:chgData name="Kanakos, Michael" userId="187a1d98-cbe4-4791-ae10-0f3494b6e834" providerId="ADAL" clId="{F4CB1710-7560-4CD5-964D-77272D91FF23}" dt="2019-04-28T01:15:37.179" v="2015" actId="26606"/>
          <ac:spMkLst>
            <pc:docMk/>
            <pc:sldMk cId="481275632" sldId="259"/>
            <ac:spMk id="18" creationId="{DAECE819-B1FC-4929-B9CF-D59565FF4502}"/>
          </ac:spMkLst>
        </pc:spChg>
        <pc:spChg chg="add del">
          <ac:chgData name="Kanakos, Michael" userId="187a1d98-cbe4-4791-ae10-0f3494b6e834" providerId="ADAL" clId="{F4CB1710-7560-4CD5-964D-77272D91FF23}" dt="2019-04-28T01:15:37.179" v="2015" actId="26606"/>
          <ac:spMkLst>
            <pc:docMk/>
            <pc:sldMk cId="481275632" sldId="259"/>
            <ac:spMk id="19" creationId="{3CD10B93-339D-46DB-A32D-618F36688D22}"/>
          </ac:spMkLst>
        </pc:spChg>
        <pc:spChg chg="add del">
          <ac:chgData name="Kanakos, Michael" userId="187a1d98-cbe4-4791-ae10-0f3494b6e834" providerId="ADAL" clId="{F4CB1710-7560-4CD5-964D-77272D91FF23}" dt="2019-04-28T01:15:37.179" v="2015" actId="26606"/>
          <ac:spMkLst>
            <pc:docMk/>
            <pc:sldMk cId="481275632" sldId="259"/>
            <ac:spMk id="20" creationId="{4FB53830-1385-4683-AA48-377DAFF7EB46}"/>
          </ac:spMkLst>
        </pc:spChg>
        <pc:spChg chg="add del">
          <ac:chgData name="Kanakos, Michael" userId="187a1d98-cbe4-4791-ae10-0f3494b6e834" providerId="ADAL" clId="{F4CB1710-7560-4CD5-964D-77272D91FF23}" dt="2019-04-28T01:16:35.796" v="2023" actId="26606"/>
          <ac:spMkLst>
            <pc:docMk/>
            <pc:sldMk cId="481275632" sldId="259"/>
            <ac:spMk id="21" creationId="{DAECE819-B1FC-4929-B9CF-D59565FF4502}"/>
          </ac:spMkLst>
        </pc:spChg>
        <pc:spChg chg="add del">
          <ac:chgData name="Kanakos, Michael" userId="187a1d98-cbe4-4791-ae10-0f3494b6e834" providerId="ADAL" clId="{F4CB1710-7560-4CD5-964D-77272D91FF23}" dt="2019-04-28T01:16:35.796" v="2023" actId="26606"/>
          <ac:spMkLst>
            <pc:docMk/>
            <pc:sldMk cId="481275632" sldId="259"/>
            <ac:spMk id="22" creationId="{3CD10B93-339D-46DB-A32D-618F36688D22}"/>
          </ac:spMkLst>
        </pc:spChg>
        <pc:spChg chg="add del">
          <ac:chgData name="Kanakos, Michael" userId="187a1d98-cbe4-4791-ae10-0f3494b6e834" providerId="ADAL" clId="{F4CB1710-7560-4CD5-964D-77272D91FF23}" dt="2019-04-28T01:16:35.796" v="2023" actId="26606"/>
          <ac:spMkLst>
            <pc:docMk/>
            <pc:sldMk cId="481275632" sldId="259"/>
            <ac:spMk id="23" creationId="{4FB53830-1385-4683-AA48-377DAFF7EB46}"/>
          </ac:spMkLst>
        </pc:spChg>
        <pc:spChg chg="add">
          <ac:chgData name="Kanakos, Michael" userId="187a1d98-cbe4-4791-ae10-0f3494b6e834" providerId="ADAL" clId="{F4CB1710-7560-4CD5-964D-77272D91FF23}" dt="2019-04-28T01:16:35.867" v="2024" actId="26606"/>
          <ac:spMkLst>
            <pc:docMk/>
            <pc:sldMk cId="481275632" sldId="259"/>
            <ac:spMk id="25" creationId="{0604E0B1-6762-4B99-A6A5-42ED8E20D69F}"/>
          </ac:spMkLst>
        </pc:spChg>
        <pc:spChg chg="add">
          <ac:chgData name="Kanakos, Michael" userId="187a1d98-cbe4-4791-ae10-0f3494b6e834" providerId="ADAL" clId="{F4CB1710-7560-4CD5-964D-77272D91FF23}" dt="2019-04-28T01:16:35.867" v="2024" actId="26606"/>
          <ac:spMkLst>
            <pc:docMk/>
            <pc:sldMk cId="481275632" sldId="259"/>
            <ac:spMk id="26" creationId="{6D86F5FF-DE1B-4BAB-A7BE-6F39F5DD988E}"/>
          </ac:spMkLst>
        </pc:spChg>
        <pc:spChg chg="add">
          <ac:chgData name="Kanakos, Michael" userId="187a1d98-cbe4-4791-ae10-0f3494b6e834" providerId="ADAL" clId="{F4CB1710-7560-4CD5-964D-77272D91FF23}" dt="2019-04-28T01:16:35.867" v="2024" actId="26606"/>
          <ac:spMkLst>
            <pc:docMk/>
            <pc:sldMk cId="481275632" sldId="259"/>
            <ac:spMk id="27" creationId="{736AD705-9544-45E1-B278-8D99F718B8E7}"/>
          </ac:spMkLst>
        </pc:spChg>
        <pc:spChg chg="add">
          <ac:chgData name="Kanakos, Michael" userId="187a1d98-cbe4-4791-ae10-0f3494b6e834" providerId="ADAL" clId="{F4CB1710-7560-4CD5-964D-77272D91FF23}" dt="2019-04-28T01:16:35.867" v="2024" actId="26606"/>
          <ac:spMkLst>
            <pc:docMk/>
            <pc:sldMk cId="481275632" sldId="259"/>
            <ac:spMk id="28" creationId="{8DFFC5B7-4963-4902-8A90-EFF5766892DF}"/>
          </ac:spMkLst>
        </pc:spChg>
        <pc:graphicFrameChg chg="mod modGraphic">
          <ac:chgData name="Kanakos, Michael" userId="187a1d98-cbe4-4791-ae10-0f3494b6e834" providerId="ADAL" clId="{F4CB1710-7560-4CD5-964D-77272D91FF23}" dt="2019-04-28T01:24:56.656" v="2108" actId="1076"/>
          <ac:graphicFrameMkLst>
            <pc:docMk/>
            <pc:sldMk cId="481275632" sldId="259"/>
            <ac:graphicFrameMk id="5" creationId="{9C8B6040-1718-4925-B622-40EBA877AC74}"/>
          </ac:graphicFrameMkLst>
        </pc:graphicFrameChg>
      </pc:sldChg>
      <pc:sldChg chg="modSp">
        <pc:chgData name="Kanakos, Michael" userId="187a1d98-cbe4-4791-ae10-0f3494b6e834" providerId="ADAL" clId="{F4CB1710-7560-4CD5-964D-77272D91FF23}" dt="2019-04-28T00:11:32.696" v="1076" actId="207"/>
        <pc:sldMkLst>
          <pc:docMk/>
          <pc:sldMk cId="1229914289" sldId="260"/>
        </pc:sldMkLst>
        <pc:spChg chg="mod">
          <ac:chgData name="Kanakos, Michael" userId="187a1d98-cbe4-4791-ae10-0f3494b6e834" providerId="ADAL" clId="{F4CB1710-7560-4CD5-964D-77272D91FF23}" dt="2019-04-28T00:11:32.696" v="1076" actId="207"/>
          <ac:spMkLst>
            <pc:docMk/>
            <pc:sldMk cId="1229914289" sldId="260"/>
            <ac:spMk id="4" creationId="{FDC54687-EC06-4C60-8774-830BB012409C}"/>
          </ac:spMkLst>
        </pc:spChg>
        <pc:spChg chg="mod">
          <ac:chgData name="Kanakos, Michael" userId="187a1d98-cbe4-4791-ae10-0f3494b6e834" providerId="ADAL" clId="{F4CB1710-7560-4CD5-964D-77272D91FF23}" dt="2019-04-27T21:30:15.754" v="1065" actId="403"/>
          <ac:spMkLst>
            <pc:docMk/>
            <pc:sldMk cId="1229914289" sldId="260"/>
            <ac:spMk id="5" creationId="{1793BB85-5A1B-44A7-87EF-5CBBC727301E}"/>
          </ac:spMkLst>
        </pc:spChg>
      </pc:sldChg>
      <pc:sldChg chg="addSp delSp modSp mod setBg setClrOvrMap">
        <pc:chgData name="Kanakos, Michael" userId="187a1d98-cbe4-4791-ae10-0f3494b6e834" providerId="ADAL" clId="{F4CB1710-7560-4CD5-964D-77272D91FF23}" dt="2019-04-28T01:31:36.392" v="2146" actId="12100"/>
        <pc:sldMkLst>
          <pc:docMk/>
          <pc:sldMk cId="1037155049" sldId="261"/>
        </pc:sldMkLst>
        <pc:spChg chg="mod">
          <ac:chgData name="Kanakos, Michael" userId="187a1d98-cbe4-4791-ae10-0f3494b6e834" providerId="ADAL" clId="{F4CB1710-7560-4CD5-964D-77272D91FF23}" dt="2019-04-28T01:28:25.609" v="2129" actId="255"/>
          <ac:spMkLst>
            <pc:docMk/>
            <pc:sldMk cId="1037155049" sldId="261"/>
            <ac:spMk id="4" creationId="{A777766F-988C-4BF2-B92F-B3AF33075DF3}"/>
          </ac:spMkLst>
        </pc:spChg>
        <pc:spChg chg="add del">
          <ac:chgData name="Kanakos, Michael" userId="187a1d98-cbe4-4791-ae10-0f3494b6e834" providerId="ADAL" clId="{F4CB1710-7560-4CD5-964D-77272D91FF23}" dt="2019-04-28T01:25:32.461" v="2110" actId="26606"/>
          <ac:spMkLst>
            <pc:docMk/>
            <pc:sldMk cId="1037155049" sldId="261"/>
            <ac:spMk id="102" creationId="{0604E0B1-6762-4B99-A6A5-42ED8E20D69F}"/>
          </ac:spMkLst>
        </pc:spChg>
        <pc:spChg chg="add del">
          <ac:chgData name="Kanakos, Michael" userId="187a1d98-cbe4-4791-ae10-0f3494b6e834" providerId="ADAL" clId="{F4CB1710-7560-4CD5-964D-77272D91FF23}" dt="2019-04-28T01:25:32.461" v="2110" actId="26606"/>
          <ac:spMkLst>
            <pc:docMk/>
            <pc:sldMk cId="1037155049" sldId="261"/>
            <ac:spMk id="103" creationId="{6D86F5FF-DE1B-4BAB-A7BE-6F39F5DD988E}"/>
          </ac:spMkLst>
        </pc:spChg>
        <pc:spChg chg="add del">
          <ac:chgData name="Kanakos, Michael" userId="187a1d98-cbe4-4791-ae10-0f3494b6e834" providerId="ADAL" clId="{F4CB1710-7560-4CD5-964D-77272D91FF23}" dt="2019-04-28T01:25:32.461" v="2110" actId="26606"/>
          <ac:spMkLst>
            <pc:docMk/>
            <pc:sldMk cId="1037155049" sldId="261"/>
            <ac:spMk id="104" creationId="{736AD705-9544-45E1-B278-8D99F718B8E7}"/>
          </ac:spMkLst>
        </pc:spChg>
        <pc:spChg chg="add del">
          <ac:chgData name="Kanakos, Michael" userId="187a1d98-cbe4-4791-ae10-0f3494b6e834" providerId="ADAL" clId="{F4CB1710-7560-4CD5-964D-77272D91FF23}" dt="2019-04-28T01:25:32.461" v="2110" actId="26606"/>
          <ac:spMkLst>
            <pc:docMk/>
            <pc:sldMk cId="1037155049" sldId="261"/>
            <ac:spMk id="105" creationId="{8DFFC5B7-4963-4902-8A90-EFF5766892DF}"/>
          </ac:spMkLst>
        </pc:spChg>
        <pc:graphicFrameChg chg="mod modGraphic">
          <ac:chgData name="Kanakos, Michael" userId="187a1d98-cbe4-4791-ae10-0f3494b6e834" providerId="ADAL" clId="{F4CB1710-7560-4CD5-964D-77272D91FF23}" dt="2019-04-28T01:31:36.392" v="2146" actId="12100"/>
          <ac:graphicFrameMkLst>
            <pc:docMk/>
            <pc:sldMk cId="1037155049" sldId="261"/>
            <ac:graphicFrameMk id="42" creationId="{B30DF9C2-142D-4463-A2DF-784B1C6A0087}"/>
          </ac:graphicFrameMkLst>
        </pc:graphicFrameChg>
      </pc:sldChg>
      <pc:sldChg chg="addSp delSp modSp mod ord modTransition setBg">
        <pc:chgData name="Kanakos, Michael" userId="187a1d98-cbe4-4791-ae10-0f3494b6e834" providerId="ADAL" clId="{F4CB1710-7560-4CD5-964D-77272D91FF23}" dt="2019-04-28T01:13:27.457" v="1950" actId="20577"/>
        <pc:sldMkLst>
          <pc:docMk/>
          <pc:sldMk cId="3253108304" sldId="262"/>
        </pc:sldMkLst>
        <pc:spChg chg="mod">
          <ac:chgData name="Kanakos, Michael" userId="187a1d98-cbe4-4791-ae10-0f3494b6e834" providerId="ADAL" clId="{F4CB1710-7560-4CD5-964D-77272D91FF23}" dt="2019-04-28T01:13:27.457" v="1950" actId="20577"/>
          <ac:spMkLst>
            <pc:docMk/>
            <pc:sldMk cId="3253108304" sldId="262"/>
            <ac:spMk id="2" creationId="{A9A0D301-33A9-432E-9AC8-563E4142A40C}"/>
          </ac:spMkLst>
        </pc:spChg>
        <pc:spChg chg="del mod">
          <ac:chgData name="Kanakos, Michael" userId="187a1d98-cbe4-4791-ae10-0f3494b6e834" providerId="ADAL" clId="{F4CB1710-7560-4CD5-964D-77272D91FF23}" dt="2019-04-28T00:59:57.714" v="1678" actId="478"/>
          <ac:spMkLst>
            <pc:docMk/>
            <pc:sldMk cId="3253108304" sldId="262"/>
            <ac:spMk id="3" creationId="{7AA1C5D7-4B04-4C8C-A651-F270D5F36734}"/>
          </ac:spMkLst>
        </pc:spChg>
        <pc:spChg chg="add del mod">
          <ac:chgData name="Kanakos, Michael" userId="187a1d98-cbe4-4791-ae10-0f3494b6e834" providerId="ADAL" clId="{F4CB1710-7560-4CD5-964D-77272D91FF23}" dt="2019-04-28T01:03:56.209" v="1679" actId="931"/>
          <ac:spMkLst>
            <pc:docMk/>
            <pc:sldMk cId="3253108304" sldId="262"/>
            <ac:spMk id="5" creationId="{5BDDC427-C1F0-40DA-A943-E7353858F997}"/>
          </ac:spMkLst>
        </pc:spChg>
        <pc:spChg chg="add del mod">
          <ac:chgData name="Kanakos, Michael" userId="187a1d98-cbe4-4791-ae10-0f3494b6e834" providerId="ADAL" clId="{F4CB1710-7560-4CD5-964D-77272D91FF23}" dt="2019-04-28T01:06:09.191" v="1714" actId="931"/>
          <ac:spMkLst>
            <pc:docMk/>
            <pc:sldMk cId="3253108304" sldId="262"/>
            <ac:spMk id="9" creationId="{E4005E1A-73FA-4EE1-A2F2-BD568B8517CE}"/>
          </ac:spMkLst>
        </pc:spChg>
        <pc:spChg chg="add">
          <ac:chgData name="Kanakos, Michael" userId="187a1d98-cbe4-4791-ae10-0f3494b6e834" providerId="ADAL" clId="{F4CB1710-7560-4CD5-964D-77272D91FF23}" dt="2019-04-28T01:04:17.219" v="1686" actId="26606"/>
          <ac:spMkLst>
            <pc:docMk/>
            <pc:sldMk cId="3253108304" sldId="262"/>
            <ac:spMk id="16" creationId="{B9C04DC5-313B-4FE4-B868-5672A376419F}"/>
          </ac:spMkLst>
        </pc:spChg>
        <pc:spChg chg="add">
          <ac:chgData name="Kanakos, Michael" userId="187a1d98-cbe4-4791-ae10-0f3494b6e834" providerId="ADAL" clId="{F4CB1710-7560-4CD5-964D-77272D91FF23}" dt="2019-04-28T01:04:17.219" v="1686" actId="26606"/>
          <ac:spMkLst>
            <pc:docMk/>
            <pc:sldMk cId="3253108304" sldId="262"/>
            <ac:spMk id="22" creationId="{329FDD08-42D8-4AFF-90E5-5DAA5BC4CBD8}"/>
          </ac:spMkLst>
        </pc:spChg>
        <pc:spChg chg="add">
          <ac:chgData name="Kanakos, Michael" userId="187a1d98-cbe4-4791-ae10-0f3494b6e834" providerId="ADAL" clId="{F4CB1710-7560-4CD5-964D-77272D91FF23}" dt="2019-04-28T01:04:17.219" v="1686" actId="26606"/>
          <ac:spMkLst>
            <pc:docMk/>
            <pc:sldMk cId="3253108304" sldId="262"/>
            <ac:spMk id="24" creationId="{4C1E981B-F06E-48B4-9275-F4B261AFCAC0}"/>
          </ac:spMkLst>
        </pc:spChg>
        <pc:spChg chg="add">
          <ac:chgData name="Kanakos, Michael" userId="187a1d98-cbe4-4791-ae10-0f3494b6e834" providerId="ADAL" clId="{F4CB1710-7560-4CD5-964D-77272D91FF23}" dt="2019-04-28T01:04:17.219" v="1686" actId="26606"/>
          <ac:spMkLst>
            <pc:docMk/>
            <pc:sldMk cId="3253108304" sldId="262"/>
            <ac:spMk id="26" creationId="{312E2C24-0CD2-4071-8CE2-B059993A99EF}"/>
          </ac:spMkLst>
        </pc:spChg>
        <pc:spChg chg="add">
          <ac:chgData name="Kanakos, Michael" userId="187a1d98-cbe4-4791-ae10-0f3494b6e834" providerId="ADAL" clId="{F4CB1710-7560-4CD5-964D-77272D91FF23}" dt="2019-04-28T01:04:17.219" v="1686" actId="26606"/>
          <ac:spMkLst>
            <pc:docMk/>
            <pc:sldMk cId="3253108304" sldId="262"/>
            <ac:spMk id="28" creationId="{24F1DC13-C830-4B86-A9C6-927F5C55DBD7}"/>
          </ac:spMkLst>
        </pc:spChg>
        <pc:picChg chg="add del mod">
          <ac:chgData name="Kanakos, Michael" userId="187a1d98-cbe4-4791-ae10-0f3494b6e834" providerId="ADAL" clId="{F4CB1710-7560-4CD5-964D-77272D91FF23}" dt="2019-04-28T01:04:33.243" v="1687" actId="478"/>
          <ac:picMkLst>
            <pc:docMk/>
            <pc:sldMk cId="3253108304" sldId="262"/>
            <ac:picMk id="7" creationId="{EA2CA838-1C6A-4656-95B0-5F1A914EC3BF}"/>
          </ac:picMkLst>
        </pc:picChg>
        <pc:picChg chg="add mod">
          <ac:chgData name="Kanakos, Michael" userId="187a1d98-cbe4-4791-ae10-0f3494b6e834" providerId="ADAL" clId="{F4CB1710-7560-4CD5-964D-77272D91FF23}" dt="2019-04-28T01:06:25.244" v="1719" actId="1076"/>
          <ac:picMkLst>
            <pc:docMk/>
            <pc:sldMk cId="3253108304" sldId="262"/>
            <ac:picMk id="11" creationId="{E80883E0-D7A4-4D4E-B7B4-99146D3AF83D}"/>
          </ac:picMkLst>
        </pc:picChg>
        <pc:picChg chg="add">
          <ac:chgData name="Kanakos, Michael" userId="187a1d98-cbe4-4791-ae10-0f3494b6e834" providerId="ADAL" clId="{F4CB1710-7560-4CD5-964D-77272D91FF23}" dt="2019-04-28T01:04:17.219" v="1686" actId="26606"/>
          <ac:picMkLst>
            <pc:docMk/>
            <pc:sldMk cId="3253108304" sldId="262"/>
            <ac:picMk id="12" creationId="{7594FC8B-8CD2-407F-94F1-9C71F5AEC2B6}"/>
          </ac:picMkLst>
        </pc:picChg>
        <pc:picChg chg="add">
          <ac:chgData name="Kanakos, Michael" userId="187a1d98-cbe4-4791-ae10-0f3494b6e834" providerId="ADAL" clId="{F4CB1710-7560-4CD5-964D-77272D91FF23}" dt="2019-04-28T01:04:17.219" v="1686" actId="26606"/>
          <ac:picMkLst>
            <pc:docMk/>
            <pc:sldMk cId="3253108304" sldId="262"/>
            <ac:picMk id="14" creationId="{DBABC971-8D40-4A4F-AC60-28B9172789B9}"/>
          </ac:picMkLst>
        </pc:picChg>
        <pc:picChg chg="add">
          <ac:chgData name="Kanakos, Michael" userId="187a1d98-cbe4-4791-ae10-0f3494b6e834" providerId="ADAL" clId="{F4CB1710-7560-4CD5-964D-77272D91FF23}" dt="2019-04-28T01:04:17.219" v="1686" actId="26606"/>
          <ac:picMkLst>
            <pc:docMk/>
            <pc:sldMk cId="3253108304" sldId="262"/>
            <ac:picMk id="18" creationId="{791AE23E-90C9-4963-96E2-8DADBFC3BC09}"/>
          </ac:picMkLst>
        </pc:picChg>
        <pc:picChg chg="add">
          <ac:chgData name="Kanakos, Michael" userId="187a1d98-cbe4-4791-ae10-0f3494b6e834" providerId="ADAL" clId="{F4CB1710-7560-4CD5-964D-77272D91FF23}" dt="2019-04-28T01:04:17.219" v="1686" actId="26606"/>
          <ac:picMkLst>
            <pc:docMk/>
            <pc:sldMk cId="3253108304" sldId="262"/>
            <ac:picMk id="20" creationId="{C5F93E90-4379-4AAC-B021-E5FA6D974AED}"/>
          </ac:picMkLst>
        </pc:picChg>
      </pc:sldChg>
      <pc:sldChg chg="addSp delSp modSp mod setBg setClrOvrMap">
        <pc:chgData name="Kanakos, Michael" userId="187a1d98-cbe4-4791-ae10-0f3494b6e834" providerId="ADAL" clId="{F4CB1710-7560-4CD5-964D-77272D91FF23}" dt="2019-04-28T01:23:13.771" v="2099" actId="313"/>
        <pc:sldMkLst>
          <pc:docMk/>
          <pc:sldMk cId="1985243424" sldId="263"/>
        </pc:sldMkLst>
        <pc:spChg chg="mod">
          <ac:chgData name="Kanakos, Michael" userId="187a1d98-cbe4-4791-ae10-0f3494b6e834" providerId="ADAL" clId="{F4CB1710-7560-4CD5-964D-77272D91FF23}" dt="2019-04-28T01:23:13.771" v="2099" actId="313"/>
          <ac:spMkLst>
            <pc:docMk/>
            <pc:sldMk cId="1985243424" sldId="263"/>
            <ac:spMk id="2" creationId="{AC76CC94-0AE3-418C-B4AF-028AC135FFDC}"/>
          </ac:spMkLst>
        </pc:spChg>
        <pc:spChg chg="add del">
          <ac:chgData name="Kanakos, Michael" userId="187a1d98-cbe4-4791-ae10-0f3494b6e834" providerId="ADAL" clId="{F4CB1710-7560-4CD5-964D-77272D91FF23}" dt="2019-04-28T00:39:59.590" v="1515" actId="26606"/>
          <ac:spMkLst>
            <pc:docMk/>
            <pc:sldMk cId="1985243424" sldId="263"/>
            <ac:spMk id="10" creationId="{D8B9538A-2A89-47DD-996C-7D2BE2AB6CA0}"/>
          </ac:spMkLst>
        </pc:spChg>
        <pc:spChg chg="add del">
          <ac:chgData name="Kanakos, Michael" userId="187a1d98-cbe4-4791-ae10-0f3494b6e834" providerId="ADAL" clId="{F4CB1710-7560-4CD5-964D-77272D91FF23}" dt="2019-04-28T00:39:59.590" v="1515" actId="26606"/>
          <ac:spMkLst>
            <pc:docMk/>
            <pc:sldMk cId="1985243424" sldId="263"/>
            <ac:spMk id="12" creationId="{E625979B-5325-4898-8EF9-5C174B19218E}"/>
          </ac:spMkLst>
        </pc:spChg>
        <pc:spChg chg="add del">
          <ac:chgData name="Kanakos, Michael" userId="187a1d98-cbe4-4791-ae10-0f3494b6e834" providerId="ADAL" clId="{F4CB1710-7560-4CD5-964D-77272D91FF23}" dt="2019-04-28T00:39:59.590" v="1515" actId="26606"/>
          <ac:spMkLst>
            <pc:docMk/>
            <pc:sldMk cId="1985243424" sldId="263"/>
            <ac:spMk id="14" creationId="{34B22E2B-30D5-47A4-97C5-091EA1ABC728}"/>
          </ac:spMkLst>
        </pc:spChg>
        <pc:spChg chg="add del">
          <ac:chgData name="Kanakos, Michael" userId="187a1d98-cbe4-4791-ae10-0f3494b6e834" providerId="ADAL" clId="{F4CB1710-7560-4CD5-964D-77272D91FF23}" dt="2019-04-28T00:39:59.590" v="1515" actId="26606"/>
          <ac:spMkLst>
            <pc:docMk/>
            <pc:sldMk cId="1985243424" sldId="263"/>
            <ac:spMk id="16" creationId="{9B6DA3CD-A002-40ED-8194-B4E637BD7669}"/>
          </ac:spMkLst>
        </pc:spChg>
        <pc:spChg chg="add">
          <ac:chgData name="Kanakos, Michael" userId="187a1d98-cbe4-4791-ae10-0f3494b6e834" providerId="ADAL" clId="{F4CB1710-7560-4CD5-964D-77272D91FF23}" dt="2019-04-28T00:39:59.590" v="1515" actId="26606"/>
          <ac:spMkLst>
            <pc:docMk/>
            <pc:sldMk cId="1985243424" sldId="263"/>
            <ac:spMk id="21" creationId="{DAECE819-B1FC-4929-B9CF-D59565FF4502}"/>
          </ac:spMkLst>
        </pc:spChg>
        <pc:spChg chg="add del">
          <ac:chgData name="Kanakos, Michael" userId="187a1d98-cbe4-4791-ae10-0f3494b6e834" providerId="ADAL" clId="{F4CB1710-7560-4CD5-964D-77272D91FF23}" dt="2019-04-28T00:39:46.747" v="1510" actId="26606"/>
          <ac:spMkLst>
            <pc:docMk/>
            <pc:sldMk cId="1985243424" sldId="263"/>
            <ac:spMk id="23" creationId="{D8B9538A-2A89-47DD-996C-7D2BE2AB6CA0}"/>
          </ac:spMkLst>
        </pc:spChg>
        <pc:spChg chg="add del">
          <ac:chgData name="Kanakos, Michael" userId="187a1d98-cbe4-4791-ae10-0f3494b6e834" providerId="ADAL" clId="{F4CB1710-7560-4CD5-964D-77272D91FF23}" dt="2019-04-28T00:39:46.747" v="1510" actId="26606"/>
          <ac:spMkLst>
            <pc:docMk/>
            <pc:sldMk cId="1985243424" sldId="263"/>
            <ac:spMk id="25" creationId="{E625979B-5325-4898-8EF9-5C174B19218E}"/>
          </ac:spMkLst>
        </pc:spChg>
        <pc:spChg chg="add del">
          <ac:chgData name="Kanakos, Michael" userId="187a1d98-cbe4-4791-ae10-0f3494b6e834" providerId="ADAL" clId="{F4CB1710-7560-4CD5-964D-77272D91FF23}" dt="2019-04-28T00:39:46.747" v="1510" actId="26606"/>
          <ac:spMkLst>
            <pc:docMk/>
            <pc:sldMk cId="1985243424" sldId="263"/>
            <ac:spMk id="27" creationId="{34B22E2B-30D5-47A4-97C5-091EA1ABC728}"/>
          </ac:spMkLst>
        </pc:spChg>
        <pc:spChg chg="add del">
          <ac:chgData name="Kanakos, Michael" userId="187a1d98-cbe4-4791-ae10-0f3494b6e834" providerId="ADAL" clId="{F4CB1710-7560-4CD5-964D-77272D91FF23}" dt="2019-04-28T00:39:46.747" v="1510" actId="26606"/>
          <ac:spMkLst>
            <pc:docMk/>
            <pc:sldMk cId="1985243424" sldId="263"/>
            <ac:spMk id="29" creationId="{9B6DA3CD-A002-40ED-8194-B4E637BD7669}"/>
          </ac:spMkLst>
        </pc:spChg>
        <pc:spChg chg="add">
          <ac:chgData name="Kanakos, Michael" userId="187a1d98-cbe4-4791-ae10-0f3494b6e834" providerId="ADAL" clId="{F4CB1710-7560-4CD5-964D-77272D91FF23}" dt="2019-04-28T00:39:59.590" v="1515" actId="26606"/>
          <ac:spMkLst>
            <pc:docMk/>
            <pc:sldMk cId="1985243424" sldId="263"/>
            <ac:spMk id="35" creationId="{3CD10B93-339D-46DB-A32D-618F36688D22}"/>
          </ac:spMkLst>
        </pc:spChg>
        <pc:spChg chg="add">
          <ac:chgData name="Kanakos, Michael" userId="187a1d98-cbe4-4791-ae10-0f3494b6e834" providerId="ADAL" clId="{F4CB1710-7560-4CD5-964D-77272D91FF23}" dt="2019-04-28T00:39:59.590" v="1515" actId="26606"/>
          <ac:spMkLst>
            <pc:docMk/>
            <pc:sldMk cId="1985243424" sldId="263"/>
            <ac:spMk id="36" creationId="{4FB53830-1385-4683-AA48-377DAFF7EB46}"/>
          </ac:spMkLst>
        </pc:spChg>
        <pc:graphicFrameChg chg="add del mod">
          <ac:chgData name="Kanakos, Michael" userId="187a1d98-cbe4-4791-ae10-0f3494b6e834" providerId="ADAL" clId="{F4CB1710-7560-4CD5-964D-77272D91FF23}" dt="2019-04-28T00:39:59.590" v="1515" actId="26606"/>
          <ac:graphicFrameMkLst>
            <pc:docMk/>
            <pc:sldMk cId="1985243424" sldId="263"/>
            <ac:graphicFrameMk id="5" creationId="{ABA41494-C390-49BB-8957-88E3D0C50508}"/>
          </ac:graphicFrameMkLst>
        </pc:graphicFrameChg>
        <pc:graphicFrameChg chg="add del">
          <ac:chgData name="Kanakos, Michael" userId="187a1d98-cbe4-4791-ae10-0f3494b6e834" providerId="ADAL" clId="{F4CB1710-7560-4CD5-964D-77272D91FF23}" dt="2019-04-28T00:39:46.747" v="1510" actId="26606"/>
          <ac:graphicFrameMkLst>
            <pc:docMk/>
            <pc:sldMk cId="1985243424" sldId="263"/>
            <ac:graphicFrameMk id="18" creationId="{F39B4310-9DC5-482C-82EA-02B31DA6080B}"/>
          </ac:graphicFrameMkLst>
        </pc:graphicFrameChg>
        <pc:graphicFrameChg chg="add del">
          <ac:chgData name="Kanakos, Michael" userId="187a1d98-cbe4-4791-ae10-0f3494b6e834" providerId="ADAL" clId="{F4CB1710-7560-4CD5-964D-77272D91FF23}" dt="2019-04-28T00:39:53.953" v="1512" actId="26606"/>
          <ac:graphicFrameMkLst>
            <pc:docMk/>
            <pc:sldMk cId="1985243424" sldId="263"/>
            <ac:graphicFrameMk id="31" creationId="{ABA41494-C390-49BB-8957-88E3D0C50508}"/>
          </ac:graphicFrameMkLst>
        </pc:graphicFrameChg>
        <pc:graphicFrameChg chg="add del">
          <ac:chgData name="Kanakos, Michael" userId="187a1d98-cbe4-4791-ae10-0f3494b6e834" providerId="ADAL" clId="{F4CB1710-7560-4CD5-964D-77272D91FF23}" dt="2019-04-28T00:39:59.479" v="1514" actId="26606"/>
          <ac:graphicFrameMkLst>
            <pc:docMk/>
            <pc:sldMk cId="1985243424" sldId="263"/>
            <ac:graphicFrameMk id="33" creationId="{ABA41494-C390-49BB-8957-88E3D0C50508}"/>
          </ac:graphicFrameMkLst>
        </pc:graphicFrameChg>
        <pc:graphicFrameChg chg="add mod">
          <ac:chgData name="Kanakos, Michael" userId="187a1d98-cbe4-4791-ae10-0f3494b6e834" providerId="ADAL" clId="{F4CB1710-7560-4CD5-964D-77272D91FF23}" dt="2019-04-28T00:46:41.478" v="1676" actId="20577"/>
          <ac:graphicFrameMkLst>
            <pc:docMk/>
            <pc:sldMk cId="1985243424" sldId="263"/>
            <ac:graphicFrameMk id="37" creationId="{ABA41494-C390-49BB-8957-88E3D0C50508}"/>
          </ac:graphicFrameMkLst>
        </pc:graphicFrameChg>
      </pc:sldChg>
      <pc:sldChg chg="addSp delSp modSp add ord">
        <pc:chgData name="Kanakos, Michael" userId="187a1d98-cbe4-4791-ae10-0f3494b6e834" providerId="ADAL" clId="{F4CB1710-7560-4CD5-964D-77272D91FF23}" dt="2019-04-28T00:24:23.330" v="1207" actId="20577"/>
        <pc:sldMkLst>
          <pc:docMk/>
          <pc:sldMk cId="2822928125" sldId="265"/>
        </pc:sldMkLst>
        <pc:spChg chg="mod">
          <ac:chgData name="Kanakos, Michael" userId="187a1d98-cbe4-4791-ae10-0f3494b6e834" providerId="ADAL" clId="{F4CB1710-7560-4CD5-964D-77272D91FF23}" dt="2019-04-28T00:24:23.330" v="1207" actId="20577"/>
          <ac:spMkLst>
            <pc:docMk/>
            <pc:sldMk cId="2822928125" sldId="265"/>
            <ac:spMk id="2" creationId="{AC76CC94-0AE3-418C-B4AF-028AC135FFDC}"/>
          </ac:spMkLst>
        </pc:spChg>
        <pc:spChg chg="add del mod">
          <ac:chgData name="Kanakos, Michael" userId="187a1d98-cbe4-4791-ae10-0f3494b6e834" providerId="ADAL" clId="{F4CB1710-7560-4CD5-964D-77272D91FF23}" dt="2019-04-25T03:16:40.277" v="328"/>
          <ac:spMkLst>
            <pc:docMk/>
            <pc:sldMk cId="2822928125" sldId="265"/>
            <ac:spMk id="9" creationId="{2C206B7E-AEEA-4C35-B928-97BB0597296F}"/>
          </ac:spMkLst>
        </pc:spChg>
        <pc:spChg chg="add mod">
          <ac:chgData name="Kanakos, Michael" userId="187a1d98-cbe4-4791-ae10-0f3494b6e834" providerId="ADAL" clId="{F4CB1710-7560-4CD5-964D-77272D91FF23}" dt="2019-04-27T21:10:16.847" v="1021" actId="113"/>
          <ac:spMkLst>
            <pc:docMk/>
            <pc:sldMk cId="2822928125" sldId="265"/>
            <ac:spMk id="11" creationId="{92AA7011-AA93-4DC7-9454-96825DA90145}"/>
          </ac:spMkLst>
        </pc:spChg>
        <pc:spChg chg="add mod">
          <ac:chgData name="Kanakos, Michael" userId="187a1d98-cbe4-4791-ae10-0f3494b6e834" providerId="ADAL" clId="{F4CB1710-7560-4CD5-964D-77272D91FF23}" dt="2019-04-25T03:39:06.378" v="983" actId="1076"/>
          <ac:spMkLst>
            <pc:docMk/>
            <pc:sldMk cId="2822928125" sldId="265"/>
            <ac:spMk id="13" creationId="{95FD2C51-5A0C-4050-9DE1-5D9B8EE8CF74}"/>
          </ac:spMkLst>
        </pc:spChg>
        <pc:graphicFrameChg chg="add mod">
          <ac:chgData name="Kanakos, Michael" userId="187a1d98-cbe4-4791-ae10-0f3494b6e834" providerId="ADAL" clId="{F4CB1710-7560-4CD5-964D-77272D91FF23}" dt="2019-04-28T00:21:25.721" v="1104" actId="20577"/>
          <ac:graphicFrameMkLst>
            <pc:docMk/>
            <pc:sldMk cId="2822928125" sldId="265"/>
            <ac:graphicFrameMk id="5" creationId="{ABA41494-C390-49BB-8957-88E3D0C50508}"/>
          </ac:graphicFrameMkLst>
        </pc:graphicFrameChg>
        <pc:picChg chg="add mod">
          <ac:chgData name="Kanakos, Michael" userId="187a1d98-cbe4-4791-ae10-0f3494b6e834" providerId="ADAL" clId="{F4CB1710-7560-4CD5-964D-77272D91FF23}" dt="2019-04-25T15:14:56.051" v="989" actId="1076"/>
          <ac:picMkLst>
            <pc:docMk/>
            <pc:sldMk cId="2822928125" sldId="265"/>
            <ac:picMk id="3" creationId="{AD72F749-494D-44B4-8B7B-DBB3CE8E9C65}"/>
          </ac:picMkLst>
        </pc:picChg>
      </pc:sldChg>
      <pc:sldChg chg="delSp modSp add">
        <pc:chgData name="Kanakos, Michael" userId="187a1d98-cbe4-4791-ae10-0f3494b6e834" providerId="ADAL" clId="{F4CB1710-7560-4CD5-964D-77272D91FF23}" dt="2019-04-28T01:32:18.155" v="2177" actId="403"/>
        <pc:sldMkLst>
          <pc:docMk/>
          <pc:sldMk cId="4206420187" sldId="266"/>
        </pc:sldMkLst>
        <pc:spChg chg="mod">
          <ac:chgData name="Kanakos, Michael" userId="187a1d98-cbe4-4791-ae10-0f3494b6e834" providerId="ADAL" clId="{F4CB1710-7560-4CD5-964D-77272D91FF23}" dt="2019-04-28T01:32:18.155" v="2177" actId="403"/>
          <ac:spMkLst>
            <pc:docMk/>
            <pc:sldMk cId="4206420187" sldId="266"/>
            <ac:spMk id="2" creationId="{B07FABE2-27B0-4504-AADA-7C475E33473D}"/>
          </ac:spMkLst>
        </pc:spChg>
        <pc:spChg chg="del">
          <ac:chgData name="Kanakos, Michael" userId="187a1d98-cbe4-4791-ae10-0f3494b6e834" providerId="ADAL" clId="{F4CB1710-7560-4CD5-964D-77272D91FF23}" dt="2019-04-28T01:32:06.226" v="2169" actId="478"/>
          <ac:spMkLst>
            <pc:docMk/>
            <pc:sldMk cId="4206420187" sldId="266"/>
            <ac:spMk id="3" creationId="{FA5C0B7A-B68F-4534-994F-15315B33F9FE}"/>
          </ac:spMkLst>
        </pc:spChg>
      </pc:sldChg>
      <pc:sldChg chg="addSp delSp modSp add mod ord setBg">
        <pc:chgData name="Kanakos, Michael" userId="187a1d98-cbe4-4791-ae10-0f3494b6e834" providerId="ADAL" clId="{F4CB1710-7560-4CD5-964D-77272D91FF23}" dt="2019-04-28T01:43:47.851" v="2217" actId="1076"/>
        <pc:sldMkLst>
          <pc:docMk/>
          <pc:sldMk cId="3824642216" sldId="267"/>
        </pc:sldMkLst>
        <pc:spChg chg="mod">
          <ac:chgData name="Kanakos, Michael" userId="187a1d98-cbe4-4791-ae10-0f3494b6e834" providerId="ADAL" clId="{F4CB1710-7560-4CD5-964D-77272D91FF23}" dt="2019-04-28T01:43:47.851" v="2217" actId="1076"/>
          <ac:spMkLst>
            <pc:docMk/>
            <pc:sldMk cId="3824642216" sldId="267"/>
            <ac:spMk id="2" creationId="{B07FABE2-27B0-4504-AADA-7C475E33473D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13" creationId="{B9C04DC5-313B-4FE4-B868-5672A376419F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19" creationId="{329FDD08-42D8-4AFF-90E5-5DAA5BC4CBD8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21" creationId="{4C1E981B-F06E-48B4-9275-F4B261AFCAC0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23" creationId="{312E2C24-0CD2-4071-8CE2-B059993A99EF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25" creationId="{24F1DC13-C830-4B86-A9C6-927F5C55DBD7}"/>
          </ac:spMkLst>
        </pc:spChg>
        <pc:spChg chg="add del">
          <ac:chgData name="Kanakos, Michael" userId="187a1d98-cbe4-4791-ae10-0f3494b6e834" providerId="ADAL" clId="{F4CB1710-7560-4CD5-964D-77272D91FF23}" dt="2019-04-28T01:43:37.177" v="2214" actId="26606"/>
          <ac:spMkLst>
            <pc:docMk/>
            <pc:sldMk cId="3824642216" sldId="267"/>
            <ac:spMk id="75" creationId="{B9C04DC5-313B-4FE4-B868-5672A376419F}"/>
          </ac:spMkLst>
        </pc:spChg>
        <pc:spChg chg="add del">
          <ac:chgData name="Kanakos, Michael" userId="187a1d98-cbe4-4791-ae10-0f3494b6e834" providerId="ADAL" clId="{F4CB1710-7560-4CD5-964D-77272D91FF23}" dt="2019-04-28T01:43:37.177" v="2214" actId="26606"/>
          <ac:spMkLst>
            <pc:docMk/>
            <pc:sldMk cId="3824642216" sldId="267"/>
            <ac:spMk id="81" creationId="{329FDD08-42D8-4AFF-90E5-5DAA5BC4CBD8}"/>
          </ac:spMkLst>
        </pc:spChg>
        <pc:spChg chg="add del">
          <ac:chgData name="Kanakos, Michael" userId="187a1d98-cbe4-4791-ae10-0f3494b6e834" providerId="ADAL" clId="{F4CB1710-7560-4CD5-964D-77272D91FF23}" dt="2019-04-28T01:43:37.177" v="2214" actId="26606"/>
          <ac:spMkLst>
            <pc:docMk/>
            <pc:sldMk cId="3824642216" sldId="267"/>
            <ac:spMk id="83" creationId="{4C1E981B-F06E-48B4-9275-F4B261AFCAC0}"/>
          </ac:spMkLst>
        </pc:spChg>
        <pc:spChg chg="add del">
          <ac:chgData name="Kanakos, Michael" userId="187a1d98-cbe4-4791-ae10-0f3494b6e834" providerId="ADAL" clId="{F4CB1710-7560-4CD5-964D-77272D91FF23}" dt="2019-04-28T01:43:37.177" v="2214" actId="26606"/>
          <ac:spMkLst>
            <pc:docMk/>
            <pc:sldMk cId="3824642216" sldId="267"/>
            <ac:spMk id="85" creationId="{312E2C24-0CD2-4071-8CE2-B059993A99EF}"/>
          </ac:spMkLst>
        </pc:spChg>
        <pc:spChg chg="add del">
          <ac:chgData name="Kanakos, Michael" userId="187a1d98-cbe4-4791-ae10-0f3494b6e834" providerId="ADAL" clId="{F4CB1710-7560-4CD5-964D-77272D91FF23}" dt="2019-04-28T01:43:37.177" v="2214" actId="26606"/>
          <ac:spMkLst>
            <pc:docMk/>
            <pc:sldMk cId="3824642216" sldId="267"/>
            <ac:spMk id="87" creationId="{24F1DC13-C830-4B86-A9C6-927F5C55DBD7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1030" creationId="{B9C04DC5-313B-4FE4-B868-5672A376419F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1033" creationId="{329FDD08-42D8-4AFF-90E5-5DAA5BC4CBD8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1034" creationId="{7EDB5ED3-2038-4003-9C79-392EC7DBB056}"/>
          </ac:spMkLst>
        </pc:spChg>
        <pc:spChg chg="add del">
          <ac:chgData name="Kanakos, Michael" userId="187a1d98-cbe4-4791-ae10-0f3494b6e834" providerId="ADAL" clId="{F4CB1710-7560-4CD5-964D-77272D91FF23}" dt="2019-04-28T01:43:39.796" v="2216" actId="26606"/>
          <ac:spMkLst>
            <pc:docMk/>
            <pc:sldMk cId="3824642216" sldId="267"/>
            <ac:spMk id="1035" creationId="{60066950-B73B-4359-B169-435F774D9516}"/>
          </ac:spMkLst>
        </pc:spChg>
        <pc:picChg chg="add del">
          <ac:chgData name="Kanakos, Michael" userId="187a1d98-cbe4-4791-ae10-0f3494b6e834" providerId="ADAL" clId="{F4CB1710-7560-4CD5-964D-77272D91FF23}" dt="2019-04-28T01:38:36.136" v="2191" actId="478"/>
          <ac:picMkLst>
            <pc:docMk/>
            <pc:sldMk cId="3824642216" sldId="267"/>
            <ac:picMk id="6" creationId="{C69D6B04-320A-4A57-8235-86D64965AA57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9" creationId="{7594FC8B-8CD2-407F-94F1-9C71F5AEC2B6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1" creationId="{DBABC971-8D40-4A4F-AC60-28B9172789B9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5" creationId="{791AE23E-90C9-4963-96E2-8DADBFC3BC09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7" creationId="{C5F93E90-4379-4AAC-B021-E5FA6D974AED}"/>
          </ac:picMkLst>
        </pc:picChg>
        <pc:picChg chg="add del">
          <ac:chgData name="Kanakos, Michael" userId="187a1d98-cbe4-4791-ae10-0f3494b6e834" providerId="ADAL" clId="{F4CB1710-7560-4CD5-964D-77272D91FF23}" dt="2019-04-28T01:43:37.177" v="2214" actId="26606"/>
          <ac:picMkLst>
            <pc:docMk/>
            <pc:sldMk cId="3824642216" sldId="267"/>
            <ac:picMk id="71" creationId="{7594FC8B-8CD2-407F-94F1-9C71F5AEC2B6}"/>
          </ac:picMkLst>
        </pc:picChg>
        <pc:picChg chg="add del">
          <ac:chgData name="Kanakos, Michael" userId="187a1d98-cbe4-4791-ae10-0f3494b6e834" providerId="ADAL" clId="{F4CB1710-7560-4CD5-964D-77272D91FF23}" dt="2019-04-28T01:43:37.177" v="2214" actId="26606"/>
          <ac:picMkLst>
            <pc:docMk/>
            <pc:sldMk cId="3824642216" sldId="267"/>
            <ac:picMk id="73" creationId="{DBABC971-8D40-4A4F-AC60-28B9172789B9}"/>
          </ac:picMkLst>
        </pc:picChg>
        <pc:picChg chg="add del">
          <ac:chgData name="Kanakos, Michael" userId="187a1d98-cbe4-4791-ae10-0f3494b6e834" providerId="ADAL" clId="{F4CB1710-7560-4CD5-964D-77272D91FF23}" dt="2019-04-28T01:43:37.177" v="2214" actId="26606"/>
          <ac:picMkLst>
            <pc:docMk/>
            <pc:sldMk cId="3824642216" sldId="267"/>
            <ac:picMk id="77" creationId="{791AE23E-90C9-4963-96E2-8DADBFC3BC09}"/>
          </ac:picMkLst>
        </pc:picChg>
        <pc:picChg chg="add del">
          <ac:chgData name="Kanakos, Michael" userId="187a1d98-cbe4-4791-ae10-0f3494b6e834" providerId="ADAL" clId="{F4CB1710-7560-4CD5-964D-77272D91FF23}" dt="2019-04-28T01:43:37.177" v="2214" actId="26606"/>
          <ac:picMkLst>
            <pc:docMk/>
            <pc:sldMk cId="3824642216" sldId="267"/>
            <ac:picMk id="79" creationId="{C5F93E90-4379-4AAC-B021-E5FA6D974AED}"/>
          </ac:picMkLst>
        </pc:picChg>
        <pc:picChg chg="add mod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026" creationId="{37829420-9195-47FA-A74A-452A9DF3E6B7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028" creationId="{7594FC8B-8CD2-407F-94F1-9C71F5AEC2B6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029" creationId="{DBABC971-8D40-4A4F-AC60-28B9172789B9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031" creationId="{791AE23E-90C9-4963-96E2-8DADBFC3BC09}"/>
          </ac:picMkLst>
        </pc:picChg>
        <pc:picChg chg="add del">
          <ac:chgData name="Kanakos, Michael" userId="187a1d98-cbe4-4791-ae10-0f3494b6e834" providerId="ADAL" clId="{F4CB1710-7560-4CD5-964D-77272D91FF23}" dt="2019-04-28T01:43:39.796" v="2216" actId="26606"/>
          <ac:picMkLst>
            <pc:docMk/>
            <pc:sldMk cId="3824642216" sldId="267"/>
            <ac:picMk id="1032" creationId="{C5F93E90-4379-4AAC-B021-E5FA6D974AED}"/>
          </ac:picMkLst>
        </pc:picChg>
      </pc:sldChg>
      <pc:sldChg chg="addSp delSp modSp add mod ord setBg">
        <pc:chgData name="Kanakos, Michael" userId="187a1d98-cbe4-4791-ae10-0f3494b6e834" providerId="ADAL" clId="{F4CB1710-7560-4CD5-964D-77272D91FF23}" dt="2019-04-28T03:07:53.443" v="2272"/>
        <pc:sldMkLst>
          <pc:docMk/>
          <pc:sldMk cId="874740689" sldId="268"/>
        </pc:sldMkLst>
        <pc:spChg chg="mod ord">
          <ac:chgData name="Kanakos, Michael" userId="187a1d98-cbe4-4791-ae10-0f3494b6e834" providerId="ADAL" clId="{F4CB1710-7560-4CD5-964D-77272D91FF23}" dt="2019-04-28T03:07:18.092" v="2271" actId="14100"/>
          <ac:spMkLst>
            <pc:docMk/>
            <pc:sldMk cId="874740689" sldId="268"/>
            <ac:spMk id="2" creationId="{9CF2E3AA-97D6-4AF7-8D27-43210754E4FE}"/>
          </ac:spMkLst>
        </pc:spChg>
        <pc:spChg chg="del">
          <ac:chgData name="Kanakos, Michael" userId="187a1d98-cbe4-4791-ae10-0f3494b6e834" providerId="ADAL" clId="{F4CB1710-7560-4CD5-964D-77272D91FF23}" dt="2019-04-28T03:02:28.181" v="2237" actId="931"/>
          <ac:spMkLst>
            <pc:docMk/>
            <pc:sldMk cId="874740689" sldId="268"/>
            <ac:spMk id="3" creationId="{7B9F837E-0254-464F-8C49-3A4FE44260E4}"/>
          </ac:spMkLst>
        </pc:spChg>
        <pc:spChg chg="add del mod">
          <ac:chgData name="Kanakos, Michael" userId="187a1d98-cbe4-4791-ae10-0f3494b6e834" providerId="ADAL" clId="{F4CB1710-7560-4CD5-964D-77272D91FF23}" dt="2019-04-28T03:03:01.549" v="2239" actId="931"/>
          <ac:spMkLst>
            <pc:docMk/>
            <pc:sldMk cId="874740689" sldId="268"/>
            <ac:spMk id="7" creationId="{E46F7F4B-0CE8-4584-BB91-036DDB96B883}"/>
          </ac:spMkLst>
        </pc:spChg>
        <pc:spChg chg="add del mod">
          <ac:chgData name="Kanakos, Michael" userId="187a1d98-cbe4-4791-ae10-0f3494b6e834" providerId="ADAL" clId="{F4CB1710-7560-4CD5-964D-77272D91FF23}" dt="2019-04-28T03:06:03.684" v="2241" actId="931"/>
          <ac:spMkLst>
            <pc:docMk/>
            <pc:sldMk cId="874740689" sldId="268"/>
            <ac:spMk id="11" creationId="{B2EF173C-7D9A-4175-9C42-825FE80DE971}"/>
          </ac:spMkLst>
        </pc:spChg>
        <pc:spChg chg="add">
          <ac:chgData name="Kanakos, Michael" userId="187a1d98-cbe4-4791-ae10-0f3494b6e834" providerId="ADAL" clId="{F4CB1710-7560-4CD5-964D-77272D91FF23}" dt="2019-04-28T03:06:51.351" v="2249" actId="26606"/>
          <ac:spMkLst>
            <pc:docMk/>
            <pc:sldMk cId="874740689" sldId="268"/>
            <ac:spMk id="22" creationId="{8F54B2FB-3F54-4350-8D1B-F86D677CA7ED}"/>
          </ac:spMkLst>
        </pc:spChg>
        <pc:spChg chg="add">
          <ac:chgData name="Kanakos, Michael" userId="187a1d98-cbe4-4791-ae10-0f3494b6e834" providerId="ADAL" clId="{F4CB1710-7560-4CD5-964D-77272D91FF23}" dt="2019-04-28T03:06:51.351" v="2249" actId="26606"/>
          <ac:spMkLst>
            <pc:docMk/>
            <pc:sldMk cId="874740689" sldId="268"/>
            <ac:spMk id="28" creationId="{DDB56DB5-0324-4F79-9AB8-CB18C1DC8743}"/>
          </ac:spMkLst>
        </pc:spChg>
        <pc:spChg chg="add">
          <ac:chgData name="Kanakos, Michael" userId="187a1d98-cbe4-4791-ae10-0f3494b6e834" providerId="ADAL" clId="{F4CB1710-7560-4CD5-964D-77272D91FF23}" dt="2019-04-28T03:06:51.351" v="2249" actId="26606"/>
          <ac:spMkLst>
            <pc:docMk/>
            <pc:sldMk cId="874740689" sldId="268"/>
            <ac:spMk id="30" creationId="{A4322390-8B58-46BE-88EB-D9FD30C08743}"/>
          </ac:spMkLst>
        </pc:spChg>
        <pc:spChg chg="add">
          <ac:chgData name="Kanakos, Michael" userId="187a1d98-cbe4-4791-ae10-0f3494b6e834" providerId="ADAL" clId="{F4CB1710-7560-4CD5-964D-77272D91FF23}" dt="2019-04-28T03:06:51.351" v="2249" actId="26606"/>
          <ac:spMkLst>
            <pc:docMk/>
            <pc:sldMk cId="874740689" sldId="268"/>
            <ac:spMk id="32" creationId="{C885E190-58DD-42DD-A4A8-401E15C92A52}"/>
          </ac:spMkLst>
        </pc:spChg>
        <pc:picChg chg="add del mod">
          <ac:chgData name="Kanakos, Michael" userId="187a1d98-cbe4-4791-ae10-0f3494b6e834" providerId="ADAL" clId="{F4CB1710-7560-4CD5-964D-77272D91FF23}" dt="2019-04-28T03:02:56.557" v="2238" actId="478"/>
          <ac:picMkLst>
            <pc:docMk/>
            <pc:sldMk cId="874740689" sldId="268"/>
            <ac:picMk id="5" creationId="{D035C7F4-F991-48DB-BE85-EEA4EA01A8CF}"/>
          </ac:picMkLst>
        </pc:picChg>
        <pc:picChg chg="add del mod">
          <ac:chgData name="Kanakos, Michael" userId="187a1d98-cbe4-4791-ae10-0f3494b6e834" providerId="ADAL" clId="{F4CB1710-7560-4CD5-964D-77272D91FF23}" dt="2019-04-28T03:05:57.744" v="2240" actId="478"/>
          <ac:picMkLst>
            <pc:docMk/>
            <pc:sldMk cId="874740689" sldId="268"/>
            <ac:picMk id="9" creationId="{C1DFFEB7-F0C2-4910-AA61-E7C892A19646}"/>
          </ac:picMkLst>
        </pc:picChg>
        <pc:picChg chg="add mod">
          <ac:chgData name="Kanakos, Michael" userId="187a1d98-cbe4-4791-ae10-0f3494b6e834" providerId="ADAL" clId="{F4CB1710-7560-4CD5-964D-77272D91FF23}" dt="2019-04-28T03:06:51.351" v="2249" actId="26606"/>
          <ac:picMkLst>
            <pc:docMk/>
            <pc:sldMk cId="874740689" sldId="268"/>
            <ac:picMk id="13" creationId="{48D14670-2FAD-4197-BD01-12A60ACCF625}"/>
          </ac:picMkLst>
        </pc:picChg>
        <pc:picChg chg="add">
          <ac:chgData name="Kanakos, Michael" userId="187a1d98-cbe4-4791-ae10-0f3494b6e834" providerId="ADAL" clId="{F4CB1710-7560-4CD5-964D-77272D91FF23}" dt="2019-04-28T03:06:51.351" v="2249" actId="26606"/>
          <ac:picMkLst>
            <pc:docMk/>
            <pc:sldMk cId="874740689" sldId="268"/>
            <ac:picMk id="18" creationId="{AA085689-791F-4B8F-9F30-12415B97D366}"/>
          </ac:picMkLst>
        </pc:picChg>
        <pc:picChg chg="add">
          <ac:chgData name="Kanakos, Michael" userId="187a1d98-cbe4-4791-ae10-0f3494b6e834" providerId="ADAL" clId="{F4CB1710-7560-4CD5-964D-77272D91FF23}" dt="2019-04-28T03:06:51.351" v="2249" actId="26606"/>
          <ac:picMkLst>
            <pc:docMk/>
            <pc:sldMk cId="874740689" sldId="268"/>
            <ac:picMk id="20" creationId="{AA3FED7F-6821-47C0-A464-E9278B24129E}"/>
          </ac:picMkLst>
        </pc:picChg>
        <pc:picChg chg="add">
          <ac:chgData name="Kanakos, Michael" userId="187a1d98-cbe4-4791-ae10-0f3494b6e834" providerId="ADAL" clId="{F4CB1710-7560-4CD5-964D-77272D91FF23}" dt="2019-04-28T03:06:51.351" v="2249" actId="26606"/>
          <ac:picMkLst>
            <pc:docMk/>
            <pc:sldMk cId="874740689" sldId="268"/>
            <ac:picMk id="24" creationId="{561B34F5-88E5-4711-BC16-3005C29AD7C6}"/>
          </ac:picMkLst>
        </pc:picChg>
        <pc:picChg chg="add">
          <ac:chgData name="Kanakos, Michael" userId="187a1d98-cbe4-4791-ae10-0f3494b6e834" providerId="ADAL" clId="{F4CB1710-7560-4CD5-964D-77272D91FF23}" dt="2019-04-28T03:06:51.351" v="2249" actId="26606"/>
          <ac:picMkLst>
            <pc:docMk/>
            <pc:sldMk cId="874740689" sldId="268"/>
            <ac:picMk id="26" creationId="{4F3661D0-2268-4D3E-88BA-0647BCBE33AF}"/>
          </ac:picMkLst>
        </pc:picChg>
      </pc:sldChg>
    </pc:docChg>
  </pc:docChgLst>
  <pc:docChgLst>
    <pc:chgData name="Kanakos, Michael" userId="S::michael_kanakos@lord.com::187a1d98-cbe4-4791-ae10-0f3494b6e834" providerId="AD" clId="Web-{305D1EB2-5E7A-4199-84E3-5631F5812C85}"/>
    <pc:docChg chg="modSld">
      <pc:chgData name="Kanakos, Michael" userId="S::michael_kanakos@lord.com::187a1d98-cbe4-4791-ae10-0f3494b6e834" providerId="AD" clId="Web-{305D1EB2-5E7A-4199-84E3-5631F5812C85}" dt="2019-04-21T18:55:09.529" v="5" actId="20577"/>
      <pc:docMkLst>
        <pc:docMk/>
      </pc:docMkLst>
      <pc:sldChg chg="modSp">
        <pc:chgData name="Kanakos, Michael" userId="S::michael_kanakos@lord.com::187a1d98-cbe4-4791-ae10-0f3494b6e834" providerId="AD" clId="Web-{305D1EB2-5E7A-4199-84E3-5631F5812C85}" dt="2019-04-21T18:55:07.592" v="3" actId="20577"/>
        <pc:sldMkLst>
          <pc:docMk/>
          <pc:sldMk cId="1229914289" sldId="260"/>
        </pc:sldMkLst>
        <pc:spChg chg="mod">
          <ac:chgData name="Kanakos, Michael" userId="S::michael_kanakos@lord.com::187a1d98-cbe4-4791-ae10-0f3494b6e834" providerId="AD" clId="Web-{305D1EB2-5E7A-4199-84E3-5631F5812C85}" dt="2019-04-21T18:54:56.514" v="0" actId="20577"/>
          <ac:spMkLst>
            <pc:docMk/>
            <pc:sldMk cId="1229914289" sldId="260"/>
            <ac:spMk id="4" creationId="{FDC54687-EC06-4C60-8774-830BB012409C}"/>
          </ac:spMkLst>
        </pc:spChg>
        <pc:spChg chg="mod">
          <ac:chgData name="Kanakos, Michael" userId="S::michael_kanakos@lord.com::187a1d98-cbe4-4791-ae10-0f3494b6e834" providerId="AD" clId="Web-{305D1EB2-5E7A-4199-84E3-5631F5812C85}" dt="2019-04-21T18:55:07.592" v="3" actId="20577"/>
          <ac:spMkLst>
            <pc:docMk/>
            <pc:sldMk cId="1229914289" sldId="260"/>
            <ac:spMk id="5" creationId="{1793BB85-5A1B-44A7-87EF-5CBBC727301E}"/>
          </ac:spMkLst>
        </pc:spChg>
      </pc:sldChg>
    </pc:docChg>
  </pc:docChgLst>
  <pc:docChgLst>
    <pc:chgData name="Kanakos, Michael" userId="187a1d98-cbe4-4791-ae10-0f3494b6e834" providerId="ADAL" clId="{47A1E02E-A544-43B2-9E8C-DCA3A41A0C2F}"/>
    <pc:docChg chg="undo custSel mod addSld modSld sldOrd">
      <pc:chgData name="Kanakos, Michael" userId="187a1d98-cbe4-4791-ae10-0f3494b6e834" providerId="ADAL" clId="{47A1E02E-A544-43B2-9E8C-DCA3A41A0C2F}" dt="2019-03-20T19:53:41.561" v="981" actId="12269"/>
      <pc:docMkLst>
        <pc:docMk/>
      </pc:docMkLst>
      <pc:sldChg chg="addSp delSp delDesignElem">
        <pc:chgData name="Kanakos, Michael" userId="187a1d98-cbe4-4791-ae10-0f3494b6e834" providerId="ADAL" clId="{47A1E02E-A544-43B2-9E8C-DCA3A41A0C2F}" dt="2019-03-20T19:10:44.551" v="44"/>
        <pc:sldMkLst>
          <pc:docMk/>
          <pc:sldMk cId="2351454626" sldId="257"/>
        </pc:sldMkLst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0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2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4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0:44.551" v="44"/>
          <ac:spMkLst>
            <pc:docMk/>
            <pc:sldMk cId="2351454626" sldId="257"/>
            <ac:spMk id="16" creationId="{8DFFC5B7-4963-4902-8A90-EFF5766892DF}"/>
          </ac:spMkLst>
        </pc:spChg>
      </pc:sldChg>
      <pc:sldChg chg="addSp delSp modSp delDesignElem">
        <pc:chgData name="Kanakos, Michael" userId="187a1d98-cbe4-4791-ae10-0f3494b6e834" providerId="ADAL" clId="{47A1E02E-A544-43B2-9E8C-DCA3A41A0C2F}" dt="2019-03-20T19:12:46.035" v="60" actId="26606"/>
        <pc:sldMkLst>
          <pc:docMk/>
          <pc:sldMk cId="655865705" sldId="258"/>
        </pc:sldMkLst>
        <pc:spChg chg="mo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2" creationId="{AE451F29-E345-432E-9AF8-B874676F5FDC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23" creationId="{2B3D24C5-CE61-47C8-A0D0-C767528D128F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31" creationId="{613C9C0A-47AD-49A5-838A-A43281BDCDA3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32" creationId="{79507746-2C84-4EB6-B021-47E52891065D}"/>
          </ac:spMkLst>
        </pc:spChg>
        <pc:spChg chg="add del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33" creationId="{7B0D28F5-B926-4D9B-9413-91E73A4C62EE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38" creationId="{613C9C0A-47AD-49A5-838A-A43281BDCDA3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40" creationId="{79507746-2C84-4EB6-B021-47E52891065D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42" creationId="{7B0D28F5-B926-4D9B-9413-91E73A4C62EE}"/>
          </ac:spMkLst>
        </pc:spChg>
        <pc:spChg chg="add del">
          <ac:chgData name="Kanakos, Michael" userId="187a1d98-cbe4-4791-ae10-0f3494b6e834" providerId="ADAL" clId="{47A1E02E-A544-43B2-9E8C-DCA3A41A0C2F}" dt="2019-03-20T19:12:42.036" v="57" actId="26606"/>
          <ac:spMkLst>
            <pc:docMk/>
            <pc:sldMk cId="655865705" sldId="258"/>
            <ac:spMk id="44" creationId="{2B3D24C5-CE61-47C8-A0D0-C767528D128F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6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7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8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2:45.862" v="59" actId="26606"/>
          <ac:spMkLst>
            <pc:docMk/>
            <pc:sldMk cId="655865705" sldId="258"/>
            <ac:spMk id="49" creationId="{8DFFC5B7-4963-4902-8A90-EFF5766892DF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1" creationId="{D8B9538A-2A89-47DD-996C-7D2BE2AB6CA0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2" creationId="{E625979B-5325-4898-8EF9-5C174B19218E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3" creationId="{34B22E2B-30D5-47A4-97C5-091EA1ABC728}"/>
          </ac:spMkLst>
        </pc:spChg>
        <pc:spChg chg="add">
          <ac:chgData name="Kanakos, Michael" userId="187a1d98-cbe4-4791-ae10-0f3494b6e834" providerId="ADAL" clId="{47A1E02E-A544-43B2-9E8C-DCA3A41A0C2F}" dt="2019-03-20T19:12:46.035" v="60" actId="26606"/>
          <ac:spMkLst>
            <pc:docMk/>
            <pc:sldMk cId="655865705" sldId="258"/>
            <ac:spMk id="54" creationId="{9B6DA3CD-A002-40ED-8194-B4E637BD7669}"/>
          </ac:spMkLst>
        </pc:spChg>
        <pc:graphicFrameChg chg="mod modGraphic">
          <ac:chgData name="Kanakos, Michael" userId="187a1d98-cbe4-4791-ae10-0f3494b6e834" providerId="ADAL" clId="{47A1E02E-A544-43B2-9E8C-DCA3A41A0C2F}" dt="2019-03-20T19:12:46.035" v="60" actId="26606"/>
          <ac:graphicFrameMkLst>
            <pc:docMk/>
            <pc:sldMk cId="655865705" sldId="258"/>
            <ac:graphicFrameMk id="12" creationId="{79A3257D-4D96-4800-9012-9D02B20EC97F}"/>
          </ac:graphicFrameMkLst>
        </pc:graphicFrameChg>
      </pc:sldChg>
      <pc:sldChg chg="modSp ord">
        <pc:chgData name="Kanakos, Michael" userId="187a1d98-cbe4-4791-ae10-0f3494b6e834" providerId="ADAL" clId="{47A1E02E-A544-43B2-9E8C-DCA3A41A0C2F}" dt="2019-03-20T19:28:51.161" v="548"/>
        <pc:sldMkLst>
          <pc:docMk/>
          <pc:sldMk cId="481275632" sldId="259"/>
        </pc:sldMkLst>
        <pc:graphicFrameChg chg="mod">
          <ac:chgData name="Kanakos, Michael" userId="187a1d98-cbe4-4791-ae10-0f3494b6e834" providerId="ADAL" clId="{47A1E02E-A544-43B2-9E8C-DCA3A41A0C2F}" dt="2019-03-20T19:13:24.167" v="68" actId="20577"/>
          <ac:graphicFrameMkLst>
            <pc:docMk/>
            <pc:sldMk cId="481275632" sldId="259"/>
            <ac:graphicFrameMk id="5" creationId="{9C8B6040-1718-4925-B622-40EBA877AC74}"/>
          </ac:graphicFrameMkLst>
        </pc:graphicFrameChg>
      </pc:sldChg>
      <pc:sldChg chg="addSp delSp modSp mod setBg">
        <pc:chgData name="Kanakos, Michael" userId="187a1d98-cbe4-4791-ae10-0f3494b6e834" providerId="ADAL" clId="{47A1E02E-A544-43B2-9E8C-DCA3A41A0C2F}" dt="2019-03-20T19:11:46.710" v="54" actId="113"/>
        <pc:sldMkLst>
          <pc:docMk/>
          <pc:sldMk cId="1229914289" sldId="260"/>
        </pc:sldMkLst>
        <pc:spChg chg="mod ord">
          <ac:chgData name="Kanakos, Michael" userId="187a1d98-cbe4-4791-ae10-0f3494b6e834" providerId="ADAL" clId="{47A1E02E-A544-43B2-9E8C-DCA3A41A0C2F}" dt="2019-03-20T19:11:46.710" v="54" actId="113"/>
          <ac:spMkLst>
            <pc:docMk/>
            <pc:sldMk cId="1229914289" sldId="260"/>
            <ac:spMk id="4" creationId="{FDC54687-EC06-4C60-8774-830BB012409C}"/>
          </ac:spMkLst>
        </pc:spChg>
        <pc:spChg chg="mo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5" creationId="{1793BB85-5A1B-44A7-87EF-5CBBC727301E}"/>
          </ac:spMkLst>
        </pc:spChg>
        <pc:spChg chg="add del">
          <ac:chgData name="Kanakos, Michael" userId="187a1d98-cbe4-4791-ae10-0f3494b6e834" providerId="ADAL" clId="{47A1E02E-A544-43B2-9E8C-DCA3A41A0C2F}" dt="2019-03-20T19:11:08.841" v="46" actId="26606"/>
          <ac:spMkLst>
            <pc:docMk/>
            <pc:sldMk cId="1229914289" sldId="260"/>
            <ac:spMk id="10" creationId="{59EC6FFF-3949-4638-A265-B1515909B9FA}"/>
          </ac:spMkLst>
        </pc:spChg>
        <pc:spChg chg="add del">
          <ac:chgData name="Kanakos, Michael" userId="187a1d98-cbe4-4791-ae10-0f3494b6e834" providerId="ADAL" clId="{47A1E02E-A544-43B2-9E8C-DCA3A41A0C2F}" dt="2019-03-20T19:11:08.841" v="46" actId="26606"/>
          <ac:spMkLst>
            <pc:docMk/>
            <pc:sldMk cId="1229914289" sldId="260"/>
            <ac:spMk id="12" creationId="{8C05BC5F-3118-49D0-B18C-5D9CC922C23D}"/>
          </ac:spMkLst>
        </pc:spChg>
        <pc:spChg chg="add del">
          <ac:chgData name="Kanakos, Michael" userId="187a1d98-cbe4-4791-ae10-0f3494b6e834" providerId="ADAL" clId="{47A1E02E-A544-43B2-9E8C-DCA3A41A0C2F}" dt="2019-03-20T19:11:08.841" v="46" actId="26606"/>
          <ac:spMkLst>
            <pc:docMk/>
            <pc:sldMk cId="1229914289" sldId="260"/>
            <ac:spMk id="14" creationId="{9A4B1E59-3C8A-453C-B841-6AB3B0CF7069}"/>
          </ac:spMkLst>
        </pc:spChg>
        <pc:spChg chg="add del">
          <ac:chgData name="Kanakos, Michael" userId="187a1d98-cbe4-4791-ae10-0f3494b6e834" providerId="ADAL" clId="{47A1E02E-A544-43B2-9E8C-DCA3A41A0C2F}" dt="2019-03-20T19:11:14.195" v="48" actId="26606"/>
          <ac:spMkLst>
            <pc:docMk/>
            <pc:sldMk cId="1229914289" sldId="260"/>
            <ac:spMk id="17" creationId="{859FEF9A-9073-4D0C-AE3F-4B05B7C78A93}"/>
          </ac:spMkLst>
        </pc:spChg>
        <pc:spChg chg="add del">
          <ac:chgData name="Kanakos, Michael" userId="187a1d98-cbe4-4791-ae10-0f3494b6e834" providerId="ADAL" clId="{47A1E02E-A544-43B2-9E8C-DCA3A41A0C2F}" dt="2019-03-20T19:11:14.195" v="48" actId="26606"/>
          <ac:spMkLst>
            <pc:docMk/>
            <pc:sldMk cId="1229914289" sldId="260"/>
            <ac:spMk id="18" creationId="{4A050BCC-0CE3-4398-8A11-7F2AFE71810D}"/>
          </ac:spMkLst>
        </pc:spChg>
        <pc:spChg chg="add del">
          <ac:chgData name="Kanakos, Michael" userId="187a1d98-cbe4-4791-ae10-0f3494b6e834" providerId="ADAL" clId="{47A1E02E-A544-43B2-9E8C-DCA3A41A0C2F}" dt="2019-03-20T19:11:14.195" v="48" actId="26606"/>
          <ac:spMkLst>
            <pc:docMk/>
            <pc:sldMk cId="1229914289" sldId="260"/>
            <ac:spMk id="22" creationId="{9A868E46-760C-4803-96E3-94D7FF55D339}"/>
          </ac:spMkLst>
        </pc:spChg>
        <pc:spChg chg="ad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26" creationId="{C28D0172-F2E0-4763-9C35-F022664959D8}"/>
          </ac:spMkLst>
        </pc:spChg>
        <pc:spChg chg="ad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27" creationId="{DF6FB2B2-CE21-407F-B22E-302DADC2C3D3}"/>
          </ac:spMkLst>
        </pc:spChg>
        <pc:spChg chg="add">
          <ac:chgData name="Kanakos, Michael" userId="187a1d98-cbe4-4791-ae10-0f3494b6e834" providerId="ADAL" clId="{47A1E02E-A544-43B2-9E8C-DCA3A41A0C2F}" dt="2019-03-20T19:11:14.267" v="49" actId="26606"/>
          <ac:spMkLst>
            <pc:docMk/>
            <pc:sldMk cId="1229914289" sldId="260"/>
            <ac:spMk id="28" creationId="{9F2851FB-E841-4509-8A6D-A416376EA380}"/>
          </ac:spMkLst>
        </pc:sp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16" creationId="{69995C4B-8CD5-40DB-8530-565CC089661E}"/>
          </ac:picMkLst>
        </pc:pic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19" creationId="{F3C28380-E9C5-4DCE-B5C1-4AA895BF652E}"/>
          </ac:picMkLst>
        </pc:pic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20" creationId="{E2054B8B-C60C-495C-AAFE-111588B9AA4B}"/>
          </ac:picMkLst>
        </pc:picChg>
        <pc:picChg chg="add del">
          <ac:chgData name="Kanakos, Michael" userId="187a1d98-cbe4-4791-ae10-0f3494b6e834" providerId="ADAL" clId="{47A1E02E-A544-43B2-9E8C-DCA3A41A0C2F}" dt="2019-03-20T19:11:14.195" v="48" actId="26606"/>
          <ac:picMkLst>
            <pc:docMk/>
            <pc:sldMk cId="1229914289" sldId="260"/>
            <ac:picMk id="21" creationId="{1E55D28D-C2E2-4760-9A13-C5F71FE7516F}"/>
          </ac:picMkLst>
        </pc:picChg>
        <pc:cxnChg chg="add del">
          <ac:chgData name="Kanakos, Michael" userId="187a1d98-cbe4-4791-ae10-0f3494b6e834" providerId="ADAL" clId="{47A1E02E-A544-43B2-9E8C-DCA3A41A0C2F}" dt="2019-03-20T19:11:14.195" v="48" actId="26606"/>
          <ac:cxnSpMkLst>
            <pc:docMk/>
            <pc:sldMk cId="1229914289" sldId="260"/>
            <ac:cxnSpMk id="24" creationId="{C632DB3C-29C8-435B-832E-2A00033193CD}"/>
          </ac:cxnSpMkLst>
        </pc:cxnChg>
      </pc:sldChg>
      <pc:sldChg chg="addSp delSp modSp mod ord setBg setClrOvrMap delDesignElem">
        <pc:chgData name="Kanakos, Michael" userId="187a1d98-cbe4-4791-ae10-0f3494b6e834" providerId="ADAL" clId="{47A1E02E-A544-43B2-9E8C-DCA3A41A0C2F}" dt="2019-03-20T19:29:09.426" v="549"/>
        <pc:sldMkLst>
          <pc:docMk/>
          <pc:sldMk cId="1037155049" sldId="261"/>
        </pc:sldMkLst>
        <pc:spChg chg="mo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4" creationId="{A777766F-988C-4BF2-B92F-B3AF33075DF3}"/>
          </ac:spMkLst>
        </pc:spChg>
        <pc:spChg chg="add del">
          <ac:chgData name="Kanakos, Michael" userId="187a1d98-cbe4-4791-ae10-0f3494b6e834" providerId="ADAL" clId="{47A1E02E-A544-43B2-9E8C-DCA3A41A0C2F}" dt="2019-03-20T19:09:40.655" v="9" actId="26606"/>
          <ac:spMkLst>
            <pc:docMk/>
            <pc:sldMk cId="1037155049" sldId="261"/>
            <ac:spMk id="5" creationId="{71A06B7E-EA78-4EC6-A8F9-78FED9ED39E8}"/>
          </ac:spMkLst>
        </pc:spChg>
        <pc:spChg chg="del">
          <ac:chgData name="Kanakos, Michael" userId="187a1d98-cbe4-4791-ae10-0f3494b6e834" providerId="ADAL" clId="{47A1E02E-A544-43B2-9E8C-DCA3A41A0C2F}" dt="2019-03-20T19:09:00.332" v="0" actId="478"/>
          <ac:spMkLst>
            <pc:docMk/>
            <pc:sldMk cId="1037155049" sldId="261"/>
            <ac:spMk id="6" creationId="{39595FD7-E8C8-4F5E-972B-689BEDBA64F0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10" creationId="{923E8915-D2AA-4327-A45A-972C3CA9574B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2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4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6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09:16.996" v="2" actId="26606"/>
          <ac:spMkLst>
            <pc:docMk/>
            <pc:sldMk cId="1037155049" sldId="261"/>
            <ac:spMk id="18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0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1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2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09:22.870" v="4" actId="26606"/>
          <ac:spMkLst>
            <pc:docMk/>
            <pc:sldMk cId="1037155049" sldId="261"/>
            <ac:spMk id="23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26" creationId="{8302FC3C-9804-4950-B721-5FD704BA6065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29" creationId="{F3798573-F27B-47EB-8EA4-7EE34954C2D6}"/>
          </ac:spMkLst>
        </pc:spChg>
        <pc:spChg chg="add del">
          <ac:chgData name="Kanakos, Michael" userId="187a1d98-cbe4-4791-ae10-0f3494b6e834" providerId="ADAL" clId="{47A1E02E-A544-43B2-9E8C-DCA3A41A0C2F}" dt="2019-03-20T19:09:25.841" v="6" actId="26606"/>
          <ac:spMkLst>
            <pc:docMk/>
            <pc:sldMk cId="1037155049" sldId="261"/>
            <ac:spMk id="30" creationId="{71A06B7E-EA78-4EC6-A8F9-78FED9ED39E8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2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3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4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09:40.497" v="8" actId="26606"/>
          <ac:spMkLst>
            <pc:docMk/>
            <pc:sldMk cId="1037155049" sldId="261"/>
            <ac:spMk id="35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38" creationId="{D8B9538A-2A89-47DD-996C-7D2BE2AB6CA0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39" creationId="{E625979B-5325-4898-8EF9-5C174B19218E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40" creationId="{34B22E2B-30D5-47A4-97C5-091EA1ABC728}"/>
          </ac:spMkLst>
        </pc:spChg>
        <pc:spChg chg="add del">
          <ac:chgData name="Kanakos, Michael" userId="187a1d98-cbe4-4791-ae10-0f3494b6e834" providerId="ADAL" clId="{47A1E02E-A544-43B2-9E8C-DCA3A41A0C2F}" dt="2019-03-20T19:10:29.669" v="39" actId="26606"/>
          <ac:spMkLst>
            <pc:docMk/>
            <pc:sldMk cId="1037155049" sldId="261"/>
            <ac:spMk id="41" creationId="{9B6DA3CD-A002-40ED-8194-B4E637BD7669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47" creationId="{613C9C0A-47AD-49A5-838A-A43281BDCDA3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49" creationId="{79507746-2C84-4EB6-B021-47E52891065D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51" creationId="{7B0D28F5-B926-4D9B-9413-91E73A4C62EE}"/>
          </ac:spMkLst>
        </pc:spChg>
        <pc:spChg chg="add del">
          <ac:chgData name="Kanakos, Michael" userId="187a1d98-cbe4-4791-ae10-0f3494b6e834" providerId="ADAL" clId="{47A1E02E-A544-43B2-9E8C-DCA3A41A0C2F}" dt="2019-03-20T19:10:16.227" v="34" actId="26606"/>
          <ac:spMkLst>
            <pc:docMk/>
            <pc:sldMk cId="1037155049" sldId="261"/>
            <ac:spMk id="53" creationId="{2B3D24C5-CE61-47C8-A0D0-C767528D128F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5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6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7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0:23.881" v="36" actId="26606"/>
          <ac:spMkLst>
            <pc:docMk/>
            <pc:sldMk cId="1037155049" sldId="261"/>
            <ac:spMk id="58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0" creationId="{D8B9538A-2A89-47DD-996C-7D2BE2AB6CA0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1" creationId="{E625979B-5325-4898-8EF9-5C174B19218E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2" creationId="{34B22E2B-30D5-47A4-97C5-091EA1ABC728}"/>
          </ac:spMkLst>
        </pc:spChg>
        <pc:spChg chg="add del">
          <ac:chgData name="Kanakos, Michael" userId="187a1d98-cbe4-4791-ae10-0f3494b6e834" providerId="ADAL" clId="{47A1E02E-A544-43B2-9E8C-DCA3A41A0C2F}" dt="2019-03-20T19:10:29.390" v="38" actId="26606"/>
          <ac:spMkLst>
            <pc:docMk/>
            <pc:sldMk cId="1037155049" sldId="261"/>
            <ac:spMk id="63" creationId="{9B6DA3CD-A002-40ED-8194-B4E637BD7669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5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6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7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1:38.345" v="52" actId="26606"/>
          <ac:spMkLst>
            <pc:docMk/>
            <pc:sldMk cId="1037155049" sldId="261"/>
            <ac:spMk id="68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3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5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7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79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84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86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88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19:51.031" v="542" actId="26606"/>
          <ac:spMkLst>
            <pc:docMk/>
            <pc:sldMk cId="1037155049" sldId="261"/>
            <ac:spMk id="90" creationId="{8DFFC5B7-4963-4902-8A90-EFF5766892DF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2" creationId="{E3A446B6-2204-48B8-A7C5-606E45BCA1EE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3" creationId="{FBF70932-2C39-4BA6-AA08-EF3AD899CBD1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4" creationId="{0FD39269-4644-4CAE-8A56-899A62A9C756}"/>
          </ac:spMkLst>
        </pc:spChg>
        <pc:spChg chg="add del">
          <ac:chgData name="Kanakos, Michael" userId="187a1d98-cbe4-4791-ae10-0f3494b6e834" providerId="ADAL" clId="{47A1E02E-A544-43B2-9E8C-DCA3A41A0C2F}" dt="2019-03-20T19:19:54.792" v="544" actId="26606"/>
          <ac:spMkLst>
            <pc:docMk/>
            <pc:sldMk cId="1037155049" sldId="261"/>
            <ac:spMk id="95" creationId="{302302A5-B07A-48BB-9A56-89192DCCAB1E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97" creationId="{0604E0B1-6762-4B99-A6A5-42ED8E20D69F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98" creationId="{6D86F5FF-DE1B-4BAB-A7BE-6F39F5DD988E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99" creationId="{736AD705-9544-45E1-B278-8D99F718B8E7}"/>
          </ac:spMkLst>
        </pc:spChg>
        <pc:spChg chg="add del">
          <ac:chgData name="Kanakos, Michael" userId="187a1d98-cbe4-4791-ae10-0f3494b6e834" providerId="ADAL" clId="{47A1E02E-A544-43B2-9E8C-DCA3A41A0C2F}" dt="2019-03-20T19:20:02.709" v="546" actId="26606"/>
          <ac:spMkLst>
            <pc:docMk/>
            <pc:sldMk cId="1037155049" sldId="261"/>
            <ac:spMk id="100" creationId="{8DFFC5B7-4963-4902-8A90-EFF5766892DF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2" creationId="{0604E0B1-6762-4B99-A6A5-42ED8E20D69F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3" creationId="{6D86F5FF-DE1B-4BAB-A7BE-6F39F5DD988E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4" creationId="{736AD705-9544-45E1-B278-8D99F718B8E7}"/>
          </ac:spMkLst>
        </pc:spChg>
        <pc:spChg chg="add">
          <ac:chgData name="Kanakos, Michael" userId="187a1d98-cbe4-4791-ae10-0f3494b6e834" providerId="ADAL" clId="{47A1E02E-A544-43B2-9E8C-DCA3A41A0C2F}" dt="2019-03-20T19:20:02.826" v="547" actId="26606"/>
          <ac:spMkLst>
            <pc:docMk/>
            <pc:sldMk cId="1037155049" sldId="261"/>
            <ac:spMk id="105" creationId="{8DFFC5B7-4963-4902-8A90-EFF5766892DF}"/>
          </ac:spMkLst>
        </pc:spChg>
        <pc:graphicFrameChg chg="add del">
          <ac:chgData name="Kanakos, Michael" userId="187a1d98-cbe4-4791-ae10-0f3494b6e834" providerId="ADAL" clId="{47A1E02E-A544-43B2-9E8C-DCA3A41A0C2F}" dt="2019-03-20T19:09:16.996" v="2" actId="26606"/>
          <ac:graphicFrameMkLst>
            <pc:docMk/>
            <pc:sldMk cId="1037155049" sldId="261"/>
            <ac:graphicFrameMk id="7" creationId="{FE8B72B8-6CDA-43B1-974D-B1625B019ECF}"/>
          </ac:graphicFrameMkLst>
        </pc:graphicFrameChg>
        <pc:graphicFrameChg chg="add del">
          <ac:chgData name="Kanakos, Michael" userId="187a1d98-cbe4-4791-ae10-0f3494b6e834" providerId="ADAL" clId="{47A1E02E-A544-43B2-9E8C-DCA3A41A0C2F}" dt="2019-03-20T19:09:22.870" v="4" actId="26606"/>
          <ac:graphicFrameMkLst>
            <pc:docMk/>
            <pc:sldMk cId="1037155049" sldId="261"/>
            <ac:graphicFrameMk id="24" creationId="{E3A114E8-9FE8-43EF-A0CE-C476A142D97A}"/>
          </ac:graphicFrameMkLst>
        </pc:graphicFrameChg>
        <pc:graphicFrameChg chg="add del">
          <ac:chgData name="Kanakos, Michael" userId="187a1d98-cbe4-4791-ae10-0f3494b6e834" providerId="ADAL" clId="{47A1E02E-A544-43B2-9E8C-DCA3A41A0C2F}" dt="2019-03-20T19:09:40.497" v="8" actId="26606"/>
          <ac:graphicFrameMkLst>
            <pc:docMk/>
            <pc:sldMk cId="1037155049" sldId="261"/>
            <ac:graphicFrameMk id="36" creationId="{FE8B72B8-6CDA-43B1-974D-B1625B019ECF}"/>
          </ac:graphicFrameMkLst>
        </pc:graphicFrameChg>
        <pc:graphicFrameChg chg="add mod modGraphic">
          <ac:chgData name="Kanakos, Michael" userId="187a1d98-cbe4-4791-ae10-0f3494b6e834" providerId="ADAL" clId="{47A1E02E-A544-43B2-9E8C-DCA3A41A0C2F}" dt="2019-03-20T19:20:02.826" v="547" actId="26606"/>
          <ac:graphicFrameMkLst>
            <pc:docMk/>
            <pc:sldMk cId="1037155049" sldId="261"/>
            <ac:graphicFrameMk id="42" creationId="{B30DF9C2-142D-4463-A2DF-784B1C6A0087}"/>
          </ac:graphicFrameMkLst>
        </pc:graphicFrameChg>
        <pc:picChg chg="add del">
          <ac:chgData name="Kanakos, Michael" userId="187a1d98-cbe4-4791-ae10-0f3494b6e834" providerId="ADAL" clId="{47A1E02E-A544-43B2-9E8C-DCA3A41A0C2F}" dt="2019-03-20T19:09:25.841" v="6" actId="26606"/>
          <ac:picMkLst>
            <pc:docMk/>
            <pc:sldMk cId="1037155049" sldId="261"/>
            <ac:picMk id="28" creationId="{3BC6EBB2-9BDC-4075-BA6B-43A9FBF9C86C}"/>
          </ac:picMkLst>
        </pc:picChg>
        <pc:cxnChg chg="add del">
          <ac:chgData name="Kanakos, Michael" userId="187a1d98-cbe4-4791-ae10-0f3494b6e834" providerId="ADAL" clId="{47A1E02E-A544-43B2-9E8C-DCA3A41A0C2F}" dt="2019-03-20T19:09:25.841" v="6" actId="26606"/>
          <ac:cxnSpMkLst>
            <pc:docMk/>
            <pc:sldMk cId="1037155049" sldId="261"/>
            <ac:cxnSpMk id="27" creationId="{6B9695BD-ECF6-49CA-8877-8C493193C65D}"/>
          </ac:cxnSpMkLst>
        </pc:cxnChg>
      </pc:sldChg>
      <pc:sldChg chg="modSp add">
        <pc:chgData name="Kanakos, Michael" userId="187a1d98-cbe4-4791-ae10-0f3494b6e834" providerId="ADAL" clId="{47A1E02E-A544-43B2-9E8C-DCA3A41A0C2F}" dt="2019-03-20T19:43:18.349" v="739" actId="5793"/>
        <pc:sldMkLst>
          <pc:docMk/>
          <pc:sldMk cId="3253108304" sldId="262"/>
        </pc:sldMkLst>
        <pc:spChg chg="mod">
          <ac:chgData name="Kanakos, Michael" userId="187a1d98-cbe4-4791-ae10-0f3494b6e834" providerId="ADAL" clId="{47A1E02E-A544-43B2-9E8C-DCA3A41A0C2F}" dt="2019-03-20T19:41:25.549" v="593" actId="113"/>
          <ac:spMkLst>
            <pc:docMk/>
            <pc:sldMk cId="3253108304" sldId="262"/>
            <ac:spMk id="2" creationId="{A9A0D301-33A9-432E-9AC8-563E4142A40C}"/>
          </ac:spMkLst>
        </pc:spChg>
        <pc:spChg chg="mod">
          <ac:chgData name="Kanakos, Michael" userId="187a1d98-cbe4-4791-ae10-0f3494b6e834" providerId="ADAL" clId="{47A1E02E-A544-43B2-9E8C-DCA3A41A0C2F}" dt="2019-03-20T19:43:18.349" v="739" actId="5793"/>
          <ac:spMkLst>
            <pc:docMk/>
            <pc:sldMk cId="3253108304" sldId="262"/>
            <ac:spMk id="3" creationId="{7AA1C5D7-4B04-4C8C-A651-F270D5F36734}"/>
          </ac:spMkLst>
        </pc:spChg>
      </pc:sldChg>
      <pc:sldChg chg="addSp delSp modSp add mod setBg setClrOvrMap">
        <pc:chgData name="Kanakos, Michael" userId="187a1d98-cbe4-4791-ae10-0f3494b6e834" providerId="ADAL" clId="{47A1E02E-A544-43B2-9E8C-DCA3A41A0C2F}" dt="2019-03-20T19:53:41.561" v="981" actId="12269"/>
        <pc:sldMkLst>
          <pc:docMk/>
          <pc:sldMk cId="1985243424" sldId="263"/>
        </pc:sldMkLst>
        <pc:spChg chg="mo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2" creationId="{AC76CC94-0AE3-418C-B4AF-028AC135FFDC}"/>
          </ac:spMkLst>
        </pc:spChg>
        <pc:spChg chg="del mo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3" creationId="{AB2E4378-F119-453B-A829-BABE91D676FB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0" creationId="{D8B9538A-2A89-47DD-996C-7D2BE2AB6CA0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2" creationId="{E625979B-5325-4898-8EF9-5C174B19218E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4" creationId="{34B22E2B-30D5-47A4-97C5-091EA1ABC728}"/>
          </ac:spMkLst>
        </pc:spChg>
        <pc:spChg chg="add">
          <ac:chgData name="Kanakos, Michael" userId="187a1d98-cbe4-4791-ae10-0f3494b6e834" providerId="ADAL" clId="{47A1E02E-A544-43B2-9E8C-DCA3A41A0C2F}" dt="2019-03-20T19:52:23.883" v="976" actId="26606"/>
          <ac:spMkLst>
            <pc:docMk/>
            <pc:sldMk cId="1985243424" sldId="263"/>
            <ac:spMk id="16" creationId="{9B6DA3CD-A002-40ED-8194-B4E637BD7669}"/>
          </ac:spMkLst>
        </pc:spChg>
        <pc:graphicFrameChg chg="add mod">
          <ac:chgData name="Kanakos, Michael" userId="187a1d98-cbe4-4791-ae10-0f3494b6e834" providerId="ADAL" clId="{47A1E02E-A544-43B2-9E8C-DCA3A41A0C2F}" dt="2019-03-20T19:53:41.561" v="981" actId="12269"/>
          <ac:graphicFrameMkLst>
            <pc:docMk/>
            <pc:sldMk cId="1985243424" sldId="263"/>
            <ac:graphicFrameMk id="5" creationId="{ABA41494-C390-49BB-8957-88E3D0C50508}"/>
          </ac:graphicFrameMkLst>
        </pc:graphicFrameChg>
      </pc:sldChg>
    </pc:docChg>
  </pc:docChgLst>
  <pc:docChgLst>
    <pc:chgData name="Kanakos, Michael" userId="S::michael_kanakos@lord.com::187a1d98-cbe4-4791-ae10-0f3494b6e834" providerId="AD" clId="Web-{96C3D58E-6A3E-D5D7-67C6-4414310581AE}"/>
    <pc:docChg chg="modSld">
      <pc:chgData name="Kanakos, Michael" userId="S::michael_kanakos@lord.com::187a1d98-cbe4-4791-ae10-0f3494b6e834" providerId="AD" clId="Web-{96C3D58E-6A3E-D5D7-67C6-4414310581AE}" dt="2019-04-25T22:16:58.558" v="1" actId="14100"/>
      <pc:docMkLst>
        <pc:docMk/>
      </pc:docMkLst>
      <pc:sldChg chg="modSp">
        <pc:chgData name="Kanakos, Michael" userId="S::michael_kanakos@lord.com::187a1d98-cbe4-4791-ae10-0f3494b6e834" providerId="AD" clId="Web-{96C3D58E-6A3E-D5D7-67C6-4414310581AE}" dt="2019-04-25T22:16:58.558" v="1" actId="14100"/>
        <pc:sldMkLst>
          <pc:docMk/>
          <pc:sldMk cId="2822928125" sldId="265"/>
        </pc:sldMkLst>
        <pc:graphicFrameChg chg="mod">
          <ac:chgData name="Kanakos, Michael" userId="S::michael_kanakos@lord.com::187a1d98-cbe4-4791-ae10-0f3494b6e834" providerId="AD" clId="Web-{96C3D58E-6A3E-D5D7-67C6-4414310581AE}" dt="2019-04-25T22:16:58.558" v="1" actId="14100"/>
          <ac:graphicFrameMkLst>
            <pc:docMk/>
            <pc:sldMk cId="2822928125" sldId="265"/>
            <ac:graphicFrameMk id="5" creationId="{ABA41494-C390-49BB-8957-88E3D0C50508}"/>
          </ac:graphicFrameMkLst>
        </pc:graphicFrameChg>
      </pc:sldChg>
    </pc:docChg>
  </pc:docChgLst>
  <pc:docChgLst>
    <pc:chgData name="Kanakos, Michael" userId="187a1d98-cbe4-4791-ae10-0f3494b6e834" providerId="ADAL" clId="{03ABD7EA-BB39-4161-AFFA-401C560083A0}"/>
    <pc:docChg chg="modSld">
      <pc:chgData name="Kanakos, Michael" userId="187a1d98-cbe4-4791-ae10-0f3494b6e834" providerId="ADAL" clId="{03ABD7EA-BB39-4161-AFFA-401C560083A0}" dt="2019-05-23T19:50:53.741" v="2"/>
      <pc:docMkLst>
        <pc:docMk/>
      </pc:docMkLst>
      <pc:sldChg chg="modTransition">
        <pc:chgData name="Kanakos, Michael" userId="187a1d98-cbe4-4791-ae10-0f3494b6e834" providerId="ADAL" clId="{03ABD7EA-BB39-4161-AFFA-401C560083A0}" dt="2019-05-23T19:50:53.741" v="2"/>
        <pc:sldMkLst>
          <pc:docMk/>
          <pc:sldMk cId="3253108304" sldId="262"/>
        </pc:sldMkLst>
      </pc:sldChg>
      <pc:sldChg chg="modTransition">
        <pc:chgData name="Kanakos, Michael" userId="187a1d98-cbe4-4791-ae10-0f3494b6e834" providerId="ADAL" clId="{03ABD7EA-BB39-4161-AFFA-401C560083A0}" dt="2019-05-23T18:24:51.704" v="0"/>
        <pc:sldMkLst>
          <pc:docMk/>
          <pc:sldMk cId="874740689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github.com/compwiz32/PSADHealth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wiz32/PSADHealth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12372-8601-430D-98FF-630FFB1999B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986EF6F-5275-4BA7-9B13-0DECEE58AA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GitHub: </a:t>
          </a:r>
          <a:r>
            <a:rPr lang="en-US" sz="2000" b="1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https://github.com/compwiz32/PSADHealth</a:t>
          </a:r>
          <a:endParaRPr lang="en-US" sz="2000">
            <a:solidFill>
              <a:schemeClr val="tx1"/>
            </a:solidFill>
          </a:endParaRPr>
        </a:p>
      </dgm:t>
    </dgm:pt>
    <dgm:pt modelId="{519EB8AC-29B6-4FBA-AE68-6422E6A495B1}" type="parTrans" cxnId="{4545FF97-BC07-41E8-A878-972199A26A52}">
      <dgm:prSet/>
      <dgm:spPr/>
      <dgm:t>
        <a:bodyPr/>
        <a:lstStyle/>
        <a:p>
          <a:endParaRPr lang="en-US"/>
        </a:p>
      </dgm:t>
    </dgm:pt>
    <dgm:pt modelId="{1F4FEE7B-9A10-4646-B920-8AE7EB076564}" type="sibTrans" cxnId="{4545FF97-BC07-41E8-A878-972199A26A52}">
      <dgm:prSet/>
      <dgm:spPr/>
      <dgm:t>
        <a:bodyPr/>
        <a:lstStyle/>
        <a:p>
          <a:endParaRPr lang="en-US"/>
        </a:p>
      </dgm:t>
    </dgm:pt>
    <dgm:pt modelId="{E091B2E3-11FE-429D-B5B5-DA0C4962397A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/>
            <a:t>PowerShell Gallery: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 err="1"/>
            <a:t>PSADHealth</a:t>
          </a:r>
          <a:r>
            <a:rPr lang="en-US" sz="1600" b="1" dirty="0"/>
            <a:t>	</a:t>
          </a:r>
        </a:p>
      </dgm:t>
    </dgm:pt>
    <dgm:pt modelId="{DA623E29-8395-4C6A-B53E-265E952EFDC8}" type="parTrans" cxnId="{DCFA5F9E-49C7-46C5-9850-FC9EF8135C47}">
      <dgm:prSet/>
      <dgm:spPr/>
      <dgm:t>
        <a:bodyPr/>
        <a:lstStyle/>
        <a:p>
          <a:endParaRPr lang="en-US"/>
        </a:p>
      </dgm:t>
    </dgm:pt>
    <dgm:pt modelId="{6C2C1DF8-EB45-4561-96AD-F20CC3B2E686}" type="sibTrans" cxnId="{DCFA5F9E-49C7-46C5-9850-FC9EF8135C47}">
      <dgm:prSet/>
      <dgm:spPr/>
      <dgm:t>
        <a:bodyPr/>
        <a:lstStyle/>
        <a:p>
          <a:endParaRPr lang="en-US"/>
        </a:p>
      </dgm:t>
    </dgm:pt>
    <dgm:pt modelId="{4FBFAF4E-77D7-47EC-88BC-6784B9571CB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/>
            <a:t>PowerShell CMD Prompt: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/>
            <a:t>Find-Module </a:t>
          </a:r>
          <a:r>
            <a:rPr lang="en-US" sz="2000" b="1" dirty="0" err="1"/>
            <a:t>PSADHealth</a:t>
          </a:r>
          <a:endParaRPr lang="en-US" sz="20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/>
            <a:t>Install-Module </a:t>
          </a:r>
          <a:r>
            <a:rPr lang="en-US" sz="2000" b="1" dirty="0" err="1"/>
            <a:t>PSADHealth</a:t>
          </a:r>
          <a:endParaRPr lang="en-US" sz="20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/>
            <a:t>Import-Module </a:t>
          </a:r>
          <a:r>
            <a:rPr lang="en-US" sz="2000" b="1" dirty="0" err="1"/>
            <a:t>PSADHealth</a:t>
          </a:r>
          <a:endParaRPr lang="en-US" sz="2000" b="1" dirty="0"/>
        </a:p>
      </dgm:t>
    </dgm:pt>
    <dgm:pt modelId="{91145EF9-9F34-46D2-AF40-3974B6526194}" type="parTrans" cxnId="{37929845-DA3D-48AF-A239-F543D029A0CC}">
      <dgm:prSet/>
      <dgm:spPr/>
      <dgm:t>
        <a:bodyPr/>
        <a:lstStyle/>
        <a:p>
          <a:endParaRPr lang="en-US"/>
        </a:p>
      </dgm:t>
    </dgm:pt>
    <dgm:pt modelId="{38334CB9-EDCE-477F-9857-587F410A45ED}" type="sibTrans" cxnId="{37929845-DA3D-48AF-A239-F543D029A0CC}">
      <dgm:prSet/>
      <dgm:spPr/>
      <dgm:t>
        <a:bodyPr/>
        <a:lstStyle/>
        <a:p>
          <a:endParaRPr lang="en-US"/>
        </a:p>
      </dgm:t>
    </dgm:pt>
    <dgm:pt modelId="{0D24F59E-A555-4FEE-868A-BBA1CCDE6349}" type="pres">
      <dgm:prSet presAssocID="{A7A12372-8601-430D-98FF-630FFB1999BD}" presName="root" presStyleCnt="0">
        <dgm:presLayoutVars>
          <dgm:dir/>
          <dgm:resizeHandles val="exact"/>
        </dgm:presLayoutVars>
      </dgm:prSet>
      <dgm:spPr/>
    </dgm:pt>
    <dgm:pt modelId="{129259C5-7652-4CC6-811D-F4754F73E525}" type="pres">
      <dgm:prSet presAssocID="{9986EF6F-5275-4BA7-9B13-0DECEE58AA95}" presName="compNode" presStyleCnt="0"/>
      <dgm:spPr/>
    </dgm:pt>
    <dgm:pt modelId="{9A9C0C7B-E784-4F69-A256-0D943E5AC5CD}" type="pres">
      <dgm:prSet presAssocID="{9986EF6F-5275-4BA7-9B13-0DECEE58AA95}" presName="bgRect" presStyleLbl="bgShp" presStyleIdx="0" presStyleCnt="3" custLinFactNeighborX="-3952" custLinFactNeighborY="-303"/>
      <dgm:spPr/>
    </dgm:pt>
    <dgm:pt modelId="{3539CDAB-19DF-49F0-AD55-0294CD9A6B23}" type="pres">
      <dgm:prSet presAssocID="{9986EF6F-5275-4BA7-9B13-0DECEE58AA95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FF1AC092-95F9-480F-B52E-AFBC6F561411}" type="pres">
      <dgm:prSet presAssocID="{9986EF6F-5275-4BA7-9B13-0DECEE58AA95}" presName="spaceRect" presStyleCnt="0"/>
      <dgm:spPr/>
    </dgm:pt>
    <dgm:pt modelId="{6B11CD30-9C0D-4662-8217-51F4245BED68}" type="pres">
      <dgm:prSet presAssocID="{9986EF6F-5275-4BA7-9B13-0DECEE58AA95}" presName="parTx" presStyleLbl="revTx" presStyleIdx="0" presStyleCnt="3">
        <dgm:presLayoutVars>
          <dgm:chMax val="0"/>
          <dgm:chPref val="0"/>
        </dgm:presLayoutVars>
      </dgm:prSet>
      <dgm:spPr/>
    </dgm:pt>
    <dgm:pt modelId="{C2468B9C-D781-48DF-9D90-02DDAEC57E4D}" type="pres">
      <dgm:prSet presAssocID="{1F4FEE7B-9A10-4646-B920-8AE7EB076564}" presName="sibTrans" presStyleCnt="0"/>
      <dgm:spPr/>
    </dgm:pt>
    <dgm:pt modelId="{69BF88A4-BB9C-4EFC-8971-047C52A1B307}" type="pres">
      <dgm:prSet presAssocID="{E091B2E3-11FE-429D-B5B5-DA0C4962397A}" presName="compNode" presStyleCnt="0"/>
      <dgm:spPr/>
    </dgm:pt>
    <dgm:pt modelId="{99E5A9C3-CD94-4CE4-87ED-F971583378FC}" type="pres">
      <dgm:prSet presAssocID="{E091B2E3-11FE-429D-B5B5-DA0C4962397A}" presName="bgRect" presStyleLbl="bgShp" presStyleIdx="1" presStyleCnt="3"/>
      <dgm:spPr/>
    </dgm:pt>
    <dgm:pt modelId="{BFE89997-0702-483B-A184-5642EDF1D8C2}" type="pres">
      <dgm:prSet presAssocID="{E091B2E3-11FE-429D-B5B5-DA0C4962397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BE853F1-82DF-4606-B654-79CAB639E86D}" type="pres">
      <dgm:prSet presAssocID="{E091B2E3-11FE-429D-B5B5-DA0C4962397A}" presName="spaceRect" presStyleCnt="0"/>
      <dgm:spPr/>
    </dgm:pt>
    <dgm:pt modelId="{2B6EC772-C4FA-44CC-97C3-5E4422ACD83D}" type="pres">
      <dgm:prSet presAssocID="{E091B2E3-11FE-429D-B5B5-DA0C4962397A}" presName="parTx" presStyleLbl="revTx" presStyleIdx="1" presStyleCnt="3">
        <dgm:presLayoutVars>
          <dgm:chMax val="0"/>
          <dgm:chPref val="0"/>
        </dgm:presLayoutVars>
      </dgm:prSet>
      <dgm:spPr/>
    </dgm:pt>
    <dgm:pt modelId="{4FC2E622-AF40-473F-A8B4-2E4E947BE086}" type="pres">
      <dgm:prSet presAssocID="{6C2C1DF8-EB45-4561-96AD-F20CC3B2E686}" presName="sibTrans" presStyleCnt="0"/>
      <dgm:spPr/>
    </dgm:pt>
    <dgm:pt modelId="{DE0A5F66-1D99-4314-BD8C-7BAD49573A6F}" type="pres">
      <dgm:prSet presAssocID="{4FBFAF4E-77D7-47EC-88BC-6784B9571CBB}" presName="compNode" presStyleCnt="0"/>
      <dgm:spPr/>
    </dgm:pt>
    <dgm:pt modelId="{04D4FB97-4039-4BB4-A7E9-010ACEA9145F}" type="pres">
      <dgm:prSet presAssocID="{4FBFAF4E-77D7-47EC-88BC-6784B9571CBB}" presName="bgRect" presStyleLbl="bgShp" presStyleIdx="2" presStyleCnt="3"/>
      <dgm:spPr/>
    </dgm:pt>
    <dgm:pt modelId="{2AE1831E-E8DB-4CAF-9965-EB81628807B6}" type="pres">
      <dgm:prSet presAssocID="{4FBFAF4E-77D7-47EC-88BC-6784B9571CBB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6C775AE-7B78-467B-8F28-ED1D0043EE20}" type="pres">
      <dgm:prSet presAssocID="{4FBFAF4E-77D7-47EC-88BC-6784B9571CBB}" presName="spaceRect" presStyleCnt="0"/>
      <dgm:spPr/>
    </dgm:pt>
    <dgm:pt modelId="{C091863E-4D54-40C2-87BB-F1447A190B7B}" type="pres">
      <dgm:prSet presAssocID="{4FBFAF4E-77D7-47EC-88BC-6784B9571C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AE5722-2DD0-44D4-B230-2E1BFD95FE68}" type="presOf" srcId="{E091B2E3-11FE-429D-B5B5-DA0C4962397A}" destId="{2B6EC772-C4FA-44CC-97C3-5E4422ACD83D}" srcOrd="0" destOrd="0" presId="urn:microsoft.com/office/officeart/2018/2/layout/IconVerticalSolidList"/>
    <dgm:cxn modelId="{37929845-DA3D-48AF-A239-F543D029A0CC}" srcId="{A7A12372-8601-430D-98FF-630FFB1999BD}" destId="{4FBFAF4E-77D7-47EC-88BC-6784B9571CBB}" srcOrd="2" destOrd="0" parTransId="{91145EF9-9F34-46D2-AF40-3974B6526194}" sibTransId="{38334CB9-EDCE-477F-9857-587F410A45ED}"/>
    <dgm:cxn modelId="{32E9F872-2C99-43CF-B192-CDC6A8C4C368}" type="presOf" srcId="{9986EF6F-5275-4BA7-9B13-0DECEE58AA95}" destId="{6B11CD30-9C0D-4662-8217-51F4245BED68}" srcOrd="0" destOrd="0" presId="urn:microsoft.com/office/officeart/2018/2/layout/IconVerticalSolidList"/>
    <dgm:cxn modelId="{2A8F107D-8F61-4F75-9A7E-02E90C0BAE2C}" type="presOf" srcId="{4FBFAF4E-77D7-47EC-88BC-6784B9571CBB}" destId="{C091863E-4D54-40C2-87BB-F1447A190B7B}" srcOrd="0" destOrd="0" presId="urn:microsoft.com/office/officeart/2018/2/layout/IconVerticalSolidList"/>
    <dgm:cxn modelId="{4545FF97-BC07-41E8-A878-972199A26A52}" srcId="{A7A12372-8601-430D-98FF-630FFB1999BD}" destId="{9986EF6F-5275-4BA7-9B13-0DECEE58AA95}" srcOrd="0" destOrd="0" parTransId="{519EB8AC-29B6-4FBA-AE68-6422E6A495B1}" sibTransId="{1F4FEE7B-9A10-4646-B920-8AE7EB076564}"/>
    <dgm:cxn modelId="{DCFA5F9E-49C7-46C5-9850-FC9EF8135C47}" srcId="{A7A12372-8601-430D-98FF-630FFB1999BD}" destId="{E091B2E3-11FE-429D-B5B5-DA0C4962397A}" srcOrd="1" destOrd="0" parTransId="{DA623E29-8395-4C6A-B53E-265E952EFDC8}" sibTransId="{6C2C1DF8-EB45-4561-96AD-F20CC3B2E686}"/>
    <dgm:cxn modelId="{6C1EC3B3-CCE9-40BE-8024-CBBC8035F5EE}" type="presOf" srcId="{A7A12372-8601-430D-98FF-630FFB1999BD}" destId="{0D24F59E-A555-4FEE-868A-BBA1CCDE6349}" srcOrd="0" destOrd="0" presId="urn:microsoft.com/office/officeart/2018/2/layout/IconVerticalSolidList"/>
    <dgm:cxn modelId="{5C26B8BF-0E7C-4E0B-A2B7-409FCBE502F9}" type="presParOf" srcId="{0D24F59E-A555-4FEE-868A-BBA1CCDE6349}" destId="{129259C5-7652-4CC6-811D-F4754F73E525}" srcOrd="0" destOrd="0" presId="urn:microsoft.com/office/officeart/2018/2/layout/IconVerticalSolidList"/>
    <dgm:cxn modelId="{0DBDBEC4-3795-4C35-B472-FCC245CB7A91}" type="presParOf" srcId="{129259C5-7652-4CC6-811D-F4754F73E525}" destId="{9A9C0C7B-E784-4F69-A256-0D943E5AC5CD}" srcOrd="0" destOrd="0" presId="urn:microsoft.com/office/officeart/2018/2/layout/IconVerticalSolidList"/>
    <dgm:cxn modelId="{3088B639-8F55-4716-97CB-ECA9837096AE}" type="presParOf" srcId="{129259C5-7652-4CC6-811D-F4754F73E525}" destId="{3539CDAB-19DF-49F0-AD55-0294CD9A6B23}" srcOrd="1" destOrd="0" presId="urn:microsoft.com/office/officeart/2018/2/layout/IconVerticalSolidList"/>
    <dgm:cxn modelId="{A8252061-D542-4655-8E44-C3D05A2C588B}" type="presParOf" srcId="{129259C5-7652-4CC6-811D-F4754F73E525}" destId="{FF1AC092-95F9-480F-B52E-AFBC6F561411}" srcOrd="2" destOrd="0" presId="urn:microsoft.com/office/officeart/2018/2/layout/IconVerticalSolidList"/>
    <dgm:cxn modelId="{CFF98E66-4CA6-4F21-9308-73EDA90D9AD5}" type="presParOf" srcId="{129259C5-7652-4CC6-811D-F4754F73E525}" destId="{6B11CD30-9C0D-4662-8217-51F4245BED68}" srcOrd="3" destOrd="0" presId="urn:microsoft.com/office/officeart/2018/2/layout/IconVerticalSolidList"/>
    <dgm:cxn modelId="{A7D248B3-EDA8-4E00-AC8B-A2CC79A078BC}" type="presParOf" srcId="{0D24F59E-A555-4FEE-868A-BBA1CCDE6349}" destId="{C2468B9C-D781-48DF-9D90-02DDAEC57E4D}" srcOrd="1" destOrd="0" presId="urn:microsoft.com/office/officeart/2018/2/layout/IconVerticalSolidList"/>
    <dgm:cxn modelId="{687B4B55-AA07-4529-93F1-B426AF47154D}" type="presParOf" srcId="{0D24F59E-A555-4FEE-868A-BBA1CCDE6349}" destId="{69BF88A4-BB9C-4EFC-8971-047C52A1B307}" srcOrd="2" destOrd="0" presId="urn:microsoft.com/office/officeart/2018/2/layout/IconVerticalSolidList"/>
    <dgm:cxn modelId="{79616CF8-8E11-4418-9A88-87BE4015D1A5}" type="presParOf" srcId="{69BF88A4-BB9C-4EFC-8971-047C52A1B307}" destId="{99E5A9C3-CD94-4CE4-87ED-F971583378FC}" srcOrd="0" destOrd="0" presId="urn:microsoft.com/office/officeart/2018/2/layout/IconVerticalSolidList"/>
    <dgm:cxn modelId="{9934FD3F-A9C6-4E2F-BB40-8C676A5E6A10}" type="presParOf" srcId="{69BF88A4-BB9C-4EFC-8971-047C52A1B307}" destId="{BFE89997-0702-483B-A184-5642EDF1D8C2}" srcOrd="1" destOrd="0" presId="urn:microsoft.com/office/officeart/2018/2/layout/IconVerticalSolidList"/>
    <dgm:cxn modelId="{88FE4C7A-7831-4214-8CFA-97E8E49A44E2}" type="presParOf" srcId="{69BF88A4-BB9C-4EFC-8971-047C52A1B307}" destId="{CBE853F1-82DF-4606-B654-79CAB639E86D}" srcOrd="2" destOrd="0" presId="urn:microsoft.com/office/officeart/2018/2/layout/IconVerticalSolidList"/>
    <dgm:cxn modelId="{3CC041B8-84B5-4F79-84CD-365B5C56067F}" type="presParOf" srcId="{69BF88A4-BB9C-4EFC-8971-047C52A1B307}" destId="{2B6EC772-C4FA-44CC-97C3-5E4422ACD83D}" srcOrd="3" destOrd="0" presId="urn:microsoft.com/office/officeart/2018/2/layout/IconVerticalSolidList"/>
    <dgm:cxn modelId="{307BD833-B4C6-477E-8DC2-84FCAA5B21D0}" type="presParOf" srcId="{0D24F59E-A555-4FEE-868A-BBA1CCDE6349}" destId="{4FC2E622-AF40-473F-A8B4-2E4E947BE086}" srcOrd="3" destOrd="0" presId="urn:microsoft.com/office/officeart/2018/2/layout/IconVerticalSolidList"/>
    <dgm:cxn modelId="{99A89510-7667-40DC-B4C7-E6679A4F5380}" type="presParOf" srcId="{0D24F59E-A555-4FEE-868A-BBA1CCDE6349}" destId="{DE0A5F66-1D99-4314-BD8C-7BAD49573A6F}" srcOrd="4" destOrd="0" presId="urn:microsoft.com/office/officeart/2018/2/layout/IconVerticalSolidList"/>
    <dgm:cxn modelId="{6510E92B-999B-43D1-A1BA-28395BF13FC6}" type="presParOf" srcId="{DE0A5F66-1D99-4314-BD8C-7BAD49573A6F}" destId="{04D4FB97-4039-4BB4-A7E9-010ACEA9145F}" srcOrd="0" destOrd="0" presId="urn:microsoft.com/office/officeart/2018/2/layout/IconVerticalSolidList"/>
    <dgm:cxn modelId="{93B89A16-B571-4B77-BF6B-E3D844924941}" type="presParOf" srcId="{DE0A5F66-1D99-4314-BD8C-7BAD49573A6F}" destId="{2AE1831E-E8DB-4CAF-9965-EB81628807B6}" srcOrd="1" destOrd="0" presId="urn:microsoft.com/office/officeart/2018/2/layout/IconVerticalSolidList"/>
    <dgm:cxn modelId="{BE95C378-94D5-4C97-B653-1BB776730FE7}" type="presParOf" srcId="{DE0A5F66-1D99-4314-BD8C-7BAD49573A6F}" destId="{C6C775AE-7B78-467B-8F28-ED1D0043EE20}" srcOrd="2" destOrd="0" presId="urn:microsoft.com/office/officeart/2018/2/layout/IconVerticalSolidList"/>
    <dgm:cxn modelId="{C3EE5D1A-37A6-4FEE-9A33-539E5E5FC0E8}" type="presParOf" srcId="{DE0A5F66-1D99-4314-BD8C-7BAD49573A6F}" destId="{C091863E-4D54-40C2-87BB-F1447A190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F0E33-356A-480A-BB6F-1F0EDDFFFBC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7237B1D-BE7F-4A41-8ACD-E9D2E64FE586}">
      <dgm:prSet/>
      <dgm:spPr/>
      <dgm:t>
        <a:bodyPr/>
        <a:lstStyle/>
        <a:p>
          <a:r>
            <a:rPr lang="en-US" dirty="0"/>
            <a:t>What are you missing due to a lack of time?  </a:t>
          </a:r>
        </a:p>
      </dgm:t>
    </dgm:pt>
    <dgm:pt modelId="{324DF38C-DB40-4213-A4E6-C660F8153D78}" type="parTrans" cxnId="{464F6432-8762-4EDD-9E2F-15CFEC0E3164}">
      <dgm:prSet/>
      <dgm:spPr/>
      <dgm:t>
        <a:bodyPr/>
        <a:lstStyle/>
        <a:p>
          <a:endParaRPr lang="en-US"/>
        </a:p>
      </dgm:t>
    </dgm:pt>
    <dgm:pt modelId="{EAC35C98-0CCD-48B2-AA8D-3EE26F63E3D1}" type="sibTrans" cxnId="{464F6432-8762-4EDD-9E2F-15CFEC0E3164}">
      <dgm:prSet/>
      <dgm:spPr/>
      <dgm:t>
        <a:bodyPr/>
        <a:lstStyle/>
        <a:p>
          <a:endParaRPr lang="en-US"/>
        </a:p>
      </dgm:t>
    </dgm:pt>
    <dgm:pt modelId="{5912F332-CF07-4B79-8D24-D4BAF1EBAAE5}">
      <dgm:prSet/>
      <dgm:spPr/>
      <dgm:t>
        <a:bodyPr/>
        <a:lstStyle/>
        <a:p>
          <a:r>
            <a:rPr lang="en-US"/>
            <a:t>What tasks could you automate? </a:t>
          </a:r>
        </a:p>
      </dgm:t>
    </dgm:pt>
    <dgm:pt modelId="{E93B6823-1F81-4C09-8773-E0C4AC6D4F26}" type="parTrans" cxnId="{7326192A-E21D-414A-AD36-B21453FEFC33}">
      <dgm:prSet/>
      <dgm:spPr/>
      <dgm:t>
        <a:bodyPr/>
        <a:lstStyle/>
        <a:p>
          <a:endParaRPr lang="en-US"/>
        </a:p>
      </dgm:t>
    </dgm:pt>
    <dgm:pt modelId="{0A344E9C-F44E-4E08-9573-CB13243C1988}" type="sibTrans" cxnId="{7326192A-E21D-414A-AD36-B21453FEFC33}">
      <dgm:prSet/>
      <dgm:spPr/>
      <dgm:t>
        <a:bodyPr/>
        <a:lstStyle/>
        <a:p>
          <a:endParaRPr lang="en-US"/>
        </a:p>
      </dgm:t>
    </dgm:pt>
    <dgm:pt modelId="{2EFC83E9-BB2E-43E0-848B-C61E949717F0}" type="pres">
      <dgm:prSet presAssocID="{B7DF0E33-356A-480A-BB6F-1F0EDDFFFBC3}" presName="root" presStyleCnt="0">
        <dgm:presLayoutVars>
          <dgm:dir/>
          <dgm:resizeHandles val="exact"/>
        </dgm:presLayoutVars>
      </dgm:prSet>
      <dgm:spPr/>
    </dgm:pt>
    <dgm:pt modelId="{3052B20D-3954-40B0-A0F3-7AFD0F4FC2F6}" type="pres">
      <dgm:prSet presAssocID="{D7237B1D-BE7F-4A41-8ACD-E9D2E64FE586}" presName="compNode" presStyleCnt="0"/>
      <dgm:spPr/>
    </dgm:pt>
    <dgm:pt modelId="{7C8A0077-127B-4D10-A006-05E924B8EF6E}" type="pres">
      <dgm:prSet presAssocID="{D7237B1D-BE7F-4A41-8ACD-E9D2E64FE5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52BA4A-5C8E-435C-85D3-BEFB8FEE311B}" type="pres">
      <dgm:prSet presAssocID="{D7237B1D-BE7F-4A41-8ACD-E9D2E64FE586}" presName="spaceRect" presStyleCnt="0"/>
      <dgm:spPr/>
    </dgm:pt>
    <dgm:pt modelId="{D2831FD0-59A9-4713-BE14-1588E0E9FE41}" type="pres">
      <dgm:prSet presAssocID="{D7237B1D-BE7F-4A41-8ACD-E9D2E64FE586}" presName="textRect" presStyleLbl="revTx" presStyleIdx="0" presStyleCnt="2">
        <dgm:presLayoutVars>
          <dgm:chMax val="1"/>
          <dgm:chPref val="1"/>
        </dgm:presLayoutVars>
      </dgm:prSet>
      <dgm:spPr/>
    </dgm:pt>
    <dgm:pt modelId="{D2AD36C4-B61F-459B-B6A2-B49C836C72DC}" type="pres">
      <dgm:prSet presAssocID="{EAC35C98-0CCD-48B2-AA8D-3EE26F63E3D1}" presName="sibTrans" presStyleCnt="0"/>
      <dgm:spPr/>
    </dgm:pt>
    <dgm:pt modelId="{92849B28-FD45-4854-B5E4-5AF8A2BC34DC}" type="pres">
      <dgm:prSet presAssocID="{5912F332-CF07-4B79-8D24-D4BAF1EBAAE5}" presName="compNode" presStyleCnt="0"/>
      <dgm:spPr/>
    </dgm:pt>
    <dgm:pt modelId="{E7A9C1CB-667C-467A-AD22-3925FA289F07}" type="pres">
      <dgm:prSet presAssocID="{5912F332-CF07-4B79-8D24-D4BAF1EBAA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AB78DE-02D3-48D3-BD76-6DE946D690AF}" type="pres">
      <dgm:prSet presAssocID="{5912F332-CF07-4B79-8D24-D4BAF1EBAAE5}" presName="spaceRect" presStyleCnt="0"/>
      <dgm:spPr/>
    </dgm:pt>
    <dgm:pt modelId="{18E3C55B-59E5-4C7C-8B00-E717320966FD}" type="pres">
      <dgm:prSet presAssocID="{5912F332-CF07-4B79-8D24-D4BAF1EBAA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326192A-E21D-414A-AD36-B21453FEFC33}" srcId="{B7DF0E33-356A-480A-BB6F-1F0EDDFFFBC3}" destId="{5912F332-CF07-4B79-8D24-D4BAF1EBAAE5}" srcOrd="1" destOrd="0" parTransId="{E93B6823-1F81-4C09-8773-E0C4AC6D4F26}" sibTransId="{0A344E9C-F44E-4E08-9573-CB13243C1988}"/>
    <dgm:cxn modelId="{F7CB222C-2AF1-4925-89B2-6543787BD30D}" type="presOf" srcId="{5912F332-CF07-4B79-8D24-D4BAF1EBAAE5}" destId="{18E3C55B-59E5-4C7C-8B00-E717320966FD}" srcOrd="0" destOrd="0" presId="urn:microsoft.com/office/officeart/2018/2/layout/IconLabelList"/>
    <dgm:cxn modelId="{464F6432-8762-4EDD-9E2F-15CFEC0E3164}" srcId="{B7DF0E33-356A-480A-BB6F-1F0EDDFFFBC3}" destId="{D7237B1D-BE7F-4A41-8ACD-E9D2E64FE586}" srcOrd="0" destOrd="0" parTransId="{324DF38C-DB40-4213-A4E6-C660F8153D78}" sibTransId="{EAC35C98-0CCD-48B2-AA8D-3EE26F63E3D1}"/>
    <dgm:cxn modelId="{5B039080-06FB-493F-94C1-17ED1E145F2C}" type="presOf" srcId="{D7237B1D-BE7F-4A41-8ACD-E9D2E64FE586}" destId="{D2831FD0-59A9-4713-BE14-1588E0E9FE41}" srcOrd="0" destOrd="0" presId="urn:microsoft.com/office/officeart/2018/2/layout/IconLabelList"/>
    <dgm:cxn modelId="{01256FDD-9FD8-46AC-B364-914792EE413E}" type="presOf" srcId="{B7DF0E33-356A-480A-BB6F-1F0EDDFFFBC3}" destId="{2EFC83E9-BB2E-43E0-848B-C61E949717F0}" srcOrd="0" destOrd="0" presId="urn:microsoft.com/office/officeart/2018/2/layout/IconLabelList"/>
    <dgm:cxn modelId="{9AF0758C-36E3-4BAA-B4E9-691B351E5ABE}" type="presParOf" srcId="{2EFC83E9-BB2E-43E0-848B-C61E949717F0}" destId="{3052B20D-3954-40B0-A0F3-7AFD0F4FC2F6}" srcOrd="0" destOrd="0" presId="urn:microsoft.com/office/officeart/2018/2/layout/IconLabelList"/>
    <dgm:cxn modelId="{BDD63F92-6EEE-4060-B092-24A8037B5553}" type="presParOf" srcId="{3052B20D-3954-40B0-A0F3-7AFD0F4FC2F6}" destId="{7C8A0077-127B-4D10-A006-05E924B8EF6E}" srcOrd="0" destOrd="0" presId="urn:microsoft.com/office/officeart/2018/2/layout/IconLabelList"/>
    <dgm:cxn modelId="{94882B51-A1F5-4E8A-9F02-936E3FA597AA}" type="presParOf" srcId="{3052B20D-3954-40B0-A0F3-7AFD0F4FC2F6}" destId="{D052BA4A-5C8E-435C-85D3-BEFB8FEE311B}" srcOrd="1" destOrd="0" presId="urn:microsoft.com/office/officeart/2018/2/layout/IconLabelList"/>
    <dgm:cxn modelId="{3EA9C5ED-85B8-4B9D-8EE1-D76A61F3EA1C}" type="presParOf" srcId="{3052B20D-3954-40B0-A0F3-7AFD0F4FC2F6}" destId="{D2831FD0-59A9-4713-BE14-1588E0E9FE41}" srcOrd="2" destOrd="0" presId="urn:microsoft.com/office/officeart/2018/2/layout/IconLabelList"/>
    <dgm:cxn modelId="{8E748F25-B4A1-49DE-B973-5BE3D4AB23D1}" type="presParOf" srcId="{2EFC83E9-BB2E-43E0-848B-C61E949717F0}" destId="{D2AD36C4-B61F-459B-B6A2-B49C836C72DC}" srcOrd="1" destOrd="0" presId="urn:microsoft.com/office/officeart/2018/2/layout/IconLabelList"/>
    <dgm:cxn modelId="{2D197A8F-089F-4BC1-8A68-349C750C601F}" type="presParOf" srcId="{2EFC83E9-BB2E-43E0-848B-C61E949717F0}" destId="{92849B28-FD45-4854-B5E4-5AF8A2BC34DC}" srcOrd="2" destOrd="0" presId="urn:microsoft.com/office/officeart/2018/2/layout/IconLabelList"/>
    <dgm:cxn modelId="{DC793369-28E0-4B50-A633-6E7989EAB35C}" type="presParOf" srcId="{92849B28-FD45-4854-B5E4-5AF8A2BC34DC}" destId="{E7A9C1CB-667C-467A-AD22-3925FA289F07}" srcOrd="0" destOrd="0" presId="urn:microsoft.com/office/officeart/2018/2/layout/IconLabelList"/>
    <dgm:cxn modelId="{FB6F756A-8231-4B57-A28F-942002245F3D}" type="presParOf" srcId="{92849B28-FD45-4854-B5E4-5AF8A2BC34DC}" destId="{F4AB78DE-02D3-48D3-BD76-6DE946D690AF}" srcOrd="1" destOrd="0" presId="urn:microsoft.com/office/officeart/2018/2/layout/IconLabelList"/>
    <dgm:cxn modelId="{B4A99E68-B122-4620-B117-D54A29970CF7}" type="presParOf" srcId="{92849B28-FD45-4854-B5E4-5AF8A2BC34DC}" destId="{18E3C55B-59E5-4C7C-8B00-E717320966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4EC03C-0327-4929-B6F2-35D897CB328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FD8741-A7CA-4667-8427-E03CB5D200A2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  <a:defRPr cap="all"/>
          </a:pPr>
          <a:r>
            <a:rPr lang="en-US" sz="2000" b="1" dirty="0"/>
            <a:t>Authors: </a:t>
          </a:r>
        </a:p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2000" b="1" dirty="0"/>
            <a:t>Mike Kanakos</a:t>
          </a:r>
        </a:p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2000" b="1" dirty="0"/>
            <a:t>Greg </a:t>
          </a:r>
          <a:r>
            <a:rPr lang="en-US" sz="2000" b="1" dirty="0" err="1"/>
            <a:t>Onstot</a:t>
          </a:r>
          <a:endParaRPr lang="en-US" sz="2000" b="1" dirty="0"/>
        </a:p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2000" b="1" dirty="0"/>
            <a:t>Stephen </a:t>
          </a:r>
          <a:r>
            <a:rPr lang="en-US" sz="2000" b="1" dirty="0" err="1"/>
            <a:t>Valdinger</a:t>
          </a:r>
          <a:endParaRPr lang="en-US" sz="2000" b="1" dirty="0"/>
        </a:p>
      </dgm:t>
    </dgm:pt>
    <dgm:pt modelId="{FA274FE4-62DF-4C1D-8893-F22E23B34E6E}" type="parTrans" cxnId="{120B2293-D62B-4083-BF4E-CC816125317D}">
      <dgm:prSet/>
      <dgm:spPr/>
      <dgm:t>
        <a:bodyPr/>
        <a:lstStyle/>
        <a:p>
          <a:endParaRPr lang="en-US"/>
        </a:p>
      </dgm:t>
    </dgm:pt>
    <dgm:pt modelId="{81534E8C-54A9-425D-B991-9A3C88AB2E05}" type="sibTrans" cxnId="{120B2293-D62B-4083-BF4E-CC816125317D}">
      <dgm:prSet/>
      <dgm:spPr/>
      <dgm:t>
        <a:bodyPr/>
        <a:lstStyle/>
        <a:p>
          <a:endParaRPr lang="en-US"/>
        </a:p>
      </dgm:t>
    </dgm:pt>
    <dgm:pt modelId="{B6F85A0F-E583-4153-AE3E-41198A878F5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Opensource Toolkit </a:t>
          </a:r>
          <a:br>
            <a:rPr lang="en-US" sz="2000" b="1" dirty="0"/>
          </a:br>
          <a:r>
            <a:rPr lang="en-US" sz="2000" b="1" dirty="0"/>
            <a:t>available for download</a:t>
          </a:r>
        </a:p>
      </dgm:t>
    </dgm:pt>
    <dgm:pt modelId="{BE1B7ABC-76A0-4CA6-A293-56F54C0F2016}" type="parTrans" cxnId="{2E32BEFB-6613-463D-B704-2AB89939C89D}">
      <dgm:prSet/>
      <dgm:spPr/>
      <dgm:t>
        <a:bodyPr/>
        <a:lstStyle/>
        <a:p>
          <a:endParaRPr lang="en-US"/>
        </a:p>
      </dgm:t>
    </dgm:pt>
    <dgm:pt modelId="{2C237C48-72F3-42E5-8C6A-47316DC9F4AE}" type="sibTrans" cxnId="{2E32BEFB-6613-463D-B704-2AB89939C89D}">
      <dgm:prSet/>
      <dgm:spPr/>
      <dgm:t>
        <a:bodyPr/>
        <a:lstStyle/>
        <a:p>
          <a:endParaRPr lang="en-US"/>
        </a:p>
      </dgm:t>
    </dgm:pt>
    <dgm:pt modelId="{F9FF99DA-840C-4E2A-B316-FDEE48EE60C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Currently beta</a:t>
          </a:r>
        </a:p>
      </dgm:t>
    </dgm:pt>
    <dgm:pt modelId="{2C34F5D4-6E6A-41A8-957E-D8B8AA6F68F0}" type="sibTrans" cxnId="{75A7427F-7257-4D8F-8B27-A7486CCA592D}">
      <dgm:prSet/>
      <dgm:spPr/>
      <dgm:t>
        <a:bodyPr/>
        <a:lstStyle/>
        <a:p>
          <a:endParaRPr lang="en-US"/>
        </a:p>
      </dgm:t>
    </dgm:pt>
    <dgm:pt modelId="{6468FD14-F976-47E4-B71E-AF16B0191F55}" type="parTrans" cxnId="{75A7427F-7257-4D8F-8B27-A7486CCA592D}">
      <dgm:prSet/>
      <dgm:spPr/>
      <dgm:t>
        <a:bodyPr/>
        <a:lstStyle/>
        <a:p>
          <a:endParaRPr lang="en-US"/>
        </a:p>
      </dgm:t>
    </dgm:pt>
    <dgm:pt modelId="{33B79CCC-E40E-4601-BAC2-AEF6457FE3DA}" type="pres">
      <dgm:prSet presAssocID="{0D4EC03C-0327-4929-B6F2-35D897CB328F}" presName="root" presStyleCnt="0">
        <dgm:presLayoutVars>
          <dgm:dir/>
          <dgm:resizeHandles val="exact"/>
        </dgm:presLayoutVars>
      </dgm:prSet>
      <dgm:spPr/>
    </dgm:pt>
    <dgm:pt modelId="{E997DC5A-4198-464B-B746-92A11A70F5A5}" type="pres">
      <dgm:prSet presAssocID="{BAFD8741-A7CA-4667-8427-E03CB5D200A2}" presName="compNode" presStyleCnt="0"/>
      <dgm:spPr/>
    </dgm:pt>
    <dgm:pt modelId="{4D8A6EC5-4A8E-4CF2-8EF7-B888D9DC0006}" type="pres">
      <dgm:prSet presAssocID="{BAFD8741-A7CA-4667-8427-E03CB5D200A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16098BE-F593-4741-BEF6-6DFC8022AB5C}" type="pres">
      <dgm:prSet presAssocID="{BAFD8741-A7CA-4667-8427-E03CB5D200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CDA83F5-615B-4F9A-8826-268DC4F40F31}" type="pres">
      <dgm:prSet presAssocID="{BAFD8741-A7CA-4667-8427-E03CB5D200A2}" presName="spaceRect" presStyleCnt="0"/>
      <dgm:spPr/>
    </dgm:pt>
    <dgm:pt modelId="{C8333E2D-F9D1-43D6-9BEE-7DDD1E13A400}" type="pres">
      <dgm:prSet presAssocID="{BAFD8741-A7CA-4667-8427-E03CB5D200A2}" presName="textRect" presStyleLbl="revTx" presStyleIdx="0" presStyleCnt="3" custScaleX="181191" custScaleY="126454">
        <dgm:presLayoutVars>
          <dgm:chMax val="1"/>
          <dgm:chPref val="1"/>
        </dgm:presLayoutVars>
      </dgm:prSet>
      <dgm:spPr/>
    </dgm:pt>
    <dgm:pt modelId="{1E555B41-E30F-48B5-B7BF-96CD7F9D58F3}" type="pres">
      <dgm:prSet presAssocID="{81534E8C-54A9-425D-B991-9A3C88AB2E05}" presName="sibTrans" presStyleCnt="0"/>
      <dgm:spPr/>
    </dgm:pt>
    <dgm:pt modelId="{7AF22333-EA2D-43DD-9528-BEEAFEB9BFF5}" type="pres">
      <dgm:prSet presAssocID="{B6F85A0F-E583-4153-AE3E-41198A878F54}" presName="compNode" presStyleCnt="0"/>
      <dgm:spPr/>
    </dgm:pt>
    <dgm:pt modelId="{E17C0C8A-E33D-4349-BAEC-24F6DB949BF5}" type="pres">
      <dgm:prSet presAssocID="{B6F85A0F-E583-4153-AE3E-41198A878F5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88D4DF-4C09-4B18-85B8-B8523E888FE0}" type="pres">
      <dgm:prSet presAssocID="{B6F85A0F-E583-4153-AE3E-41198A878F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27DFC69-9C3F-4B47-B631-12F5BD069706}" type="pres">
      <dgm:prSet presAssocID="{B6F85A0F-E583-4153-AE3E-41198A878F54}" presName="spaceRect" presStyleCnt="0"/>
      <dgm:spPr/>
    </dgm:pt>
    <dgm:pt modelId="{89CFDA3F-9941-45A5-A406-6060F97B5EEF}" type="pres">
      <dgm:prSet presAssocID="{B6F85A0F-E583-4153-AE3E-41198A878F54}" presName="textRect" presStyleLbl="revTx" presStyleIdx="1" presStyleCnt="3" custScaleX="163865" custScaleY="126184" custLinFactY="15903" custLinFactNeighborX="-27" custLinFactNeighborY="100000">
        <dgm:presLayoutVars>
          <dgm:chMax val="1"/>
          <dgm:chPref val="1"/>
        </dgm:presLayoutVars>
      </dgm:prSet>
      <dgm:spPr/>
    </dgm:pt>
    <dgm:pt modelId="{8082F711-C352-4C62-A702-F33F537CC35C}" type="pres">
      <dgm:prSet presAssocID="{2C237C48-72F3-42E5-8C6A-47316DC9F4AE}" presName="sibTrans" presStyleCnt="0"/>
      <dgm:spPr/>
    </dgm:pt>
    <dgm:pt modelId="{140BBCF1-2000-4EC3-B3D7-D1404545FD98}" type="pres">
      <dgm:prSet presAssocID="{F9FF99DA-840C-4E2A-B316-FDEE48EE60CB}" presName="compNode" presStyleCnt="0"/>
      <dgm:spPr/>
    </dgm:pt>
    <dgm:pt modelId="{8A71447B-AE73-4E38-B61C-C0CC84620E23}" type="pres">
      <dgm:prSet presAssocID="{F9FF99DA-840C-4E2A-B316-FDEE48EE60C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5E3BED-DF8E-4FB2-BB89-CE04F476B16A}" type="pres">
      <dgm:prSet presAssocID="{F9FF99DA-840C-4E2A-B316-FDEE48EE60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DD453D9-5349-45BC-BA79-9EC60CED7032}" type="pres">
      <dgm:prSet presAssocID="{F9FF99DA-840C-4E2A-B316-FDEE48EE60CB}" presName="spaceRect" presStyleCnt="0"/>
      <dgm:spPr/>
    </dgm:pt>
    <dgm:pt modelId="{0CBF40A6-8D9A-4EBB-AEE7-38F0DF1EF23D}" type="pres">
      <dgm:prSet presAssocID="{F9FF99DA-840C-4E2A-B316-FDEE48EE60CB}" presName="textRect" presStyleLbl="revTx" presStyleIdx="2" presStyleCnt="3" custScaleX="144710" custScaleY="124832" custLinFactY="34978" custLinFactNeighborX="770" custLinFactNeighborY="100000">
        <dgm:presLayoutVars>
          <dgm:chMax val="1"/>
          <dgm:chPref val="1"/>
        </dgm:presLayoutVars>
      </dgm:prSet>
      <dgm:spPr/>
    </dgm:pt>
  </dgm:ptLst>
  <dgm:cxnLst>
    <dgm:cxn modelId="{C57DAF02-29BF-409A-9DFD-155B302D22CE}" type="presOf" srcId="{0D4EC03C-0327-4929-B6F2-35D897CB328F}" destId="{33B79CCC-E40E-4601-BAC2-AEF6457FE3DA}" srcOrd="0" destOrd="0" presId="urn:microsoft.com/office/officeart/2018/5/layout/IconLeafLabelList"/>
    <dgm:cxn modelId="{9A78FD06-0E4A-449E-BB37-9F141A087039}" type="presOf" srcId="{F9FF99DA-840C-4E2A-B316-FDEE48EE60CB}" destId="{0CBF40A6-8D9A-4EBB-AEE7-38F0DF1EF23D}" srcOrd="0" destOrd="0" presId="urn:microsoft.com/office/officeart/2018/5/layout/IconLeafLabelList"/>
    <dgm:cxn modelId="{286B3F54-D02E-4736-8F8C-3DD54199900E}" type="presOf" srcId="{BAFD8741-A7CA-4667-8427-E03CB5D200A2}" destId="{C8333E2D-F9D1-43D6-9BEE-7DDD1E13A400}" srcOrd="0" destOrd="0" presId="urn:microsoft.com/office/officeart/2018/5/layout/IconLeafLabelList"/>
    <dgm:cxn modelId="{75A7427F-7257-4D8F-8B27-A7486CCA592D}" srcId="{0D4EC03C-0327-4929-B6F2-35D897CB328F}" destId="{F9FF99DA-840C-4E2A-B316-FDEE48EE60CB}" srcOrd="2" destOrd="0" parTransId="{6468FD14-F976-47E4-B71E-AF16B0191F55}" sibTransId="{2C34F5D4-6E6A-41A8-957E-D8B8AA6F68F0}"/>
    <dgm:cxn modelId="{120B2293-D62B-4083-BF4E-CC816125317D}" srcId="{0D4EC03C-0327-4929-B6F2-35D897CB328F}" destId="{BAFD8741-A7CA-4667-8427-E03CB5D200A2}" srcOrd="0" destOrd="0" parTransId="{FA274FE4-62DF-4C1D-8893-F22E23B34E6E}" sibTransId="{81534E8C-54A9-425D-B991-9A3C88AB2E05}"/>
    <dgm:cxn modelId="{666A14D5-1635-440C-923E-7201A35DD395}" type="presOf" srcId="{B6F85A0F-E583-4153-AE3E-41198A878F54}" destId="{89CFDA3F-9941-45A5-A406-6060F97B5EEF}" srcOrd="0" destOrd="0" presId="urn:microsoft.com/office/officeart/2018/5/layout/IconLeafLabelList"/>
    <dgm:cxn modelId="{2E32BEFB-6613-463D-B704-2AB89939C89D}" srcId="{0D4EC03C-0327-4929-B6F2-35D897CB328F}" destId="{B6F85A0F-E583-4153-AE3E-41198A878F54}" srcOrd="1" destOrd="0" parTransId="{BE1B7ABC-76A0-4CA6-A293-56F54C0F2016}" sibTransId="{2C237C48-72F3-42E5-8C6A-47316DC9F4AE}"/>
    <dgm:cxn modelId="{337446F6-28CC-4034-AF25-FEB5F4D771B2}" type="presParOf" srcId="{33B79CCC-E40E-4601-BAC2-AEF6457FE3DA}" destId="{E997DC5A-4198-464B-B746-92A11A70F5A5}" srcOrd="0" destOrd="0" presId="urn:microsoft.com/office/officeart/2018/5/layout/IconLeafLabelList"/>
    <dgm:cxn modelId="{2F16C480-5071-4C6D-B8D7-97C2513C6EC7}" type="presParOf" srcId="{E997DC5A-4198-464B-B746-92A11A70F5A5}" destId="{4D8A6EC5-4A8E-4CF2-8EF7-B888D9DC0006}" srcOrd="0" destOrd="0" presId="urn:microsoft.com/office/officeart/2018/5/layout/IconLeafLabelList"/>
    <dgm:cxn modelId="{3FD53B0A-4095-4269-92CC-5C7D224DE904}" type="presParOf" srcId="{E997DC5A-4198-464B-B746-92A11A70F5A5}" destId="{516098BE-F593-4741-BEF6-6DFC8022AB5C}" srcOrd="1" destOrd="0" presId="urn:microsoft.com/office/officeart/2018/5/layout/IconLeafLabelList"/>
    <dgm:cxn modelId="{85BDA486-5011-42F4-882D-26B7D12FE14A}" type="presParOf" srcId="{E997DC5A-4198-464B-B746-92A11A70F5A5}" destId="{ACDA83F5-615B-4F9A-8826-268DC4F40F31}" srcOrd="2" destOrd="0" presId="urn:microsoft.com/office/officeart/2018/5/layout/IconLeafLabelList"/>
    <dgm:cxn modelId="{E066D3B1-160A-4626-B287-504F6EF61263}" type="presParOf" srcId="{E997DC5A-4198-464B-B746-92A11A70F5A5}" destId="{C8333E2D-F9D1-43D6-9BEE-7DDD1E13A400}" srcOrd="3" destOrd="0" presId="urn:microsoft.com/office/officeart/2018/5/layout/IconLeafLabelList"/>
    <dgm:cxn modelId="{3029923D-9617-4856-926C-9A4784785026}" type="presParOf" srcId="{33B79CCC-E40E-4601-BAC2-AEF6457FE3DA}" destId="{1E555B41-E30F-48B5-B7BF-96CD7F9D58F3}" srcOrd="1" destOrd="0" presId="urn:microsoft.com/office/officeart/2018/5/layout/IconLeafLabelList"/>
    <dgm:cxn modelId="{FBC28CC8-894E-4F6F-8B78-161BA74D4B0E}" type="presParOf" srcId="{33B79CCC-E40E-4601-BAC2-AEF6457FE3DA}" destId="{7AF22333-EA2D-43DD-9528-BEEAFEB9BFF5}" srcOrd="2" destOrd="0" presId="urn:microsoft.com/office/officeart/2018/5/layout/IconLeafLabelList"/>
    <dgm:cxn modelId="{5B2B367E-D020-4081-B26B-6C9A5F6E10B0}" type="presParOf" srcId="{7AF22333-EA2D-43DD-9528-BEEAFEB9BFF5}" destId="{E17C0C8A-E33D-4349-BAEC-24F6DB949BF5}" srcOrd="0" destOrd="0" presId="urn:microsoft.com/office/officeart/2018/5/layout/IconLeafLabelList"/>
    <dgm:cxn modelId="{C747C600-4332-4D5A-87A1-3E477216B470}" type="presParOf" srcId="{7AF22333-EA2D-43DD-9528-BEEAFEB9BFF5}" destId="{B688D4DF-4C09-4B18-85B8-B8523E888FE0}" srcOrd="1" destOrd="0" presId="urn:microsoft.com/office/officeart/2018/5/layout/IconLeafLabelList"/>
    <dgm:cxn modelId="{57635007-55CF-4783-8868-D3C3B990E4B6}" type="presParOf" srcId="{7AF22333-EA2D-43DD-9528-BEEAFEB9BFF5}" destId="{D27DFC69-9C3F-4B47-B631-12F5BD069706}" srcOrd="2" destOrd="0" presId="urn:microsoft.com/office/officeart/2018/5/layout/IconLeafLabelList"/>
    <dgm:cxn modelId="{98DAC67B-20AC-42CD-A6DE-B7A98EBE2831}" type="presParOf" srcId="{7AF22333-EA2D-43DD-9528-BEEAFEB9BFF5}" destId="{89CFDA3F-9941-45A5-A406-6060F97B5EEF}" srcOrd="3" destOrd="0" presId="urn:microsoft.com/office/officeart/2018/5/layout/IconLeafLabelList"/>
    <dgm:cxn modelId="{25B2E21F-ECDB-4DAF-8F16-529C8B09485E}" type="presParOf" srcId="{33B79CCC-E40E-4601-BAC2-AEF6457FE3DA}" destId="{8082F711-C352-4C62-A702-F33F537CC35C}" srcOrd="3" destOrd="0" presId="urn:microsoft.com/office/officeart/2018/5/layout/IconLeafLabelList"/>
    <dgm:cxn modelId="{CE244131-26CE-4A49-A93A-ED227DF42E9E}" type="presParOf" srcId="{33B79CCC-E40E-4601-BAC2-AEF6457FE3DA}" destId="{140BBCF1-2000-4EC3-B3D7-D1404545FD98}" srcOrd="4" destOrd="0" presId="urn:microsoft.com/office/officeart/2018/5/layout/IconLeafLabelList"/>
    <dgm:cxn modelId="{E012106A-CC90-4E23-9188-EC83049D9B7B}" type="presParOf" srcId="{140BBCF1-2000-4EC3-B3D7-D1404545FD98}" destId="{8A71447B-AE73-4E38-B61C-C0CC84620E23}" srcOrd="0" destOrd="0" presId="urn:microsoft.com/office/officeart/2018/5/layout/IconLeafLabelList"/>
    <dgm:cxn modelId="{DEF65EEE-8108-4BE0-8644-20F7F1282221}" type="presParOf" srcId="{140BBCF1-2000-4EC3-B3D7-D1404545FD98}" destId="{165E3BED-DF8E-4FB2-BB89-CE04F476B16A}" srcOrd="1" destOrd="0" presId="urn:microsoft.com/office/officeart/2018/5/layout/IconLeafLabelList"/>
    <dgm:cxn modelId="{664CC6F2-9BD3-4027-BD4B-51F537426B53}" type="presParOf" srcId="{140BBCF1-2000-4EC3-B3D7-D1404545FD98}" destId="{FDD453D9-5349-45BC-BA79-9EC60CED7032}" srcOrd="2" destOrd="0" presId="urn:microsoft.com/office/officeart/2018/5/layout/IconLeafLabelList"/>
    <dgm:cxn modelId="{084D035A-7561-4601-A15E-F32F72A0FA22}" type="presParOf" srcId="{140BBCF1-2000-4EC3-B3D7-D1404545FD98}" destId="{0CBF40A6-8D9A-4EBB-AEE7-38F0DF1EF23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7B9D8-6F77-4052-87BB-1C96904EFF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85DD67-1D41-4132-93A5-C8C4A92AA524}">
      <dgm:prSet/>
      <dgm:spPr/>
      <dgm:t>
        <a:bodyPr/>
        <a:lstStyle/>
        <a:p>
          <a:r>
            <a:rPr lang="en-US" b="1" dirty="0"/>
            <a:t>Scripts designed to check the nooks and crannies of Active Directory</a:t>
          </a:r>
        </a:p>
      </dgm:t>
    </dgm:pt>
    <dgm:pt modelId="{A28360C5-F65B-4BB9-8396-2323C0701680}" type="parTrans" cxnId="{FDF4FD1A-2BEB-44A2-B4BC-C409EB14AB5B}">
      <dgm:prSet/>
      <dgm:spPr/>
      <dgm:t>
        <a:bodyPr/>
        <a:lstStyle/>
        <a:p>
          <a:endParaRPr lang="en-US"/>
        </a:p>
      </dgm:t>
    </dgm:pt>
    <dgm:pt modelId="{1A3F89BB-1DCC-4822-8551-441BDA4DB32D}" type="sibTrans" cxnId="{FDF4FD1A-2BEB-44A2-B4BC-C409EB14AB5B}">
      <dgm:prSet/>
      <dgm:spPr/>
      <dgm:t>
        <a:bodyPr/>
        <a:lstStyle/>
        <a:p>
          <a:endParaRPr lang="en-US"/>
        </a:p>
      </dgm:t>
    </dgm:pt>
    <dgm:pt modelId="{2A0DD66A-80AD-4CAB-BF16-52FE84C29FA0}">
      <dgm:prSet/>
      <dgm:spPr/>
      <dgm:t>
        <a:bodyPr/>
        <a:lstStyle/>
        <a:p>
          <a:r>
            <a:rPr lang="en-US" b="1" dirty="0"/>
            <a:t>Not looking to supplant tools that are already in place (i.e. DCDIAG)</a:t>
          </a:r>
        </a:p>
      </dgm:t>
    </dgm:pt>
    <dgm:pt modelId="{5A66B8C2-5FFC-48B4-BAB9-0C3281A83E11}" type="parTrans" cxnId="{88EA3328-E483-4728-86A3-D6E4198022F1}">
      <dgm:prSet/>
      <dgm:spPr/>
      <dgm:t>
        <a:bodyPr/>
        <a:lstStyle/>
        <a:p>
          <a:endParaRPr lang="en-US"/>
        </a:p>
      </dgm:t>
    </dgm:pt>
    <dgm:pt modelId="{0133EBC8-16DB-4620-89D3-66E9873993DE}" type="sibTrans" cxnId="{88EA3328-E483-4728-86A3-D6E4198022F1}">
      <dgm:prSet/>
      <dgm:spPr/>
      <dgm:t>
        <a:bodyPr/>
        <a:lstStyle/>
        <a:p>
          <a:endParaRPr lang="en-US"/>
        </a:p>
      </dgm:t>
    </dgm:pt>
    <dgm:pt modelId="{0AB47ED0-A9E3-46B5-B1F8-04DDD6CF0FAF}">
      <dgm:prSet/>
      <dgm:spPr/>
      <dgm:t>
        <a:bodyPr/>
        <a:lstStyle/>
        <a:p>
          <a:r>
            <a:rPr lang="en-US" b="1" dirty="0"/>
            <a:t>No fancy dashboards, no daily reports, no charts</a:t>
          </a:r>
        </a:p>
      </dgm:t>
    </dgm:pt>
    <dgm:pt modelId="{35CAD2E7-D414-4584-8F59-E21B485E41AA}" type="parTrans" cxnId="{04BD7B7C-9F82-4F26-A92D-4D3EC015B7FB}">
      <dgm:prSet/>
      <dgm:spPr/>
      <dgm:t>
        <a:bodyPr/>
        <a:lstStyle/>
        <a:p>
          <a:endParaRPr lang="en-US"/>
        </a:p>
      </dgm:t>
    </dgm:pt>
    <dgm:pt modelId="{594BCF0F-17F0-4239-A7E8-7F71E2125E58}" type="sibTrans" cxnId="{04BD7B7C-9F82-4F26-A92D-4D3EC015B7FB}">
      <dgm:prSet/>
      <dgm:spPr/>
      <dgm:t>
        <a:bodyPr/>
        <a:lstStyle/>
        <a:p>
          <a:endParaRPr lang="en-US"/>
        </a:p>
      </dgm:t>
    </dgm:pt>
    <dgm:pt modelId="{0BCBD350-F21F-4DA9-B6EC-0331C83780B5}">
      <dgm:prSet/>
      <dgm:spPr/>
      <dgm:t>
        <a:bodyPr/>
        <a:lstStyle/>
        <a:p>
          <a:r>
            <a:rPr lang="en-US" b="1" dirty="0"/>
            <a:t>“Down and dirty” tools designed to tell me when something is wrong. Rest of the time they get out of the way!</a:t>
          </a:r>
        </a:p>
      </dgm:t>
    </dgm:pt>
    <dgm:pt modelId="{D60E8BE0-6A4E-4E1B-915F-8CF6BA76EE45}" type="parTrans" cxnId="{A57A5001-F153-4299-8436-CDC3B5DF2482}">
      <dgm:prSet/>
      <dgm:spPr/>
      <dgm:t>
        <a:bodyPr/>
        <a:lstStyle/>
        <a:p>
          <a:endParaRPr lang="en-US"/>
        </a:p>
      </dgm:t>
    </dgm:pt>
    <dgm:pt modelId="{E86FB630-46ED-4B9E-BF5E-0E5927527C32}" type="sibTrans" cxnId="{A57A5001-F153-4299-8436-CDC3B5DF2482}">
      <dgm:prSet/>
      <dgm:spPr/>
      <dgm:t>
        <a:bodyPr/>
        <a:lstStyle/>
        <a:p>
          <a:endParaRPr lang="en-US"/>
        </a:p>
      </dgm:t>
    </dgm:pt>
    <dgm:pt modelId="{D8F4FC5C-88C3-4F80-B5AA-76BDFDE8BBB5}" type="pres">
      <dgm:prSet presAssocID="{5FE7B9D8-6F77-4052-87BB-1C96904EFF55}" presName="vert0" presStyleCnt="0">
        <dgm:presLayoutVars>
          <dgm:dir/>
          <dgm:animOne val="branch"/>
          <dgm:animLvl val="lvl"/>
        </dgm:presLayoutVars>
      </dgm:prSet>
      <dgm:spPr/>
    </dgm:pt>
    <dgm:pt modelId="{7DBF2933-7C11-46A2-B64D-5FFFBA48146D}" type="pres">
      <dgm:prSet presAssocID="{6685DD67-1D41-4132-93A5-C8C4A92AA524}" presName="thickLine" presStyleLbl="alignNode1" presStyleIdx="0" presStyleCnt="4"/>
      <dgm:spPr/>
    </dgm:pt>
    <dgm:pt modelId="{31A10D39-046B-4849-AB44-716CC1772C56}" type="pres">
      <dgm:prSet presAssocID="{6685DD67-1D41-4132-93A5-C8C4A92AA524}" presName="horz1" presStyleCnt="0"/>
      <dgm:spPr/>
    </dgm:pt>
    <dgm:pt modelId="{0E85C6BE-5238-4E06-8EA0-38C5005E6CA0}" type="pres">
      <dgm:prSet presAssocID="{6685DD67-1D41-4132-93A5-C8C4A92AA524}" presName="tx1" presStyleLbl="revTx" presStyleIdx="0" presStyleCnt="4"/>
      <dgm:spPr/>
    </dgm:pt>
    <dgm:pt modelId="{C4A90304-1F5A-474E-8D42-899DF4F985A9}" type="pres">
      <dgm:prSet presAssocID="{6685DD67-1D41-4132-93A5-C8C4A92AA524}" presName="vert1" presStyleCnt="0"/>
      <dgm:spPr/>
    </dgm:pt>
    <dgm:pt modelId="{891BD7C3-5358-4D39-A1B6-7E3D5BB248B1}" type="pres">
      <dgm:prSet presAssocID="{2A0DD66A-80AD-4CAB-BF16-52FE84C29FA0}" presName="thickLine" presStyleLbl="alignNode1" presStyleIdx="1" presStyleCnt="4"/>
      <dgm:spPr/>
    </dgm:pt>
    <dgm:pt modelId="{B8A1F2E2-0B00-43FE-924F-39227F7A6C72}" type="pres">
      <dgm:prSet presAssocID="{2A0DD66A-80AD-4CAB-BF16-52FE84C29FA0}" presName="horz1" presStyleCnt="0"/>
      <dgm:spPr/>
    </dgm:pt>
    <dgm:pt modelId="{DC0A0E19-D9C1-4DEF-BD76-2660AE7802D8}" type="pres">
      <dgm:prSet presAssocID="{2A0DD66A-80AD-4CAB-BF16-52FE84C29FA0}" presName="tx1" presStyleLbl="revTx" presStyleIdx="1" presStyleCnt="4"/>
      <dgm:spPr/>
    </dgm:pt>
    <dgm:pt modelId="{6F882631-3044-4CBD-BB9D-E90F6B094B63}" type="pres">
      <dgm:prSet presAssocID="{2A0DD66A-80AD-4CAB-BF16-52FE84C29FA0}" presName="vert1" presStyleCnt="0"/>
      <dgm:spPr/>
    </dgm:pt>
    <dgm:pt modelId="{51501F41-F058-47C6-B911-87D08E81B3B2}" type="pres">
      <dgm:prSet presAssocID="{0AB47ED0-A9E3-46B5-B1F8-04DDD6CF0FAF}" presName="thickLine" presStyleLbl="alignNode1" presStyleIdx="2" presStyleCnt="4"/>
      <dgm:spPr/>
    </dgm:pt>
    <dgm:pt modelId="{73D47812-6751-4959-8972-DB4EC82CA179}" type="pres">
      <dgm:prSet presAssocID="{0AB47ED0-A9E3-46B5-B1F8-04DDD6CF0FAF}" presName="horz1" presStyleCnt="0"/>
      <dgm:spPr/>
    </dgm:pt>
    <dgm:pt modelId="{3C43D22C-1FCF-4F52-A0AD-26B6B8108AC4}" type="pres">
      <dgm:prSet presAssocID="{0AB47ED0-A9E3-46B5-B1F8-04DDD6CF0FAF}" presName="tx1" presStyleLbl="revTx" presStyleIdx="2" presStyleCnt="4"/>
      <dgm:spPr/>
    </dgm:pt>
    <dgm:pt modelId="{B190E076-A747-41D4-91AD-51976F0C1046}" type="pres">
      <dgm:prSet presAssocID="{0AB47ED0-A9E3-46B5-B1F8-04DDD6CF0FAF}" presName="vert1" presStyleCnt="0"/>
      <dgm:spPr/>
    </dgm:pt>
    <dgm:pt modelId="{A8F5B951-F27E-444D-8736-7D703FF4674A}" type="pres">
      <dgm:prSet presAssocID="{0BCBD350-F21F-4DA9-B6EC-0331C83780B5}" presName="thickLine" presStyleLbl="alignNode1" presStyleIdx="3" presStyleCnt="4"/>
      <dgm:spPr/>
    </dgm:pt>
    <dgm:pt modelId="{9730FF70-E0DB-4C67-BF5E-86B6141614EB}" type="pres">
      <dgm:prSet presAssocID="{0BCBD350-F21F-4DA9-B6EC-0331C83780B5}" presName="horz1" presStyleCnt="0"/>
      <dgm:spPr/>
    </dgm:pt>
    <dgm:pt modelId="{5CDED534-F3C9-4ED7-B942-707077D65563}" type="pres">
      <dgm:prSet presAssocID="{0BCBD350-F21F-4DA9-B6EC-0331C83780B5}" presName="tx1" presStyleLbl="revTx" presStyleIdx="3" presStyleCnt="4"/>
      <dgm:spPr/>
    </dgm:pt>
    <dgm:pt modelId="{9C0F676C-E256-4042-AFF2-53EA38D9B76E}" type="pres">
      <dgm:prSet presAssocID="{0BCBD350-F21F-4DA9-B6EC-0331C83780B5}" presName="vert1" presStyleCnt="0"/>
      <dgm:spPr/>
    </dgm:pt>
  </dgm:ptLst>
  <dgm:cxnLst>
    <dgm:cxn modelId="{A57A5001-F153-4299-8436-CDC3B5DF2482}" srcId="{5FE7B9D8-6F77-4052-87BB-1C96904EFF55}" destId="{0BCBD350-F21F-4DA9-B6EC-0331C83780B5}" srcOrd="3" destOrd="0" parTransId="{D60E8BE0-6A4E-4E1B-915F-8CF6BA76EE45}" sibTransId="{E86FB630-46ED-4B9E-BF5E-0E5927527C32}"/>
    <dgm:cxn modelId="{FDF4FD1A-2BEB-44A2-B4BC-C409EB14AB5B}" srcId="{5FE7B9D8-6F77-4052-87BB-1C96904EFF55}" destId="{6685DD67-1D41-4132-93A5-C8C4A92AA524}" srcOrd="0" destOrd="0" parTransId="{A28360C5-F65B-4BB9-8396-2323C0701680}" sibTransId="{1A3F89BB-1DCC-4822-8551-441BDA4DB32D}"/>
    <dgm:cxn modelId="{88EA3328-E483-4728-86A3-D6E4198022F1}" srcId="{5FE7B9D8-6F77-4052-87BB-1C96904EFF55}" destId="{2A0DD66A-80AD-4CAB-BF16-52FE84C29FA0}" srcOrd="1" destOrd="0" parTransId="{5A66B8C2-5FFC-48B4-BAB9-0C3281A83E11}" sibTransId="{0133EBC8-16DB-4620-89D3-66E9873993DE}"/>
    <dgm:cxn modelId="{A29E505B-8F79-4CED-BCFB-F3C2D2D13B67}" type="presOf" srcId="{6685DD67-1D41-4132-93A5-C8C4A92AA524}" destId="{0E85C6BE-5238-4E06-8EA0-38C5005E6CA0}" srcOrd="0" destOrd="0" presId="urn:microsoft.com/office/officeart/2008/layout/LinedList"/>
    <dgm:cxn modelId="{6187AD5A-A4E7-494A-9989-B70CFB56B356}" type="presOf" srcId="{0AB47ED0-A9E3-46B5-B1F8-04DDD6CF0FAF}" destId="{3C43D22C-1FCF-4F52-A0AD-26B6B8108AC4}" srcOrd="0" destOrd="0" presId="urn:microsoft.com/office/officeart/2008/layout/LinedList"/>
    <dgm:cxn modelId="{AD679B7B-6AC6-449E-8BF4-F7A18110512C}" type="presOf" srcId="{0BCBD350-F21F-4DA9-B6EC-0331C83780B5}" destId="{5CDED534-F3C9-4ED7-B942-707077D65563}" srcOrd="0" destOrd="0" presId="urn:microsoft.com/office/officeart/2008/layout/LinedList"/>
    <dgm:cxn modelId="{04BD7B7C-9F82-4F26-A92D-4D3EC015B7FB}" srcId="{5FE7B9D8-6F77-4052-87BB-1C96904EFF55}" destId="{0AB47ED0-A9E3-46B5-B1F8-04DDD6CF0FAF}" srcOrd="2" destOrd="0" parTransId="{35CAD2E7-D414-4584-8F59-E21B485E41AA}" sibTransId="{594BCF0F-17F0-4239-A7E8-7F71E2125E58}"/>
    <dgm:cxn modelId="{5BC6E7E2-2998-457A-8757-AA6670D0881D}" type="presOf" srcId="{5FE7B9D8-6F77-4052-87BB-1C96904EFF55}" destId="{D8F4FC5C-88C3-4F80-B5AA-76BDFDE8BBB5}" srcOrd="0" destOrd="0" presId="urn:microsoft.com/office/officeart/2008/layout/LinedList"/>
    <dgm:cxn modelId="{B244CFFA-DDE5-4AB2-9CA1-988F8A2058CB}" type="presOf" srcId="{2A0DD66A-80AD-4CAB-BF16-52FE84C29FA0}" destId="{DC0A0E19-D9C1-4DEF-BD76-2660AE7802D8}" srcOrd="0" destOrd="0" presId="urn:microsoft.com/office/officeart/2008/layout/LinedList"/>
    <dgm:cxn modelId="{970DB849-CFBD-4061-BC2F-B09CCE259D13}" type="presParOf" srcId="{D8F4FC5C-88C3-4F80-B5AA-76BDFDE8BBB5}" destId="{7DBF2933-7C11-46A2-B64D-5FFFBA48146D}" srcOrd="0" destOrd="0" presId="urn:microsoft.com/office/officeart/2008/layout/LinedList"/>
    <dgm:cxn modelId="{978A9CA1-BD1D-40FA-9D50-CB8D53DF0096}" type="presParOf" srcId="{D8F4FC5C-88C3-4F80-B5AA-76BDFDE8BBB5}" destId="{31A10D39-046B-4849-AB44-716CC1772C56}" srcOrd="1" destOrd="0" presId="urn:microsoft.com/office/officeart/2008/layout/LinedList"/>
    <dgm:cxn modelId="{B0973E74-2071-4D22-8F4B-B50ADD3D1222}" type="presParOf" srcId="{31A10D39-046B-4849-AB44-716CC1772C56}" destId="{0E85C6BE-5238-4E06-8EA0-38C5005E6CA0}" srcOrd="0" destOrd="0" presId="urn:microsoft.com/office/officeart/2008/layout/LinedList"/>
    <dgm:cxn modelId="{D0C9AE58-50D5-4745-812F-A5E292D7113F}" type="presParOf" srcId="{31A10D39-046B-4849-AB44-716CC1772C56}" destId="{C4A90304-1F5A-474E-8D42-899DF4F985A9}" srcOrd="1" destOrd="0" presId="urn:microsoft.com/office/officeart/2008/layout/LinedList"/>
    <dgm:cxn modelId="{E80D6841-4015-4929-A699-202396ED4E9D}" type="presParOf" srcId="{D8F4FC5C-88C3-4F80-B5AA-76BDFDE8BBB5}" destId="{891BD7C3-5358-4D39-A1B6-7E3D5BB248B1}" srcOrd="2" destOrd="0" presId="urn:microsoft.com/office/officeart/2008/layout/LinedList"/>
    <dgm:cxn modelId="{7F2A4496-BD58-4468-9883-722B9EAF879C}" type="presParOf" srcId="{D8F4FC5C-88C3-4F80-B5AA-76BDFDE8BBB5}" destId="{B8A1F2E2-0B00-43FE-924F-39227F7A6C72}" srcOrd="3" destOrd="0" presId="urn:microsoft.com/office/officeart/2008/layout/LinedList"/>
    <dgm:cxn modelId="{5812DE16-66CC-48BB-88DF-68D5EE695AB2}" type="presParOf" srcId="{B8A1F2E2-0B00-43FE-924F-39227F7A6C72}" destId="{DC0A0E19-D9C1-4DEF-BD76-2660AE7802D8}" srcOrd="0" destOrd="0" presId="urn:microsoft.com/office/officeart/2008/layout/LinedList"/>
    <dgm:cxn modelId="{F00093C9-580A-4350-AA43-F8581177F475}" type="presParOf" srcId="{B8A1F2E2-0B00-43FE-924F-39227F7A6C72}" destId="{6F882631-3044-4CBD-BB9D-E90F6B094B63}" srcOrd="1" destOrd="0" presId="urn:microsoft.com/office/officeart/2008/layout/LinedList"/>
    <dgm:cxn modelId="{50A3FCF0-E0A9-4218-AEC2-058C444562B0}" type="presParOf" srcId="{D8F4FC5C-88C3-4F80-B5AA-76BDFDE8BBB5}" destId="{51501F41-F058-47C6-B911-87D08E81B3B2}" srcOrd="4" destOrd="0" presId="urn:microsoft.com/office/officeart/2008/layout/LinedList"/>
    <dgm:cxn modelId="{4F4336B6-0F12-4078-81F0-B9ABE088ADBF}" type="presParOf" srcId="{D8F4FC5C-88C3-4F80-B5AA-76BDFDE8BBB5}" destId="{73D47812-6751-4959-8972-DB4EC82CA179}" srcOrd="5" destOrd="0" presId="urn:microsoft.com/office/officeart/2008/layout/LinedList"/>
    <dgm:cxn modelId="{A25B2E34-A09A-4FF4-9BD7-F9D10B83FCF2}" type="presParOf" srcId="{73D47812-6751-4959-8972-DB4EC82CA179}" destId="{3C43D22C-1FCF-4F52-A0AD-26B6B8108AC4}" srcOrd="0" destOrd="0" presId="urn:microsoft.com/office/officeart/2008/layout/LinedList"/>
    <dgm:cxn modelId="{362F7E38-D7DC-4228-BE8A-6A43EAD69B12}" type="presParOf" srcId="{73D47812-6751-4959-8972-DB4EC82CA179}" destId="{B190E076-A747-41D4-91AD-51976F0C1046}" srcOrd="1" destOrd="0" presId="urn:microsoft.com/office/officeart/2008/layout/LinedList"/>
    <dgm:cxn modelId="{DC4B64D4-2B8B-4213-8A00-4404E5C995A7}" type="presParOf" srcId="{D8F4FC5C-88C3-4F80-B5AA-76BDFDE8BBB5}" destId="{A8F5B951-F27E-444D-8736-7D703FF4674A}" srcOrd="6" destOrd="0" presId="urn:microsoft.com/office/officeart/2008/layout/LinedList"/>
    <dgm:cxn modelId="{0E8B529D-F42D-46E4-9995-962F2A5D71A1}" type="presParOf" srcId="{D8F4FC5C-88C3-4F80-B5AA-76BDFDE8BBB5}" destId="{9730FF70-E0DB-4C67-BF5E-86B6141614EB}" srcOrd="7" destOrd="0" presId="urn:microsoft.com/office/officeart/2008/layout/LinedList"/>
    <dgm:cxn modelId="{804E1902-A36F-4CDA-93E5-43B570F51EB8}" type="presParOf" srcId="{9730FF70-E0DB-4C67-BF5E-86B6141614EB}" destId="{5CDED534-F3C9-4ED7-B942-707077D65563}" srcOrd="0" destOrd="0" presId="urn:microsoft.com/office/officeart/2008/layout/LinedList"/>
    <dgm:cxn modelId="{20F5E87D-619F-423A-A93D-E0F48E01F00F}" type="presParOf" srcId="{9730FF70-E0DB-4C67-BF5E-86B6141614EB}" destId="{9C0F676C-E256-4042-AFF2-53EA38D9B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D5D303-DC85-44FF-89FA-7F96EB148F4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664A5E-9430-4501-BC6D-AB8E5CCF4196}">
      <dgm:prSet/>
      <dgm:spPr/>
      <dgm:t>
        <a:bodyPr/>
        <a:lstStyle/>
        <a:p>
          <a:r>
            <a:rPr lang="en-US"/>
            <a:t>AD Backups</a:t>
          </a:r>
        </a:p>
      </dgm:t>
    </dgm:pt>
    <dgm:pt modelId="{6BC26FA2-C389-49FC-9E29-C3DA50E49BAF}" type="parTrans" cxnId="{5ADF227F-9268-4C61-9D9D-D3FE181E1A0D}">
      <dgm:prSet/>
      <dgm:spPr/>
      <dgm:t>
        <a:bodyPr/>
        <a:lstStyle/>
        <a:p>
          <a:endParaRPr lang="en-US"/>
        </a:p>
      </dgm:t>
    </dgm:pt>
    <dgm:pt modelId="{500442F0-A2BE-4CA3-8525-27E5E4BCFFA0}" type="sibTrans" cxnId="{5ADF227F-9268-4C61-9D9D-D3FE181E1A0D}">
      <dgm:prSet/>
      <dgm:spPr/>
      <dgm:t>
        <a:bodyPr/>
        <a:lstStyle/>
        <a:p>
          <a:endParaRPr lang="en-US"/>
        </a:p>
      </dgm:t>
    </dgm:pt>
    <dgm:pt modelId="{59D893E9-BA10-463F-95DF-45FA4347C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Last time performed</a:t>
          </a:r>
        </a:p>
      </dgm:t>
    </dgm:pt>
    <dgm:pt modelId="{55784CB6-E72F-40AF-99A2-239CD731C6A8}" type="parTrans" cxnId="{2E5F6C8A-44DE-4740-80FA-5B40456FA664}">
      <dgm:prSet/>
      <dgm:spPr/>
      <dgm:t>
        <a:bodyPr/>
        <a:lstStyle/>
        <a:p>
          <a:endParaRPr lang="en-US"/>
        </a:p>
      </dgm:t>
    </dgm:pt>
    <dgm:pt modelId="{227CAA97-8C46-4FF4-AB0C-2D20A77F072E}" type="sibTrans" cxnId="{2E5F6C8A-44DE-4740-80FA-5B40456FA664}">
      <dgm:prSet/>
      <dgm:spPr/>
      <dgm:t>
        <a:bodyPr/>
        <a:lstStyle/>
        <a:p>
          <a:endParaRPr lang="en-US"/>
        </a:p>
      </dgm:t>
    </dgm:pt>
    <dgm:pt modelId="{FF9B8E11-A95A-43EA-AD31-9B521E56D6FB}">
      <dgm:prSet/>
      <dgm:spPr/>
      <dgm:t>
        <a:bodyPr/>
        <a:lstStyle/>
        <a:p>
          <a:r>
            <a:rPr lang="en-US"/>
            <a:t>DC Diskspace</a:t>
          </a:r>
        </a:p>
      </dgm:t>
    </dgm:pt>
    <dgm:pt modelId="{BD768477-FD22-4576-BA2D-59099D04733C}" type="parTrans" cxnId="{8CFB97FD-3B33-4C21-ACA2-4D8780327A68}">
      <dgm:prSet/>
      <dgm:spPr/>
      <dgm:t>
        <a:bodyPr/>
        <a:lstStyle/>
        <a:p>
          <a:endParaRPr lang="en-US"/>
        </a:p>
      </dgm:t>
    </dgm:pt>
    <dgm:pt modelId="{5A59E21C-FB88-4CF1-ADA3-5153E7F8EE9A}" type="sibTrans" cxnId="{8CFB97FD-3B33-4C21-ACA2-4D8780327A68}">
      <dgm:prSet/>
      <dgm:spPr/>
      <dgm:t>
        <a:bodyPr/>
        <a:lstStyle/>
        <a:p>
          <a:endParaRPr lang="en-US"/>
        </a:p>
      </dgm:t>
    </dgm:pt>
    <dgm:pt modelId="{4FB223FE-45D4-45DD-8F34-EBB385426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Alert when low</a:t>
          </a:r>
        </a:p>
      </dgm:t>
    </dgm:pt>
    <dgm:pt modelId="{DA5CA330-8E13-49C4-B845-6D3C7342FD55}" type="parTrans" cxnId="{862955B0-4306-41ED-8172-9225B3086DE0}">
      <dgm:prSet/>
      <dgm:spPr/>
      <dgm:t>
        <a:bodyPr/>
        <a:lstStyle/>
        <a:p>
          <a:endParaRPr lang="en-US"/>
        </a:p>
      </dgm:t>
    </dgm:pt>
    <dgm:pt modelId="{C48E9F04-D1D8-423F-9E4D-C8909BEBDA22}" type="sibTrans" cxnId="{862955B0-4306-41ED-8172-9225B3086DE0}">
      <dgm:prSet/>
      <dgm:spPr/>
      <dgm:t>
        <a:bodyPr/>
        <a:lstStyle/>
        <a:p>
          <a:endParaRPr lang="en-US"/>
        </a:p>
      </dgm:t>
    </dgm:pt>
    <dgm:pt modelId="{926CD65B-63F6-420F-A629-D7DEB84CB9BE}">
      <dgm:prSet/>
      <dgm:spPr/>
      <dgm:t>
        <a:bodyPr/>
        <a:lstStyle/>
        <a:p>
          <a:r>
            <a:rPr lang="en-US"/>
            <a:t>Core AD services</a:t>
          </a:r>
        </a:p>
      </dgm:t>
    </dgm:pt>
    <dgm:pt modelId="{8B54F51F-B286-4D2B-A4A4-469B7BCEBC41}" type="parTrans" cxnId="{0EE5EB45-3CF1-421A-8167-964C86925CB1}">
      <dgm:prSet/>
      <dgm:spPr/>
      <dgm:t>
        <a:bodyPr/>
        <a:lstStyle/>
        <a:p>
          <a:endParaRPr lang="en-US"/>
        </a:p>
      </dgm:t>
    </dgm:pt>
    <dgm:pt modelId="{D5A6CE0A-62F3-419B-BFB8-95F3C18101CE}" type="sibTrans" cxnId="{0EE5EB45-3CF1-421A-8167-964C86925CB1}">
      <dgm:prSet/>
      <dgm:spPr/>
      <dgm:t>
        <a:bodyPr/>
        <a:lstStyle/>
        <a:p>
          <a:endParaRPr lang="en-US"/>
        </a:p>
      </dgm:t>
    </dgm:pt>
    <dgm:pt modelId="{5DABB4DF-B16E-4B27-9D67-B936AAE7D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service status</a:t>
          </a:r>
        </a:p>
      </dgm:t>
    </dgm:pt>
    <dgm:pt modelId="{5ECED1F7-3BEE-473A-9089-6B1D549C633B}" type="parTrans" cxnId="{DFBC1218-5983-405D-9D20-A89C23E68D23}">
      <dgm:prSet/>
      <dgm:spPr/>
      <dgm:t>
        <a:bodyPr/>
        <a:lstStyle/>
        <a:p>
          <a:endParaRPr lang="en-US"/>
        </a:p>
      </dgm:t>
    </dgm:pt>
    <dgm:pt modelId="{52245393-CE36-436C-ADB3-9D4188C041BF}" type="sibTrans" cxnId="{DFBC1218-5983-405D-9D20-A89C23E68D23}">
      <dgm:prSet/>
      <dgm:spPr/>
      <dgm:t>
        <a:bodyPr/>
        <a:lstStyle/>
        <a:p>
          <a:endParaRPr lang="en-US"/>
        </a:p>
      </dgm:t>
    </dgm:pt>
    <dgm:pt modelId="{A613EDF8-61D3-4F6C-8BC3-24FE88D1A20C}">
      <dgm:prSet/>
      <dgm:spPr/>
      <dgm:t>
        <a:bodyPr/>
        <a:lstStyle/>
        <a:p>
          <a:r>
            <a:rPr lang="en-US"/>
            <a:t>DNS</a:t>
          </a:r>
        </a:p>
      </dgm:t>
    </dgm:pt>
    <dgm:pt modelId="{85CB3788-410E-44F6-AC44-BD6588ED4035}" type="parTrans" cxnId="{89E8A4BC-4B88-4BA5-AB46-2C9990390D06}">
      <dgm:prSet/>
      <dgm:spPr/>
      <dgm:t>
        <a:bodyPr/>
        <a:lstStyle/>
        <a:p>
          <a:endParaRPr lang="en-US"/>
        </a:p>
      </dgm:t>
    </dgm:pt>
    <dgm:pt modelId="{85E06CDF-B856-483E-B851-8A638043F2A4}" type="sibTrans" cxnId="{89E8A4BC-4B88-4BA5-AB46-2C9990390D06}">
      <dgm:prSet/>
      <dgm:spPr/>
      <dgm:t>
        <a:bodyPr/>
        <a:lstStyle/>
        <a:p>
          <a:endParaRPr lang="en-US"/>
        </a:p>
      </dgm:t>
    </dgm:pt>
    <dgm:pt modelId="{A1220B0D-68D1-497D-984A-0CF92E5E12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External DNS servers reachable? </a:t>
          </a:r>
        </a:p>
      </dgm:t>
    </dgm:pt>
    <dgm:pt modelId="{774DB319-8C1A-444A-945C-B1BE41543FD1}" type="parTrans" cxnId="{EE632B26-00B3-4536-9A6F-781845ED398D}">
      <dgm:prSet/>
      <dgm:spPr/>
      <dgm:t>
        <a:bodyPr/>
        <a:lstStyle/>
        <a:p>
          <a:endParaRPr lang="en-US"/>
        </a:p>
      </dgm:t>
    </dgm:pt>
    <dgm:pt modelId="{D33C5C45-2E97-4596-8F76-CED30A6B2F4B}" type="sibTrans" cxnId="{EE632B26-00B3-4536-9A6F-781845ED398D}">
      <dgm:prSet/>
      <dgm:spPr/>
      <dgm:t>
        <a:bodyPr/>
        <a:lstStyle/>
        <a:p>
          <a:endParaRPr lang="en-US"/>
        </a:p>
      </dgm:t>
    </dgm:pt>
    <dgm:pt modelId="{BFE07CC2-871A-43FE-BB82-21EBB0B0190A}">
      <dgm:prSet/>
      <dgm:spPr/>
      <dgm:t>
        <a:bodyPr/>
        <a:lstStyle/>
        <a:p>
          <a:r>
            <a:rPr lang="en-US"/>
            <a:t>Time sync</a:t>
          </a:r>
        </a:p>
      </dgm:t>
    </dgm:pt>
    <dgm:pt modelId="{7269FA63-AA88-43FC-B99F-043F50D8C60B}" type="parTrans" cxnId="{D121D2AC-7D2C-4837-8224-5DA710A5C801}">
      <dgm:prSet/>
      <dgm:spPr/>
      <dgm:t>
        <a:bodyPr/>
        <a:lstStyle/>
        <a:p>
          <a:endParaRPr lang="en-US"/>
        </a:p>
      </dgm:t>
    </dgm:pt>
    <dgm:pt modelId="{993012F4-BB50-4A4C-8016-7837AD03A232}" type="sibTrans" cxnId="{D121D2AC-7D2C-4837-8224-5DA710A5C801}">
      <dgm:prSet/>
      <dgm:spPr/>
      <dgm:t>
        <a:bodyPr/>
        <a:lstStyle/>
        <a:p>
          <a:endParaRPr lang="en-US"/>
        </a:p>
      </dgm:t>
    </dgm:pt>
    <dgm:pt modelId="{5008BDF2-C21A-4373-98DE-1AF27D310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we in sync w external time source?</a:t>
          </a:r>
        </a:p>
      </dgm:t>
    </dgm:pt>
    <dgm:pt modelId="{0D95571F-95BB-498E-A29F-0A437873ACBA}" type="parTrans" cxnId="{392E5861-3231-48F6-A725-C675919D4367}">
      <dgm:prSet/>
      <dgm:spPr/>
      <dgm:t>
        <a:bodyPr/>
        <a:lstStyle/>
        <a:p>
          <a:endParaRPr lang="en-US"/>
        </a:p>
      </dgm:t>
    </dgm:pt>
    <dgm:pt modelId="{513CF087-95BC-435F-A3FE-0ACF043BBBCF}" type="sibTrans" cxnId="{392E5861-3231-48F6-A725-C675919D4367}">
      <dgm:prSet/>
      <dgm:spPr/>
      <dgm:t>
        <a:bodyPr/>
        <a:lstStyle/>
        <a:p>
          <a:endParaRPr lang="en-US"/>
        </a:p>
      </dgm:t>
    </dgm:pt>
    <dgm:pt modelId="{39F767EB-4E81-4754-988D-A6C239E1F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our DC’s clocks driftng?</a:t>
          </a:r>
        </a:p>
      </dgm:t>
    </dgm:pt>
    <dgm:pt modelId="{0D1C75B9-83E7-4F8A-BB99-4929FE0AB9F9}" type="parTrans" cxnId="{D5454EC4-E88B-46E2-8E4A-D5D64EE4FB16}">
      <dgm:prSet/>
      <dgm:spPr/>
      <dgm:t>
        <a:bodyPr/>
        <a:lstStyle/>
        <a:p>
          <a:endParaRPr lang="en-US"/>
        </a:p>
      </dgm:t>
    </dgm:pt>
    <dgm:pt modelId="{EA1770D7-B58E-49DC-92C9-BE6D9B0C0840}" type="sibTrans" cxnId="{D5454EC4-E88B-46E2-8E4A-D5D64EE4FB16}">
      <dgm:prSet/>
      <dgm:spPr/>
      <dgm:t>
        <a:bodyPr/>
        <a:lstStyle/>
        <a:p>
          <a:endParaRPr lang="en-US"/>
        </a:p>
      </dgm:t>
    </dgm:pt>
    <dgm:pt modelId="{42A0FA4F-C899-4F26-B398-AC10A8E34611}">
      <dgm:prSet/>
      <dgm:spPr/>
      <dgm:t>
        <a:bodyPr/>
        <a:lstStyle/>
        <a:p>
          <a:r>
            <a:rPr lang="en-US"/>
            <a:t>Replication</a:t>
          </a:r>
        </a:p>
      </dgm:t>
    </dgm:pt>
    <dgm:pt modelId="{F0F9F93D-463E-4777-84CE-828FE5661123}" type="parTrans" cxnId="{6903BFD4-6A7D-4539-A90A-ADC477034FAA}">
      <dgm:prSet/>
      <dgm:spPr/>
      <dgm:t>
        <a:bodyPr/>
        <a:lstStyle/>
        <a:p>
          <a:endParaRPr lang="en-US"/>
        </a:p>
      </dgm:t>
    </dgm:pt>
    <dgm:pt modelId="{12334430-FF23-4530-BFA5-74DDDD7FA547}" type="sibTrans" cxnId="{6903BFD4-6A7D-4539-A90A-ADC477034FAA}">
      <dgm:prSet/>
      <dgm:spPr/>
      <dgm:t>
        <a:bodyPr/>
        <a:lstStyle/>
        <a:p>
          <a:endParaRPr lang="en-US"/>
        </a:p>
      </dgm:t>
    </dgm:pt>
    <dgm:pt modelId="{3BADC620-35D6-4C2F-8473-FE87139B292B}">
      <dgm:prSet/>
      <dgm:spPr/>
      <dgm:t>
        <a:bodyPr/>
        <a:lstStyle/>
        <a:p>
          <a:r>
            <a:rPr lang="en-US"/>
            <a:t>DC’s online</a:t>
          </a:r>
        </a:p>
      </dgm:t>
    </dgm:pt>
    <dgm:pt modelId="{5190133C-1821-45FA-9C0E-1C6BBA1D222A}" type="sibTrans" cxnId="{CEA61649-3D31-45D8-9B5C-AC81241EB636}">
      <dgm:prSet/>
      <dgm:spPr/>
      <dgm:t>
        <a:bodyPr/>
        <a:lstStyle/>
        <a:p>
          <a:endParaRPr lang="en-US"/>
        </a:p>
      </dgm:t>
    </dgm:pt>
    <dgm:pt modelId="{7DA612B6-7F7C-4B26-8E8C-193472D11581}" type="parTrans" cxnId="{CEA61649-3D31-45D8-9B5C-AC81241EB636}">
      <dgm:prSet/>
      <dgm:spPr/>
      <dgm:t>
        <a:bodyPr/>
        <a:lstStyle/>
        <a:p>
          <a:endParaRPr lang="en-US"/>
        </a:p>
      </dgm:t>
    </dgm:pt>
    <dgm:pt modelId="{3F78F722-47B2-4E94-A545-30BA45367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DC’s up/down?</a:t>
          </a:r>
        </a:p>
      </dgm:t>
    </dgm:pt>
    <dgm:pt modelId="{7523D18D-A1B3-40D4-9B65-8A65DB83B2F1}" type="parTrans" cxnId="{536FB4A9-6483-4C53-99C9-23883B211A8D}">
      <dgm:prSet/>
      <dgm:spPr/>
      <dgm:t>
        <a:bodyPr/>
        <a:lstStyle/>
        <a:p>
          <a:endParaRPr lang="en-US"/>
        </a:p>
      </dgm:t>
    </dgm:pt>
    <dgm:pt modelId="{AB0EC7B5-887B-455A-B318-CB56EB13BAD7}" type="sibTrans" cxnId="{536FB4A9-6483-4C53-99C9-23883B211A8D}">
      <dgm:prSet/>
      <dgm:spPr/>
      <dgm:t>
        <a:bodyPr/>
        <a:lstStyle/>
        <a:p>
          <a:endParaRPr lang="en-US"/>
        </a:p>
      </dgm:t>
    </dgm:pt>
    <dgm:pt modelId="{045FA3BD-DB0F-4708-9047-C9E88954AC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core DNS records (SRV) missing? </a:t>
          </a:r>
        </a:p>
      </dgm:t>
    </dgm:pt>
    <dgm:pt modelId="{5DBBC490-5599-45BC-A271-1BA257E148EC}" type="parTrans" cxnId="{1548D05D-5228-40E9-A216-062A866F0EB2}">
      <dgm:prSet/>
      <dgm:spPr/>
      <dgm:t>
        <a:bodyPr/>
        <a:lstStyle/>
        <a:p>
          <a:endParaRPr lang="en-US"/>
        </a:p>
      </dgm:t>
    </dgm:pt>
    <dgm:pt modelId="{EF127626-524C-4EB9-B8C2-18A71E4CBF8A}" type="sibTrans" cxnId="{1548D05D-5228-40E9-A216-062A866F0EB2}">
      <dgm:prSet/>
      <dgm:spPr/>
      <dgm:t>
        <a:bodyPr/>
        <a:lstStyle/>
        <a:p>
          <a:endParaRPr lang="en-US"/>
        </a:p>
      </dgm:t>
    </dgm:pt>
    <dgm:pt modelId="{D48CFDC1-31BA-4915-A5A1-2A0A064B0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failures?</a:t>
          </a:r>
        </a:p>
      </dgm:t>
    </dgm:pt>
    <dgm:pt modelId="{80F4ECFE-1CF1-43D8-9AE8-7057FEC052E3}" type="parTrans" cxnId="{7FEC5C0C-2538-49C6-BF2E-E89437449D66}">
      <dgm:prSet/>
      <dgm:spPr/>
      <dgm:t>
        <a:bodyPr/>
        <a:lstStyle/>
        <a:p>
          <a:endParaRPr lang="en-US"/>
        </a:p>
      </dgm:t>
    </dgm:pt>
    <dgm:pt modelId="{74D445EA-7228-40C7-A7E4-FD2A5FF0AFF7}" type="sibTrans" cxnId="{7FEC5C0C-2538-49C6-BF2E-E89437449D66}">
      <dgm:prSet/>
      <dgm:spPr/>
      <dgm:t>
        <a:bodyPr/>
        <a:lstStyle/>
        <a:p>
          <a:endParaRPr lang="en-US"/>
        </a:p>
      </dgm:t>
    </dgm:pt>
    <dgm:pt modelId="{B81EE613-DB82-4DAF-8DB7-875CE1074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objects move through the Domain?</a:t>
          </a:r>
        </a:p>
      </dgm:t>
    </dgm:pt>
    <dgm:pt modelId="{F879218C-9E36-4E60-82E5-AD864D82AD9B}" type="parTrans" cxnId="{0DB47513-1645-4955-B73A-E751B176113E}">
      <dgm:prSet/>
      <dgm:spPr/>
      <dgm:t>
        <a:bodyPr/>
        <a:lstStyle/>
        <a:p>
          <a:endParaRPr lang="en-US"/>
        </a:p>
      </dgm:t>
    </dgm:pt>
    <dgm:pt modelId="{94A46214-BF92-4679-9402-79638F7099E1}" type="sibTrans" cxnId="{0DB47513-1645-4955-B73A-E751B176113E}">
      <dgm:prSet/>
      <dgm:spPr/>
      <dgm:t>
        <a:bodyPr/>
        <a:lstStyle/>
        <a:p>
          <a:endParaRPr lang="en-US"/>
        </a:p>
      </dgm:t>
    </dgm:pt>
    <dgm:pt modelId="{FC1EE372-39F4-4D9C-99DE-EA782FA07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sysvol’s in sync?</a:t>
          </a:r>
        </a:p>
      </dgm:t>
    </dgm:pt>
    <dgm:pt modelId="{07E88886-9614-42F8-A45E-F5D4DB13ECA9}" type="parTrans" cxnId="{5ED0E347-80CF-4C77-B9EA-88D4DE1BF45A}">
      <dgm:prSet/>
      <dgm:spPr/>
      <dgm:t>
        <a:bodyPr/>
        <a:lstStyle/>
        <a:p>
          <a:endParaRPr lang="en-US"/>
        </a:p>
      </dgm:t>
    </dgm:pt>
    <dgm:pt modelId="{356A236B-D385-4F19-A19E-36EF5C82B6FB}" type="sibTrans" cxnId="{5ED0E347-80CF-4C77-B9EA-88D4DE1BF45A}">
      <dgm:prSet/>
      <dgm:spPr/>
      <dgm:t>
        <a:bodyPr/>
        <a:lstStyle/>
        <a:p>
          <a:endParaRPr lang="en-US"/>
        </a:p>
      </dgm:t>
    </dgm:pt>
    <dgm:pt modelId="{EA5D8114-AE33-4660-BCF1-827095C3A771}" type="pres">
      <dgm:prSet presAssocID="{D4D5D303-DC85-44FF-89FA-7F96EB148F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BF08D3-32EF-40EB-AFCF-5B2E1D0A0AD2}" type="pres">
      <dgm:prSet presAssocID="{E2664A5E-9430-4501-BC6D-AB8E5CCF4196}" presName="root" presStyleCnt="0"/>
      <dgm:spPr/>
    </dgm:pt>
    <dgm:pt modelId="{87A9DD01-AE62-4B98-8876-A0155A48365F}" type="pres">
      <dgm:prSet presAssocID="{E2664A5E-9430-4501-BC6D-AB8E5CCF4196}" presName="rootComposite" presStyleCnt="0"/>
      <dgm:spPr/>
    </dgm:pt>
    <dgm:pt modelId="{E507F9BE-01D0-4C52-9CB6-ECB11298EA46}" type="pres">
      <dgm:prSet presAssocID="{E2664A5E-9430-4501-BC6D-AB8E5CCF4196}" presName="rootText" presStyleLbl="node1" presStyleIdx="0" presStyleCnt="7"/>
      <dgm:spPr/>
    </dgm:pt>
    <dgm:pt modelId="{33F486AD-C173-42A7-B407-8AEB1C224D09}" type="pres">
      <dgm:prSet presAssocID="{E2664A5E-9430-4501-BC6D-AB8E5CCF4196}" presName="rootConnector" presStyleLbl="node1" presStyleIdx="0" presStyleCnt="7"/>
      <dgm:spPr/>
    </dgm:pt>
    <dgm:pt modelId="{6EB13FA4-E163-4009-A69D-68C128DB85D3}" type="pres">
      <dgm:prSet presAssocID="{E2664A5E-9430-4501-BC6D-AB8E5CCF4196}" presName="childShape" presStyleCnt="0"/>
      <dgm:spPr/>
    </dgm:pt>
    <dgm:pt modelId="{55926C0A-711A-4345-91E2-450483AB5E50}" type="pres">
      <dgm:prSet presAssocID="{55784CB6-E72F-40AF-99A2-239CD731C6A8}" presName="Name13" presStyleLbl="parChTrans1D2" presStyleIdx="0" presStyleCnt="11"/>
      <dgm:spPr/>
    </dgm:pt>
    <dgm:pt modelId="{2BEB689E-FED9-4059-85A3-FED1949982F8}" type="pres">
      <dgm:prSet presAssocID="{59D893E9-BA10-463F-95DF-45FA4347C5D9}" presName="childText" presStyleLbl="bgAcc1" presStyleIdx="0" presStyleCnt="11">
        <dgm:presLayoutVars>
          <dgm:bulletEnabled val="1"/>
        </dgm:presLayoutVars>
      </dgm:prSet>
      <dgm:spPr/>
    </dgm:pt>
    <dgm:pt modelId="{4931A5B8-028D-4B88-A515-139A6070F185}" type="pres">
      <dgm:prSet presAssocID="{FF9B8E11-A95A-43EA-AD31-9B521E56D6FB}" presName="root" presStyleCnt="0"/>
      <dgm:spPr/>
    </dgm:pt>
    <dgm:pt modelId="{BC513F59-1B40-4F49-B967-CB2811061EBE}" type="pres">
      <dgm:prSet presAssocID="{FF9B8E11-A95A-43EA-AD31-9B521E56D6FB}" presName="rootComposite" presStyleCnt="0"/>
      <dgm:spPr/>
    </dgm:pt>
    <dgm:pt modelId="{B3DB4DAA-2D7F-451F-B4F9-4F4504B2E0C1}" type="pres">
      <dgm:prSet presAssocID="{FF9B8E11-A95A-43EA-AD31-9B521E56D6FB}" presName="rootText" presStyleLbl="node1" presStyleIdx="1" presStyleCnt="7"/>
      <dgm:spPr/>
    </dgm:pt>
    <dgm:pt modelId="{0A96719F-2190-4B7D-9D6F-C77562AD00F1}" type="pres">
      <dgm:prSet presAssocID="{FF9B8E11-A95A-43EA-AD31-9B521E56D6FB}" presName="rootConnector" presStyleLbl="node1" presStyleIdx="1" presStyleCnt="7"/>
      <dgm:spPr/>
    </dgm:pt>
    <dgm:pt modelId="{3467D7B1-D4CA-496B-BE45-3DAB06DB2C4B}" type="pres">
      <dgm:prSet presAssocID="{FF9B8E11-A95A-43EA-AD31-9B521E56D6FB}" presName="childShape" presStyleCnt="0"/>
      <dgm:spPr/>
    </dgm:pt>
    <dgm:pt modelId="{2D622DC2-61E1-4249-A71A-0A7FE8BDEF3A}" type="pres">
      <dgm:prSet presAssocID="{DA5CA330-8E13-49C4-B845-6D3C7342FD55}" presName="Name13" presStyleLbl="parChTrans1D2" presStyleIdx="1" presStyleCnt="11"/>
      <dgm:spPr/>
    </dgm:pt>
    <dgm:pt modelId="{9C0B0B39-F8C7-4ED1-AE3B-6620FFC19F33}" type="pres">
      <dgm:prSet presAssocID="{4FB223FE-45D4-45DD-8F34-EBB3854264DB}" presName="childText" presStyleLbl="bgAcc1" presStyleIdx="1" presStyleCnt="11">
        <dgm:presLayoutVars>
          <dgm:bulletEnabled val="1"/>
        </dgm:presLayoutVars>
      </dgm:prSet>
      <dgm:spPr/>
    </dgm:pt>
    <dgm:pt modelId="{A64ADA9D-358A-43ED-AFFC-3FDCF68EC12D}" type="pres">
      <dgm:prSet presAssocID="{926CD65B-63F6-420F-A629-D7DEB84CB9BE}" presName="root" presStyleCnt="0"/>
      <dgm:spPr/>
    </dgm:pt>
    <dgm:pt modelId="{A7D05EE1-73F2-4527-8ADD-7D54D3BF15B8}" type="pres">
      <dgm:prSet presAssocID="{926CD65B-63F6-420F-A629-D7DEB84CB9BE}" presName="rootComposite" presStyleCnt="0"/>
      <dgm:spPr/>
    </dgm:pt>
    <dgm:pt modelId="{69EF7FB8-792D-4D41-BA03-FC1416C31091}" type="pres">
      <dgm:prSet presAssocID="{926CD65B-63F6-420F-A629-D7DEB84CB9BE}" presName="rootText" presStyleLbl="node1" presStyleIdx="2" presStyleCnt="7"/>
      <dgm:spPr/>
    </dgm:pt>
    <dgm:pt modelId="{701A730F-68E1-4226-8066-CE96787F1EBC}" type="pres">
      <dgm:prSet presAssocID="{926CD65B-63F6-420F-A629-D7DEB84CB9BE}" presName="rootConnector" presStyleLbl="node1" presStyleIdx="2" presStyleCnt="7"/>
      <dgm:spPr/>
    </dgm:pt>
    <dgm:pt modelId="{77334708-B797-41D5-B418-CA5DFF3BAB2E}" type="pres">
      <dgm:prSet presAssocID="{926CD65B-63F6-420F-A629-D7DEB84CB9BE}" presName="childShape" presStyleCnt="0"/>
      <dgm:spPr/>
    </dgm:pt>
    <dgm:pt modelId="{DA1E1367-B24F-4221-8F4F-CCAA18ECB8B8}" type="pres">
      <dgm:prSet presAssocID="{5ECED1F7-3BEE-473A-9089-6B1D549C633B}" presName="Name13" presStyleLbl="parChTrans1D2" presStyleIdx="2" presStyleCnt="11"/>
      <dgm:spPr/>
    </dgm:pt>
    <dgm:pt modelId="{5F02DCB5-5273-4E45-B6B0-3A092AF21469}" type="pres">
      <dgm:prSet presAssocID="{5DABB4DF-B16E-4B27-9D67-B936AAE7D216}" presName="childText" presStyleLbl="bgAcc1" presStyleIdx="2" presStyleCnt="11">
        <dgm:presLayoutVars>
          <dgm:bulletEnabled val="1"/>
        </dgm:presLayoutVars>
      </dgm:prSet>
      <dgm:spPr/>
    </dgm:pt>
    <dgm:pt modelId="{E296136C-283E-4ECB-ACB2-C0F7EAFDE3B6}" type="pres">
      <dgm:prSet presAssocID="{3BADC620-35D6-4C2F-8473-FE87139B292B}" presName="root" presStyleCnt="0"/>
      <dgm:spPr/>
    </dgm:pt>
    <dgm:pt modelId="{4590C432-0088-4E25-AB3F-F9F071D2B927}" type="pres">
      <dgm:prSet presAssocID="{3BADC620-35D6-4C2F-8473-FE87139B292B}" presName="rootComposite" presStyleCnt="0"/>
      <dgm:spPr/>
    </dgm:pt>
    <dgm:pt modelId="{612BDE26-17DA-4686-B177-1E8AF1EB6E50}" type="pres">
      <dgm:prSet presAssocID="{3BADC620-35D6-4C2F-8473-FE87139B292B}" presName="rootText" presStyleLbl="node1" presStyleIdx="3" presStyleCnt="7"/>
      <dgm:spPr/>
    </dgm:pt>
    <dgm:pt modelId="{206A2069-C501-454C-9310-F97C493D7A77}" type="pres">
      <dgm:prSet presAssocID="{3BADC620-35D6-4C2F-8473-FE87139B292B}" presName="rootConnector" presStyleLbl="node1" presStyleIdx="3" presStyleCnt="7"/>
      <dgm:spPr/>
    </dgm:pt>
    <dgm:pt modelId="{CCBF2AA6-4098-49E4-A76E-0F839DDB0F3A}" type="pres">
      <dgm:prSet presAssocID="{3BADC620-35D6-4C2F-8473-FE87139B292B}" presName="childShape" presStyleCnt="0"/>
      <dgm:spPr/>
    </dgm:pt>
    <dgm:pt modelId="{9077773E-DB73-4322-B768-B7FF615BC4A4}" type="pres">
      <dgm:prSet presAssocID="{7523D18D-A1B3-40D4-9B65-8A65DB83B2F1}" presName="Name13" presStyleLbl="parChTrans1D2" presStyleIdx="3" presStyleCnt="11"/>
      <dgm:spPr/>
    </dgm:pt>
    <dgm:pt modelId="{8A62DB53-7870-484D-B67C-D63F9768C676}" type="pres">
      <dgm:prSet presAssocID="{3F78F722-47B2-4E94-A545-30BA45367A97}" presName="childText" presStyleLbl="bgAcc1" presStyleIdx="3" presStyleCnt="11">
        <dgm:presLayoutVars>
          <dgm:bulletEnabled val="1"/>
        </dgm:presLayoutVars>
      </dgm:prSet>
      <dgm:spPr/>
    </dgm:pt>
    <dgm:pt modelId="{15B7D2F4-AC10-4A22-B445-24C5CF681E10}" type="pres">
      <dgm:prSet presAssocID="{A613EDF8-61D3-4F6C-8BC3-24FE88D1A20C}" presName="root" presStyleCnt="0"/>
      <dgm:spPr/>
    </dgm:pt>
    <dgm:pt modelId="{0015575F-4AE5-43D5-AE7C-8C391EF81641}" type="pres">
      <dgm:prSet presAssocID="{A613EDF8-61D3-4F6C-8BC3-24FE88D1A20C}" presName="rootComposite" presStyleCnt="0"/>
      <dgm:spPr/>
    </dgm:pt>
    <dgm:pt modelId="{15DB9F29-D72F-4D5F-A26D-F0421C78741C}" type="pres">
      <dgm:prSet presAssocID="{A613EDF8-61D3-4F6C-8BC3-24FE88D1A20C}" presName="rootText" presStyleLbl="node1" presStyleIdx="4" presStyleCnt="7"/>
      <dgm:spPr/>
    </dgm:pt>
    <dgm:pt modelId="{C0E95A5C-CADA-4103-895A-AC11A2EC5485}" type="pres">
      <dgm:prSet presAssocID="{A613EDF8-61D3-4F6C-8BC3-24FE88D1A20C}" presName="rootConnector" presStyleLbl="node1" presStyleIdx="4" presStyleCnt="7"/>
      <dgm:spPr/>
    </dgm:pt>
    <dgm:pt modelId="{1E30A4FC-FE54-4D63-9723-00C0168E2C35}" type="pres">
      <dgm:prSet presAssocID="{A613EDF8-61D3-4F6C-8BC3-24FE88D1A20C}" presName="childShape" presStyleCnt="0"/>
      <dgm:spPr/>
    </dgm:pt>
    <dgm:pt modelId="{1D571FE4-8000-4956-AC61-4672A2CE3C39}" type="pres">
      <dgm:prSet presAssocID="{774DB319-8C1A-444A-945C-B1BE41543FD1}" presName="Name13" presStyleLbl="parChTrans1D2" presStyleIdx="4" presStyleCnt="11"/>
      <dgm:spPr/>
    </dgm:pt>
    <dgm:pt modelId="{5175459C-94F2-4388-9145-7F4ACD92E402}" type="pres">
      <dgm:prSet presAssocID="{A1220B0D-68D1-497D-984A-0CF92E5E1296}" presName="childText" presStyleLbl="bgAcc1" presStyleIdx="4" presStyleCnt="11">
        <dgm:presLayoutVars>
          <dgm:bulletEnabled val="1"/>
        </dgm:presLayoutVars>
      </dgm:prSet>
      <dgm:spPr/>
    </dgm:pt>
    <dgm:pt modelId="{DC80D8E8-FF33-4117-A1C4-67BACB00E2BC}" type="pres">
      <dgm:prSet presAssocID="{5DBBC490-5599-45BC-A271-1BA257E148EC}" presName="Name13" presStyleLbl="parChTrans1D2" presStyleIdx="5" presStyleCnt="11"/>
      <dgm:spPr/>
    </dgm:pt>
    <dgm:pt modelId="{BE02237A-77F4-4B37-AFEB-9FDE971AB658}" type="pres">
      <dgm:prSet presAssocID="{045FA3BD-DB0F-4708-9047-C9E88954ACF5}" presName="childText" presStyleLbl="bgAcc1" presStyleIdx="5" presStyleCnt="11">
        <dgm:presLayoutVars>
          <dgm:bulletEnabled val="1"/>
        </dgm:presLayoutVars>
      </dgm:prSet>
      <dgm:spPr/>
    </dgm:pt>
    <dgm:pt modelId="{39CF882E-9B51-48CF-9984-78081213E142}" type="pres">
      <dgm:prSet presAssocID="{BFE07CC2-871A-43FE-BB82-21EBB0B0190A}" presName="root" presStyleCnt="0"/>
      <dgm:spPr/>
    </dgm:pt>
    <dgm:pt modelId="{DEF6624D-3D07-4C22-8EB6-0C5B3AC528EE}" type="pres">
      <dgm:prSet presAssocID="{BFE07CC2-871A-43FE-BB82-21EBB0B0190A}" presName="rootComposite" presStyleCnt="0"/>
      <dgm:spPr/>
    </dgm:pt>
    <dgm:pt modelId="{CF3A15CA-0F6B-4AF2-8626-A32851B2D021}" type="pres">
      <dgm:prSet presAssocID="{BFE07CC2-871A-43FE-BB82-21EBB0B0190A}" presName="rootText" presStyleLbl="node1" presStyleIdx="5" presStyleCnt="7"/>
      <dgm:spPr/>
    </dgm:pt>
    <dgm:pt modelId="{B9CB06FB-E3B1-425D-BED7-D888647CA6D9}" type="pres">
      <dgm:prSet presAssocID="{BFE07CC2-871A-43FE-BB82-21EBB0B0190A}" presName="rootConnector" presStyleLbl="node1" presStyleIdx="5" presStyleCnt="7"/>
      <dgm:spPr/>
    </dgm:pt>
    <dgm:pt modelId="{54512BA8-DBFB-4CE5-AAEA-DAB67C0C5612}" type="pres">
      <dgm:prSet presAssocID="{BFE07CC2-871A-43FE-BB82-21EBB0B0190A}" presName="childShape" presStyleCnt="0"/>
      <dgm:spPr/>
    </dgm:pt>
    <dgm:pt modelId="{9B41A671-5B8A-48FE-9D4F-C5BC95CFEF15}" type="pres">
      <dgm:prSet presAssocID="{0D95571F-95BB-498E-A29F-0A437873ACBA}" presName="Name13" presStyleLbl="parChTrans1D2" presStyleIdx="6" presStyleCnt="11"/>
      <dgm:spPr/>
    </dgm:pt>
    <dgm:pt modelId="{D5FC7BE2-31C4-448E-AEE0-506299D35780}" type="pres">
      <dgm:prSet presAssocID="{5008BDF2-C21A-4373-98DE-1AF27D310BB6}" presName="childText" presStyleLbl="bgAcc1" presStyleIdx="6" presStyleCnt="11">
        <dgm:presLayoutVars>
          <dgm:bulletEnabled val="1"/>
        </dgm:presLayoutVars>
      </dgm:prSet>
      <dgm:spPr/>
    </dgm:pt>
    <dgm:pt modelId="{70B3ABE5-EA61-459F-8EDA-FE7A4BAB9566}" type="pres">
      <dgm:prSet presAssocID="{0D1C75B9-83E7-4F8A-BB99-4929FE0AB9F9}" presName="Name13" presStyleLbl="parChTrans1D2" presStyleIdx="7" presStyleCnt="11"/>
      <dgm:spPr/>
    </dgm:pt>
    <dgm:pt modelId="{85B51E68-459D-4C40-AC33-7DCB5380029C}" type="pres">
      <dgm:prSet presAssocID="{39F767EB-4E81-4754-988D-A6C239E1FB7E}" presName="childText" presStyleLbl="bgAcc1" presStyleIdx="7" presStyleCnt="11">
        <dgm:presLayoutVars>
          <dgm:bulletEnabled val="1"/>
        </dgm:presLayoutVars>
      </dgm:prSet>
      <dgm:spPr/>
    </dgm:pt>
    <dgm:pt modelId="{BBD71273-A572-465F-B606-BEFFB1298C58}" type="pres">
      <dgm:prSet presAssocID="{42A0FA4F-C899-4F26-B398-AC10A8E34611}" presName="root" presStyleCnt="0"/>
      <dgm:spPr/>
    </dgm:pt>
    <dgm:pt modelId="{5137A4CA-CF08-4544-9552-E13BB6FCC15E}" type="pres">
      <dgm:prSet presAssocID="{42A0FA4F-C899-4F26-B398-AC10A8E34611}" presName="rootComposite" presStyleCnt="0"/>
      <dgm:spPr/>
    </dgm:pt>
    <dgm:pt modelId="{E981BD0D-7081-4D16-A3FB-950202D3CD73}" type="pres">
      <dgm:prSet presAssocID="{42A0FA4F-C899-4F26-B398-AC10A8E34611}" presName="rootText" presStyleLbl="node1" presStyleIdx="6" presStyleCnt="7"/>
      <dgm:spPr/>
    </dgm:pt>
    <dgm:pt modelId="{56DC3466-A118-477D-8596-F9221A0B3626}" type="pres">
      <dgm:prSet presAssocID="{42A0FA4F-C899-4F26-B398-AC10A8E34611}" presName="rootConnector" presStyleLbl="node1" presStyleIdx="6" presStyleCnt="7"/>
      <dgm:spPr/>
    </dgm:pt>
    <dgm:pt modelId="{239FCEBE-47F9-4176-9E15-06C955C96EE6}" type="pres">
      <dgm:prSet presAssocID="{42A0FA4F-C899-4F26-B398-AC10A8E34611}" presName="childShape" presStyleCnt="0"/>
      <dgm:spPr/>
    </dgm:pt>
    <dgm:pt modelId="{6E760D52-7E79-414A-A867-6C1BB7FF7924}" type="pres">
      <dgm:prSet presAssocID="{80F4ECFE-1CF1-43D8-9AE8-7057FEC052E3}" presName="Name13" presStyleLbl="parChTrans1D2" presStyleIdx="8" presStyleCnt="11"/>
      <dgm:spPr/>
    </dgm:pt>
    <dgm:pt modelId="{9AEDADA8-D8C4-4FDA-A2F9-633F1F7593D4}" type="pres">
      <dgm:prSet presAssocID="{D48CFDC1-31BA-4915-A5A1-2A0A064B0A19}" presName="childText" presStyleLbl="bgAcc1" presStyleIdx="8" presStyleCnt="11">
        <dgm:presLayoutVars>
          <dgm:bulletEnabled val="1"/>
        </dgm:presLayoutVars>
      </dgm:prSet>
      <dgm:spPr/>
    </dgm:pt>
    <dgm:pt modelId="{33341CAA-4F58-48F3-BC49-2FA5A85DBCB8}" type="pres">
      <dgm:prSet presAssocID="{F879218C-9E36-4E60-82E5-AD864D82AD9B}" presName="Name13" presStyleLbl="parChTrans1D2" presStyleIdx="9" presStyleCnt="11"/>
      <dgm:spPr/>
    </dgm:pt>
    <dgm:pt modelId="{570B9E4C-90E4-4DD0-9F4E-AA024008DC7E}" type="pres">
      <dgm:prSet presAssocID="{B81EE613-DB82-4DAF-8DB7-875CE107444C}" presName="childText" presStyleLbl="bgAcc1" presStyleIdx="9" presStyleCnt="11">
        <dgm:presLayoutVars>
          <dgm:bulletEnabled val="1"/>
        </dgm:presLayoutVars>
      </dgm:prSet>
      <dgm:spPr/>
    </dgm:pt>
    <dgm:pt modelId="{45067349-AB67-4BE2-88DD-FD9E36CA84DC}" type="pres">
      <dgm:prSet presAssocID="{07E88886-9614-42F8-A45E-F5D4DB13ECA9}" presName="Name13" presStyleLbl="parChTrans1D2" presStyleIdx="10" presStyleCnt="11"/>
      <dgm:spPr/>
    </dgm:pt>
    <dgm:pt modelId="{6F87D260-9D41-497A-8B93-20F3D9C6520E}" type="pres">
      <dgm:prSet presAssocID="{FC1EE372-39F4-4D9C-99DE-EA782FA070A7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7FEC5C0C-2538-49C6-BF2E-E89437449D66}" srcId="{42A0FA4F-C899-4F26-B398-AC10A8E34611}" destId="{D48CFDC1-31BA-4915-A5A1-2A0A064B0A19}" srcOrd="0" destOrd="0" parTransId="{80F4ECFE-1CF1-43D8-9AE8-7057FEC052E3}" sibTransId="{74D445EA-7228-40C7-A7E4-FD2A5FF0AFF7}"/>
    <dgm:cxn modelId="{F3765A0E-A97F-431F-9ADF-ACBC088ACEC2}" type="presOf" srcId="{045FA3BD-DB0F-4708-9047-C9E88954ACF5}" destId="{BE02237A-77F4-4B37-AFEB-9FDE971AB658}" srcOrd="0" destOrd="0" presId="urn:microsoft.com/office/officeart/2005/8/layout/hierarchy3"/>
    <dgm:cxn modelId="{4902CD12-9489-4BF7-8DA4-D1E354276D3E}" type="presOf" srcId="{3BADC620-35D6-4C2F-8473-FE87139B292B}" destId="{612BDE26-17DA-4686-B177-1E8AF1EB6E50}" srcOrd="0" destOrd="0" presId="urn:microsoft.com/office/officeart/2005/8/layout/hierarchy3"/>
    <dgm:cxn modelId="{0DB47513-1645-4955-B73A-E751B176113E}" srcId="{42A0FA4F-C899-4F26-B398-AC10A8E34611}" destId="{B81EE613-DB82-4DAF-8DB7-875CE107444C}" srcOrd="1" destOrd="0" parTransId="{F879218C-9E36-4E60-82E5-AD864D82AD9B}" sibTransId="{94A46214-BF92-4679-9402-79638F7099E1}"/>
    <dgm:cxn modelId="{7F14A213-4130-4CC7-9564-B933A8778862}" type="presOf" srcId="{926CD65B-63F6-420F-A629-D7DEB84CB9BE}" destId="{69EF7FB8-792D-4D41-BA03-FC1416C31091}" srcOrd="0" destOrd="0" presId="urn:microsoft.com/office/officeart/2005/8/layout/hierarchy3"/>
    <dgm:cxn modelId="{4A53B216-162E-41D3-825D-60C72EFB0E7E}" type="presOf" srcId="{BFE07CC2-871A-43FE-BB82-21EBB0B0190A}" destId="{CF3A15CA-0F6B-4AF2-8626-A32851B2D021}" srcOrd="0" destOrd="0" presId="urn:microsoft.com/office/officeart/2005/8/layout/hierarchy3"/>
    <dgm:cxn modelId="{DFBC1218-5983-405D-9D20-A89C23E68D23}" srcId="{926CD65B-63F6-420F-A629-D7DEB84CB9BE}" destId="{5DABB4DF-B16E-4B27-9D67-B936AAE7D216}" srcOrd="0" destOrd="0" parTransId="{5ECED1F7-3BEE-473A-9089-6B1D549C633B}" sibTransId="{52245393-CE36-436C-ADB3-9D4188C041BF}"/>
    <dgm:cxn modelId="{F30ECF1A-736E-4E59-B4CC-90F0F64493B8}" type="presOf" srcId="{55784CB6-E72F-40AF-99A2-239CD731C6A8}" destId="{55926C0A-711A-4345-91E2-450483AB5E50}" srcOrd="0" destOrd="0" presId="urn:microsoft.com/office/officeart/2005/8/layout/hierarchy3"/>
    <dgm:cxn modelId="{EE632B26-00B3-4536-9A6F-781845ED398D}" srcId="{A613EDF8-61D3-4F6C-8BC3-24FE88D1A20C}" destId="{A1220B0D-68D1-497D-984A-0CF92E5E1296}" srcOrd="0" destOrd="0" parTransId="{774DB319-8C1A-444A-945C-B1BE41543FD1}" sibTransId="{D33C5C45-2E97-4596-8F76-CED30A6B2F4B}"/>
    <dgm:cxn modelId="{63181B2B-A033-4A60-817B-09B7950132E9}" type="presOf" srcId="{FF9B8E11-A95A-43EA-AD31-9B521E56D6FB}" destId="{B3DB4DAA-2D7F-451F-B4F9-4F4504B2E0C1}" srcOrd="0" destOrd="0" presId="urn:microsoft.com/office/officeart/2005/8/layout/hierarchy3"/>
    <dgm:cxn modelId="{512C0A2F-373C-4652-B03D-4A8D75E90ABF}" type="presOf" srcId="{FF9B8E11-A95A-43EA-AD31-9B521E56D6FB}" destId="{0A96719F-2190-4B7D-9D6F-C77562AD00F1}" srcOrd="1" destOrd="0" presId="urn:microsoft.com/office/officeart/2005/8/layout/hierarchy3"/>
    <dgm:cxn modelId="{AD3EEE38-6316-4F4F-A52E-81865FD6780C}" type="presOf" srcId="{59D893E9-BA10-463F-95DF-45FA4347C5D9}" destId="{2BEB689E-FED9-4059-85A3-FED1949982F8}" srcOrd="0" destOrd="0" presId="urn:microsoft.com/office/officeart/2005/8/layout/hierarchy3"/>
    <dgm:cxn modelId="{ED16EF3B-7624-4C7B-8F80-6FA2E825B6BB}" type="presOf" srcId="{A613EDF8-61D3-4F6C-8BC3-24FE88D1A20C}" destId="{C0E95A5C-CADA-4103-895A-AC11A2EC5485}" srcOrd="1" destOrd="0" presId="urn:microsoft.com/office/officeart/2005/8/layout/hierarchy3"/>
    <dgm:cxn modelId="{52BABB40-AD87-48DB-8D0E-B9FA93A22344}" type="presOf" srcId="{5008BDF2-C21A-4373-98DE-1AF27D310BB6}" destId="{D5FC7BE2-31C4-448E-AEE0-506299D35780}" srcOrd="0" destOrd="0" presId="urn:microsoft.com/office/officeart/2005/8/layout/hierarchy3"/>
    <dgm:cxn modelId="{1548D05D-5228-40E9-A216-062A866F0EB2}" srcId="{A613EDF8-61D3-4F6C-8BC3-24FE88D1A20C}" destId="{045FA3BD-DB0F-4708-9047-C9E88954ACF5}" srcOrd="1" destOrd="0" parTransId="{5DBBC490-5599-45BC-A271-1BA257E148EC}" sibTransId="{EF127626-524C-4EB9-B8C2-18A71E4CBF8A}"/>
    <dgm:cxn modelId="{FF4C7361-A0FF-43ED-A33A-BCA5B0CF1612}" type="presOf" srcId="{42A0FA4F-C899-4F26-B398-AC10A8E34611}" destId="{56DC3466-A118-477D-8596-F9221A0B3626}" srcOrd="1" destOrd="0" presId="urn:microsoft.com/office/officeart/2005/8/layout/hierarchy3"/>
    <dgm:cxn modelId="{392E5861-3231-48F6-A725-C675919D4367}" srcId="{BFE07CC2-871A-43FE-BB82-21EBB0B0190A}" destId="{5008BDF2-C21A-4373-98DE-1AF27D310BB6}" srcOrd="0" destOrd="0" parTransId="{0D95571F-95BB-498E-A29F-0A437873ACBA}" sibTransId="{513CF087-95BC-435F-A3FE-0ACF043BBBCF}"/>
    <dgm:cxn modelId="{0EE5EB45-3CF1-421A-8167-964C86925CB1}" srcId="{D4D5D303-DC85-44FF-89FA-7F96EB148F44}" destId="{926CD65B-63F6-420F-A629-D7DEB84CB9BE}" srcOrd="2" destOrd="0" parTransId="{8B54F51F-B286-4D2B-A4A4-469B7BCEBC41}" sibTransId="{D5A6CE0A-62F3-419B-BFB8-95F3C18101CE}"/>
    <dgm:cxn modelId="{5ED0E347-80CF-4C77-B9EA-88D4DE1BF45A}" srcId="{42A0FA4F-C899-4F26-B398-AC10A8E34611}" destId="{FC1EE372-39F4-4D9C-99DE-EA782FA070A7}" srcOrd="2" destOrd="0" parTransId="{07E88886-9614-42F8-A45E-F5D4DB13ECA9}" sibTransId="{356A236B-D385-4F19-A19E-36EF5C82B6FB}"/>
    <dgm:cxn modelId="{CEA61649-3D31-45D8-9B5C-AC81241EB636}" srcId="{D4D5D303-DC85-44FF-89FA-7F96EB148F44}" destId="{3BADC620-35D6-4C2F-8473-FE87139B292B}" srcOrd="3" destOrd="0" parTransId="{7DA612B6-7F7C-4B26-8E8C-193472D11581}" sibTransId="{5190133C-1821-45FA-9C0E-1C6BBA1D222A}"/>
    <dgm:cxn modelId="{3DF3736A-E601-421B-B847-50CD80C903C2}" type="presOf" srcId="{42A0FA4F-C899-4F26-B398-AC10A8E34611}" destId="{E981BD0D-7081-4D16-A3FB-950202D3CD73}" srcOrd="0" destOrd="0" presId="urn:microsoft.com/office/officeart/2005/8/layout/hierarchy3"/>
    <dgm:cxn modelId="{5AED5B72-43AA-47DA-9E6D-A9B113CC3CA3}" type="presOf" srcId="{7523D18D-A1B3-40D4-9B65-8A65DB83B2F1}" destId="{9077773E-DB73-4322-B768-B7FF615BC4A4}" srcOrd="0" destOrd="0" presId="urn:microsoft.com/office/officeart/2005/8/layout/hierarchy3"/>
    <dgm:cxn modelId="{8B1F2E56-08A8-4D53-B10D-89E04E7A8E61}" type="presOf" srcId="{07E88886-9614-42F8-A45E-F5D4DB13ECA9}" destId="{45067349-AB67-4BE2-88DD-FD9E36CA84DC}" srcOrd="0" destOrd="0" presId="urn:microsoft.com/office/officeart/2005/8/layout/hierarchy3"/>
    <dgm:cxn modelId="{D00FB276-4EC9-40C0-8D7A-974DC9E2B1C8}" type="presOf" srcId="{5DABB4DF-B16E-4B27-9D67-B936AAE7D216}" destId="{5F02DCB5-5273-4E45-B6B0-3A092AF21469}" srcOrd="0" destOrd="0" presId="urn:microsoft.com/office/officeart/2005/8/layout/hierarchy3"/>
    <dgm:cxn modelId="{DBCDB577-6567-4533-B46C-35C351A5226C}" type="presOf" srcId="{B81EE613-DB82-4DAF-8DB7-875CE107444C}" destId="{570B9E4C-90E4-4DD0-9F4E-AA024008DC7E}" srcOrd="0" destOrd="0" presId="urn:microsoft.com/office/officeart/2005/8/layout/hierarchy3"/>
    <dgm:cxn modelId="{5ADF227F-9268-4C61-9D9D-D3FE181E1A0D}" srcId="{D4D5D303-DC85-44FF-89FA-7F96EB148F44}" destId="{E2664A5E-9430-4501-BC6D-AB8E5CCF4196}" srcOrd="0" destOrd="0" parTransId="{6BC26FA2-C389-49FC-9E29-C3DA50E49BAF}" sibTransId="{500442F0-A2BE-4CA3-8525-27E5E4BCFFA0}"/>
    <dgm:cxn modelId="{36BA287F-43E0-48EF-B27C-30A3298E23BC}" type="presOf" srcId="{E2664A5E-9430-4501-BC6D-AB8E5CCF4196}" destId="{33F486AD-C173-42A7-B407-8AEB1C224D09}" srcOrd="1" destOrd="0" presId="urn:microsoft.com/office/officeart/2005/8/layout/hierarchy3"/>
    <dgm:cxn modelId="{9F4D977F-7BA5-4158-83FF-FABA9A398C75}" type="presOf" srcId="{5ECED1F7-3BEE-473A-9089-6B1D549C633B}" destId="{DA1E1367-B24F-4221-8F4F-CCAA18ECB8B8}" srcOrd="0" destOrd="0" presId="urn:microsoft.com/office/officeart/2005/8/layout/hierarchy3"/>
    <dgm:cxn modelId="{9A809382-DBD0-4DE1-A9BC-93DD13BE91EB}" type="presOf" srcId="{F879218C-9E36-4E60-82E5-AD864D82AD9B}" destId="{33341CAA-4F58-48F3-BC49-2FA5A85DBCB8}" srcOrd="0" destOrd="0" presId="urn:microsoft.com/office/officeart/2005/8/layout/hierarchy3"/>
    <dgm:cxn modelId="{9AD6F286-7601-43C9-807E-77D3DFD50662}" type="presOf" srcId="{BFE07CC2-871A-43FE-BB82-21EBB0B0190A}" destId="{B9CB06FB-E3B1-425D-BED7-D888647CA6D9}" srcOrd="1" destOrd="0" presId="urn:microsoft.com/office/officeart/2005/8/layout/hierarchy3"/>
    <dgm:cxn modelId="{2E5F6C8A-44DE-4740-80FA-5B40456FA664}" srcId="{E2664A5E-9430-4501-BC6D-AB8E5CCF4196}" destId="{59D893E9-BA10-463F-95DF-45FA4347C5D9}" srcOrd="0" destOrd="0" parTransId="{55784CB6-E72F-40AF-99A2-239CD731C6A8}" sibTransId="{227CAA97-8C46-4FF4-AB0C-2D20A77F072E}"/>
    <dgm:cxn modelId="{5738ED8E-9437-4C87-B25E-6B7E8AF9B658}" type="presOf" srcId="{E2664A5E-9430-4501-BC6D-AB8E5CCF4196}" destId="{E507F9BE-01D0-4C52-9CB6-ECB11298EA46}" srcOrd="0" destOrd="0" presId="urn:microsoft.com/office/officeart/2005/8/layout/hierarchy3"/>
    <dgm:cxn modelId="{9D1E269F-15B2-4C8F-B82B-71E6B9FBE2E3}" type="presOf" srcId="{39F767EB-4E81-4754-988D-A6C239E1FB7E}" destId="{85B51E68-459D-4C40-AC33-7DCB5380029C}" srcOrd="0" destOrd="0" presId="urn:microsoft.com/office/officeart/2005/8/layout/hierarchy3"/>
    <dgm:cxn modelId="{DE81D89F-6353-4A9C-A93B-72090262AC55}" type="presOf" srcId="{926CD65B-63F6-420F-A629-D7DEB84CB9BE}" destId="{701A730F-68E1-4226-8066-CE96787F1EBC}" srcOrd="1" destOrd="0" presId="urn:microsoft.com/office/officeart/2005/8/layout/hierarchy3"/>
    <dgm:cxn modelId="{536FB4A9-6483-4C53-99C9-23883B211A8D}" srcId="{3BADC620-35D6-4C2F-8473-FE87139B292B}" destId="{3F78F722-47B2-4E94-A545-30BA45367A97}" srcOrd="0" destOrd="0" parTransId="{7523D18D-A1B3-40D4-9B65-8A65DB83B2F1}" sibTransId="{AB0EC7B5-887B-455A-B318-CB56EB13BAD7}"/>
    <dgm:cxn modelId="{72DB33AB-26C1-4E37-B9AF-04BBE2FB5034}" type="presOf" srcId="{D48CFDC1-31BA-4915-A5A1-2A0A064B0A19}" destId="{9AEDADA8-D8C4-4FDA-A2F9-633F1F7593D4}" srcOrd="0" destOrd="0" presId="urn:microsoft.com/office/officeart/2005/8/layout/hierarchy3"/>
    <dgm:cxn modelId="{D121D2AC-7D2C-4837-8224-5DA710A5C801}" srcId="{D4D5D303-DC85-44FF-89FA-7F96EB148F44}" destId="{BFE07CC2-871A-43FE-BB82-21EBB0B0190A}" srcOrd="5" destOrd="0" parTransId="{7269FA63-AA88-43FC-B99F-043F50D8C60B}" sibTransId="{993012F4-BB50-4A4C-8016-7837AD03A232}"/>
    <dgm:cxn modelId="{862955B0-4306-41ED-8172-9225B3086DE0}" srcId="{FF9B8E11-A95A-43EA-AD31-9B521E56D6FB}" destId="{4FB223FE-45D4-45DD-8F34-EBB3854264DB}" srcOrd="0" destOrd="0" parTransId="{DA5CA330-8E13-49C4-B845-6D3C7342FD55}" sibTransId="{C48E9F04-D1D8-423F-9E4D-C8909BEBDA22}"/>
    <dgm:cxn modelId="{89E8A4BC-4B88-4BA5-AB46-2C9990390D06}" srcId="{D4D5D303-DC85-44FF-89FA-7F96EB148F44}" destId="{A613EDF8-61D3-4F6C-8BC3-24FE88D1A20C}" srcOrd="4" destOrd="0" parTransId="{85CB3788-410E-44F6-AC44-BD6588ED4035}" sibTransId="{85E06CDF-B856-483E-B851-8A638043F2A4}"/>
    <dgm:cxn modelId="{FA308FC1-F054-43FE-83BF-633C145538AD}" type="presOf" srcId="{FC1EE372-39F4-4D9C-99DE-EA782FA070A7}" destId="{6F87D260-9D41-497A-8B93-20F3D9C6520E}" srcOrd="0" destOrd="0" presId="urn:microsoft.com/office/officeart/2005/8/layout/hierarchy3"/>
    <dgm:cxn modelId="{D5454EC4-E88B-46E2-8E4A-D5D64EE4FB16}" srcId="{BFE07CC2-871A-43FE-BB82-21EBB0B0190A}" destId="{39F767EB-4E81-4754-988D-A6C239E1FB7E}" srcOrd="1" destOrd="0" parTransId="{0D1C75B9-83E7-4F8A-BB99-4929FE0AB9F9}" sibTransId="{EA1770D7-B58E-49DC-92C9-BE6D9B0C0840}"/>
    <dgm:cxn modelId="{C43EFFC6-A762-4966-86DE-C75340B73481}" type="presOf" srcId="{D4D5D303-DC85-44FF-89FA-7F96EB148F44}" destId="{EA5D8114-AE33-4660-BCF1-827095C3A771}" srcOrd="0" destOrd="0" presId="urn:microsoft.com/office/officeart/2005/8/layout/hierarchy3"/>
    <dgm:cxn modelId="{3A920BCA-467C-4FCF-BE42-CF32735D03C0}" type="presOf" srcId="{5DBBC490-5599-45BC-A271-1BA257E148EC}" destId="{DC80D8E8-FF33-4117-A1C4-67BACB00E2BC}" srcOrd="0" destOrd="0" presId="urn:microsoft.com/office/officeart/2005/8/layout/hierarchy3"/>
    <dgm:cxn modelId="{AEBB97CC-8C11-4F38-93BB-96ECA0331DC1}" type="presOf" srcId="{4FB223FE-45D4-45DD-8F34-EBB3854264DB}" destId="{9C0B0B39-F8C7-4ED1-AE3B-6620FFC19F33}" srcOrd="0" destOrd="0" presId="urn:microsoft.com/office/officeart/2005/8/layout/hierarchy3"/>
    <dgm:cxn modelId="{AA860BCE-ADA8-42B4-83FF-A62C5848F58A}" type="presOf" srcId="{3F78F722-47B2-4E94-A545-30BA45367A97}" destId="{8A62DB53-7870-484D-B67C-D63F9768C676}" srcOrd="0" destOrd="0" presId="urn:microsoft.com/office/officeart/2005/8/layout/hierarchy3"/>
    <dgm:cxn modelId="{6F574BD0-8984-4CE5-9861-62CC25C8D1A8}" type="presOf" srcId="{A613EDF8-61D3-4F6C-8BC3-24FE88D1A20C}" destId="{15DB9F29-D72F-4D5F-A26D-F0421C78741C}" srcOrd="0" destOrd="0" presId="urn:microsoft.com/office/officeart/2005/8/layout/hierarchy3"/>
    <dgm:cxn modelId="{861B9BD1-E2F4-4A4A-B543-001065D8DDD8}" type="presOf" srcId="{3BADC620-35D6-4C2F-8473-FE87139B292B}" destId="{206A2069-C501-454C-9310-F97C493D7A77}" srcOrd="1" destOrd="0" presId="urn:microsoft.com/office/officeart/2005/8/layout/hierarchy3"/>
    <dgm:cxn modelId="{6903BFD4-6A7D-4539-A90A-ADC477034FAA}" srcId="{D4D5D303-DC85-44FF-89FA-7F96EB148F44}" destId="{42A0FA4F-C899-4F26-B398-AC10A8E34611}" srcOrd="6" destOrd="0" parTransId="{F0F9F93D-463E-4777-84CE-828FE5661123}" sibTransId="{12334430-FF23-4530-BFA5-74DDDD7FA547}"/>
    <dgm:cxn modelId="{0DB8A0D9-E2FB-42BC-9583-1A073F8C3BBF}" type="presOf" srcId="{DA5CA330-8E13-49C4-B845-6D3C7342FD55}" destId="{2D622DC2-61E1-4249-A71A-0A7FE8BDEF3A}" srcOrd="0" destOrd="0" presId="urn:microsoft.com/office/officeart/2005/8/layout/hierarchy3"/>
    <dgm:cxn modelId="{EB98D0DE-351E-4BC1-A084-95F31A4A4EF6}" type="presOf" srcId="{80F4ECFE-1CF1-43D8-9AE8-7057FEC052E3}" destId="{6E760D52-7E79-414A-A867-6C1BB7FF7924}" srcOrd="0" destOrd="0" presId="urn:microsoft.com/office/officeart/2005/8/layout/hierarchy3"/>
    <dgm:cxn modelId="{929877E0-C1A7-4290-AE29-894DB51B78D7}" type="presOf" srcId="{0D1C75B9-83E7-4F8A-BB99-4929FE0AB9F9}" destId="{70B3ABE5-EA61-459F-8EDA-FE7A4BAB9566}" srcOrd="0" destOrd="0" presId="urn:microsoft.com/office/officeart/2005/8/layout/hierarchy3"/>
    <dgm:cxn modelId="{A74A30E3-1628-4D39-9CD5-0C49CEE8C50C}" type="presOf" srcId="{0D95571F-95BB-498E-A29F-0A437873ACBA}" destId="{9B41A671-5B8A-48FE-9D4F-C5BC95CFEF15}" srcOrd="0" destOrd="0" presId="urn:microsoft.com/office/officeart/2005/8/layout/hierarchy3"/>
    <dgm:cxn modelId="{3DBB27F5-1F93-4823-A427-524A25A4D272}" type="presOf" srcId="{A1220B0D-68D1-497D-984A-0CF92E5E1296}" destId="{5175459C-94F2-4388-9145-7F4ACD92E402}" srcOrd="0" destOrd="0" presId="urn:microsoft.com/office/officeart/2005/8/layout/hierarchy3"/>
    <dgm:cxn modelId="{66F321FC-941A-4DAD-B898-B6DA0C785690}" type="presOf" srcId="{774DB319-8C1A-444A-945C-B1BE41543FD1}" destId="{1D571FE4-8000-4956-AC61-4672A2CE3C39}" srcOrd="0" destOrd="0" presId="urn:microsoft.com/office/officeart/2005/8/layout/hierarchy3"/>
    <dgm:cxn modelId="{8CFB97FD-3B33-4C21-ACA2-4D8780327A68}" srcId="{D4D5D303-DC85-44FF-89FA-7F96EB148F44}" destId="{FF9B8E11-A95A-43EA-AD31-9B521E56D6FB}" srcOrd="1" destOrd="0" parTransId="{BD768477-FD22-4576-BA2D-59099D04733C}" sibTransId="{5A59E21C-FB88-4CF1-ADA3-5153E7F8EE9A}"/>
    <dgm:cxn modelId="{F7F3FCDC-3419-4455-84A0-2A5314042D2E}" type="presParOf" srcId="{EA5D8114-AE33-4660-BCF1-827095C3A771}" destId="{F4BF08D3-32EF-40EB-AFCF-5B2E1D0A0AD2}" srcOrd="0" destOrd="0" presId="urn:microsoft.com/office/officeart/2005/8/layout/hierarchy3"/>
    <dgm:cxn modelId="{6EDA4ECB-F7BC-4B99-8AC5-34F11600B56C}" type="presParOf" srcId="{F4BF08D3-32EF-40EB-AFCF-5B2E1D0A0AD2}" destId="{87A9DD01-AE62-4B98-8876-A0155A48365F}" srcOrd="0" destOrd="0" presId="urn:microsoft.com/office/officeart/2005/8/layout/hierarchy3"/>
    <dgm:cxn modelId="{F9AF8929-D80F-41DF-B0D6-E73AE251A565}" type="presParOf" srcId="{87A9DD01-AE62-4B98-8876-A0155A48365F}" destId="{E507F9BE-01D0-4C52-9CB6-ECB11298EA46}" srcOrd="0" destOrd="0" presId="urn:microsoft.com/office/officeart/2005/8/layout/hierarchy3"/>
    <dgm:cxn modelId="{0B3F72C2-53E3-491E-ABA3-A34C247D566F}" type="presParOf" srcId="{87A9DD01-AE62-4B98-8876-A0155A48365F}" destId="{33F486AD-C173-42A7-B407-8AEB1C224D09}" srcOrd="1" destOrd="0" presId="urn:microsoft.com/office/officeart/2005/8/layout/hierarchy3"/>
    <dgm:cxn modelId="{DD84EFCC-C046-4F59-93EF-A042E99D152C}" type="presParOf" srcId="{F4BF08D3-32EF-40EB-AFCF-5B2E1D0A0AD2}" destId="{6EB13FA4-E163-4009-A69D-68C128DB85D3}" srcOrd="1" destOrd="0" presId="urn:microsoft.com/office/officeart/2005/8/layout/hierarchy3"/>
    <dgm:cxn modelId="{E36465DB-ACD4-4B10-8894-E361380FF991}" type="presParOf" srcId="{6EB13FA4-E163-4009-A69D-68C128DB85D3}" destId="{55926C0A-711A-4345-91E2-450483AB5E50}" srcOrd="0" destOrd="0" presId="urn:microsoft.com/office/officeart/2005/8/layout/hierarchy3"/>
    <dgm:cxn modelId="{2D6E8564-7FE9-454D-9A0A-D3548F7FBB70}" type="presParOf" srcId="{6EB13FA4-E163-4009-A69D-68C128DB85D3}" destId="{2BEB689E-FED9-4059-85A3-FED1949982F8}" srcOrd="1" destOrd="0" presId="urn:microsoft.com/office/officeart/2005/8/layout/hierarchy3"/>
    <dgm:cxn modelId="{C105D308-FD29-4A40-A2ED-A0AB4815E015}" type="presParOf" srcId="{EA5D8114-AE33-4660-BCF1-827095C3A771}" destId="{4931A5B8-028D-4B88-A515-139A6070F185}" srcOrd="1" destOrd="0" presId="urn:microsoft.com/office/officeart/2005/8/layout/hierarchy3"/>
    <dgm:cxn modelId="{9BD2A25C-6580-4CED-A715-EC64B139A29D}" type="presParOf" srcId="{4931A5B8-028D-4B88-A515-139A6070F185}" destId="{BC513F59-1B40-4F49-B967-CB2811061EBE}" srcOrd="0" destOrd="0" presId="urn:microsoft.com/office/officeart/2005/8/layout/hierarchy3"/>
    <dgm:cxn modelId="{AE506AE7-54A3-43BA-93F2-EBB686B9A547}" type="presParOf" srcId="{BC513F59-1B40-4F49-B967-CB2811061EBE}" destId="{B3DB4DAA-2D7F-451F-B4F9-4F4504B2E0C1}" srcOrd="0" destOrd="0" presId="urn:microsoft.com/office/officeart/2005/8/layout/hierarchy3"/>
    <dgm:cxn modelId="{87754967-D9DF-4466-9151-F01E80A2CFA2}" type="presParOf" srcId="{BC513F59-1B40-4F49-B967-CB2811061EBE}" destId="{0A96719F-2190-4B7D-9D6F-C77562AD00F1}" srcOrd="1" destOrd="0" presId="urn:microsoft.com/office/officeart/2005/8/layout/hierarchy3"/>
    <dgm:cxn modelId="{0C07C46C-1091-4B47-9F0C-96AA946E9C1C}" type="presParOf" srcId="{4931A5B8-028D-4B88-A515-139A6070F185}" destId="{3467D7B1-D4CA-496B-BE45-3DAB06DB2C4B}" srcOrd="1" destOrd="0" presId="urn:microsoft.com/office/officeart/2005/8/layout/hierarchy3"/>
    <dgm:cxn modelId="{D7F56744-0673-42BB-8C3E-C4EDF13D575A}" type="presParOf" srcId="{3467D7B1-D4CA-496B-BE45-3DAB06DB2C4B}" destId="{2D622DC2-61E1-4249-A71A-0A7FE8BDEF3A}" srcOrd="0" destOrd="0" presId="urn:microsoft.com/office/officeart/2005/8/layout/hierarchy3"/>
    <dgm:cxn modelId="{A57B9EFD-F686-44D8-9DBA-61B6BD4F1073}" type="presParOf" srcId="{3467D7B1-D4CA-496B-BE45-3DAB06DB2C4B}" destId="{9C0B0B39-F8C7-4ED1-AE3B-6620FFC19F33}" srcOrd="1" destOrd="0" presId="urn:microsoft.com/office/officeart/2005/8/layout/hierarchy3"/>
    <dgm:cxn modelId="{01791577-6BC4-4B9F-93C6-3C873980935E}" type="presParOf" srcId="{EA5D8114-AE33-4660-BCF1-827095C3A771}" destId="{A64ADA9D-358A-43ED-AFFC-3FDCF68EC12D}" srcOrd="2" destOrd="0" presId="urn:microsoft.com/office/officeart/2005/8/layout/hierarchy3"/>
    <dgm:cxn modelId="{9802E5E0-4D91-42A9-95FA-97D987A58521}" type="presParOf" srcId="{A64ADA9D-358A-43ED-AFFC-3FDCF68EC12D}" destId="{A7D05EE1-73F2-4527-8ADD-7D54D3BF15B8}" srcOrd="0" destOrd="0" presId="urn:microsoft.com/office/officeart/2005/8/layout/hierarchy3"/>
    <dgm:cxn modelId="{40C9523E-4A00-4D04-8C6C-E1990B0F558C}" type="presParOf" srcId="{A7D05EE1-73F2-4527-8ADD-7D54D3BF15B8}" destId="{69EF7FB8-792D-4D41-BA03-FC1416C31091}" srcOrd="0" destOrd="0" presId="urn:microsoft.com/office/officeart/2005/8/layout/hierarchy3"/>
    <dgm:cxn modelId="{EA41ABA1-ABE3-4D92-A1C1-FFF9CCDD16F7}" type="presParOf" srcId="{A7D05EE1-73F2-4527-8ADD-7D54D3BF15B8}" destId="{701A730F-68E1-4226-8066-CE96787F1EBC}" srcOrd="1" destOrd="0" presId="urn:microsoft.com/office/officeart/2005/8/layout/hierarchy3"/>
    <dgm:cxn modelId="{46D605D3-322E-4255-AEDD-9864111618F5}" type="presParOf" srcId="{A64ADA9D-358A-43ED-AFFC-3FDCF68EC12D}" destId="{77334708-B797-41D5-B418-CA5DFF3BAB2E}" srcOrd="1" destOrd="0" presId="urn:microsoft.com/office/officeart/2005/8/layout/hierarchy3"/>
    <dgm:cxn modelId="{0682D94A-3A9E-4A8F-9370-FFBE9AA302B8}" type="presParOf" srcId="{77334708-B797-41D5-B418-CA5DFF3BAB2E}" destId="{DA1E1367-B24F-4221-8F4F-CCAA18ECB8B8}" srcOrd="0" destOrd="0" presId="urn:microsoft.com/office/officeart/2005/8/layout/hierarchy3"/>
    <dgm:cxn modelId="{1BB2269F-6332-4B37-80DF-E9288E610DB3}" type="presParOf" srcId="{77334708-B797-41D5-B418-CA5DFF3BAB2E}" destId="{5F02DCB5-5273-4E45-B6B0-3A092AF21469}" srcOrd="1" destOrd="0" presId="urn:microsoft.com/office/officeart/2005/8/layout/hierarchy3"/>
    <dgm:cxn modelId="{1EE3EC01-E354-46ED-8CF1-5CC21AB3B572}" type="presParOf" srcId="{EA5D8114-AE33-4660-BCF1-827095C3A771}" destId="{E296136C-283E-4ECB-ACB2-C0F7EAFDE3B6}" srcOrd="3" destOrd="0" presId="urn:microsoft.com/office/officeart/2005/8/layout/hierarchy3"/>
    <dgm:cxn modelId="{3DBC4C5B-6392-4D06-82DA-EAC8EBA2F6FA}" type="presParOf" srcId="{E296136C-283E-4ECB-ACB2-C0F7EAFDE3B6}" destId="{4590C432-0088-4E25-AB3F-F9F071D2B927}" srcOrd="0" destOrd="0" presId="urn:microsoft.com/office/officeart/2005/8/layout/hierarchy3"/>
    <dgm:cxn modelId="{21CDF7A9-9A25-451D-8D2F-52180167648B}" type="presParOf" srcId="{4590C432-0088-4E25-AB3F-F9F071D2B927}" destId="{612BDE26-17DA-4686-B177-1E8AF1EB6E50}" srcOrd="0" destOrd="0" presId="urn:microsoft.com/office/officeart/2005/8/layout/hierarchy3"/>
    <dgm:cxn modelId="{23D35793-6C3D-4A49-86B9-4972332C8D32}" type="presParOf" srcId="{4590C432-0088-4E25-AB3F-F9F071D2B927}" destId="{206A2069-C501-454C-9310-F97C493D7A77}" srcOrd="1" destOrd="0" presId="urn:microsoft.com/office/officeart/2005/8/layout/hierarchy3"/>
    <dgm:cxn modelId="{B67409D7-E9FD-4DC2-A418-1AA1197849A9}" type="presParOf" srcId="{E296136C-283E-4ECB-ACB2-C0F7EAFDE3B6}" destId="{CCBF2AA6-4098-49E4-A76E-0F839DDB0F3A}" srcOrd="1" destOrd="0" presId="urn:microsoft.com/office/officeart/2005/8/layout/hierarchy3"/>
    <dgm:cxn modelId="{3284559F-1479-4D06-9177-A085EF7AEC22}" type="presParOf" srcId="{CCBF2AA6-4098-49E4-A76E-0F839DDB0F3A}" destId="{9077773E-DB73-4322-B768-B7FF615BC4A4}" srcOrd="0" destOrd="0" presId="urn:microsoft.com/office/officeart/2005/8/layout/hierarchy3"/>
    <dgm:cxn modelId="{4F25B4AA-F74B-40A8-8F80-47882FEDFF35}" type="presParOf" srcId="{CCBF2AA6-4098-49E4-A76E-0F839DDB0F3A}" destId="{8A62DB53-7870-484D-B67C-D63F9768C676}" srcOrd="1" destOrd="0" presId="urn:microsoft.com/office/officeart/2005/8/layout/hierarchy3"/>
    <dgm:cxn modelId="{966DC776-48CD-43A3-83D1-CF11AE2E167A}" type="presParOf" srcId="{EA5D8114-AE33-4660-BCF1-827095C3A771}" destId="{15B7D2F4-AC10-4A22-B445-24C5CF681E10}" srcOrd="4" destOrd="0" presId="urn:microsoft.com/office/officeart/2005/8/layout/hierarchy3"/>
    <dgm:cxn modelId="{FBCDB0BB-AE2D-4AB2-98DA-4FD01DADD6BE}" type="presParOf" srcId="{15B7D2F4-AC10-4A22-B445-24C5CF681E10}" destId="{0015575F-4AE5-43D5-AE7C-8C391EF81641}" srcOrd="0" destOrd="0" presId="urn:microsoft.com/office/officeart/2005/8/layout/hierarchy3"/>
    <dgm:cxn modelId="{2713F25D-FAD1-4DFE-96F0-395A06D4E145}" type="presParOf" srcId="{0015575F-4AE5-43D5-AE7C-8C391EF81641}" destId="{15DB9F29-D72F-4D5F-A26D-F0421C78741C}" srcOrd="0" destOrd="0" presId="urn:microsoft.com/office/officeart/2005/8/layout/hierarchy3"/>
    <dgm:cxn modelId="{D10B352B-FA24-4366-94AF-8C09EB90A764}" type="presParOf" srcId="{0015575F-4AE5-43D5-AE7C-8C391EF81641}" destId="{C0E95A5C-CADA-4103-895A-AC11A2EC5485}" srcOrd="1" destOrd="0" presId="urn:microsoft.com/office/officeart/2005/8/layout/hierarchy3"/>
    <dgm:cxn modelId="{BB3D0F52-0B9A-46ED-8CC5-0B47AF326DCF}" type="presParOf" srcId="{15B7D2F4-AC10-4A22-B445-24C5CF681E10}" destId="{1E30A4FC-FE54-4D63-9723-00C0168E2C35}" srcOrd="1" destOrd="0" presId="urn:microsoft.com/office/officeart/2005/8/layout/hierarchy3"/>
    <dgm:cxn modelId="{C0D3DA88-473E-4C60-B4FD-4026409ED9E1}" type="presParOf" srcId="{1E30A4FC-FE54-4D63-9723-00C0168E2C35}" destId="{1D571FE4-8000-4956-AC61-4672A2CE3C39}" srcOrd="0" destOrd="0" presId="urn:microsoft.com/office/officeart/2005/8/layout/hierarchy3"/>
    <dgm:cxn modelId="{E943A23D-DF87-4122-9CFC-E6CC974BE79C}" type="presParOf" srcId="{1E30A4FC-FE54-4D63-9723-00C0168E2C35}" destId="{5175459C-94F2-4388-9145-7F4ACD92E402}" srcOrd="1" destOrd="0" presId="urn:microsoft.com/office/officeart/2005/8/layout/hierarchy3"/>
    <dgm:cxn modelId="{3F2ABC9B-E4F7-4EA8-90CA-47F0962F6C42}" type="presParOf" srcId="{1E30A4FC-FE54-4D63-9723-00C0168E2C35}" destId="{DC80D8E8-FF33-4117-A1C4-67BACB00E2BC}" srcOrd="2" destOrd="0" presId="urn:microsoft.com/office/officeart/2005/8/layout/hierarchy3"/>
    <dgm:cxn modelId="{8D513181-3FF1-40C8-951E-FF3654C67474}" type="presParOf" srcId="{1E30A4FC-FE54-4D63-9723-00C0168E2C35}" destId="{BE02237A-77F4-4B37-AFEB-9FDE971AB658}" srcOrd="3" destOrd="0" presId="urn:microsoft.com/office/officeart/2005/8/layout/hierarchy3"/>
    <dgm:cxn modelId="{DC03D2B7-3AFB-4E4B-AC4D-29832E6847E8}" type="presParOf" srcId="{EA5D8114-AE33-4660-BCF1-827095C3A771}" destId="{39CF882E-9B51-48CF-9984-78081213E142}" srcOrd="5" destOrd="0" presId="urn:microsoft.com/office/officeart/2005/8/layout/hierarchy3"/>
    <dgm:cxn modelId="{7AFD5D6C-AF6E-448F-AC43-0C2B01015A09}" type="presParOf" srcId="{39CF882E-9B51-48CF-9984-78081213E142}" destId="{DEF6624D-3D07-4C22-8EB6-0C5B3AC528EE}" srcOrd="0" destOrd="0" presId="urn:microsoft.com/office/officeart/2005/8/layout/hierarchy3"/>
    <dgm:cxn modelId="{DADEB490-DC88-46D1-A960-213CF60F50C6}" type="presParOf" srcId="{DEF6624D-3D07-4C22-8EB6-0C5B3AC528EE}" destId="{CF3A15CA-0F6B-4AF2-8626-A32851B2D021}" srcOrd="0" destOrd="0" presId="urn:microsoft.com/office/officeart/2005/8/layout/hierarchy3"/>
    <dgm:cxn modelId="{55FFEE51-8D2F-4E2E-A6F5-7CA6B88E3DA6}" type="presParOf" srcId="{DEF6624D-3D07-4C22-8EB6-0C5B3AC528EE}" destId="{B9CB06FB-E3B1-425D-BED7-D888647CA6D9}" srcOrd="1" destOrd="0" presId="urn:microsoft.com/office/officeart/2005/8/layout/hierarchy3"/>
    <dgm:cxn modelId="{21EAE002-4CFA-4A5E-AC55-71A7B97B3BDB}" type="presParOf" srcId="{39CF882E-9B51-48CF-9984-78081213E142}" destId="{54512BA8-DBFB-4CE5-AAEA-DAB67C0C5612}" srcOrd="1" destOrd="0" presId="urn:microsoft.com/office/officeart/2005/8/layout/hierarchy3"/>
    <dgm:cxn modelId="{6C22C39D-44FD-4507-B51F-0305935F0553}" type="presParOf" srcId="{54512BA8-DBFB-4CE5-AAEA-DAB67C0C5612}" destId="{9B41A671-5B8A-48FE-9D4F-C5BC95CFEF15}" srcOrd="0" destOrd="0" presId="urn:microsoft.com/office/officeart/2005/8/layout/hierarchy3"/>
    <dgm:cxn modelId="{8268927E-244D-4473-9E84-F352965A7191}" type="presParOf" srcId="{54512BA8-DBFB-4CE5-AAEA-DAB67C0C5612}" destId="{D5FC7BE2-31C4-448E-AEE0-506299D35780}" srcOrd="1" destOrd="0" presId="urn:microsoft.com/office/officeart/2005/8/layout/hierarchy3"/>
    <dgm:cxn modelId="{2281A022-64C3-4998-8F97-2CFB465A69CF}" type="presParOf" srcId="{54512BA8-DBFB-4CE5-AAEA-DAB67C0C5612}" destId="{70B3ABE5-EA61-459F-8EDA-FE7A4BAB9566}" srcOrd="2" destOrd="0" presId="urn:microsoft.com/office/officeart/2005/8/layout/hierarchy3"/>
    <dgm:cxn modelId="{1FA3C6F7-51C6-4998-B9A7-9CDDC2C06A8A}" type="presParOf" srcId="{54512BA8-DBFB-4CE5-AAEA-DAB67C0C5612}" destId="{85B51E68-459D-4C40-AC33-7DCB5380029C}" srcOrd="3" destOrd="0" presId="urn:microsoft.com/office/officeart/2005/8/layout/hierarchy3"/>
    <dgm:cxn modelId="{0550FF9C-9AED-4D21-BFC7-08E31ECFF250}" type="presParOf" srcId="{EA5D8114-AE33-4660-BCF1-827095C3A771}" destId="{BBD71273-A572-465F-B606-BEFFB1298C58}" srcOrd="6" destOrd="0" presId="urn:microsoft.com/office/officeart/2005/8/layout/hierarchy3"/>
    <dgm:cxn modelId="{C930EE44-A0D6-4FD1-8204-09228E4B410F}" type="presParOf" srcId="{BBD71273-A572-465F-B606-BEFFB1298C58}" destId="{5137A4CA-CF08-4544-9552-E13BB6FCC15E}" srcOrd="0" destOrd="0" presId="urn:microsoft.com/office/officeart/2005/8/layout/hierarchy3"/>
    <dgm:cxn modelId="{40BE5801-DD0D-44CD-8615-E62A8E1D9964}" type="presParOf" srcId="{5137A4CA-CF08-4544-9552-E13BB6FCC15E}" destId="{E981BD0D-7081-4D16-A3FB-950202D3CD73}" srcOrd="0" destOrd="0" presId="urn:microsoft.com/office/officeart/2005/8/layout/hierarchy3"/>
    <dgm:cxn modelId="{F255B26B-0750-47B7-8A36-64B0CB519410}" type="presParOf" srcId="{5137A4CA-CF08-4544-9552-E13BB6FCC15E}" destId="{56DC3466-A118-477D-8596-F9221A0B3626}" srcOrd="1" destOrd="0" presId="urn:microsoft.com/office/officeart/2005/8/layout/hierarchy3"/>
    <dgm:cxn modelId="{FC4952D3-CD8B-42F5-A335-742F15F0029B}" type="presParOf" srcId="{BBD71273-A572-465F-B606-BEFFB1298C58}" destId="{239FCEBE-47F9-4176-9E15-06C955C96EE6}" srcOrd="1" destOrd="0" presId="urn:microsoft.com/office/officeart/2005/8/layout/hierarchy3"/>
    <dgm:cxn modelId="{08FFA41A-4897-4227-B112-89851799E941}" type="presParOf" srcId="{239FCEBE-47F9-4176-9E15-06C955C96EE6}" destId="{6E760D52-7E79-414A-A867-6C1BB7FF7924}" srcOrd="0" destOrd="0" presId="urn:microsoft.com/office/officeart/2005/8/layout/hierarchy3"/>
    <dgm:cxn modelId="{F8468EBC-B6FA-4A35-9605-27AEB5459D33}" type="presParOf" srcId="{239FCEBE-47F9-4176-9E15-06C955C96EE6}" destId="{9AEDADA8-D8C4-4FDA-A2F9-633F1F7593D4}" srcOrd="1" destOrd="0" presId="urn:microsoft.com/office/officeart/2005/8/layout/hierarchy3"/>
    <dgm:cxn modelId="{01FF7286-2F76-4A60-A4A7-8AABFE1C63A4}" type="presParOf" srcId="{239FCEBE-47F9-4176-9E15-06C955C96EE6}" destId="{33341CAA-4F58-48F3-BC49-2FA5A85DBCB8}" srcOrd="2" destOrd="0" presId="urn:microsoft.com/office/officeart/2005/8/layout/hierarchy3"/>
    <dgm:cxn modelId="{E5855925-AB5D-4C63-8567-7B8AA86CF8D9}" type="presParOf" srcId="{239FCEBE-47F9-4176-9E15-06C955C96EE6}" destId="{570B9E4C-90E4-4DD0-9F4E-AA024008DC7E}" srcOrd="3" destOrd="0" presId="urn:microsoft.com/office/officeart/2005/8/layout/hierarchy3"/>
    <dgm:cxn modelId="{F0FE90AB-D3D9-467C-BB9D-442E9218E923}" type="presParOf" srcId="{239FCEBE-47F9-4176-9E15-06C955C96EE6}" destId="{45067349-AB67-4BE2-88DD-FD9E36CA84DC}" srcOrd="4" destOrd="0" presId="urn:microsoft.com/office/officeart/2005/8/layout/hierarchy3"/>
    <dgm:cxn modelId="{5B614BE3-2AE1-401E-8E93-831ABAA5D997}" type="presParOf" srcId="{239FCEBE-47F9-4176-9E15-06C955C96EE6}" destId="{6F87D260-9D41-497A-8B93-20F3D9C6520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A12372-8601-430D-98FF-630FFB1999B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86EF6F-5275-4BA7-9B13-0DECEE58AA95}">
      <dgm:prSet custT="1"/>
      <dgm:spPr/>
      <dgm:t>
        <a:bodyPr/>
        <a:lstStyle/>
        <a:p>
          <a:pPr>
            <a:defRPr cap="all"/>
          </a:pPr>
          <a:r>
            <a:rPr lang="en-US" sz="2400" dirty="0"/>
            <a:t>Install Module</a:t>
          </a:r>
        </a:p>
      </dgm:t>
    </dgm:pt>
    <dgm:pt modelId="{519EB8AC-29B6-4FBA-AE68-6422E6A495B1}" type="parTrans" cxnId="{4545FF97-BC07-41E8-A878-972199A26A52}">
      <dgm:prSet/>
      <dgm:spPr/>
      <dgm:t>
        <a:bodyPr/>
        <a:lstStyle/>
        <a:p>
          <a:endParaRPr lang="en-US"/>
        </a:p>
      </dgm:t>
    </dgm:pt>
    <dgm:pt modelId="{1F4FEE7B-9A10-4646-B920-8AE7EB076564}" type="sibTrans" cxnId="{4545FF97-BC07-41E8-A878-972199A26A52}">
      <dgm:prSet/>
      <dgm:spPr/>
      <dgm:t>
        <a:bodyPr/>
        <a:lstStyle/>
        <a:p>
          <a:endParaRPr lang="en-US"/>
        </a:p>
      </dgm:t>
    </dgm:pt>
    <dgm:pt modelId="{E091B2E3-11FE-429D-B5B5-DA0C4962397A}">
      <dgm:prSet custT="1"/>
      <dgm:spPr/>
      <dgm:t>
        <a:bodyPr/>
        <a:lstStyle/>
        <a:p>
          <a:pPr>
            <a:defRPr cap="all"/>
          </a:pPr>
          <a:r>
            <a:rPr lang="en-US" sz="2400" dirty="0"/>
            <a:t>Set variables via JSON</a:t>
          </a:r>
        </a:p>
      </dgm:t>
    </dgm:pt>
    <dgm:pt modelId="{DA623E29-8395-4C6A-B53E-265E952EFDC8}" type="parTrans" cxnId="{DCFA5F9E-49C7-46C5-9850-FC9EF8135C47}">
      <dgm:prSet/>
      <dgm:spPr/>
      <dgm:t>
        <a:bodyPr/>
        <a:lstStyle/>
        <a:p>
          <a:endParaRPr lang="en-US"/>
        </a:p>
      </dgm:t>
    </dgm:pt>
    <dgm:pt modelId="{6C2C1DF8-EB45-4561-96AD-F20CC3B2E686}" type="sibTrans" cxnId="{DCFA5F9E-49C7-46C5-9850-FC9EF8135C47}">
      <dgm:prSet/>
      <dgm:spPr/>
      <dgm:t>
        <a:bodyPr/>
        <a:lstStyle/>
        <a:p>
          <a:endParaRPr lang="en-US"/>
        </a:p>
      </dgm:t>
    </dgm:pt>
    <dgm:pt modelId="{9D3EB4E4-424B-4FF6-BB15-DCA7AF1E74C8}">
      <dgm:prSet custT="1"/>
      <dgm:spPr/>
      <dgm:t>
        <a:bodyPr/>
        <a:lstStyle/>
        <a:p>
          <a:pPr>
            <a:defRPr cap="all"/>
          </a:pPr>
          <a:r>
            <a:rPr lang="en-US" sz="2800" dirty="0"/>
            <a:t>Get Coffee!</a:t>
          </a:r>
        </a:p>
      </dgm:t>
    </dgm:pt>
    <dgm:pt modelId="{A713E3FC-AD94-43EF-94C4-D1D3295740D9}" type="parTrans" cxnId="{24534CBC-0172-4C51-B8AC-5D97578456BE}">
      <dgm:prSet/>
      <dgm:spPr/>
      <dgm:t>
        <a:bodyPr/>
        <a:lstStyle/>
        <a:p>
          <a:endParaRPr lang="en-US"/>
        </a:p>
      </dgm:t>
    </dgm:pt>
    <dgm:pt modelId="{F2581497-EDA6-4D9A-8DCC-E7FDD720A46B}" type="sibTrans" cxnId="{24534CBC-0172-4C51-B8AC-5D97578456BE}">
      <dgm:prSet/>
      <dgm:spPr/>
      <dgm:t>
        <a:bodyPr/>
        <a:lstStyle/>
        <a:p>
          <a:endParaRPr lang="en-US"/>
        </a:p>
      </dgm:t>
    </dgm:pt>
    <dgm:pt modelId="{4FBFAF4E-77D7-47EC-88BC-6784B9571CBB}">
      <dgm:prSet custT="1"/>
      <dgm:spPr/>
      <dgm:t>
        <a:bodyPr/>
        <a:lstStyle/>
        <a:p>
          <a:pPr>
            <a:defRPr cap="all"/>
          </a:pPr>
          <a:r>
            <a:rPr lang="en-US" sz="2000" dirty="0">
              <a:cs typeface="Calibri" panose="020F0502020204030204"/>
            </a:rPr>
            <a:t>SET Alert TYPE:</a:t>
          </a:r>
        </a:p>
        <a:p>
          <a:pPr>
            <a:defRPr cap="all"/>
          </a:pPr>
          <a:r>
            <a:rPr lang="en-US" sz="2000" dirty="0"/>
            <a:t>Slack, Teams</a:t>
          </a:r>
        </a:p>
        <a:p>
          <a:pPr>
            <a:defRPr cap="all"/>
          </a:pPr>
          <a:r>
            <a:rPr lang="en-US" sz="2000" dirty="0"/>
            <a:t> toast, EMAIL</a:t>
          </a:r>
        </a:p>
      </dgm:t>
    </dgm:pt>
    <dgm:pt modelId="{38334CB9-EDCE-477F-9857-587F410A45ED}" type="sibTrans" cxnId="{37929845-DA3D-48AF-A239-F543D029A0CC}">
      <dgm:prSet/>
      <dgm:spPr/>
      <dgm:t>
        <a:bodyPr/>
        <a:lstStyle/>
        <a:p>
          <a:endParaRPr lang="en-US"/>
        </a:p>
      </dgm:t>
    </dgm:pt>
    <dgm:pt modelId="{91145EF9-9F34-46D2-AF40-3974B6526194}" type="parTrans" cxnId="{37929845-DA3D-48AF-A239-F543D029A0CC}">
      <dgm:prSet/>
      <dgm:spPr/>
      <dgm:t>
        <a:bodyPr/>
        <a:lstStyle/>
        <a:p>
          <a:endParaRPr lang="en-US"/>
        </a:p>
      </dgm:t>
    </dgm:pt>
    <dgm:pt modelId="{CB42833D-0C68-4EDC-A161-50130AC70E25}">
      <dgm:prSet/>
      <dgm:spPr/>
      <dgm:t>
        <a:bodyPr/>
        <a:lstStyle/>
        <a:p>
          <a:pPr>
            <a:defRPr cap="all"/>
          </a:pPr>
          <a:r>
            <a:rPr lang="en-US" dirty="0"/>
            <a:t>Create scheduled tasks / jobs</a:t>
          </a:r>
        </a:p>
      </dgm:t>
    </dgm:pt>
    <dgm:pt modelId="{FA5AA497-C511-44A4-BC87-21EEFF06973B}" type="sibTrans" cxnId="{6B4FD7E7-56A9-452D-9326-7DBD022FE061}">
      <dgm:prSet/>
      <dgm:spPr/>
      <dgm:t>
        <a:bodyPr/>
        <a:lstStyle/>
        <a:p>
          <a:endParaRPr lang="en-US"/>
        </a:p>
      </dgm:t>
    </dgm:pt>
    <dgm:pt modelId="{549BE72C-A594-4499-8192-5061CF08DF80}" type="parTrans" cxnId="{6B4FD7E7-56A9-452D-9326-7DBD022FE061}">
      <dgm:prSet/>
      <dgm:spPr/>
      <dgm:t>
        <a:bodyPr/>
        <a:lstStyle/>
        <a:p>
          <a:endParaRPr lang="en-US"/>
        </a:p>
      </dgm:t>
    </dgm:pt>
    <dgm:pt modelId="{B9F2C918-0B10-4D4C-9979-F156796BD6EF}" type="pres">
      <dgm:prSet presAssocID="{A7A12372-8601-430D-98FF-630FFB1999BD}" presName="root" presStyleCnt="0">
        <dgm:presLayoutVars>
          <dgm:dir/>
          <dgm:resizeHandles val="exact"/>
        </dgm:presLayoutVars>
      </dgm:prSet>
      <dgm:spPr/>
    </dgm:pt>
    <dgm:pt modelId="{C44929AA-66D0-484E-8E1E-EF8937F22BAC}" type="pres">
      <dgm:prSet presAssocID="{9986EF6F-5275-4BA7-9B13-0DECEE58AA95}" presName="compNode" presStyleCnt="0"/>
      <dgm:spPr/>
    </dgm:pt>
    <dgm:pt modelId="{1F326418-0925-48C4-AC40-252111DAAB71}" type="pres">
      <dgm:prSet presAssocID="{9986EF6F-5275-4BA7-9B13-0DECEE58AA9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23876AD-6AE2-4023-98F6-5AC104E95347}" type="pres">
      <dgm:prSet presAssocID="{9986EF6F-5275-4BA7-9B13-0DECEE58AA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4944A42-73D3-4D63-B417-29F4FCF53A99}" type="pres">
      <dgm:prSet presAssocID="{9986EF6F-5275-4BA7-9B13-0DECEE58AA95}" presName="spaceRect" presStyleCnt="0"/>
      <dgm:spPr/>
    </dgm:pt>
    <dgm:pt modelId="{99D440B1-ECE8-499C-80AB-BEDFAA49A06E}" type="pres">
      <dgm:prSet presAssocID="{9986EF6F-5275-4BA7-9B13-0DECEE58AA95}" presName="textRect" presStyleLbl="revTx" presStyleIdx="0" presStyleCnt="5">
        <dgm:presLayoutVars>
          <dgm:chMax val="1"/>
          <dgm:chPref val="1"/>
        </dgm:presLayoutVars>
      </dgm:prSet>
      <dgm:spPr/>
    </dgm:pt>
    <dgm:pt modelId="{9E496AC8-9FB8-41AF-A7D0-5920FB80F895}" type="pres">
      <dgm:prSet presAssocID="{1F4FEE7B-9A10-4646-B920-8AE7EB076564}" presName="sibTrans" presStyleCnt="0"/>
      <dgm:spPr/>
    </dgm:pt>
    <dgm:pt modelId="{F9C81146-B74F-4F54-B9ED-88339EBBEE90}" type="pres">
      <dgm:prSet presAssocID="{E091B2E3-11FE-429D-B5B5-DA0C4962397A}" presName="compNode" presStyleCnt="0"/>
      <dgm:spPr/>
    </dgm:pt>
    <dgm:pt modelId="{6D14FB1A-F3DA-4C84-A0D1-78E2647A7839}" type="pres">
      <dgm:prSet presAssocID="{E091B2E3-11FE-429D-B5B5-DA0C4962397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CF04C75-1594-4269-9B97-FF811EEEF944}" type="pres">
      <dgm:prSet presAssocID="{E091B2E3-11FE-429D-B5B5-DA0C496239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C53D17-02B9-427E-8BF5-EA27971C3750}" type="pres">
      <dgm:prSet presAssocID="{E091B2E3-11FE-429D-B5B5-DA0C4962397A}" presName="spaceRect" presStyleCnt="0"/>
      <dgm:spPr/>
    </dgm:pt>
    <dgm:pt modelId="{B01A5EC2-554C-4AC7-9656-2BEFE7039F3D}" type="pres">
      <dgm:prSet presAssocID="{E091B2E3-11FE-429D-B5B5-DA0C4962397A}" presName="textRect" presStyleLbl="revTx" presStyleIdx="1" presStyleCnt="5">
        <dgm:presLayoutVars>
          <dgm:chMax val="1"/>
          <dgm:chPref val="1"/>
        </dgm:presLayoutVars>
      </dgm:prSet>
      <dgm:spPr/>
    </dgm:pt>
    <dgm:pt modelId="{86232470-5364-4548-B937-9A722337D51D}" type="pres">
      <dgm:prSet presAssocID="{6C2C1DF8-EB45-4561-96AD-F20CC3B2E686}" presName="sibTrans" presStyleCnt="0"/>
      <dgm:spPr/>
    </dgm:pt>
    <dgm:pt modelId="{2C3C42A5-9ADE-4949-B5E7-54F49A308A8E}" type="pres">
      <dgm:prSet presAssocID="{4FBFAF4E-77D7-47EC-88BC-6784B9571CBB}" presName="compNode" presStyleCnt="0"/>
      <dgm:spPr/>
    </dgm:pt>
    <dgm:pt modelId="{2F4DDE43-215A-4B48-94D1-59DB28D7F52B}" type="pres">
      <dgm:prSet presAssocID="{4FBFAF4E-77D7-47EC-88BC-6784B9571CB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24042A9-0645-4FD9-86AA-9508B585CCFE}" type="pres">
      <dgm:prSet presAssocID="{4FBFAF4E-77D7-47EC-88BC-6784B9571CBB}" presName="iconRect" presStyleLbl="node1" presStyleIdx="2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6EF2D57-44EF-4C9A-B69C-978C454A333C}" type="pres">
      <dgm:prSet presAssocID="{4FBFAF4E-77D7-47EC-88BC-6784B9571CBB}" presName="spaceRect" presStyleCnt="0"/>
      <dgm:spPr/>
    </dgm:pt>
    <dgm:pt modelId="{0A425D6A-0789-442E-91F8-504173BB49DE}" type="pres">
      <dgm:prSet presAssocID="{4FBFAF4E-77D7-47EC-88BC-6784B9571CBB}" presName="textRect" presStyleLbl="revTx" presStyleIdx="2" presStyleCnt="5" custScaleY="81674" custLinFactNeighborX="-53" custLinFactNeighborY="-14092">
        <dgm:presLayoutVars>
          <dgm:chMax val="1"/>
          <dgm:chPref val="1"/>
        </dgm:presLayoutVars>
      </dgm:prSet>
      <dgm:spPr/>
    </dgm:pt>
    <dgm:pt modelId="{D8127C7B-CED8-4EF8-81D7-ADCF505BCD1A}" type="pres">
      <dgm:prSet presAssocID="{38334CB9-EDCE-477F-9857-587F410A45ED}" presName="sibTrans" presStyleCnt="0"/>
      <dgm:spPr/>
    </dgm:pt>
    <dgm:pt modelId="{E3F1B880-2029-4035-96CC-C5A90605BB32}" type="pres">
      <dgm:prSet presAssocID="{CB42833D-0C68-4EDC-A161-50130AC70E25}" presName="compNode" presStyleCnt="0"/>
      <dgm:spPr/>
    </dgm:pt>
    <dgm:pt modelId="{15FDD1D8-1802-4B25-9A3E-63E03844E0EB}" type="pres">
      <dgm:prSet presAssocID="{CB42833D-0C68-4EDC-A161-50130AC70E2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6684AF-4F74-456F-8903-85A3F13C8557}" type="pres">
      <dgm:prSet presAssocID="{CB42833D-0C68-4EDC-A161-50130AC70E25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BDBE1C-FF04-4B05-B3D3-2132B0F2BF77}" type="pres">
      <dgm:prSet presAssocID="{CB42833D-0C68-4EDC-A161-50130AC70E25}" presName="spaceRect" presStyleCnt="0"/>
      <dgm:spPr/>
    </dgm:pt>
    <dgm:pt modelId="{966ED898-B9B7-4FF9-BC38-E26A41491AA8}" type="pres">
      <dgm:prSet presAssocID="{CB42833D-0C68-4EDC-A161-50130AC70E25}" presName="textRect" presStyleLbl="revTx" presStyleIdx="3" presStyleCnt="5">
        <dgm:presLayoutVars>
          <dgm:chMax val="1"/>
          <dgm:chPref val="1"/>
        </dgm:presLayoutVars>
      </dgm:prSet>
      <dgm:spPr/>
    </dgm:pt>
    <dgm:pt modelId="{9BBF9CB1-A0B5-4441-A9CC-CFBA699E0318}" type="pres">
      <dgm:prSet presAssocID="{FA5AA497-C511-44A4-BC87-21EEFF06973B}" presName="sibTrans" presStyleCnt="0"/>
      <dgm:spPr/>
    </dgm:pt>
    <dgm:pt modelId="{84487B24-BCB1-413B-A30D-F625E9E7954F}" type="pres">
      <dgm:prSet presAssocID="{9D3EB4E4-424B-4FF6-BB15-DCA7AF1E74C8}" presName="compNode" presStyleCnt="0"/>
      <dgm:spPr/>
    </dgm:pt>
    <dgm:pt modelId="{2FE948AC-DD30-45E6-ABAA-A819B08F0CF1}" type="pres">
      <dgm:prSet presAssocID="{9D3EB4E4-424B-4FF6-BB15-DCA7AF1E74C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69CDFCC-CA5C-4F98-B182-69E6A161C3CE}" type="pres">
      <dgm:prSet presAssocID="{9D3EB4E4-424B-4FF6-BB15-DCA7AF1E74C8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165D25B6-F398-431B-B0A1-8113A052FE88}" type="pres">
      <dgm:prSet presAssocID="{9D3EB4E4-424B-4FF6-BB15-DCA7AF1E74C8}" presName="spaceRect" presStyleCnt="0"/>
      <dgm:spPr/>
    </dgm:pt>
    <dgm:pt modelId="{39C5538E-9F8B-4B21-AB49-215A6236BBD7}" type="pres">
      <dgm:prSet presAssocID="{9D3EB4E4-424B-4FF6-BB15-DCA7AF1E74C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2CC315-0745-4A55-A44D-5C636C8F85E6}" type="presOf" srcId="{CB42833D-0C68-4EDC-A161-50130AC70E25}" destId="{966ED898-B9B7-4FF9-BC38-E26A41491AA8}" srcOrd="0" destOrd="0" presId="urn:microsoft.com/office/officeart/2018/5/layout/IconLeafLabelList"/>
    <dgm:cxn modelId="{328B8E44-3590-49FE-89D8-C8C4EEBCFB43}" type="presOf" srcId="{9986EF6F-5275-4BA7-9B13-0DECEE58AA95}" destId="{99D440B1-ECE8-499C-80AB-BEDFAA49A06E}" srcOrd="0" destOrd="0" presId="urn:microsoft.com/office/officeart/2018/5/layout/IconLeafLabelList"/>
    <dgm:cxn modelId="{37929845-DA3D-48AF-A239-F543D029A0CC}" srcId="{A7A12372-8601-430D-98FF-630FFB1999BD}" destId="{4FBFAF4E-77D7-47EC-88BC-6784B9571CBB}" srcOrd="2" destOrd="0" parTransId="{91145EF9-9F34-46D2-AF40-3974B6526194}" sibTransId="{38334CB9-EDCE-477F-9857-587F410A45ED}"/>
    <dgm:cxn modelId="{ACB3DC73-A677-4BE6-92F1-CD4B272B76B3}" type="presOf" srcId="{E091B2E3-11FE-429D-B5B5-DA0C4962397A}" destId="{B01A5EC2-554C-4AC7-9656-2BEFE7039F3D}" srcOrd="0" destOrd="0" presId="urn:microsoft.com/office/officeart/2018/5/layout/IconLeafLabelList"/>
    <dgm:cxn modelId="{45C64E80-B2A5-45BF-B661-8C4C300AC4F4}" type="presOf" srcId="{4FBFAF4E-77D7-47EC-88BC-6784B9571CBB}" destId="{0A425D6A-0789-442E-91F8-504173BB49DE}" srcOrd="0" destOrd="0" presId="urn:microsoft.com/office/officeart/2018/5/layout/IconLeafLabelList"/>
    <dgm:cxn modelId="{4545FF97-BC07-41E8-A878-972199A26A52}" srcId="{A7A12372-8601-430D-98FF-630FFB1999BD}" destId="{9986EF6F-5275-4BA7-9B13-0DECEE58AA95}" srcOrd="0" destOrd="0" parTransId="{519EB8AC-29B6-4FBA-AE68-6422E6A495B1}" sibTransId="{1F4FEE7B-9A10-4646-B920-8AE7EB076564}"/>
    <dgm:cxn modelId="{DCFA5F9E-49C7-46C5-9850-FC9EF8135C47}" srcId="{A7A12372-8601-430D-98FF-630FFB1999BD}" destId="{E091B2E3-11FE-429D-B5B5-DA0C4962397A}" srcOrd="1" destOrd="0" parTransId="{DA623E29-8395-4C6A-B53E-265E952EFDC8}" sibTransId="{6C2C1DF8-EB45-4561-96AD-F20CC3B2E686}"/>
    <dgm:cxn modelId="{24534CBC-0172-4C51-B8AC-5D97578456BE}" srcId="{A7A12372-8601-430D-98FF-630FFB1999BD}" destId="{9D3EB4E4-424B-4FF6-BB15-DCA7AF1E74C8}" srcOrd="4" destOrd="0" parTransId="{A713E3FC-AD94-43EF-94C4-D1D3295740D9}" sibTransId="{F2581497-EDA6-4D9A-8DCC-E7FDD720A46B}"/>
    <dgm:cxn modelId="{622A15CC-385C-45AF-8350-3B5AB610FE4A}" type="presOf" srcId="{9D3EB4E4-424B-4FF6-BB15-DCA7AF1E74C8}" destId="{39C5538E-9F8B-4B21-AB49-215A6236BBD7}" srcOrd="0" destOrd="0" presId="urn:microsoft.com/office/officeart/2018/5/layout/IconLeafLabelList"/>
    <dgm:cxn modelId="{6B4FD7E7-56A9-452D-9326-7DBD022FE061}" srcId="{A7A12372-8601-430D-98FF-630FFB1999BD}" destId="{CB42833D-0C68-4EDC-A161-50130AC70E25}" srcOrd="3" destOrd="0" parTransId="{549BE72C-A594-4499-8192-5061CF08DF80}" sibTransId="{FA5AA497-C511-44A4-BC87-21EEFF06973B}"/>
    <dgm:cxn modelId="{EA540CFE-0786-4A64-A6C2-03C67957D771}" type="presOf" srcId="{A7A12372-8601-430D-98FF-630FFB1999BD}" destId="{B9F2C918-0B10-4D4C-9979-F156796BD6EF}" srcOrd="0" destOrd="0" presId="urn:microsoft.com/office/officeart/2018/5/layout/IconLeafLabelList"/>
    <dgm:cxn modelId="{5028B16C-BCFC-4878-B41F-9F564228EEA6}" type="presParOf" srcId="{B9F2C918-0B10-4D4C-9979-F156796BD6EF}" destId="{C44929AA-66D0-484E-8E1E-EF8937F22BAC}" srcOrd="0" destOrd="0" presId="urn:microsoft.com/office/officeart/2018/5/layout/IconLeafLabelList"/>
    <dgm:cxn modelId="{60E9DBAD-10AA-483F-9DE4-0B33F550961F}" type="presParOf" srcId="{C44929AA-66D0-484E-8E1E-EF8937F22BAC}" destId="{1F326418-0925-48C4-AC40-252111DAAB71}" srcOrd="0" destOrd="0" presId="urn:microsoft.com/office/officeart/2018/5/layout/IconLeafLabelList"/>
    <dgm:cxn modelId="{11D15103-7B5A-414E-BF16-2801E85AF803}" type="presParOf" srcId="{C44929AA-66D0-484E-8E1E-EF8937F22BAC}" destId="{623876AD-6AE2-4023-98F6-5AC104E95347}" srcOrd="1" destOrd="0" presId="urn:microsoft.com/office/officeart/2018/5/layout/IconLeafLabelList"/>
    <dgm:cxn modelId="{C446EC0F-62C2-4C28-84F7-EF74595FAA38}" type="presParOf" srcId="{C44929AA-66D0-484E-8E1E-EF8937F22BAC}" destId="{54944A42-73D3-4D63-B417-29F4FCF53A99}" srcOrd="2" destOrd="0" presId="urn:microsoft.com/office/officeart/2018/5/layout/IconLeafLabelList"/>
    <dgm:cxn modelId="{256A62CB-F449-48B9-9040-506EFB4C9B3B}" type="presParOf" srcId="{C44929AA-66D0-484E-8E1E-EF8937F22BAC}" destId="{99D440B1-ECE8-499C-80AB-BEDFAA49A06E}" srcOrd="3" destOrd="0" presId="urn:microsoft.com/office/officeart/2018/5/layout/IconLeafLabelList"/>
    <dgm:cxn modelId="{D5F46ACB-A2DE-455D-ADD6-5E7036CE0D9D}" type="presParOf" srcId="{B9F2C918-0B10-4D4C-9979-F156796BD6EF}" destId="{9E496AC8-9FB8-41AF-A7D0-5920FB80F895}" srcOrd="1" destOrd="0" presId="urn:microsoft.com/office/officeart/2018/5/layout/IconLeafLabelList"/>
    <dgm:cxn modelId="{884EFF4F-D142-43FF-B375-BF76B74C5922}" type="presParOf" srcId="{B9F2C918-0B10-4D4C-9979-F156796BD6EF}" destId="{F9C81146-B74F-4F54-B9ED-88339EBBEE90}" srcOrd="2" destOrd="0" presId="urn:microsoft.com/office/officeart/2018/5/layout/IconLeafLabelList"/>
    <dgm:cxn modelId="{2BF698BB-BB72-4B85-A140-3E23DD2C1A19}" type="presParOf" srcId="{F9C81146-B74F-4F54-B9ED-88339EBBEE90}" destId="{6D14FB1A-F3DA-4C84-A0D1-78E2647A7839}" srcOrd="0" destOrd="0" presId="urn:microsoft.com/office/officeart/2018/5/layout/IconLeafLabelList"/>
    <dgm:cxn modelId="{1010C051-9B29-40B1-8A62-C9F415C2379A}" type="presParOf" srcId="{F9C81146-B74F-4F54-B9ED-88339EBBEE90}" destId="{8CF04C75-1594-4269-9B97-FF811EEEF944}" srcOrd="1" destOrd="0" presId="urn:microsoft.com/office/officeart/2018/5/layout/IconLeafLabelList"/>
    <dgm:cxn modelId="{59AD94C5-7500-4B31-91F6-C94273202E44}" type="presParOf" srcId="{F9C81146-B74F-4F54-B9ED-88339EBBEE90}" destId="{FDC53D17-02B9-427E-8BF5-EA27971C3750}" srcOrd="2" destOrd="0" presId="urn:microsoft.com/office/officeart/2018/5/layout/IconLeafLabelList"/>
    <dgm:cxn modelId="{6B58CBDA-BFAB-4338-9535-D569EDD99B5C}" type="presParOf" srcId="{F9C81146-B74F-4F54-B9ED-88339EBBEE90}" destId="{B01A5EC2-554C-4AC7-9656-2BEFE7039F3D}" srcOrd="3" destOrd="0" presId="urn:microsoft.com/office/officeart/2018/5/layout/IconLeafLabelList"/>
    <dgm:cxn modelId="{DC625379-9913-4829-84ED-13201B19F0AB}" type="presParOf" srcId="{B9F2C918-0B10-4D4C-9979-F156796BD6EF}" destId="{86232470-5364-4548-B937-9A722337D51D}" srcOrd="3" destOrd="0" presId="urn:microsoft.com/office/officeart/2018/5/layout/IconLeafLabelList"/>
    <dgm:cxn modelId="{F6E95704-D38E-4D3B-A454-BBBB85F24E03}" type="presParOf" srcId="{B9F2C918-0B10-4D4C-9979-F156796BD6EF}" destId="{2C3C42A5-9ADE-4949-B5E7-54F49A308A8E}" srcOrd="4" destOrd="0" presId="urn:microsoft.com/office/officeart/2018/5/layout/IconLeafLabelList"/>
    <dgm:cxn modelId="{3F8B9105-77E3-4028-90CB-3F73E793CAD2}" type="presParOf" srcId="{2C3C42A5-9ADE-4949-B5E7-54F49A308A8E}" destId="{2F4DDE43-215A-4B48-94D1-59DB28D7F52B}" srcOrd="0" destOrd="0" presId="urn:microsoft.com/office/officeart/2018/5/layout/IconLeafLabelList"/>
    <dgm:cxn modelId="{8C347A61-6FB0-4268-B569-4B196722BC41}" type="presParOf" srcId="{2C3C42A5-9ADE-4949-B5E7-54F49A308A8E}" destId="{524042A9-0645-4FD9-86AA-9508B585CCFE}" srcOrd="1" destOrd="0" presId="urn:microsoft.com/office/officeart/2018/5/layout/IconLeafLabelList"/>
    <dgm:cxn modelId="{0AE0367A-4E4F-4D4C-863E-79EF25AC52E1}" type="presParOf" srcId="{2C3C42A5-9ADE-4949-B5E7-54F49A308A8E}" destId="{46EF2D57-44EF-4C9A-B69C-978C454A333C}" srcOrd="2" destOrd="0" presId="urn:microsoft.com/office/officeart/2018/5/layout/IconLeafLabelList"/>
    <dgm:cxn modelId="{565BFBE2-AD77-4327-8971-F94F3BD87117}" type="presParOf" srcId="{2C3C42A5-9ADE-4949-B5E7-54F49A308A8E}" destId="{0A425D6A-0789-442E-91F8-504173BB49DE}" srcOrd="3" destOrd="0" presId="urn:microsoft.com/office/officeart/2018/5/layout/IconLeafLabelList"/>
    <dgm:cxn modelId="{3D5BB8EE-F896-4D9D-8494-48ED9CE29049}" type="presParOf" srcId="{B9F2C918-0B10-4D4C-9979-F156796BD6EF}" destId="{D8127C7B-CED8-4EF8-81D7-ADCF505BCD1A}" srcOrd="5" destOrd="0" presId="urn:microsoft.com/office/officeart/2018/5/layout/IconLeafLabelList"/>
    <dgm:cxn modelId="{D6C079FC-2F3D-41F3-BC45-131B612AE582}" type="presParOf" srcId="{B9F2C918-0B10-4D4C-9979-F156796BD6EF}" destId="{E3F1B880-2029-4035-96CC-C5A90605BB32}" srcOrd="6" destOrd="0" presId="urn:microsoft.com/office/officeart/2018/5/layout/IconLeafLabelList"/>
    <dgm:cxn modelId="{F7E80D4D-6D24-4A50-98DE-91E6BB4CA4F9}" type="presParOf" srcId="{E3F1B880-2029-4035-96CC-C5A90605BB32}" destId="{15FDD1D8-1802-4B25-9A3E-63E03844E0EB}" srcOrd="0" destOrd="0" presId="urn:microsoft.com/office/officeart/2018/5/layout/IconLeafLabelList"/>
    <dgm:cxn modelId="{D02FC0D9-64C0-4EA4-B1C0-677D9928A57E}" type="presParOf" srcId="{E3F1B880-2029-4035-96CC-C5A90605BB32}" destId="{A16684AF-4F74-456F-8903-85A3F13C8557}" srcOrd="1" destOrd="0" presId="urn:microsoft.com/office/officeart/2018/5/layout/IconLeafLabelList"/>
    <dgm:cxn modelId="{DF8D7379-BC80-4A76-9B93-A5237059CCE9}" type="presParOf" srcId="{E3F1B880-2029-4035-96CC-C5A90605BB32}" destId="{E8BDBE1C-FF04-4B05-B3D3-2132B0F2BF77}" srcOrd="2" destOrd="0" presId="urn:microsoft.com/office/officeart/2018/5/layout/IconLeafLabelList"/>
    <dgm:cxn modelId="{1429DB94-ECC8-4CD5-829B-EF6CB13C20F5}" type="presParOf" srcId="{E3F1B880-2029-4035-96CC-C5A90605BB32}" destId="{966ED898-B9B7-4FF9-BC38-E26A41491AA8}" srcOrd="3" destOrd="0" presId="urn:microsoft.com/office/officeart/2018/5/layout/IconLeafLabelList"/>
    <dgm:cxn modelId="{75410311-08D2-4DCB-80B8-A32548901C3C}" type="presParOf" srcId="{B9F2C918-0B10-4D4C-9979-F156796BD6EF}" destId="{9BBF9CB1-A0B5-4441-A9CC-CFBA699E0318}" srcOrd="7" destOrd="0" presId="urn:microsoft.com/office/officeart/2018/5/layout/IconLeafLabelList"/>
    <dgm:cxn modelId="{E59310D3-4B40-4FEC-B8C7-5BB8163C9C2A}" type="presParOf" srcId="{B9F2C918-0B10-4D4C-9979-F156796BD6EF}" destId="{84487B24-BCB1-413B-A30D-F625E9E7954F}" srcOrd="8" destOrd="0" presId="urn:microsoft.com/office/officeart/2018/5/layout/IconLeafLabelList"/>
    <dgm:cxn modelId="{961E8707-52BB-4AA0-974E-D8759AC0BAD0}" type="presParOf" srcId="{84487B24-BCB1-413B-A30D-F625E9E7954F}" destId="{2FE948AC-DD30-45E6-ABAA-A819B08F0CF1}" srcOrd="0" destOrd="0" presId="urn:microsoft.com/office/officeart/2018/5/layout/IconLeafLabelList"/>
    <dgm:cxn modelId="{FA015612-3A12-4CBC-B97B-36ABBAD160C7}" type="presParOf" srcId="{84487B24-BCB1-413B-A30D-F625E9E7954F}" destId="{569CDFCC-CA5C-4F98-B182-69E6A161C3CE}" srcOrd="1" destOrd="0" presId="urn:microsoft.com/office/officeart/2018/5/layout/IconLeafLabelList"/>
    <dgm:cxn modelId="{0A25E676-7596-4FE3-9579-B3BAFC52D2D8}" type="presParOf" srcId="{84487B24-BCB1-413B-A30D-F625E9E7954F}" destId="{165D25B6-F398-431B-B0A1-8113A052FE88}" srcOrd="2" destOrd="0" presId="urn:microsoft.com/office/officeart/2018/5/layout/IconLeafLabelList"/>
    <dgm:cxn modelId="{76A2C4BA-2401-4AD5-9E83-D14CC7F586AA}" type="presParOf" srcId="{84487B24-BCB1-413B-A30D-F625E9E7954F}" destId="{39C5538E-9F8B-4B21-AB49-215A6236BB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C0C7B-E784-4F69-A256-0D943E5AC5CD}">
      <dsp:nvSpPr>
        <dsp:cNvPr id="0" name=""/>
        <dsp:cNvSpPr/>
      </dsp:nvSpPr>
      <dsp:spPr>
        <a:xfrm>
          <a:off x="0" y="6"/>
          <a:ext cx="7116523" cy="1415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39CDAB-19DF-49F0-AD55-0294CD9A6B23}">
      <dsp:nvSpPr>
        <dsp:cNvPr id="0" name=""/>
        <dsp:cNvSpPr/>
      </dsp:nvSpPr>
      <dsp:spPr>
        <a:xfrm>
          <a:off x="428265" y="322841"/>
          <a:ext cx="779426" cy="778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11CD30-9C0D-4662-8217-51F4245BED68}">
      <dsp:nvSpPr>
        <dsp:cNvPr id="0" name=""/>
        <dsp:cNvSpPr/>
      </dsp:nvSpPr>
      <dsp:spPr>
        <a:xfrm>
          <a:off x="1635957" y="4296"/>
          <a:ext cx="5372603" cy="1417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81" tIns="149981" rIns="149981" bIns="14998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GitHub: </a:t>
          </a:r>
          <a:r>
            <a:rPr lang="en-US" sz="2000" b="1" kern="120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https://github.com/compwiz32/PSADHealth</a:t>
          </a:r>
          <a:endParaRPr lang="en-US" sz="2000" kern="1200">
            <a:solidFill>
              <a:schemeClr val="tx1"/>
            </a:solidFill>
          </a:endParaRPr>
        </a:p>
      </dsp:txBody>
      <dsp:txXfrm>
        <a:off x="1635957" y="4296"/>
        <a:ext cx="5372603" cy="1417138"/>
      </dsp:txXfrm>
    </dsp:sp>
    <dsp:sp modelId="{99E5A9C3-CD94-4CE4-87ED-F971583378FC}">
      <dsp:nvSpPr>
        <dsp:cNvPr id="0" name=""/>
        <dsp:cNvSpPr/>
      </dsp:nvSpPr>
      <dsp:spPr>
        <a:xfrm>
          <a:off x="0" y="1745352"/>
          <a:ext cx="7116523" cy="1415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E89997-0702-483B-A184-5642EDF1D8C2}">
      <dsp:nvSpPr>
        <dsp:cNvPr id="0" name=""/>
        <dsp:cNvSpPr/>
      </dsp:nvSpPr>
      <dsp:spPr>
        <a:xfrm>
          <a:off x="428265" y="2063897"/>
          <a:ext cx="779426" cy="778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6EC772-C4FA-44CC-97C3-5E4422ACD83D}">
      <dsp:nvSpPr>
        <dsp:cNvPr id="0" name=""/>
        <dsp:cNvSpPr/>
      </dsp:nvSpPr>
      <dsp:spPr>
        <a:xfrm>
          <a:off x="1635957" y="1745352"/>
          <a:ext cx="5372603" cy="1417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81" tIns="149981" rIns="149981" bIns="14998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PowerShell Gallery: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 err="1"/>
            <a:t>PSADHealth</a:t>
          </a:r>
          <a:r>
            <a:rPr lang="en-US" sz="1600" b="1" kern="1200" dirty="0"/>
            <a:t>	</a:t>
          </a:r>
        </a:p>
      </dsp:txBody>
      <dsp:txXfrm>
        <a:off x="1635957" y="1745352"/>
        <a:ext cx="5372603" cy="1417138"/>
      </dsp:txXfrm>
    </dsp:sp>
    <dsp:sp modelId="{04D4FB97-4039-4BB4-A7E9-010ACEA9145F}">
      <dsp:nvSpPr>
        <dsp:cNvPr id="0" name=""/>
        <dsp:cNvSpPr/>
      </dsp:nvSpPr>
      <dsp:spPr>
        <a:xfrm>
          <a:off x="0" y="3486408"/>
          <a:ext cx="7116523" cy="1415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E1831E-E8DB-4CAF-9965-EB81628807B6}">
      <dsp:nvSpPr>
        <dsp:cNvPr id="0" name=""/>
        <dsp:cNvSpPr/>
      </dsp:nvSpPr>
      <dsp:spPr>
        <a:xfrm>
          <a:off x="428684" y="3804953"/>
          <a:ext cx="779426" cy="778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91863E-4D54-40C2-87BB-F1447A190B7B}">
      <dsp:nvSpPr>
        <dsp:cNvPr id="0" name=""/>
        <dsp:cNvSpPr/>
      </dsp:nvSpPr>
      <dsp:spPr>
        <a:xfrm>
          <a:off x="1636795" y="3486408"/>
          <a:ext cx="5372603" cy="1417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81" tIns="149981" rIns="149981" bIns="14998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PowerShell CMD Prompt: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Find-Module </a:t>
          </a:r>
          <a:r>
            <a:rPr lang="en-US" sz="2000" b="1" kern="1200" dirty="0" err="1"/>
            <a:t>PSADHealth</a:t>
          </a:r>
          <a:endParaRPr lang="en-US" sz="2000" b="1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Install-Module </a:t>
          </a:r>
          <a:r>
            <a:rPr lang="en-US" sz="2000" b="1" kern="1200" dirty="0" err="1"/>
            <a:t>PSADHealth</a:t>
          </a:r>
          <a:endParaRPr lang="en-US" sz="2000" b="1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Import-Module </a:t>
          </a:r>
          <a:r>
            <a:rPr lang="en-US" sz="2000" b="1" kern="1200" dirty="0" err="1"/>
            <a:t>PSADHealth</a:t>
          </a:r>
          <a:endParaRPr lang="en-US" sz="2000" b="1" kern="1200" dirty="0"/>
        </a:p>
      </dsp:txBody>
      <dsp:txXfrm>
        <a:off x="1636795" y="3486408"/>
        <a:ext cx="5372603" cy="141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A0077-127B-4D10-A006-05E924B8EF6E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31FD0-59A9-4713-BE14-1588E0E9FE41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are you missing due to a lack of time?  </a:t>
          </a:r>
        </a:p>
      </dsp:txBody>
      <dsp:txXfrm>
        <a:off x="749684" y="2549312"/>
        <a:ext cx="4320000" cy="720000"/>
      </dsp:txXfrm>
    </dsp:sp>
    <dsp:sp modelId="{E7A9C1CB-667C-467A-AD22-3925FA289F07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3C55B-59E5-4C7C-8B00-E717320966FD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tasks could you automate? </a:t>
          </a:r>
        </a:p>
      </dsp:txBody>
      <dsp:txXfrm>
        <a:off x="5825684" y="254931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A6EC5-4A8E-4CF2-8EF7-B888D9DC0006}">
      <dsp:nvSpPr>
        <dsp:cNvPr id="0" name=""/>
        <dsp:cNvSpPr/>
      </dsp:nvSpPr>
      <dsp:spPr>
        <a:xfrm>
          <a:off x="1805960" y="1140"/>
          <a:ext cx="1034736" cy="10347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098BE-F593-4741-BEF6-6DFC8022AB5C}">
      <dsp:nvSpPr>
        <dsp:cNvPr id="0" name=""/>
        <dsp:cNvSpPr/>
      </dsp:nvSpPr>
      <dsp:spPr>
        <a:xfrm>
          <a:off x="2026477" y="221657"/>
          <a:ext cx="593701" cy="593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33E2D-F9D1-43D6-9BEE-7DDD1E13A400}">
      <dsp:nvSpPr>
        <dsp:cNvPr id="0" name=""/>
        <dsp:cNvSpPr/>
      </dsp:nvSpPr>
      <dsp:spPr>
        <a:xfrm>
          <a:off x="786566" y="1184636"/>
          <a:ext cx="3073523" cy="1659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Authors: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2000" b="1" kern="1200" dirty="0"/>
            <a:t>Mike Kanakos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2000" b="1" kern="1200" dirty="0"/>
            <a:t>Greg </a:t>
          </a:r>
          <a:r>
            <a:rPr lang="en-US" sz="2000" b="1" kern="1200" dirty="0" err="1"/>
            <a:t>Onstot</a:t>
          </a:r>
          <a:endParaRPr lang="en-US" sz="2000" b="1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2000" b="1" kern="1200" dirty="0"/>
            <a:t>Stephen </a:t>
          </a:r>
          <a:r>
            <a:rPr lang="en-US" sz="2000" b="1" kern="1200" dirty="0" err="1"/>
            <a:t>Valdinger</a:t>
          </a:r>
          <a:endParaRPr lang="en-US" sz="2000" b="1" kern="1200" dirty="0"/>
        </a:p>
      </dsp:txBody>
      <dsp:txXfrm>
        <a:off x="786566" y="1184636"/>
        <a:ext cx="3073523" cy="1659043"/>
      </dsp:txXfrm>
    </dsp:sp>
    <dsp:sp modelId="{E17C0C8A-E33D-4349-BAEC-24F6DB949BF5}">
      <dsp:nvSpPr>
        <dsp:cNvPr id="0" name=""/>
        <dsp:cNvSpPr/>
      </dsp:nvSpPr>
      <dsp:spPr>
        <a:xfrm>
          <a:off x="5029384" y="2025"/>
          <a:ext cx="1034736" cy="10347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D4DF-4C09-4B18-85B8-B8523E888FE0}">
      <dsp:nvSpPr>
        <dsp:cNvPr id="0" name=""/>
        <dsp:cNvSpPr/>
      </dsp:nvSpPr>
      <dsp:spPr>
        <a:xfrm>
          <a:off x="5249902" y="222543"/>
          <a:ext cx="593701" cy="5937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FDA3F-9941-45A5-A406-6060F97B5EEF}">
      <dsp:nvSpPr>
        <dsp:cNvPr id="0" name=""/>
        <dsp:cNvSpPr/>
      </dsp:nvSpPr>
      <dsp:spPr>
        <a:xfrm>
          <a:off x="4156482" y="1189319"/>
          <a:ext cx="2779624" cy="165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Opensource Toolkit </a:t>
          </a:r>
          <a:br>
            <a:rPr lang="en-US" sz="2000" b="1" kern="1200" dirty="0"/>
          </a:br>
          <a:r>
            <a:rPr lang="en-US" sz="2000" b="1" kern="1200" dirty="0"/>
            <a:t>available for download</a:t>
          </a:r>
        </a:p>
      </dsp:txBody>
      <dsp:txXfrm>
        <a:off x="4156482" y="1189319"/>
        <a:ext cx="2779624" cy="1655500"/>
      </dsp:txXfrm>
    </dsp:sp>
    <dsp:sp modelId="{8A71447B-AE73-4E38-B61C-C0CC84620E23}">
      <dsp:nvSpPr>
        <dsp:cNvPr id="0" name=""/>
        <dsp:cNvSpPr/>
      </dsp:nvSpPr>
      <dsp:spPr>
        <a:xfrm>
          <a:off x="7943397" y="6460"/>
          <a:ext cx="1034736" cy="10347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E3BED-DF8E-4FB2-BB89-CE04F476B16A}">
      <dsp:nvSpPr>
        <dsp:cNvPr id="0" name=""/>
        <dsp:cNvSpPr/>
      </dsp:nvSpPr>
      <dsp:spPr>
        <a:xfrm>
          <a:off x="8163914" y="226977"/>
          <a:ext cx="593701" cy="5937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F40A6-8D9A-4EBB-AEE7-38F0DF1EF23D}">
      <dsp:nvSpPr>
        <dsp:cNvPr id="0" name=""/>
        <dsp:cNvSpPr/>
      </dsp:nvSpPr>
      <dsp:spPr>
        <a:xfrm>
          <a:off x="7246476" y="1207057"/>
          <a:ext cx="2454699" cy="163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Currently beta</a:t>
          </a:r>
        </a:p>
      </dsp:txBody>
      <dsp:txXfrm>
        <a:off x="7246476" y="1207057"/>
        <a:ext cx="2454699" cy="1637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F2933-7C11-46A2-B64D-5FFFBA48146D}">
      <dsp:nvSpPr>
        <dsp:cNvPr id="0" name=""/>
        <dsp:cNvSpPr/>
      </dsp:nvSpPr>
      <dsp:spPr>
        <a:xfrm>
          <a:off x="0" y="0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5C6BE-5238-4E06-8EA0-38C5005E6CA0}">
      <dsp:nvSpPr>
        <dsp:cNvPr id="0" name=""/>
        <dsp:cNvSpPr/>
      </dsp:nvSpPr>
      <dsp:spPr>
        <a:xfrm>
          <a:off x="0" y="0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Scripts designed to check the nooks and crannies of Active Directory</a:t>
          </a:r>
        </a:p>
      </dsp:txBody>
      <dsp:txXfrm>
        <a:off x="0" y="0"/>
        <a:ext cx="10895369" cy="851069"/>
      </dsp:txXfrm>
    </dsp:sp>
    <dsp:sp modelId="{891BD7C3-5358-4D39-A1B6-7E3D5BB248B1}">
      <dsp:nvSpPr>
        <dsp:cNvPr id="0" name=""/>
        <dsp:cNvSpPr/>
      </dsp:nvSpPr>
      <dsp:spPr>
        <a:xfrm>
          <a:off x="0" y="851069"/>
          <a:ext cx="1089536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A0E19-D9C1-4DEF-BD76-2660AE7802D8}">
      <dsp:nvSpPr>
        <dsp:cNvPr id="0" name=""/>
        <dsp:cNvSpPr/>
      </dsp:nvSpPr>
      <dsp:spPr>
        <a:xfrm>
          <a:off x="0" y="851069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Not looking to supplant tools that are already in place (i.e. DCDIAG)</a:t>
          </a:r>
        </a:p>
      </dsp:txBody>
      <dsp:txXfrm>
        <a:off x="0" y="851069"/>
        <a:ext cx="10895369" cy="851069"/>
      </dsp:txXfrm>
    </dsp:sp>
    <dsp:sp modelId="{51501F41-F058-47C6-B911-87D08E81B3B2}">
      <dsp:nvSpPr>
        <dsp:cNvPr id="0" name=""/>
        <dsp:cNvSpPr/>
      </dsp:nvSpPr>
      <dsp:spPr>
        <a:xfrm>
          <a:off x="0" y="1702138"/>
          <a:ext cx="1089536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3D22C-1FCF-4F52-A0AD-26B6B8108AC4}">
      <dsp:nvSpPr>
        <dsp:cNvPr id="0" name=""/>
        <dsp:cNvSpPr/>
      </dsp:nvSpPr>
      <dsp:spPr>
        <a:xfrm>
          <a:off x="0" y="1702138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No fancy dashboards, no daily reports, no charts</a:t>
          </a:r>
        </a:p>
      </dsp:txBody>
      <dsp:txXfrm>
        <a:off x="0" y="1702138"/>
        <a:ext cx="10895369" cy="851069"/>
      </dsp:txXfrm>
    </dsp:sp>
    <dsp:sp modelId="{A8F5B951-F27E-444D-8736-7D703FF4674A}">
      <dsp:nvSpPr>
        <dsp:cNvPr id="0" name=""/>
        <dsp:cNvSpPr/>
      </dsp:nvSpPr>
      <dsp:spPr>
        <a:xfrm>
          <a:off x="0" y="2553207"/>
          <a:ext cx="1089536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ED534-F3C9-4ED7-B942-707077D65563}">
      <dsp:nvSpPr>
        <dsp:cNvPr id="0" name=""/>
        <dsp:cNvSpPr/>
      </dsp:nvSpPr>
      <dsp:spPr>
        <a:xfrm>
          <a:off x="0" y="2553207"/>
          <a:ext cx="10895369" cy="85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“Down and dirty” tools designed to tell me when something is wrong. Rest of the time they get out of the way!</a:t>
          </a:r>
        </a:p>
      </dsp:txBody>
      <dsp:txXfrm>
        <a:off x="0" y="2553207"/>
        <a:ext cx="10895369" cy="851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F9BE-01D0-4C52-9CB6-ECB11298EA46}">
      <dsp:nvSpPr>
        <dsp:cNvPr id="0" name=""/>
        <dsp:cNvSpPr/>
      </dsp:nvSpPr>
      <dsp:spPr>
        <a:xfrm>
          <a:off x="4322" y="181198"/>
          <a:ext cx="1280791" cy="6403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 Backups</a:t>
          </a:r>
        </a:p>
      </dsp:txBody>
      <dsp:txXfrm>
        <a:off x="23079" y="199955"/>
        <a:ext cx="1243277" cy="602881"/>
      </dsp:txXfrm>
    </dsp:sp>
    <dsp:sp modelId="{55926C0A-711A-4345-91E2-450483AB5E50}">
      <dsp:nvSpPr>
        <dsp:cNvPr id="0" name=""/>
        <dsp:cNvSpPr/>
      </dsp:nvSpPr>
      <dsp:spPr>
        <a:xfrm>
          <a:off x="132401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B689E-FED9-4059-85A3-FED1949982F8}">
      <dsp:nvSpPr>
        <dsp:cNvPr id="0" name=""/>
        <dsp:cNvSpPr/>
      </dsp:nvSpPr>
      <dsp:spPr>
        <a:xfrm>
          <a:off x="260480" y="981693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Last time performed</a:t>
          </a:r>
        </a:p>
      </dsp:txBody>
      <dsp:txXfrm>
        <a:off x="279237" y="1000450"/>
        <a:ext cx="987118" cy="602881"/>
      </dsp:txXfrm>
    </dsp:sp>
    <dsp:sp modelId="{B3DB4DAA-2D7F-451F-B4F9-4F4504B2E0C1}">
      <dsp:nvSpPr>
        <dsp:cNvPr id="0" name=""/>
        <dsp:cNvSpPr/>
      </dsp:nvSpPr>
      <dsp:spPr>
        <a:xfrm>
          <a:off x="1605311" y="181198"/>
          <a:ext cx="1280791" cy="6403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DC Diskspace</a:t>
          </a:r>
        </a:p>
      </dsp:txBody>
      <dsp:txXfrm>
        <a:off x="1624068" y="199955"/>
        <a:ext cx="1243277" cy="602881"/>
      </dsp:txXfrm>
    </dsp:sp>
    <dsp:sp modelId="{2D622DC2-61E1-4249-A71A-0A7FE8BDEF3A}">
      <dsp:nvSpPr>
        <dsp:cNvPr id="0" name=""/>
        <dsp:cNvSpPr/>
      </dsp:nvSpPr>
      <dsp:spPr>
        <a:xfrm>
          <a:off x="1733390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B0B39-F8C7-4ED1-AE3B-6620FFC19F33}">
      <dsp:nvSpPr>
        <dsp:cNvPr id="0" name=""/>
        <dsp:cNvSpPr/>
      </dsp:nvSpPr>
      <dsp:spPr>
        <a:xfrm>
          <a:off x="1861469" y="981693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Alert when low</a:t>
          </a:r>
        </a:p>
      </dsp:txBody>
      <dsp:txXfrm>
        <a:off x="1880226" y="1000450"/>
        <a:ext cx="987118" cy="602881"/>
      </dsp:txXfrm>
    </dsp:sp>
    <dsp:sp modelId="{69EF7FB8-792D-4D41-BA03-FC1416C31091}">
      <dsp:nvSpPr>
        <dsp:cNvPr id="0" name=""/>
        <dsp:cNvSpPr/>
      </dsp:nvSpPr>
      <dsp:spPr>
        <a:xfrm>
          <a:off x="3206300" y="181198"/>
          <a:ext cx="1280791" cy="6403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Core AD services</a:t>
          </a:r>
        </a:p>
      </dsp:txBody>
      <dsp:txXfrm>
        <a:off x="3225057" y="199955"/>
        <a:ext cx="1243277" cy="602881"/>
      </dsp:txXfrm>
    </dsp:sp>
    <dsp:sp modelId="{DA1E1367-B24F-4221-8F4F-CCAA18ECB8B8}">
      <dsp:nvSpPr>
        <dsp:cNvPr id="0" name=""/>
        <dsp:cNvSpPr/>
      </dsp:nvSpPr>
      <dsp:spPr>
        <a:xfrm>
          <a:off x="3334379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2DCB5-5273-4E45-B6B0-3A092AF21469}">
      <dsp:nvSpPr>
        <dsp:cNvPr id="0" name=""/>
        <dsp:cNvSpPr/>
      </dsp:nvSpPr>
      <dsp:spPr>
        <a:xfrm>
          <a:off x="3462458" y="981693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 service status</a:t>
          </a:r>
        </a:p>
      </dsp:txBody>
      <dsp:txXfrm>
        <a:off x="3481215" y="1000450"/>
        <a:ext cx="987118" cy="602881"/>
      </dsp:txXfrm>
    </dsp:sp>
    <dsp:sp modelId="{612BDE26-17DA-4686-B177-1E8AF1EB6E50}">
      <dsp:nvSpPr>
        <dsp:cNvPr id="0" name=""/>
        <dsp:cNvSpPr/>
      </dsp:nvSpPr>
      <dsp:spPr>
        <a:xfrm>
          <a:off x="4807289" y="181198"/>
          <a:ext cx="1280791" cy="6403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DC’s online</a:t>
          </a:r>
        </a:p>
      </dsp:txBody>
      <dsp:txXfrm>
        <a:off x="4826046" y="199955"/>
        <a:ext cx="1243277" cy="602881"/>
      </dsp:txXfrm>
    </dsp:sp>
    <dsp:sp modelId="{9077773E-DB73-4322-B768-B7FF615BC4A4}">
      <dsp:nvSpPr>
        <dsp:cNvPr id="0" name=""/>
        <dsp:cNvSpPr/>
      </dsp:nvSpPr>
      <dsp:spPr>
        <a:xfrm>
          <a:off x="4935368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2DB53-7870-484D-B67C-D63F9768C676}">
      <dsp:nvSpPr>
        <dsp:cNvPr id="0" name=""/>
        <dsp:cNvSpPr/>
      </dsp:nvSpPr>
      <dsp:spPr>
        <a:xfrm>
          <a:off x="5063447" y="981693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DC’s up/down?</a:t>
          </a:r>
        </a:p>
      </dsp:txBody>
      <dsp:txXfrm>
        <a:off x="5082204" y="1000450"/>
        <a:ext cx="987118" cy="602881"/>
      </dsp:txXfrm>
    </dsp:sp>
    <dsp:sp modelId="{15DB9F29-D72F-4D5F-A26D-F0421C78741C}">
      <dsp:nvSpPr>
        <dsp:cNvPr id="0" name=""/>
        <dsp:cNvSpPr/>
      </dsp:nvSpPr>
      <dsp:spPr>
        <a:xfrm>
          <a:off x="6408278" y="181198"/>
          <a:ext cx="1280791" cy="6403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DNS</a:t>
          </a:r>
        </a:p>
      </dsp:txBody>
      <dsp:txXfrm>
        <a:off x="6427035" y="199955"/>
        <a:ext cx="1243277" cy="602881"/>
      </dsp:txXfrm>
    </dsp:sp>
    <dsp:sp modelId="{1D571FE4-8000-4956-AC61-4672A2CE3C39}">
      <dsp:nvSpPr>
        <dsp:cNvPr id="0" name=""/>
        <dsp:cNvSpPr/>
      </dsp:nvSpPr>
      <dsp:spPr>
        <a:xfrm>
          <a:off x="6536357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5459C-94F2-4388-9145-7F4ACD92E402}">
      <dsp:nvSpPr>
        <dsp:cNvPr id="0" name=""/>
        <dsp:cNvSpPr/>
      </dsp:nvSpPr>
      <dsp:spPr>
        <a:xfrm>
          <a:off x="6664436" y="981693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External DNS servers reachable? </a:t>
          </a:r>
        </a:p>
      </dsp:txBody>
      <dsp:txXfrm>
        <a:off x="6683193" y="1000450"/>
        <a:ext cx="987118" cy="602881"/>
      </dsp:txXfrm>
    </dsp:sp>
    <dsp:sp modelId="{DC80D8E8-FF33-4117-A1C4-67BACB00E2BC}">
      <dsp:nvSpPr>
        <dsp:cNvPr id="0" name=""/>
        <dsp:cNvSpPr/>
      </dsp:nvSpPr>
      <dsp:spPr>
        <a:xfrm>
          <a:off x="6536357" y="821594"/>
          <a:ext cx="128079" cy="1280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791"/>
              </a:lnTo>
              <a:lnTo>
                <a:pt x="128079" y="1280791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2237A-77F4-4B37-AFEB-9FDE971AB658}">
      <dsp:nvSpPr>
        <dsp:cNvPr id="0" name=""/>
        <dsp:cNvSpPr/>
      </dsp:nvSpPr>
      <dsp:spPr>
        <a:xfrm>
          <a:off x="6664436" y="1782187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Any core DNS records (SRV) missing? </a:t>
          </a:r>
        </a:p>
      </dsp:txBody>
      <dsp:txXfrm>
        <a:off x="6683193" y="1800944"/>
        <a:ext cx="987118" cy="602881"/>
      </dsp:txXfrm>
    </dsp:sp>
    <dsp:sp modelId="{CF3A15CA-0F6B-4AF2-8626-A32851B2D021}">
      <dsp:nvSpPr>
        <dsp:cNvPr id="0" name=""/>
        <dsp:cNvSpPr/>
      </dsp:nvSpPr>
      <dsp:spPr>
        <a:xfrm>
          <a:off x="8009267" y="181198"/>
          <a:ext cx="1280791" cy="6403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sync</a:t>
          </a:r>
        </a:p>
      </dsp:txBody>
      <dsp:txXfrm>
        <a:off x="8028024" y="199955"/>
        <a:ext cx="1243277" cy="602881"/>
      </dsp:txXfrm>
    </dsp:sp>
    <dsp:sp modelId="{9B41A671-5B8A-48FE-9D4F-C5BC95CFEF15}">
      <dsp:nvSpPr>
        <dsp:cNvPr id="0" name=""/>
        <dsp:cNvSpPr/>
      </dsp:nvSpPr>
      <dsp:spPr>
        <a:xfrm>
          <a:off x="8137346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C7BE2-31C4-448E-AEE0-506299D35780}">
      <dsp:nvSpPr>
        <dsp:cNvPr id="0" name=""/>
        <dsp:cNvSpPr/>
      </dsp:nvSpPr>
      <dsp:spPr>
        <a:xfrm>
          <a:off x="8265425" y="981693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we in sync w external time source?</a:t>
          </a:r>
        </a:p>
      </dsp:txBody>
      <dsp:txXfrm>
        <a:off x="8284182" y="1000450"/>
        <a:ext cx="987118" cy="602881"/>
      </dsp:txXfrm>
    </dsp:sp>
    <dsp:sp modelId="{70B3ABE5-EA61-459F-8EDA-FE7A4BAB9566}">
      <dsp:nvSpPr>
        <dsp:cNvPr id="0" name=""/>
        <dsp:cNvSpPr/>
      </dsp:nvSpPr>
      <dsp:spPr>
        <a:xfrm>
          <a:off x="8137346" y="821594"/>
          <a:ext cx="128079" cy="1280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791"/>
              </a:lnTo>
              <a:lnTo>
                <a:pt x="128079" y="1280791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51E68-459D-4C40-AC33-7DCB5380029C}">
      <dsp:nvSpPr>
        <dsp:cNvPr id="0" name=""/>
        <dsp:cNvSpPr/>
      </dsp:nvSpPr>
      <dsp:spPr>
        <a:xfrm>
          <a:off x="8265425" y="1782187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our DC’s clocks driftng?</a:t>
          </a:r>
        </a:p>
      </dsp:txBody>
      <dsp:txXfrm>
        <a:off x="8284182" y="1800944"/>
        <a:ext cx="987118" cy="602881"/>
      </dsp:txXfrm>
    </dsp:sp>
    <dsp:sp modelId="{E981BD0D-7081-4D16-A3FB-950202D3CD73}">
      <dsp:nvSpPr>
        <dsp:cNvPr id="0" name=""/>
        <dsp:cNvSpPr/>
      </dsp:nvSpPr>
      <dsp:spPr>
        <a:xfrm>
          <a:off x="9610256" y="181198"/>
          <a:ext cx="1280791" cy="6403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Replication</a:t>
          </a:r>
        </a:p>
      </dsp:txBody>
      <dsp:txXfrm>
        <a:off x="9629013" y="199955"/>
        <a:ext cx="1243277" cy="602881"/>
      </dsp:txXfrm>
    </dsp:sp>
    <dsp:sp modelId="{6E760D52-7E79-414A-A867-6C1BB7FF7924}">
      <dsp:nvSpPr>
        <dsp:cNvPr id="0" name=""/>
        <dsp:cNvSpPr/>
      </dsp:nvSpPr>
      <dsp:spPr>
        <a:xfrm>
          <a:off x="9738335" y="821594"/>
          <a:ext cx="128079" cy="48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296"/>
              </a:lnTo>
              <a:lnTo>
                <a:pt x="128079" y="48029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DADA8-D8C4-4FDA-A2F9-633F1F7593D4}">
      <dsp:nvSpPr>
        <dsp:cNvPr id="0" name=""/>
        <dsp:cNvSpPr/>
      </dsp:nvSpPr>
      <dsp:spPr>
        <a:xfrm>
          <a:off x="9866414" y="981693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Any failures?</a:t>
          </a:r>
        </a:p>
      </dsp:txBody>
      <dsp:txXfrm>
        <a:off x="9885171" y="1000450"/>
        <a:ext cx="987118" cy="602881"/>
      </dsp:txXfrm>
    </dsp:sp>
    <dsp:sp modelId="{33341CAA-4F58-48F3-BC49-2FA5A85DBCB8}">
      <dsp:nvSpPr>
        <dsp:cNvPr id="0" name=""/>
        <dsp:cNvSpPr/>
      </dsp:nvSpPr>
      <dsp:spPr>
        <a:xfrm>
          <a:off x="9738335" y="821594"/>
          <a:ext cx="128079" cy="1280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791"/>
              </a:lnTo>
              <a:lnTo>
                <a:pt x="128079" y="1280791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9E4C-90E4-4DD0-9F4E-AA024008DC7E}">
      <dsp:nvSpPr>
        <dsp:cNvPr id="0" name=""/>
        <dsp:cNvSpPr/>
      </dsp:nvSpPr>
      <dsp:spPr>
        <a:xfrm>
          <a:off x="9866414" y="1782187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objects move through the Domain?</a:t>
          </a:r>
        </a:p>
      </dsp:txBody>
      <dsp:txXfrm>
        <a:off x="9885171" y="1800944"/>
        <a:ext cx="987118" cy="602881"/>
      </dsp:txXfrm>
    </dsp:sp>
    <dsp:sp modelId="{45067349-AB67-4BE2-88DD-FD9E36CA84DC}">
      <dsp:nvSpPr>
        <dsp:cNvPr id="0" name=""/>
        <dsp:cNvSpPr/>
      </dsp:nvSpPr>
      <dsp:spPr>
        <a:xfrm>
          <a:off x="9738335" y="821594"/>
          <a:ext cx="128079" cy="2081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285"/>
              </a:lnTo>
              <a:lnTo>
                <a:pt x="128079" y="208128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7D260-9D41-497A-8B93-20F3D9C6520E}">
      <dsp:nvSpPr>
        <dsp:cNvPr id="0" name=""/>
        <dsp:cNvSpPr/>
      </dsp:nvSpPr>
      <dsp:spPr>
        <a:xfrm>
          <a:off x="9866414" y="2582682"/>
          <a:ext cx="1024632" cy="6403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sysvol’s in sync?</a:t>
          </a:r>
        </a:p>
      </dsp:txBody>
      <dsp:txXfrm>
        <a:off x="9885171" y="2601439"/>
        <a:ext cx="987118" cy="6028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26418-0925-48C4-AC40-252111DAAB71}">
      <dsp:nvSpPr>
        <dsp:cNvPr id="0" name=""/>
        <dsp:cNvSpPr/>
      </dsp:nvSpPr>
      <dsp:spPr>
        <a:xfrm>
          <a:off x="671681" y="53108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876AD-6AE2-4023-98F6-5AC104E95347}">
      <dsp:nvSpPr>
        <dsp:cNvPr id="0" name=""/>
        <dsp:cNvSpPr/>
      </dsp:nvSpPr>
      <dsp:spPr>
        <a:xfrm>
          <a:off x="905681" y="76508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40B1-ECE8-499C-80AB-BEDFAA49A06E}">
      <dsp:nvSpPr>
        <dsp:cNvPr id="0" name=""/>
        <dsp:cNvSpPr/>
      </dsp:nvSpPr>
      <dsp:spPr>
        <a:xfrm>
          <a:off x="320681" y="1971084"/>
          <a:ext cx="1800000" cy="8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Install Module</a:t>
          </a:r>
        </a:p>
      </dsp:txBody>
      <dsp:txXfrm>
        <a:off x="320681" y="1971084"/>
        <a:ext cx="1800000" cy="881131"/>
      </dsp:txXfrm>
    </dsp:sp>
    <dsp:sp modelId="{6D14FB1A-F3DA-4C84-A0D1-78E2647A7839}">
      <dsp:nvSpPr>
        <dsp:cNvPr id="0" name=""/>
        <dsp:cNvSpPr/>
      </dsp:nvSpPr>
      <dsp:spPr>
        <a:xfrm>
          <a:off x="2786681" y="53108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04C75-1594-4269-9B97-FF811EEEF944}">
      <dsp:nvSpPr>
        <dsp:cNvPr id="0" name=""/>
        <dsp:cNvSpPr/>
      </dsp:nvSpPr>
      <dsp:spPr>
        <a:xfrm>
          <a:off x="3020681" y="7650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A5EC2-554C-4AC7-9656-2BEFE7039F3D}">
      <dsp:nvSpPr>
        <dsp:cNvPr id="0" name=""/>
        <dsp:cNvSpPr/>
      </dsp:nvSpPr>
      <dsp:spPr>
        <a:xfrm>
          <a:off x="2435681" y="1971084"/>
          <a:ext cx="1800000" cy="8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Set variables via JSON</a:t>
          </a:r>
        </a:p>
      </dsp:txBody>
      <dsp:txXfrm>
        <a:off x="2435681" y="1971084"/>
        <a:ext cx="1800000" cy="881131"/>
      </dsp:txXfrm>
    </dsp:sp>
    <dsp:sp modelId="{2F4DDE43-215A-4B48-94D1-59DB28D7F52B}">
      <dsp:nvSpPr>
        <dsp:cNvPr id="0" name=""/>
        <dsp:cNvSpPr/>
      </dsp:nvSpPr>
      <dsp:spPr>
        <a:xfrm>
          <a:off x="4901681" y="57145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042A9-0645-4FD9-86AA-9508B585CCFE}">
      <dsp:nvSpPr>
        <dsp:cNvPr id="0" name=""/>
        <dsp:cNvSpPr/>
      </dsp:nvSpPr>
      <dsp:spPr>
        <a:xfrm>
          <a:off x="5135681" y="805453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25D6A-0789-442E-91F8-504173BB49DE}">
      <dsp:nvSpPr>
        <dsp:cNvPr id="0" name=""/>
        <dsp:cNvSpPr/>
      </dsp:nvSpPr>
      <dsp:spPr>
        <a:xfrm>
          <a:off x="4549727" y="1968022"/>
          <a:ext cx="1800000" cy="719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cs typeface="Calibri" panose="020F0502020204030204"/>
            </a:rPr>
            <a:t>SET Alert TYPE: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Slack, Teams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toast, EMAIL</a:t>
          </a:r>
        </a:p>
      </dsp:txBody>
      <dsp:txXfrm>
        <a:off x="4549727" y="1968022"/>
        <a:ext cx="1800000" cy="719655"/>
      </dsp:txXfrm>
    </dsp:sp>
    <dsp:sp modelId="{15FDD1D8-1802-4B25-9A3E-63E03844E0EB}">
      <dsp:nvSpPr>
        <dsp:cNvPr id="0" name=""/>
        <dsp:cNvSpPr/>
      </dsp:nvSpPr>
      <dsp:spPr>
        <a:xfrm>
          <a:off x="7016681" y="53108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684AF-4F74-456F-8903-85A3F13C8557}">
      <dsp:nvSpPr>
        <dsp:cNvPr id="0" name=""/>
        <dsp:cNvSpPr/>
      </dsp:nvSpPr>
      <dsp:spPr>
        <a:xfrm>
          <a:off x="7250681" y="765084"/>
          <a:ext cx="630000" cy="63000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ED898-B9B7-4FF9-BC38-E26A41491AA8}">
      <dsp:nvSpPr>
        <dsp:cNvPr id="0" name=""/>
        <dsp:cNvSpPr/>
      </dsp:nvSpPr>
      <dsp:spPr>
        <a:xfrm>
          <a:off x="6665681" y="1971084"/>
          <a:ext cx="1800000" cy="8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Create scheduled tasks / jobs</a:t>
          </a:r>
        </a:p>
      </dsp:txBody>
      <dsp:txXfrm>
        <a:off x="6665681" y="1971084"/>
        <a:ext cx="1800000" cy="881131"/>
      </dsp:txXfrm>
    </dsp:sp>
    <dsp:sp modelId="{2FE948AC-DD30-45E6-ABAA-A819B08F0CF1}">
      <dsp:nvSpPr>
        <dsp:cNvPr id="0" name=""/>
        <dsp:cNvSpPr/>
      </dsp:nvSpPr>
      <dsp:spPr>
        <a:xfrm>
          <a:off x="9131681" y="53108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CDFCC-CA5C-4F98-B182-69E6A161C3CE}">
      <dsp:nvSpPr>
        <dsp:cNvPr id="0" name=""/>
        <dsp:cNvSpPr/>
      </dsp:nvSpPr>
      <dsp:spPr>
        <a:xfrm>
          <a:off x="9365681" y="765084"/>
          <a:ext cx="630000" cy="63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5538E-9F8B-4B21-AB49-215A6236BBD7}">
      <dsp:nvSpPr>
        <dsp:cNvPr id="0" name=""/>
        <dsp:cNvSpPr/>
      </dsp:nvSpPr>
      <dsp:spPr>
        <a:xfrm>
          <a:off x="8780681" y="1971084"/>
          <a:ext cx="1800000" cy="88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Get Coffee!</a:t>
          </a:r>
        </a:p>
      </dsp:txBody>
      <dsp:txXfrm>
        <a:off x="8780681" y="1971084"/>
        <a:ext cx="1800000" cy="881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3C93-C3FB-4431-901F-B92237FFACB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2E-D3F5-4E59-A18E-B54A46C0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AE2E-D3F5-4E59-A18E-B54A46C09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kanakos@gmail.com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rtpsug.com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www.networkadm.i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hyperlink" Target="http://www.rtpsug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C54687-EC06-4C60-8774-830BB01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2245424"/>
            <a:ext cx="10260990" cy="14397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/>
              <a:t>PSADHealth</a:t>
            </a:r>
            <a:endParaRPr lang="en-US" sz="8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93BB85-5A1B-44A7-87EF-5CBBC7273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Automating Active </a:t>
            </a:r>
            <a:r>
              <a:rPr lang="en-US" sz="3200" dirty="0" err="1">
                <a:solidFill>
                  <a:schemeClr val="bg2"/>
                </a:solidFill>
              </a:rPr>
              <a:t>DIRECtory</a:t>
            </a:r>
            <a:r>
              <a:rPr lang="en-US" sz="3200" dirty="0">
                <a:solidFill>
                  <a:schemeClr val="bg2"/>
                </a:solidFill>
              </a:rPr>
              <a:t> Health CHECKS</a:t>
            </a:r>
          </a:p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1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8D14670-2FAD-4197-BD01-12A60ACC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  <a:extLst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F2E3AA-97D6-4AF7-8D27-43210754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47" y="5383709"/>
            <a:ext cx="7223935" cy="1348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Get on the Team!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ABE2-27B0-4504-AADA-7C475E33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650" y="2351314"/>
            <a:ext cx="4021261" cy="1358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dirty="0"/>
              <a:t>Thank you!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6" name="Picture 2" descr="Image result for powershell logo black">
            <a:extLst>
              <a:ext uri="{FF2B5EF4-FFF2-40B4-BE49-F238E27FC236}">
                <a16:creationId xmlns:a16="http://schemas.microsoft.com/office/drawing/2014/main" id="{37829420-9195-47FA-A74A-452A9DF3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95" y="1554715"/>
            <a:ext cx="3703085" cy="370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4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6CC94-0AE3-418C-B4AF-028AC135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1153357"/>
          </a:xfrm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solidFill>
                  <a:srgbClr val="EBEBEB"/>
                </a:solidFill>
              </a:rPr>
              <a:t>Mike Kanakos</a:t>
            </a:r>
            <a:br>
              <a:rPr lang="en-US" sz="3600" b="1" dirty="0">
                <a:solidFill>
                  <a:srgbClr val="EBEBEB"/>
                </a:solidFill>
              </a:rPr>
            </a:br>
            <a:r>
              <a:rPr lang="en-US" sz="2000" b="1" dirty="0">
                <a:solidFill>
                  <a:srgbClr val="EBEBEB"/>
                </a:solidFill>
              </a:rPr>
              <a:t>AD &amp; Server</a:t>
            </a:r>
            <a:r>
              <a:rPr lang="en-US" sz="1800" b="1" dirty="0">
                <a:solidFill>
                  <a:srgbClr val="EBEBEB"/>
                </a:solidFill>
              </a:rPr>
              <a:t> </a:t>
            </a:r>
            <a:r>
              <a:rPr lang="en-US" sz="2000" b="1" dirty="0">
                <a:solidFill>
                  <a:srgbClr val="EBEBEB"/>
                </a:solidFill>
              </a:rPr>
              <a:t>Engineer</a:t>
            </a:r>
            <a:br>
              <a:rPr lang="en-US" sz="2000" b="1" dirty="0">
                <a:solidFill>
                  <a:srgbClr val="EBEBEB"/>
                </a:solidFill>
              </a:rPr>
            </a:br>
            <a:r>
              <a:rPr lang="en-US" sz="2000" b="1" dirty="0">
                <a:solidFill>
                  <a:srgbClr val="EBEBEB"/>
                </a:solidFill>
              </a:rPr>
              <a:t>Corporate IT Solutions</a:t>
            </a:r>
            <a:endParaRPr lang="en-US" sz="3600" b="1" dirty="0">
              <a:solidFill>
                <a:srgbClr val="EBEBE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A41494-C390-49BB-8957-88E3D0C50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23348"/>
              </p:ext>
            </p:extLst>
          </p:nvPr>
        </p:nvGraphicFramePr>
        <p:xfrm>
          <a:off x="4682111" y="1447800"/>
          <a:ext cx="7116523" cy="490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72F749-494D-44B4-8B7B-DBB3CE8E9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28" y="2755021"/>
            <a:ext cx="2291255" cy="7637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2AA7011-AA93-4DC7-9454-96825DA90145}"/>
              </a:ext>
            </a:extLst>
          </p:cNvPr>
          <p:cNvSpPr txBox="1">
            <a:spLocks/>
          </p:cNvSpPr>
          <p:nvPr/>
        </p:nvSpPr>
        <p:spPr>
          <a:xfrm>
            <a:off x="619327" y="3565536"/>
            <a:ext cx="3108626" cy="763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Co-Leader: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Raleigh-Triangle PSUG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FD2C51-5A0C-4050-9DE1-5D9B8EE8CF74}"/>
              </a:ext>
            </a:extLst>
          </p:cNvPr>
          <p:cNvSpPr txBox="1">
            <a:spLocks/>
          </p:cNvSpPr>
          <p:nvPr/>
        </p:nvSpPr>
        <p:spPr>
          <a:xfrm>
            <a:off x="643855" y="4913493"/>
            <a:ext cx="3108626" cy="140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@</a:t>
            </a:r>
            <a:r>
              <a:rPr lang="en-US" sz="1800" err="1">
                <a:solidFill>
                  <a:schemeClr val="bg1"/>
                </a:solidFill>
              </a:rPr>
              <a:t>MikeKanakos</a:t>
            </a:r>
            <a:endParaRPr lang="en-US" sz="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mkanakos@gmail.com</a:t>
            </a:r>
            <a:endParaRPr lang="en-US" sz="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https://www.networkadm.in</a:t>
            </a:r>
            <a:endParaRPr lang="en-US" sz="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https://www.rtpsug.com</a:t>
            </a:r>
            <a:endParaRPr lang="en-US" sz="80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292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4C68-229C-404C-A67B-EE9601FB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62" y="643467"/>
            <a:ext cx="5178641" cy="124034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EBEBEB"/>
                </a:solidFill>
              </a:rPr>
              <a:t>What would you delegate </a:t>
            </a:r>
            <a:br>
              <a:rPr lang="en-US" sz="3600" b="1" dirty="0">
                <a:solidFill>
                  <a:srgbClr val="EBEBEB"/>
                </a:solidFill>
              </a:rPr>
            </a:br>
            <a:r>
              <a:rPr lang="en-US" sz="3600" b="1" dirty="0">
                <a:solidFill>
                  <a:srgbClr val="EBEBEB"/>
                </a:solidFill>
              </a:rPr>
              <a:t>if you had an assistant?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D37F6-773D-444A-B17D-64BBD070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1489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145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2575A-6311-40D3-ABC5-08F3F12A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43551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EBEBEB"/>
                </a:solidFill>
              </a:rPr>
              <a:t>PSADHEALTH</a:t>
            </a:r>
            <a:br>
              <a:rPr lang="en-US" sz="1100" b="1" dirty="0">
                <a:solidFill>
                  <a:srgbClr val="EBEBEB"/>
                </a:solidFill>
              </a:rPr>
            </a:br>
            <a:br>
              <a:rPr lang="en-US" sz="1100" dirty="0">
                <a:solidFill>
                  <a:srgbClr val="EBEBEB"/>
                </a:solidFill>
              </a:rPr>
            </a:br>
            <a:endParaRPr lang="en-US" sz="1100" b="1" dirty="0">
              <a:solidFill>
                <a:srgbClr val="EBEBEB"/>
              </a:solidFill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6040-1718-4925-B622-40EBA877A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112555"/>
              </p:ext>
            </p:extLst>
          </p:nvPr>
        </p:nvGraphicFramePr>
        <p:xfrm>
          <a:off x="648930" y="3149671"/>
          <a:ext cx="10474682" cy="284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275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8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51F29-E345-432E-9AF8-B874676F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72527"/>
            <a:ext cx="9252154" cy="101665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PSADHEALTH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9A3257D-4D96-4800-9012-9D02B20EC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600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865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3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77766F-988C-4BF2-B92F-B3AF3307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PSADHEALTH</a:t>
            </a:r>
          </a:p>
        </p:txBody>
      </p:sp>
      <p:sp>
        <p:nvSpPr>
          <p:cNvPr id="104" name="Rectangle 87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: Shape 89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B30DF9C2-142D-4463-A2DF-784B1C6A0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33199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15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ECE819-B1FC-4929-B9CF-D59565FF4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3CD10B93-339D-46DB-A32D-618F3668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FB53830-1385-4683-AA48-377DAFF7E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6CC94-0AE3-418C-B4AF-028AC135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5376324"/>
            <a:ext cx="10968294" cy="99113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BEBEB"/>
                </a:solidFill>
              </a:rPr>
              <a:t>From zero to configured in 15 minutes!!!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BA41494-C390-49BB-8957-88E3D0C50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366712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24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ABE2-27B0-4504-AADA-7C475E33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1" y="2885200"/>
            <a:ext cx="9404723" cy="1400530"/>
          </a:xfrm>
        </p:spPr>
        <p:txBody>
          <a:bodyPr/>
          <a:lstStyle/>
          <a:p>
            <a:pPr algn="ctr"/>
            <a:r>
              <a:rPr lang="en-US" sz="6600" b="1" dirty="0"/>
              <a:t>Let’s do some demos!</a:t>
            </a:r>
          </a:p>
        </p:txBody>
      </p:sp>
    </p:spTree>
    <p:extLst>
      <p:ext uri="{BB962C8B-B14F-4D97-AF65-F5344CB8AC3E}">
        <p14:creationId xmlns:p14="http://schemas.microsoft.com/office/powerpoint/2010/main" val="420642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D301-33A9-432E-9AC8-563E4142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26" y="1367162"/>
            <a:ext cx="4003828" cy="519343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3200" b="1" dirty="0">
                <a:hlinkClick r:id="rId7"/>
              </a:rPr>
            </a:br>
            <a:br>
              <a:rPr lang="en-US" sz="3200" b="1" dirty="0"/>
            </a:br>
            <a:r>
              <a:rPr lang="en-US" sz="2800" b="1" dirty="0"/>
              <a:t>15 speakers!!! 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Three tracks of content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Full day of learning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400" b="1" dirty="0"/>
              <a:t>Breakfast, Lunch &amp; Snacks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more info:</a:t>
            </a:r>
            <a:br>
              <a:rPr lang="en-US" sz="2400" b="1" dirty="0"/>
            </a:br>
            <a:r>
              <a:rPr lang="en-US" sz="2800" b="1" dirty="0">
                <a:hlinkClick r:id="rId7"/>
              </a:rPr>
              <a:t>www.rtpsug.com</a:t>
            </a:r>
            <a:br>
              <a:rPr lang="en-US" sz="2800" b="1" dirty="0"/>
            </a:br>
            <a:br>
              <a:rPr lang="en-US" sz="2800" b="1" dirty="0"/>
            </a:br>
            <a:endParaRPr lang="en-US" sz="3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E80883E0-D7A4-4D4E-B7B4-99146D3AF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873571" y="769776"/>
            <a:ext cx="6264025" cy="5707224"/>
          </a:xfrm>
        </p:spPr>
      </p:pic>
    </p:spTree>
    <p:extLst>
      <p:ext uri="{BB962C8B-B14F-4D97-AF65-F5344CB8AC3E}">
        <p14:creationId xmlns:p14="http://schemas.microsoft.com/office/powerpoint/2010/main" val="325310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274</Words>
  <Application>Microsoft Office PowerPoint</Application>
  <PresentationFormat>Widescreen</PresentationFormat>
  <Paragraphs>62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Ion</vt:lpstr>
      <vt:lpstr>PSADHealth</vt:lpstr>
      <vt:lpstr>Mike Kanakos AD &amp; Server Engineer Corporate IT Solutions</vt:lpstr>
      <vt:lpstr>What would you delegate  if you had an assistant?</vt:lpstr>
      <vt:lpstr>PSADHEALTH  </vt:lpstr>
      <vt:lpstr>PSADHEALTH</vt:lpstr>
      <vt:lpstr>PSADHEALTH</vt:lpstr>
      <vt:lpstr>From zero to configured in 15 minutes!!!</vt:lpstr>
      <vt:lpstr>Let’s do some demos!</vt:lpstr>
      <vt:lpstr>  15 speakers!!!   Three tracks of content  Full day of learning  Breakfast, Lunch &amp; Snacks  more info: www.rtpsug.com  </vt:lpstr>
      <vt:lpstr>Get on the Team!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PSADHealth</dc:title>
  <dc:creator>Kanakos, Michael</dc:creator>
  <cp:lastModifiedBy>Kanakos, Michael</cp:lastModifiedBy>
  <cp:revision>1</cp:revision>
  <dcterms:created xsi:type="dcterms:W3CDTF">2019-04-28T03:06:51Z</dcterms:created>
  <dcterms:modified xsi:type="dcterms:W3CDTF">2019-05-23T19:51:02Z</dcterms:modified>
</cp:coreProperties>
</file>