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99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it.ly/frpsug-mk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53" y="1796774"/>
            <a:ext cx="5582359" cy="18943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Intro to the Microsoft 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>
                <a:solidFill>
                  <a:srgbClr val="00B0F0"/>
                </a:solidFill>
              </a:rPr>
              <a:t>SecretManagement</a:t>
            </a:r>
            <a:r>
              <a:rPr lang="en-US" sz="4400" b="1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553" y="386833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Mike Kanakos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34386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2" y="2143366"/>
            <a:ext cx="4516505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&gt; </a:t>
            </a:r>
            <a:r>
              <a:rPr lang="en-US" b="1" dirty="0" err="1">
                <a:solidFill>
                  <a:srgbClr val="3399FF"/>
                </a:solidFill>
                <a:latin typeface="+mn-lt"/>
              </a:rPr>
              <a:t>whoami</a:t>
            </a:r>
            <a:endParaRPr lang="en-US" b="1" dirty="0">
              <a:solidFill>
                <a:srgbClr val="3399FF"/>
              </a:solidFill>
              <a:latin typeface="+mn-lt"/>
            </a:endParaRPr>
          </a:p>
        </p:txBody>
      </p:sp>
      <p:grpSp>
        <p:nvGrpSpPr>
          <p:cNvPr id="1032" name="Group 76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Freeform: Shape 78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Picture 4" descr="PowerShell.org (@PSHOrg) | Twitter">
            <a:extLst>
              <a:ext uri="{FF2B5EF4-FFF2-40B4-BE49-F238E27FC236}">
                <a16:creationId xmlns:a16="http://schemas.microsoft.com/office/drawing/2014/main" id="{DCD714A0-54BF-4142-A486-91D651B8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158" y="634872"/>
            <a:ext cx="1419974" cy="14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82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36" name="Group 84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70" y="928605"/>
            <a:ext cx="2798114" cy="112624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07" y="3576968"/>
            <a:ext cx="1980000" cy="1122267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51" y="5385563"/>
            <a:ext cx="2775749" cy="70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469783" y="3429000"/>
            <a:ext cx="5039265" cy="175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Twitter:		@MikeKanakos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Website:		www.networkadm.in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User Group:	www.rtpsug.com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GitHub:		https://github.com/compwiz32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64" y="362308"/>
            <a:ext cx="609199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Tonight’s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64" y="2249137"/>
            <a:ext cx="7372149" cy="35837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80808"/>
                </a:solidFill>
              </a:rPr>
              <a:t>SecretManagement Module Overview</a:t>
            </a:r>
          </a:p>
          <a:p>
            <a:pPr lvl="1"/>
            <a:r>
              <a:rPr lang="en-US" sz="2000" b="1" dirty="0" err="1">
                <a:solidFill>
                  <a:srgbClr val="080808"/>
                </a:solidFill>
              </a:rPr>
              <a:t>SecretStore</a:t>
            </a:r>
            <a:r>
              <a:rPr lang="en-US" sz="2000" b="1" dirty="0">
                <a:solidFill>
                  <a:srgbClr val="080808"/>
                </a:solidFill>
              </a:rPr>
              <a:t> Vault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How they work together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r>
              <a:rPr lang="en-US" b="1" dirty="0">
                <a:solidFill>
                  <a:srgbClr val="080808"/>
                </a:solidFill>
              </a:rPr>
              <a:t>Everyday Secrets Usage</a:t>
            </a:r>
            <a:endParaRPr lang="en-US" dirty="0">
              <a:solidFill>
                <a:srgbClr val="080808"/>
              </a:solidFill>
            </a:endParaRP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Install, Config &amp; Use</a:t>
            </a:r>
            <a:endParaRPr lang="en-US" sz="2400" b="1" dirty="0">
              <a:solidFill>
                <a:srgbClr val="080808"/>
              </a:solidFill>
            </a:endParaRPr>
          </a:p>
          <a:p>
            <a:endParaRPr lang="en-US" sz="2400" b="1" dirty="0"/>
          </a:p>
          <a:p>
            <a:r>
              <a:rPr lang="en-US" sz="2400" b="1" dirty="0"/>
              <a:t>Notes: </a:t>
            </a:r>
            <a:r>
              <a:rPr lang="en-US" sz="2400" b="1" dirty="0">
                <a:hlinkClick r:id="rId2"/>
              </a:rPr>
              <a:t>http://bit.ly/frpsug-mkdemo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D5E-8A4E-4678-B99F-A3BA6AC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How Secrets </a:t>
            </a:r>
            <a:r>
              <a:rPr lang="en-US" b="1" dirty="0" err="1">
                <a:solidFill>
                  <a:srgbClr val="00B0F0"/>
                </a:solidFill>
                <a:latin typeface="+mn-lt"/>
              </a:rPr>
              <a:t>Mgmt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 Works</a:t>
            </a:r>
          </a:p>
        </p:txBody>
      </p:sp>
      <p:pic>
        <p:nvPicPr>
          <p:cNvPr id="10" name="Picture 14" descr="Image result for processing icon">
            <a:extLst>
              <a:ext uri="{FF2B5EF4-FFF2-40B4-BE49-F238E27FC236}">
                <a16:creationId xmlns:a16="http://schemas.microsoft.com/office/drawing/2014/main" id="{226AA574-4A7D-43ED-AF62-88B40EF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3" y="3145354"/>
            <a:ext cx="1752851" cy="1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BCA8139-DC3B-4CB9-96C1-E7F7B304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830146"/>
            <a:ext cx="1520678" cy="15206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E03D78-05B7-40E9-9478-EBD9B41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2762383"/>
            <a:ext cx="1520678" cy="152067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7760A0C-90D9-4B68-A480-40E36BB67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4892497"/>
            <a:ext cx="1520678" cy="15206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D884A4-9F1C-4C96-B788-D57D497A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0" y="3601100"/>
            <a:ext cx="1034188" cy="8413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CDB734-7549-475F-9826-B5A866B8FFFE}"/>
              </a:ext>
            </a:extLst>
          </p:cNvPr>
          <p:cNvSpPr txBox="1"/>
          <p:nvPr/>
        </p:nvSpPr>
        <p:spPr>
          <a:xfrm>
            <a:off x="584640" y="1986381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Mike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pic>
        <p:nvPicPr>
          <p:cNvPr id="37" name="Picture 36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48AC639-EB42-446C-B03D-4CDC54EE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2823331"/>
            <a:ext cx="1398782" cy="13987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72415-EC28-4156-A459-499EBE80ECDF}"/>
              </a:ext>
            </a:extLst>
          </p:cNvPr>
          <p:cNvSpPr txBox="1"/>
          <p:nvPr/>
        </p:nvSpPr>
        <p:spPr>
          <a:xfrm>
            <a:off x="618730" y="565003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93599-196D-48BE-942F-FEF33281D376}"/>
              </a:ext>
            </a:extLst>
          </p:cNvPr>
          <p:cNvSpPr txBox="1"/>
          <p:nvPr/>
        </p:nvSpPr>
        <p:spPr>
          <a:xfrm>
            <a:off x="3228189" y="5379049"/>
            <a:ext cx="2031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SecretManagement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ED11C-F719-4FAE-97C4-38646873D2E2}"/>
              </a:ext>
            </a:extLst>
          </p:cNvPr>
          <p:cNvSpPr txBox="1"/>
          <p:nvPr/>
        </p:nvSpPr>
        <p:spPr>
          <a:xfrm>
            <a:off x="7539300" y="1155785"/>
            <a:ext cx="96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LastPass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3209F-6525-4D95-8BB0-15FDAFD2D03E}"/>
              </a:ext>
            </a:extLst>
          </p:cNvPr>
          <p:cNvSpPr txBox="1"/>
          <p:nvPr/>
        </p:nvSpPr>
        <p:spPr>
          <a:xfrm>
            <a:off x="7386407" y="3061057"/>
            <a:ext cx="1266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SecretStore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C2E4-47AD-4DDA-AFEC-9ACA3C969DF2}"/>
              </a:ext>
            </a:extLst>
          </p:cNvPr>
          <p:cNvSpPr txBox="1"/>
          <p:nvPr/>
        </p:nvSpPr>
        <p:spPr>
          <a:xfrm>
            <a:off x="7561998" y="5243328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KeyPass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pic>
        <p:nvPicPr>
          <p:cNvPr id="45" name="Picture 4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E8F7809-46DE-4D18-9F8A-A9304514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5035540"/>
            <a:ext cx="1398782" cy="1398782"/>
          </a:xfrm>
          <a:prstGeom prst="rect">
            <a:avLst/>
          </a:prstGeom>
        </p:spPr>
      </p:pic>
      <p:pic>
        <p:nvPicPr>
          <p:cNvPr id="46" name="Picture 4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4533071-3340-42E5-9A4F-7C47CD6236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962698"/>
            <a:ext cx="1398782" cy="13987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C8383A-468A-433F-A2BB-3C10446EF19B}"/>
              </a:ext>
            </a:extLst>
          </p:cNvPr>
          <p:cNvSpPr txBox="1"/>
          <p:nvPr/>
        </p:nvSpPr>
        <p:spPr>
          <a:xfrm>
            <a:off x="584639" y="1989719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DAdmin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54B18-FB81-4749-937B-1730505347BD}"/>
              </a:ext>
            </a:extLst>
          </p:cNvPr>
          <p:cNvSpPr txBox="1"/>
          <p:nvPr/>
        </p:nvSpPr>
        <p:spPr>
          <a:xfrm>
            <a:off x="584638" y="1980697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EAdmin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</p:spTree>
    <p:extLst>
      <p:ext uri="{BB962C8B-B14F-4D97-AF65-F5344CB8AC3E}">
        <p14:creationId xmlns:p14="http://schemas.microsoft.com/office/powerpoint/2010/main" val="35658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07407E-6 L 0.68255 0.1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28" y="81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25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48148E-6 L 0.69362 -0.139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4" y="-6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5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7 L 0.67903 0.473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5" y="236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115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the Microsoft  SecretManagement Module</vt:lpstr>
      <vt:lpstr>&gt; whoami</vt:lpstr>
      <vt:lpstr>Tonight’s Agenda</vt:lpstr>
      <vt:lpstr>How Secrets Mgmt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18</cp:revision>
  <dcterms:created xsi:type="dcterms:W3CDTF">2021-01-31T15:48:51Z</dcterms:created>
  <dcterms:modified xsi:type="dcterms:W3CDTF">2021-02-23T18:03:05Z</dcterms:modified>
</cp:coreProperties>
</file>