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72" r:id="rId4"/>
    <p:sldId id="264" r:id="rId5"/>
    <p:sldId id="259" r:id="rId6"/>
    <p:sldId id="258" r:id="rId7"/>
    <p:sldId id="266" r:id="rId8"/>
    <p:sldId id="265" r:id="rId9"/>
    <p:sldId id="263" r:id="rId10"/>
    <p:sldId id="267" r:id="rId11"/>
    <p:sldId id="257" r:id="rId12"/>
    <p:sldId id="299" r:id="rId13"/>
    <p:sldId id="269" r:id="rId14"/>
    <p:sldId id="270" r:id="rId15"/>
    <p:sldId id="271" r:id="rId16"/>
    <p:sldId id="261" r:id="rId17"/>
    <p:sldId id="275" r:id="rId18"/>
    <p:sldId id="278" r:id="rId19"/>
    <p:sldId id="279" r:id="rId20"/>
    <p:sldId id="280" r:id="rId21"/>
    <p:sldId id="277" r:id="rId22"/>
    <p:sldId id="281" r:id="rId23"/>
    <p:sldId id="283" r:id="rId24"/>
    <p:sldId id="284" r:id="rId25"/>
    <p:sldId id="301" r:id="rId26"/>
    <p:sldId id="274" r:id="rId27"/>
    <p:sldId id="285" r:id="rId28"/>
    <p:sldId id="286" r:id="rId29"/>
    <p:sldId id="287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7" r:id="rId39"/>
    <p:sldId id="282" r:id="rId40"/>
    <p:sldId id="302" r:id="rId41"/>
    <p:sldId id="273" r:id="rId42"/>
    <p:sldId id="298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6B49C01-3E9F-47E4-BD0C-0C8B00859183}" type="presOf" srcId="{78CE65E5-A55C-4769-96A1-D0095D4ED136}" destId="{D8F183EB-4510-43DC-87EB-B60218D2B078}" srcOrd="0" destOrd="0" presId="urn:microsoft.com/office/officeart/2005/8/layout/venn1"/>
    <dgm:cxn modelId="{0DD0FD26-74D0-4E31-9EC8-C7B0AF7DA88A}" type="presOf" srcId="{D53A1236-3E59-4DA3-B52E-A6434645291C}" destId="{D90550B6-546A-4765-9C72-A11C9F961E6F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1384EA5B-A4D9-4C44-977C-A245A7B9A519}" type="presOf" srcId="{E2197532-A72D-4E73-A239-42379B9362A6}" destId="{0EDF3677-9D12-4A9F-ADCD-04DB3A038DF2}" srcOrd="0" destOrd="0" presId="urn:microsoft.com/office/officeart/2005/8/layout/venn1"/>
    <dgm:cxn modelId="{91135751-4BBB-46A9-9202-162169D23197}" type="presOf" srcId="{78CE65E5-A55C-4769-96A1-D0095D4ED136}" destId="{99635338-FE25-4F4F-BD39-9B0D3BD74049}" srcOrd="1" destOrd="0" presId="urn:microsoft.com/office/officeart/2005/8/layout/venn1"/>
    <dgm:cxn modelId="{C4923D77-1723-4111-AD86-2C0185EBC8C8}" type="presOf" srcId="{26E91640-690C-4B73-B199-35CBEF6B3341}" destId="{95C45C43-86C5-4A35-A378-769AA92B3CFE}" srcOrd="0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BD2430A7-1E0C-462F-AF7D-8A629E8E66BE}" type="presOf" srcId="{26E91640-690C-4B73-B199-35CBEF6B3341}" destId="{79614DE5-2712-4578-8BF3-6138C14E4B36}" srcOrd="1" destOrd="0" presId="urn:microsoft.com/office/officeart/2005/8/layout/venn1"/>
    <dgm:cxn modelId="{8D3D7FC2-D3B4-4FA8-8B74-B93A62D48B9F}" type="presOf" srcId="{D53A1236-3E59-4DA3-B52E-A6434645291C}" destId="{C3511A99-2979-4218-AB43-0D2332D5CC2D}" srcOrd="1" destOrd="0" presId="urn:microsoft.com/office/officeart/2005/8/layout/venn1"/>
    <dgm:cxn modelId="{19C645AF-C970-4E4D-B986-E6FCCC1595EB}" type="presParOf" srcId="{0EDF3677-9D12-4A9F-ADCD-04DB3A038DF2}" destId="{D90550B6-546A-4765-9C72-A11C9F961E6F}" srcOrd="0" destOrd="0" presId="urn:microsoft.com/office/officeart/2005/8/layout/venn1"/>
    <dgm:cxn modelId="{E1BE52B6-9502-4041-A29D-3E69B9D8C1C2}" type="presParOf" srcId="{0EDF3677-9D12-4A9F-ADCD-04DB3A038DF2}" destId="{C3511A99-2979-4218-AB43-0D2332D5CC2D}" srcOrd="1" destOrd="0" presId="urn:microsoft.com/office/officeart/2005/8/layout/venn1"/>
    <dgm:cxn modelId="{04AA1A70-7B34-4571-874E-D3521F3C2CC9}" type="presParOf" srcId="{0EDF3677-9D12-4A9F-ADCD-04DB3A038DF2}" destId="{D8F183EB-4510-43DC-87EB-B60218D2B078}" srcOrd="2" destOrd="0" presId="urn:microsoft.com/office/officeart/2005/8/layout/venn1"/>
    <dgm:cxn modelId="{47D63FF8-56C9-4AFC-876F-66AE0188AE29}" type="presParOf" srcId="{0EDF3677-9D12-4A9F-ADCD-04DB3A038DF2}" destId="{99635338-FE25-4F4F-BD39-9B0D3BD74049}" srcOrd="3" destOrd="0" presId="urn:microsoft.com/office/officeart/2005/8/layout/venn1"/>
    <dgm:cxn modelId="{BA26F7F6-62C0-40C5-9F78-3D2D4F554BA5}" type="presParOf" srcId="{0EDF3677-9D12-4A9F-ADCD-04DB3A038DF2}" destId="{95C45C43-86C5-4A35-A378-769AA92B3CFE}" srcOrd="4" destOrd="0" presId="urn:microsoft.com/office/officeart/2005/8/layout/venn1"/>
    <dgm:cxn modelId="{9BA32568-3113-4E93-AD3A-EF128E34542F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you the </a:t>
          </a:r>
          <a:r>
            <a:rPr lang="en-US" b="1" dirty="0" err="1"/>
            <a:t>eventlog</a:t>
          </a:r>
          <a:r>
            <a:rPr lang="en-US" b="1" dirty="0"/>
            <a:t> , so increase you log size to 1GB 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379752"/>
                <a:satOff val="-41130"/>
                <a:lumOff val="2200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379752"/>
                <a:satOff val="-41130"/>
                <a:lumOff val="2200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759504"/>
                <a:satOff val="-82260"/>
                <a:lumOff val="4400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759504"/>
                <a:satOff val="-82260"/>
                <a:lumOff val="4400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25491"/>
          <a:ext cx="1334946" cy="165160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Three different logging options</a:t>
          </a:r>
          <a:endParaRPr lang="en-US" sz="1600" kern="1200" dirty="0"/>
        </a:p>
      </dsp:txBody>
      <dsp:txXfrm>
        <a:off x="43405" y="564590"/>
        <a:ext cx="1256748" cy="1573406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25491"/>
          <a:ext cx="1334946" cy="165160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Two options write to event logs</a:t>
          </a:r>
          <a:endParaRPr lang="en-US" sz="1600" kern="1200" dirty="0"/>
        </a:p>
      </dsp:txBody>
      <dsp:txXfrm>
        <a:off x="1912330" y="564590"/>
        <a:ext cx="1256748" cy="1573406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25491"/>
          <a:ext cx="1334946" cy="165160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Transcription produces flat text files</a:t>
          </a:r>
          <a:endParaRPr lang="en-US" sz="1600" kern="1200" dirty="0"/>
        </a:p>
      </dsp:txBody>
      <dsp:txXfrm>
        <a:off x="3781254" y="564590"/>
        <a:ext cx="1256748" cy="1573406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25491"/>
          <a:ext cx="1334946" cy="165160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Logging can fill you the </a:t>
          </a:r>
          <a:r>
            <a:rPr lang="en-US" sz="1600" b="1" kern="1200" dirty="0" err="1"/>
            <a:t>eventlog</a:t>
          </a:r>
          <a:r>
            <a:rPr lang="en-US" sz="1600" b="1" kern="1200" dirty="0"/>
            <a:t> , so increase you log size to 1GB if possible</a:t>
          </a:r>
          <a:endParaRPr lang="en-US" sz="1600" kern="1200" dirty="0"/>
        </a:p>
      </dsp:txBody>
      <dsp:txXfrm>
        <a:off x="5650179" y="564590"/>
        <a:ext cx="1256748" cy="1573406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25491"/>
          <a:ext cx="1334946" cy="165160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right combination of logging is determined by you</a:t>
          </a:r>
          <a:endParaRPr lang="en-US" sz="1600" kern="1200" dirty="0"/>
        </a:p>
      </dsp:txBody>
      <dsp:txXfrm>
        <a:off x="7519104" y="564590"/>
        <a:ext cx="1256748" cy="1573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9891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Uh ok…. So what’s different between WMI and CIM?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141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82229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11818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996925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405076" y="5468838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703875" y="5506914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98" y="344041"/>
            <a:ext cx="9074509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505632" y="5579876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395277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49044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00" y="329347"/>
            <a:ext cx="9066539" cy="66182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1741249" y="1112938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843183" y="5560396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83" y="5334135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87753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5171927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F5F34-C272-465B-83B0-89DD8F10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7" y="550472"/>
            <a:ext cx="10040751" cy="21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90D4B-DA1A-4377-AAE3-819817FF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26" y="1977347"/>
            <a:ext cx="781159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Enabling PSREMOTING: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94" y="344020"/>
            <a:ext cx="5304639" cy="1507067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Powershell</a:t>
            </a:r>
            <a:r>
              <a:rPr lang="en-US" dirty="0">
                <a:solidFill>
                  <a:srgbClr val="FFFF00"/>
                </a:solidFill>
              </a:rPr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74236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109268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</a:t>
            </a:r>
            <a:r>
              <a:rPr lang="en-US" dirty="0"/>
              <a:t>Module </a:t>
            </a:r>
            <a:r>
              <a:rPr lang="en-US" dirty="0" err="1"/>
              <a:t>LogginG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94584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Module logging grabs activity </a:t>
            </a:r>
            <a:r>
              <a:rPr lang="en-US" sz="2400" b="1" dirty="0">
                <a:solidFill>
                  <a:srgbClr val="FFFF00"/>
                </a:solidFill>
              </a:rPr>
              <a:t>related to specific modules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Example:</a:t>
            </a:r>
            <a:r>
              <a:rPr lang="en-US" sz="2400" b="1" dirty="0">
                <a:solidFill>
                  <a:schemeClr val="tx1"/>
                </a:solidFill>
              </a:rPr>
              <a:t> logging all activity from the Active Directory Module cmdlets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Can produce a large volume of events. Increase log size to 1 GB if possible</a:t>
            </a:r>
          </a:p>
        </p:txBody>
      </p:sp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629174" y="5387870"/>
            <a:ext cx="10620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Administrative Templates &gt; 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568304"/>
            <a:ext cx="8313490" cy="44005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4011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41511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FFFF00"/>
                </a:solidFill>
              </a:rPr>
              <a:t>records blocks of code as they are executed</a:t>
            </a:r>
            <a:r>
              <a:rPr lang="en-US" sz="2400" b="1" dirty="0">
                <a:solidFill>
                  <a:schemeClr val="tx1"/>
                </a:solidFill>
              </a:rPr>
              <a:t> 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FFFF00"/>
                </a:solidFill>
              </a:rPr>
              <a:t>automatically logs code blocks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rgbClr val="FF0000"/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 but still can be noisy.</a:t>
            </a:r>
          </a:p>
        </p:txBody>
      </p:sp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427838" y="5482671"/>
            <a:ext cx="10707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Administrative Templates &gt; 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FFFF00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FF0000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rgbClr val="FF0000"/>
                </a:solidFill>
              </a:rPr>
              <a:t>clear text</a:t>
            </a:r>
            <a:r>
              <a:rPr lang="en-US" sz="2400" b="1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FFFF00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FFFF00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FFFF00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PowerShell Logging: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PowerShell Logging: Transcription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PSLogging</a:t>
            </a:r>
            <a:r>
              <a:rPr lang="en-US" dirty="0">
                <a:solidFill>
                  <a:srgbClr val="FFFF00"/>
                </a:solidFill>
              </a:rPr>
              <a:t>: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51916"/>
              </p:ext>
            </p:extLst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 </a:t>
            </a: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3663"/>
            <a:ext cx="8534400" cy="3806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Certificates &amp; SSL encryption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FFFF00"/>
                </a:solidFill>
              </a:rPr>
              <a:t>authenticating users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FFFF00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allows PowerShell remoting to </a:t>
            </a:r>
            <a:r>
              <a:rPr lang="en-US" sz="2400" b="1" dirty="0">
                <a:solidFill>
                  <a:srgbClr val="FFFF00"/>
                </a:solidFill>
              </a:rPr>
              <a:t>use the HTTPS port 5986</a:t>
            </a:r>
            <a:r>
              <a:rPr lang="en-US" sz="2400" b="1" dirty="0">
                <a:solidFill>
                  <a:schemeClr val="tx1"/>
                </a:solidFill>
              </a:rPr>
              <a:t> in addition to  http port 5985</a:t>
            </a:r>
          </a:p>
        </p:txBody>
      </p:sp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212" y="651249"/>
            <a:ext cx="4659576" cy="8156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48949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 Saturday: 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6"/>
            <a:ext cx="6614445" cy="4437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Sept 21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&amp; 22</a:t>
            </a:r>
            <a:r>
              <a:rPr lang="en-US" sz="2400" b="1" baseline="30000" dirty="0">
                <a:solidFill>
                  <a:schemeClr val="tx1"/>
                </a:solidFill>
              </a:rPr>
              <a:t>nd</a:t>
            </a:r>
            <a:r>
              <a:rPr lang="en-US" sz="2400" b="1" dirty="0">
                <a:solidFill>
                  <a:schemeClr val="tx1"/>
                </a:solidFill>
              </a:rPr>
              <a:t>!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NC State Campus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18 speakers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6 </a:t>
            </a:r>
            <a:r>
              <a:rPr lang="en-US" sz="2400" b="1" dirty="0" err="1">
                <a:solidFill>
                  <a:srgbClr val="FFFF00"/>
                </a:solidFill>
              </a:rPr>
              <a:t>hr</a:t>
            </a:r>
            <a:r>
              <a:rPr lang="en-US" sz="2400" b="1" dirty="0">
                <a:solidFill>
                  <a:srgbClr val="FFFF00"/>
                </a:solidFill>
              </a:rPr>
              <a:t> deep dive on offensive &amp; defensive tactics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www.rtpsug.com/pssaturday</a:t>
            </a:r>
          </a:p>
        </p:txBody>
      </p:sp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854" y="2329759"/>
            <a:ext cx="9076237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Thank you for joining</a:t>
            </a:r>
            <a:br>
              <a:rPr lang="en-US" sz="4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my session today!</a:t>
            </a:r>
          </a:p>
        </p:txBody>
      </p:sp>
    </p:spTree>
    <p:extLst>
      <p:ext uri="{BB962C8B-B14F-4D97-AF65-F5344CB8AC3E}">
        <p14:creationId xmlns:p14="http://schemas.microsoft.com/office/powerpoint/2010/main" val="142436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1198</Words>
  <Application>Microsoft Office PowerPoint</Application>
  <PresentationFormat>Widescreen</PresentationFormat>
  <Paragraphs>193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Consolas</vt:lpstr>
      <vt:lpstr>Franklin Gothic Book</vt:lpstr>
      <vt:lpstr>Franklin Gothic Medium</vt:lpstr>
      <vt:lpstr>Wingdings 3</vt:lpstr>
      <vt:lpstr>Slice</vt:lpstr>
      <vt:lpstr>PS Remoting</vt:lpstr>
      <vt:lpstr>Agenda for today</vt:lpstr>
      <vt:lpstr>Who am i? 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Enabling PSREMOTING: Summary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What ELSE?</vt:lpstr>
      <vt:lpstr>Wrapping it all up</vt:lpstr>
      <vt:lpstr>PS Saturday: Raleigh</vt:lpstr>
      <vt:lpstr>Thank you for joining my session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114</cp:revision>
  <dcterms:created xsi:type="dcterms:W3CDTF">2019-07-18T03:49:21Z</dcterms:created>
  <dcterms:modified xsi:type="dcterms:W3CDTF">2019-08-05T03:56:53Z</dcterms:modified>
</cp:coreProperties>
</file>