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5B5E-C1FA-45E4-B3ED-5DD0E7B5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4074-65AE-4DE3-928C-766547DC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3C73-50D0-4D31-A559-A5B32FCB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2225-BB8A-427A-B839-C444F85F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DA1-7584-48DF-94E0-AAE7847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7D2-E1CC-40EB-A178-22F04B8E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A6EB-765E-4D4C-B922-3E4DF8E5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E8CF-E925-4049-A4F3-576C4BC7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E0E2-BDA0-4303-96B3-8CAF14D5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8093-7F55-48AC-9B02-30A2470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3A19A-51B6-4D65-9688-52641F30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5431-F24B-457C-9023-BA5D4C95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0BE5-64E7-4280-ADCD-57ED7B1C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CF37-1140-4854-9B7C-908BC11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DD45-C50E-4F81-8D7A-28ADC787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1ED-B51B-495E-9978-D0AA2EF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646A-0533-4B1C-B6C6-845A73B5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32AF-B8CD-4CC7-B8B7-C43C4569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58D3-9D74-4AF0-8AA9-63B8C7A8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7375-4572-425C-BCF0-02E9683F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66A2-AC91-46BB-A2BB-CC55A2F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0A9C-EA71-4CB2-B66C-2FC9FDA8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3ABA-B0C3-4370-95C4-DA9C60C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1A75-6AA7-4C11-A003-82DAB847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BBF6-97DD-4FA6-AC44-D46B9BC2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9A3-DD82-4594-BEDB-433C4F9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131-13F1-4589-87F3-0C9E7F6F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1370-2ED2-47EC-8847-BC11CA2B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4DAF-DF55-4AE0-9779-F5021552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B96A-7873-40FB-8BB6-413331A2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C7834-AE33-4592-8FF4-7C8EBA3C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C3B-73B1-4082-8E28-ACBAB0F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29C6-BCAD-4A6F-8477-BFA414F8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3C70A-4F11-401B-941C-90ABE5D8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3678B-22F8-4FEC-8029-EDC18E3D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83D3B-B269-4EEB-B38E-55A9ADB53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F9FD7-FBF5-4746-8100-D90D908A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6D8D-6844-473F-95D5-7AB2613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ABAB8-8436-46D0-B315-0C453800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F2F6-045D-4C98-BC78-F9EB32D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9D2FB-4911-4B62-A7A6-E9BB3EF2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585A9-E918-4A8E-8551-93D089C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C5861-8448-47F4-872F-48AD2AF8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4F09C-615E-4464-A49A-0F2554C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6E81E-E729-4922-AF12-B867B01E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F6C3-09C6-41F8-9678-213A6A1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0650-EAD6-401A-8A44-E6DDFE1C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CB9-83C0-4C3D-B4FA-DF2566C1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8D47-1C1A-4983-B6B7-AC777048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C364-CEA5-47A1-B44D-427F4AE2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1032-C5EE-4881-8167-BD6FD0AD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5C61E-6EF8-4BD3-937A-9639AC94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C8E6-965F-45E2-9303-DBBA4737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5BFDE-6989-41F9-BB0B-73DBF83BB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5FFE-3610-4F86-BE21-984177B2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2085-D586-401A-A58C-7CFA2DC4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9465B-B3C3-4BBE-B2BA-8D0B6BFC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67CF-EF19-4F14-8B54-0C8AE0FF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E8DBC-7433-439D-AE32-DCAD64D2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1D9A-F057-44E8-A12D-289718FF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9366-3458-4249-AE19-4DB4D807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4C47-3918-4504-806B-16C4F2479A1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6EB4-79C3-456A-9E86-FE098B0E2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FBB0-8DEB-4B01-8AEB-84591291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307EB-4A0E-4B30-9E0B-A0CC5A94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5470" r="2117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556B2-0BAB-4066-A80A-FF982326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553" y="1796774"/>
            <a:ext cx="5582359" cy="1894382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Intro to the Microsoft 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4400" b="1" dirty="0" err="1">
                <a:solidFill>
                  <a:srgbClr val="FF0000"/>
                </a:solidFill>
              </a:rPr>
              <a:t>SecretsMgmt</a:t>
            </a:r>
            <a:r>
              <a:rPr lang="en-US" sz="4400" b="1" dirty="0">
                <a:solidFill>
                  <a:srgbClr val="FFFFFF"/>
                </a:solidFill>
              </a:rPr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17178-EF53-4396-97A3-0DE20BB3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46" y="386833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Mike Kanakos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3553B58-7208-4F2C-95DB-9A5D08F54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4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B779097-0D69-4290-BA87-1376821E4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E1C675-714E-44FF-B57F-FF8C541B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2" y="2143366"/>
            <a:ext cx="4516505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Who Am I</a:t>
            </a:r>
          </a:p>
        </p:txBody>
      </p:sp>
      <p:grpSp>
        <p:nvGrpSpPr>
          <p:cNvPr id="1032" name="Group 76">
            <a:extLst>
              <a:ext uri="{FF2B5EF4-FFF2-40B4-BE49-F238E27FC236}">
                <a16:creationId xmlns:a16="http://schemas.microsoft.com/office/drawing/2014/main" id="{A7058376-8680-4625-B783-C9F52514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7974" y="273933"/>
            <a:ext cx="2173946" cy="2171302"/>
            <a:chOff x="5567974" y="273933"/>
            <a:chExt cx="2173946" cy="217130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E780306-000F-4D53-936D-60853177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64999" y="370840"/>
              <a:ext cx="1979894" cy="1977488"/>
            </a:xfrm>
            <a:custGeom>
              <a:avLst/>
              <a:gdLst>
                <a:gd name="connsiteX0" fmla="*/ 989948 w 1979894"/>
                <a:gd name="connsiteY0" fmla="*/ 0 h 1977488"/>
                <a:gd name="connsiteX1" fmla="*/ 1009158 w 1979894"/>
                <a:gd name="connsiteY1" fmla="*/ 1800 h 1977488"/>
                <a:gd name="connsiteX2" fmla="*/ 1027768 w 1979894"/>
                <a:gd name="connsiteY2" fmla="*/ 6603 h 1977488"/>
                <a:gd name="connsiteX3" fmla="*/ 1045778 w 1979894"/>
                <a:gd name="connsiteY3" fmla="*/ 13807 h 1977488"/>
                <a:gd name="connsiteX4" fmla="*/ 1064388 w 1979894"/>
                <a:gd name="connsiteY4" fmla="*/ 22813 h 1977488"/>
                <a:gd name="connsiteX5" fmla="*/ 1081798 w 1979894"/>
                <a:gd name="connsiteY5" fmla="*/ 33018 h 1977488"/>
                <a:gd name="connsiteX6" fmla="*/ 1099809 w 1979894"/>
                <a:gd name="connsiteY6" fmla="*/ 43824 h 1977488"/>
                <a:gd name="connsiteX7" fmla="*/ 1117819 w 1979894"/>
                <a:gd name="connsiteY7" fmla="*/ 53430 h 1977488"/>
                <a:gd name="connsiteX8" fmla="*/ 1135827 w 1979894"/>
                <a:gd name="connsiteY8" fmla="*/ 63035 h 1977488"/>
                <a:gd name="connsiteX9" fmla="*/ 1153237 w 1979894"/>
                <a:gd name="connsiteY9" fmla="*/ 70238 h 1977488"/>
                <a:gd name="connsiteX10" fmla="*/ 1172448 w 1979894"/>
                <a:gd name="connsiteY10" fmla="*/ 75041 h 1977488"/>
                <a:gd name="connsiteX11" fmla="*/ 1191058 w 1979894"/>
                <a:gd name="connsiteY11" fmla="*/ 77442 h 1977488"/>
                <a:gd name="connsiteX12" fmla="*/ 1210869 w 1979894"/>
                <a:gd name="connsiteY12" fmla="*/ 77442 h 1977488"/>
                <a:gd name="connsiteX13" fmla="*/ 1231281 w 1979894"/>
                <a:gd name="connsiteY13" fmla="*/ 76242 h 1977488"/>
                <a:gd name="connsiteX14" fmla="*/ 1251692 w 1979894"/>
                <a:gd name="connsiteY14" fmla="*/ 73841 h 1977488"/>
                <a:gd name="connsiteX15" fmla="*/ 1272103 w 1979894"/>
                <a:gd name="connsiteY15" fmla="*/ 70839 h 1977488"/>
                <a:gd name="connsiteX16" fmla="*/ 1292514 w 1979894"/>
                <a:gd name="connsiteY16" fmla="*/ 68438 h 1977488"/>
                <a:gd name="connsiteX17" fmla="*/ 1312926 w 1979894"/>
                <a:gd name="connsiteY17" fmla="*/ 66637 h 1977488"/>
                <a:gd name="connsiteX18" fmla="*/ 1332136 w 1979894"/>
                <a:gd name="connsiteY18" fmla="*/ 67237 h 1977488"/>
                <a:gd name="connsiteX19" fmla="*/ 1350747 w 1979894"/>
                <a:gd name="connsiteY19" fmla="*/ 69638 h 1977488"/>
                <a:gd name="connsiteX20" fmla="*/ 1368757 w 1979894"/>
                <a:gd name="connsiteY20" fmla="*/ 75041 h 1977488"/>
                <a:gd name="connsiteX21" fmla="*/ 1383765 w 1979894"/>
                <a:gd name="connsiteY21" fmla="*/ 82845 h 1977488"/>
                <a:gd name="connsiteX22" fmla="*/ 1398172 w 1979894"/>
                <a:gd name="connsiteY22" fmla="*/ 93052 h 1977488"/>
                <a:gd name="connsiteX23" fmla="*/ 1410779 w 1979894"/>
                <a:gd name="connsiteY23" fmla="*/ 105058 h 1977488"/>
                <a:gd name="connsiteX24" fmla="*/ 1423387 w 1979894"/>
                <a:gd name="connsiteY24" fmla="*/ 118865 h 1977488"/>
                <a:gd name="connsiteX25" fmla="*/ 1434793 w 1979894"/>
                <a:gd name="connsiteY25" fmla="*/ 133273 h 1977488"/>
                <a:gd name="connsiteX26" fmla="*/ 1446199 w 1979894"/>
                <a:gd name="connsiteY26" fmla="*/ 148282 h 1977488"/>
                <a:gd name="connsiteX27" fmla="*/ 1457606 w 1979894"/>
                <a:gd name="connsiteY27" fmla="*/ 163290 h 1977488"/>
                <a:gd name="connsiteX28" fmla="*/ 1469012 w 1979894"/>
                <a:gd name="connsiteY28" fmla="*/ 177697 h 1977488"/>
                <a:gd name="connsiteX29" fmla="*/ 1481019 w 1979894"/>
                <a:gd name="connsiteY29" fmla="*/ 191505 h 1977488"/>
                <a:gd name="connsiteX30" fmla="*/ 1494827 w 1979894"/>
                <a:gd name="connsiteY30" fmla="*/ 203513 h 1977488"/>
                <a:gd name="connsiteX31" fmla="*/ 1508034 w 1979894"/>
                <a:gd name="connsiteY31" fmla="*/ 214318 h 1977488"/>
                <a:gd name="connsiteX32" fmla="*/ 1523042 w 1979894"/>
                <a:gd name="connsiteY32" fmla="*/ 222723 h 1977488"/>
                <a:gd name="connsiteX33" fmla="*/ 1539251 w 1979894"/>
                <a:gd name="connsiteY33" fmla="*/ 229927 h 1977488"/>
                <a:gd name="connsiteX34" fmla="*/ 1556661 w 1979894"/>
                <a:gd name="connsiteY34" fmla="*/ 235930 h 1977488"/>
                <a:gd name="connsiteX35" fmla="*/ 1574669 w 1979894"/>
                <a:gd name="connsiteY35" fmla="*/ 241333 h 1977488"/>
                <a:gd name="connsiteX36" fmla="*/ 1592680 w 1979894"/>
                <a:gd name="connsiteY36" fmla="*/ 246135 h 1977488"/>
                <a:gd name="connsiteX37" fmla="*/ 1611290 w 1979894"/>
                <a:gd name="connsiteY37" fmla="*/ 250938 h 1977488"/>
                <a:gd name="connsiteX38" fmla="*/ 1628700 w 1979894"/>
                <a:gd name="connsiteY38" fmla="*/ 256341 h 1977488"/>
                <a:gd name="connsiteX39" fmla="*/ 1646110 w 1979894"/>
                <a:gd name="connsiteY39" fmla="*/ 262344 h 1977488"/>
                <a:gd name="connsiteX40" fmla="*/ 1662318 w 1979894"/>
                <a:gd name="connsiteY40" fmla="*/ 269549 h 1977488"/>
                <a:gd name="connsiteX41" fmla="*/ 1676727 w 1979894"/>
                <a:gd name="connsiteY41" fmla="*/ 278554 h 1977488"/>
                <a:gd name="connsiteX42" fmla="*/ 1689935 w 1979894"/>
                <a:gd name="connsiteY42" fmla="*/ 289359 h 1977488"/>
                <a:gd name="connsiteX43" fmla="*/ 1700740 w 1979894"/>
                <a:gd name="connsiteY43" fmla="*/ 302566 h 1977488"/>
                <a:gd name="connsiteX44" fmla="*/ 1709745 w 1979894"/>
                <a:gd name="connsiteY44" fmla="*/ 316975 h 1977488"/>
                <a:gd name="connsiteX45" fmla="*/ 1716949 w 1979894"/>
                <a:gd name="connsiteY45" fmla="*/ 333183 h 1977488"/>
                <a:gd name="connsiteX46" fmla="*/ 1722952 w 1979894"/>
                <a:gd name="connsiteY46" fmla="*/ 350593 h 1977488"/>
                <a:gd name="connsiteX47" fmla="*/ 1728355 w 1979894"/>
                <a:gd name="connsiteY47" fmla="*/ 368003 h 1977488"/>
                <a:gd name="connsiteX48" fmla="*/ 1733158 w 1979894"/>
                <a:gd name="connsiteY48" fmla="*/ 386613 h 1977488"/>
                <a:gd name="connsiteX49" fmla="*/ 1737961 w 1979894"/>
                <a:gd name="connsiteY49" fmla="*/ 404623 h 1977488"/>
                <a:gd name="connsiteX50" fmla="*/ 1743363 w 1979894"/>
                <a:gd name="connsiteY50" fmla="*/ 422633 h 1977488"/>
                <a:gd name="connsiteX51" fmla="*/ 1749366 w 1979894"/>
                <a:gd name="connsiteY51" fmla="*/ 440042 h 1977488"/>
                <a:gd name="connsiteX52" fmla="*/ 1756571 w 1979894"/>
                <a:gd name="connsiteY52" fmla="*/ 456252 h 1977488"/>
                <a:gd name="connsiteX53" fmla="*/ 1764976 w 1979894"/>
                <a:gd name="connsiteY53" fmla="*/ 471259 h 1977488"/>
                <a:gd name="connsiteX54" fmla="*/ 1775782 w 1979894"/>
                <a:gd name="connsiteY54" fmla="*/ 484468 h 1977488"/>
                <a:gd name="connsiteX55" fmla="*/ 1787789 w 1979894"/>
                <a:gd name="connsiteY55" fmla="*/ 498275 h 1977488"/>
                <a:gd name="connsiteX56" fmla="*/ 1801596 w 1979894"/>
                <a:gd name="connsiteY56" fmla="*/ 510281 h 1977488"/>
                <a:gd name="connsiteX57" fmla="*/ 1816004 w 1979894"/>
                <a:gd name="connsiteY57" fmla="*/ 521687 h 1977488"/>
                <a:gd name="connsiteX58" fmla="*/ 1831613 w 1979894"/>
                <a:gd name="connsiteY58" fmla="*/ 533093 h 1977488"/>
                <a:gd name="connsiteX59" fmla="*/ 1846621 w 1979894"/>
                <a:gd name="connsiteY59" fmla="*/ 544499 h 1977488"/>
                <a:gd name="connsiteX60" fmla="*/ 1861029 w 1979894"/>
                <a:gd name="connsiteY60" fmla="*/ 555907 h 1977488"/>
                <a:gd name="connsiteX61" fmla="*/ 1874835 w 1979894"/>
                <a:gd name="connsiteY61" fmla="*/ 568513 h 1977488"/>
                <a:gd name="connsiteX62" fmla="*/ 1886843 w 1979894"/>
                <a:gd name="connsiteY62" fmla="*/ 581120 h 1977488"/>
                <a:gd name="connsiteX63" fmla="*/ 1897049 w 1979894"/>
                <a:gd name="connsiteY63" fmla="*/ 595528 h 1977488"/>
                <a:gd name="connsiteX64" fmla="*/ 1904853 w 1979894"/>
                <a:gd name="connsiteY64" fmla="*/ 610536 h 1977488"/>
                <a:gd name="connsiteX65" fmla="*/ 1910256 w 1979894"/>
                <a:gd name="connsiteY65" fmla="*/ 628547 h 1977488"/>
                <a:gd name="connsiteX66" fmla="*/ 1912657 w 1979894"/>
                <a:gd name="connsiteY66" fmla="*/ 647157 h 1977488"/>
                <a:gd name="connsiteX67" fmla="*/ 1913258 w 1979894"/>
                <a:gd name="connsiteY67" fmla="*/ 666367 h 1977488"/>
                <a:gd name="connsiteX68" fmla="*/ 1911456 w 1979894"/>
                <a:gd name="connsiteY68" fmla="*/ 686778 h 1977488"/>
                <a:gd name="connsiteX69" fmla="*/ 1909055 w 1979894"/>
                <a:gd name="connsiteY69" fmla="*/ 707189 h 1977488"/>
                <a:gd name="connsiteX70" fmla="*/ 1906053 w 1979894"/>
                <a:gd name="connsiteY70" fmla="*/ 727600 h 1977488"/>
                <a:gd name="connsiteX71" fmla="*/ 1903652 w 1979894"/>
                <a:gd name="connsiteY71" fmla="*/ 748012 h 1977488"/>
                <a:gd name="connsiteX72" fmla="*/ 1902452 w 1979894"/>
                <a:gd name="connsiteY72" fmla="*/ 768423 h 1977488"/>
                <a:gd name="connsiteX73" fmla="*/ 1902452 w 1979894"/>
                <a:gd name="connsiteY73" fmla="*/ 788234 h 1977488"/>
                <a:gd name="connsiteX74" fmla="*/ 1904853 w 1979894"/>
                <a:gd name="connsiteY74" fmla="*/ 806844 h 1977488"/>
                <a:gd name="connsiteX75" fmla="*/ 1909655 w 1979894"/>
                <a:gd name="connsiteY75" fmla="*/ 825454 h 1977488"/>
                <a:gd name="connsiteX76" fmla="*/ 1916859 w 1979894"/>
                <a:gd name="connsiteY76" fmla="*/ 842864 h 1977488"/>
                <a:gd name="connsiteX77" fmla="*/ 1926466 w 1979894"/>
                <a:gd name="connsiteY77" fmla="*/ 860874 h 1977488"/>
                <a:gd name="connsiteX78" fmla="*/ 1936070 w 1979894"/>
                <a:gd name="connsiteY78" fmla="*/ 878885 h 1977488"/>
                <a:gd name="connsiteX79" fmla="*/ 1946876 w 1979894"/>
                <a:gd name="connsiteY79" fmla="*/ 896893 h 1977488"/>
                <a:gd name="connsiteX80" fmla="*/ 1957082 w 1979894"/>
                <a:gd name="connsiteY80" fmla="*/ 914303 h 1977488"/>
                <a:gd name="connsiteX81" fmla="*/ 1966087 w 1979894"/>
                <a:gd name="connsiteY81" fmla="*/ 932913 h 1977488"/>
                <a:gd name="connsiteX82" fmla="*/ 1973290 w 1979894"/>
                <a:gd name="connsiteY82" fmla="*/ 950924 h 1977488"/>
                <a:gd name="connsiteX83" fmla="*/ 1978093 w 1979894"/>
                <a:gd name="connsiteY83" fmla="*/ 969534 h 1977488"/>
                <a:gd name="connsiteX84" fmla="*/ 1979894 w 1979894"/>
                <a:gd name="connsiteY84" fmla="*/ 988744 h 1977488"/>
                <a:gd name="connsiteX85" fmla="*/ 1978093 w 1979894"/>
                <a:gd name="connsiteY85" fmla="*/ 1007954 h 1977488"/>
                <a:gd name="connsiteX86" fmla="*/ 1973290 w 1979894"/>
                <a:gd name="connsiteY86" fmla="*/ 1026565 h 1977488"/>
                <a:gd name="connsiteX87" fmla="*/ 1966087 w 1979894"/>
                <a:gd name="connsiteY87" fmla="*/ 1044575 h 1977488"/>
                <a:gd name="connsiteX88" fmla="*/ 1957082 w 1979894"/>
                <a:gd name="connsiteY88" fmla="*/ 1063185 h 1977488"/>
                <a:gd name="connsiteX89" fmla="*/ 1946876 w 1979894"/>
                <a:gd name="connsiteY89" fmla="*/ 1080595 h 1977488"/>
                <a:gd name="connsiteX90" fmla="*/ 1936070 w 1979894"/>
                <a:gd name="connsiteY90" fmla="*/ 1098606 h 1977488"/>
                <a:gd name="connsiteX91" fmla="*/ 1926466 w 1979894"/>
                <a:gd name="connsiteY91" fmla="*/ 1116614 h 1977488"/>
                <a:gd name="connsiteX92" fmla="*/ 1916859 w 1979894"/>
                <a:gd name="connsiteY92" fmla="*/ 1134624 h 1977488"/>
                <a:gd name="connsiteX93" fmla="*/ 1909655 w 1979894"/>
                <a:gd name="connsiteY93" fmla="*/ 1152034 h 1977488"/>
                <a:gd name="connsiteX94" fmla="*/ 1904853 w 1979894"/>
                <a:gd name="connsiteY94" fmla="*/ 1170645 h 1977488"/>
                <a:gd name="connsiteX95" fmla="*/ 1902452 w 1979894"/>
                <a:gd name="connsiteY95" fmla="*/ 1189254 h 1977488"/>
                <a:gd name="connsiteX96" fmla="*/ 1902452 w 1979894"/>
                <a:gd name="connsiteY96" fmla="*/ 1209065 h 1977488"/>
                <a:gd name="connsiteX97" fmla="*/ 1903652 w 1979894"/>
                <a:gd name="connsiteY97" fmla="*/ 1229477 h 1977488"/>
                <a:gd name="connsiteX98" fmla="*/ 1906053 w 1979894"/>
                <a:gd name="connsiteY98" fmla="*/ 1249888 h 1977488"/>
                <a:gd name="connsiteX99" fmla="*/ 1909055 w 1979894"/>
                <a:gd name="connsiteY99" fmla="*/ 1270299 h 1977488"/>
                <a:gd name="connsiteX100" fmla="*/ 1911456 w 1979894"/>
                <a:gd name="connsiteY100" fmla="*/ 1290710 h 1977488"/>
                <a:gd name="connsiteX101" fmla="*/ 1913258 w 1979894"/>
                <a:gd name="connsiteY101" fmla="*/ 1311122 h 1977488"/>
                <a:gd name="connsiteX102" fmla="*/ 1912657 w 1979894"/>
                <a:gd name="connsiteY102" fmla="*/ 1330333 h 1977488"/>
                <a:gd name="connsiteX103" fmla="*/ 1910256 w 1979894"/>
                <a:gd name="connsiteY103" fmla="*/ 1348943 h 1977488"/>
                <a:gd name="connsiteX104" fmla="*/ 1904853 w 1979894"/>
                <a:gd name="connsiteY104" fmla="*/ 1366953 h 1977488"/>
                <a:gd name="connsiteX105" fmla="*/ 1897049 w 1979894"/>
                <a:gd name="connsiteY105" fmla="*/ 1381961 h 1977488"/>
                <a:gd name="connsiteX106" fmla="*/ 1886843 w 1979894"/>
                <a:gd name="connsiteY106" fmla="*/ 1396369 h 1977488"/>
                <a:gd name="connsiteX107" fmla="*/ 1874835 w 1979894"/>
                <a:gd name="connsiteY107" fmla="*/ 1408975 h 1977488"/>
                <a:gd name="connsiteX108" fmla="*/ 1861029 w 1979894"/>
                <a:gd name="connsiteY108" fmla="*/ 1421582 h 1977488"/>
                <a:gd name="connsiteX109" fmla="*/ 1846621 w 1979894"/>
                <a:gd name="connsiteY109" fmla="*/ 1432989 h 1977488"/>
                <a:gd name="connsiteX110" fmla="*/ 1831613 w 1979894"/>
                <a:gd name="connsiteY110" fmla="*/ 1444395 h 1977488"/>
                <a:gd name="connsiteX111" fmla="*/ 1816004 w 1979894"/>
                <a:gd name="connsiteY111" fmla="*/ 1455802 h 1977488"/>
                <a:gd name="connsiteX112" fmla="*/ 1801596 w 1979894"/>
                <a:gd name="connsiteY112" fmla="*/ 1467208 h 1977488"/>
                <a:gd name="connsiteX113" fmla="*/ 1787789 w 1979894"/>
                <a:gd name="connsiteY113" fmla="*/ 1479213 h 1977488"/>
                <a:gd name="connsiteX114" fmla="*/ 1775782 w 1979894"/>
                <a:gd name="connsiteY114" fmla="*/ 1493022 h 1977488"/>
                <a:gd name="connsiteX115" fmla="*/ 1764976 w 1979894"/>
                <a:gd name="connsiteY115" fmla="*/ 1506229 h 1977488"/>
                <a:gd name="connsiteX116" fmla="*/ 1756571 w 1979894"/>
                <a:gd name="connsiteY116" fmla="*/ 1521237 h 1977488"/>
                <a:gd name="connsiteX117" fmla="*/ 1749366 w 1979894"/>
                <a:gd name="connsiteY117" fmla="*/ 1537446 h 1977488"/>
                <a:gd name="connsiteX118" fmla="*/ 1743363 w 1979894"/>
                <a:gd name="connsiteY118" fmla="*/ 1554856 h 1977488"/>
                <a:gd name="connsiteX119" fmla="*/ 1737961 w 1979894"/>
                <a:gd name="connsiteY119" fmla="*/ 1572866 h 1977488"/>
                <a:gd name="connsiteX120" fmla="*/ 1733158 w 1979894"/>
                <a:gd name="connsiteY120" fmla="*/ 1590875 h 1977488"/>
                <a:gd name="connsiteX121" fmla="*/ 1728355 w 1979894"/>
                <a:gd name="connsiteY121" fmla="*/ 1609486 h 1977488"/>
                <a:gd name="connsiteX122" fmla="*/ 1722952 w 1979894"/>
                <a:gd name="connsiteY122" fmla="*/ 1626895 h 1977488"/>
                <a:gd name="connsiteX123" fmla="*/ 1716949 w 1979894"/>
                <a:gd name="connsiteY123" fmla="*/ 1644305 h 1977488"/>
                <a:gd name="connsiteX124" fmla="*/ 1709745 w 1979894"/>
                <a:gd name="connsiteY124" fmla="*/ 1660513 h 1977488"/>
                <a:gd name="connsiteX125" fmla="*/ 1700740 w 1979894"/>
                <a:gd name="connsiteY125" fmla="*/ 1674922 h 1977488"/>
                <a:gd name="connsiteX126" fmla="*/ 1689935 w 1979894"/>
                <a:gd name="connsiteY126" fmla="*/ 1688129 h 1977488"/>
                <a:gd name="connsiteX127" fmla="*/ 1676727 w 1979894"/>
                <a:gd name="connsiteY127" fmla="*/ 1698935 h 1977488"/>
                <a:gd name="connsiteX128" fmla="*/ 1662318 w 1979894"/>
                <a:gd name="connsiteY128" fmla="*/ 1707940 h 1977488"/>
                <a:gd name="connsiteX129" fmla="*/ 1646110 w 1979894"/>
                <a:gd name="connsiteY129" fmla="*/ 1715144 h 1977488"/>
                <a:gd name="connsiteX130" fmla="*/ 1628700 w 1979894"/>
                <a:gd name="connsiteY130" fmla="*/ 1721147 h 1977488"/>
                <a:gd name="connsiteX131" fmla="*/ 1611290 w 1979894"/>
                <a:gd name="connsiteY131" fmla="*/ 1726550 h 1977488"/>
                <a:gd name="connsiteX132" fmla="*/ 1592680 w 1979894"/>
                <a:gd name="connsiteY132" fmla="*/ 1731353 h 1977488"/>
                <a:gd name="connsiteX133" fmla="*/ 1574669 w 1979894"/>
                <a:gd name="connsiteY133" fmla="*/ 1736156 h 1977488"/>
                <a:gd name="connsiteX134" fmla="*/ 1556661 w 1979894"/>
                <a:gd name="connsiteY134" fmla="*/ 1741560 h 1977488"/>
                <a:gd name="connsiteX135" fmla="*/ 1539251 w 1979894"/>
                <a:gd name="connsiteY135" fmla="*/ 1747562 h 1977488"/>
                <a:gd name="connsiteX136" fmla="*/ 1523042 w 1979894"/>
                <a:gd name="connsiteY136" fmla="*/ 1754767 h 1977488"/>
                <a:gd name="connsiteX137" fmla="*/ 1508034 w 1979894"/>
                <a:gd name="connsiteY137" fmla="*/ 1763171 h 1977488"/>
                <a:gd name="connsiteX138" fmla="*/ 1494827 w 1979894"/>
                <a:gd name="connsiteY138" fmla="*/ 1773977 h 1977488"/>
                <a:gd name="connsiteX139" fmla="*/ 1481019 w 1979894"/>
                <a:gd name="connsiteY139" fmla="*/ 1785984 h 1977488"/>
                <a:gd name="connsiteX140" fmla="*/ 1469012 w 1979894"/>
                <a:gd name="connsiteY140" fmla="*/ 1799791 h 1977488"/>
                <a:gd name="connsiteX141" fmla="*/ 1457606 w 1979894"/>
                <a:gd name="connsiteY141" fmla="*/ 1814199 h 1977488"/>
                <a:gd name="connsiteX142" fmla="*/ 1446199 w 1979894"/>
                <a:gd name="connsiteY142" fmla="*/ 1829206 h 1977488"/>
                <a:gd name="connsiteX143" fmla="*/ 1434793 w 1979894"/>
                <a:gd name="connsiteY143" fmla="*/ 1844215 h 1977488"/>
                <a:gd name="connsiteX144" fmla="*/ 1423387 w 1979894"/>
                <a:gd name="connsiteY144" fmla="*/ 1858623 h 1977488"/>
                <a:gd name="connsiteX145" fmla="*/ 1410779 w 1979894"/>
                <a:gd name="connsiteY145" fmla="*/ 1872430 h 1977488"/>
                <a:gd name="connsiteX146" fmla="*/ 1398172 w 1979894"/>
                <a:gd name="connsiteY146" fmla="*/ 1884437 h 1977488"/>
                <a:gd name="connsiteX147" fmla="*/ 1383765 w 1979894"/>
                <a:gd name="connsiteY147" fmla="*/ 1894643 h 1977488"/>
                <a:gd name="connsiteX148" fmla="*/ 1368757 w 1979894"/>
                <a:gd name="connsiteY148" fmla="*/ 1902447 h 1977488"/>
                <a:gd name="connsiteX149" fmla="*/ 1350747 w 1979894"/>
                <a:gd name="connsiteY149" fmla="*/ 1907850 h 1977488"/>
                <a:gd name="connsiteX150" fmla="*/ 1332136 w 1979894"/>
                <a:gd name="connsiteY150" fmla="*/ 1910251 h 1977488"/>
                <a:gd name="connsiteX151" fmla="*/ 1312926 w 1979894"/>
                <a:gd name="connsiteY151" fmla="*/ 1910852 h 1977488"/>
                <a:gd name="connsiteX152" fmla="*/ 1292514 w 1979894"/>
                <a:gd name="connsiteY152" fmla="*/ 1909051 h 1977488"/>
                <a:gd name="connsiteX153" fmla="*/ 1272103 w 1979894"/>
                <a:gd name="connsiteY153" fmla="*/ 1906650 h 1977488"/>
                <a:gd name="connsiteX154" fmla="*/ 1251692 w 1979894"/>
                <a:gd name="connsiteY154" fmla="*/ 1903647 h 1977488"/>
                <a:gd name="connsiteX155" fmla="*/ 1231281 w 1979894"/>
                <a:gd name="connsiteY155" fmla="*/ 1901247 h 1977488"/>
                <a:gd name="connsiteX156" fmla="*/ 1210869 w 1979894"/>
                <a:gd name="connsiteY156" fmla="*/ 1900046 h 1977488"/>
                <a:gd name="connsiteX157" fmla="*/ 1191058 w 1979894"/>
                <a:gd name="connsiteY157" fmla="*/ 1900046 h 1977488"/>
                <a:gd name="connsiteX158" fmla="*/ 1172448 w 1979894"/>
                <a:gd name="connsiteY158" fmla="*/ 1902447 h 1977488"/>
                <a:gd name="connsiteX159" fmla="*/ 1153237 w 1979894"/>
                <a:gd name="connsiteY159" fmla="*/ 1907250 h 1977488"/>
                <a:gd name="connsiteX160" fmla="*/ 1135827 w 1979894"/>
                <a:gd name="connsiteY160" fmla="*/ 1914454 h 1977488"/>
                <a:gd name="connsiteX161" fmla="*/ 1117819 w 1979894"/>
                <a:gd name="connsiteY161" fmla="*/ 1924060 h 1977488"/>
                <a:gd name="connsiteX162" fmla="*/ 1099809 w 1979894"/>
                <a:gd name="connsiteY162" fmla="*/ 1933665 h 1977488"/>
                <a:gd name="connsiteX163" fmla="*/ 1081798 w 1979894"/>
                <a:gd name="connsiteY163" fmla="*/ 1944470 h 1977488"/>
                <a:gd name="connsiteX164" fmla="*/ 1064388 w 1979894"/>
                <a:gd name="connsiteY164" fmla="*/ 1954677 h 1977488"/>
                <a:gd name="connsiteX165" fmla="*/ 1045778 w 1979894"/>
                <a:gd name="connsiteY165" fmla="*/ 1963681 h 1977488"/>
                <a:gd name="connsiteX166" fmla="*/ 1027768 w 1979894"/>
                <a:gd name="connsiteY166" fmla="*/ 1970885 h 1977488"/>
                <a:gd name="connsiteX167" fmla="*/ 1009158 w 1979894"/>
                <a:gd name="connsiteY167" fmla="*/ 1975688 h 1977488"/>
                <a:gd name="connsiteX168" fmla="*/ 989948 w 1979894"/>
                <a:gd name="connsiteY168" fmla="*/ 1977488 h 1977488"/>
                <a:gd name="connsiteX169" fmla="*/ 970737 w 1979894"/>
                <a:gd name="connsiteY169" fmla="*/ 1975688 h 1977488"/>
                <a:gd name="connsiteX170" fmla="*/ 952126 w 1979894"/>
                <a:gd name="connsiteY170" fmla="*/ 1970885 h 1977488"/>
                <a:gd name="connsiteX171" fmla="*/ 934117 w 1979894"/>
                <a:gd name="connsiteY171" fmla="*/ 1963681 h 1977488"/>
                <a:gd name="connsiteX172" fmla="*/ 915506 w 1979894"/>
                <a:gd name="connsiteY172" fmla="*/ 1954677 h 1977488"/>
                <a:gd name="connsiteX173" fmla="*/ 898097 w 1979894"/>
                <a:gd name="connsiteY173" fmla="*/ 1944470 h 1977488"/>
                <a:gd name="connsiteX174" fmla="*/ 880087 w 1979894"/>
                <a:gd name="connsiteY174" fmla="*/ 1933665 h 1977488"/>
                <a:gd name="connsiteX175" fmla="*/ 862077 w 1979894"/>
                <a:gd name="connsiteY175" fmla="*/ 1924060 h 1977488"/>
                <a:gd name="connsiteX176" fmla="*/ 844067 w 1979894"/>
                <a:gd name="connsiteY176" fmla="*/ 1914454 h 1977488"/>
                <a:gd name="connsiteX177" fmla="*/ 826058 w 1979894"/>
                <a:gd name="connsiteY177" fmla="*/ 1907250 h 1977488"/>
                <a:gd name="connsiteX178" fmla="*/ 807447 w 1979894"/>
                <a:gd name="connsiteY178" fmla="*/ 1902447 h 1977488"/>
                <a:gd name="connsiteX179" fmla="*/ 788836 w 1979894"/>
                <a:gd name="connsiteY179" fmla="*/ 1900046 h 1977488"/>
                <a:gd name="connsiteX180" fmla="*/ 769025 w 1979894"/>
                <a:gd name="connsiteY180" fmla="*/ 1900046 h 1977488"/>
                <a:gd name="connsiteX181" fmla="*/ 748614 w 1979894"/>
                <a:gd name="connsiteY181" fmla="*/ 1901247 h 1977488"/>
                <a:gd name="connsiteX182" fmla="*/ 728203 w 1979894"/>
                <a:gd name="connsiteY182" fmla="*/ 1903647 h 1977488"/>
                <a:gd name="connsiteX183" fmla="*/ 707791 w 1979894"/>
                <a:gd name="connsiteY183" fmla="*/ 1906650 h 1977488"/>
                <a:gd name="connsiteX184" fmla="*/ 687380 w 1979894"/>
                <a:gd name="connsiteY184" fmla="*/ 1909051 h 1977488"/>
                <a:gd name="connsiteX185" fmla="*/ 666969 w 1979894"/>
                <a:gd name="connsiteY185" fmla="*/ 1910852 h 1977488"/>
                <a:gd name="connsiteX186" fmla="*/ 647759 w 1979894"/>
                <a:gd name="connsiteY186" fmla="*/ 1910251 h 1977488"/>
                <a:gd name="connsiteX187" fmla="*/ 629149 w 1979894"/>
                <a:gd name="connsiteY187" fmla="*/ 1907850 h 1977488"/>
                <a:gd name="connsiteX188" fmla="*/ 611139 w 1979894"/>
                <a:gd name="connsiteY188" fmla="*/ 1902447 h 1977488"/>
                <a:gd name="connsiteX189" fmla="*/ 596130 w 1979894"/>
                <a:gd name="connsiteY189" fmla="*/ 1894643 h 1977488"/>
                <a:gd name="connsiteX190" fmla="*/ 581722 w 1979894"/>
                <a:gd name="connsiteY190" fmla="*/ 1884437 h 1977488"/>
                <a:gd name="connsiteX191" fmla="*/ 569115 w 1979894"/>
                <a:gd name="connsiteY191" fmla="*/ 1872430 h 1977488"/>
                <a:gd name="connsiteX192" fmla="*/ 556508 w 1979894"/>
                <a:gd name="connsiteY192" fmla="*/ 1858623 h 1977488"/>
                <a:gd name="connsiteX193" fmla="*/ 545101 w 1979894"/>
                <a:gd name="connsiteY193" fmla="*/ 1844215 h 1977488"/>
                <a:gd name="connsiteX194" fmla="*/ 533695 w 1979894"/>
                <a:gd name="connsiteY194" fmla="*/ 1829206 h 1977488"/>
                <a:gd name="connsiteX195" fmla="*/ 522290 w 1979894"/>
                <a:gd name="connsiteY195" fmla="*/ 1814199 h 1977488"/>
                <a:gd name="connsiteX196" fmla="*/ 510883 w 1979894"/>
                <a:gd name="connsiteY196" fmla="*/ 1799791 h 1977488"/>
                <a:gd name="connsiteX197" fmla="*/ 498876 w 1979894"/>
                <a:gd name="connsiteY197" fmla="*/ 1785984 h 1977488"/>
                <a:gd name="connsiteX198" fmla="*/ 485069 w 1979894"/>
                <a:gd name="connsiteY198" fmla="*/ 1773977 h 1977488"/>
                <a:gd name="connsiteX199" fmla="*/ 471862 w 1979894"/>
                <a:gd name="connsiteY199" fmla="*/ 1763171 h 1977488"/>
                <a:gd name="connsiteX200" fmla="*/ 456853 w 1979894"/>
                <a:gd name="connsiteY200" fmla="*/ 1754767 h 1977488"/>
                <a:gd name="connsiteX201" fmla="*/ 440644 w 1979894"/>
                <a:gd name="connsiteY201" fmla="*/ 1747562 h 1977488"/>
                <a:gd name="connsiteX202" fmla="*/ 423235 w 1979894"/>
                <a:gd name="connsiteY202" fmla="*/ 1741560 h 1977488"/>
                <a:gd name="connsiteX203" fmla="*/ 405224 w 1979894"/>
                <a:gd name="connsiteY203" fmla="*/ 1736156 h 1977488"/>
                <a:gd name="connsiteX204" fmla="*/ 387215 w 1979894"/>
                <a:gd name="connsiteY204" fmla="*/ 1731353 h 1977488"/>
                <a:gd name="connsiteX205" fmla="*/ 368604 w 1979894"/>
                <a:gd name="connsiteY205" fmla="*/ 1726550 h 1977488"/>
                <a:gd name="connsiteX206" fmla="*/ 351195 w 1979894"/>
                <a:gd name="connsiteY206" fmla="*/ 1721147 h 1977488"/>
                <a:gd name="connsiteX207" fmla="*/ 333785 w 1979894"/>
                <a:gd name="connsiteY207" fmla="*/ 1715144 h 1977488"/>
                <a:gd name="connsiteX208" fmla="*/ 317577 w 1979894"/>
                <a:gd name="connsiteY208" fmla="*/ 1707940 h 1977488"/>
                <a:gd name="connsiteX209" fmla="*/ 303168 w 1979894"/>
                <a:gd name="connsiteY209" fmla="*/ 1698935 h 1977488"/>
                <a:gd name="connsiteX210" fmla="*/ 289961 w 1979894"/>
                <a:gd name="connsiteY210" fmla="*/ 1688129 h 1977488"/>
                <a:gd name="connsiteX211" fmla="*/ 279155 w 1979894"/>
                <a:gd name="connsiteY211" fmla="*/ 1674922 h 1977488"/>
                <a:gd name="connsiteX212" fmla="*/ 270150 w 1979894"/>
                <a:gd name="connsiteY212" fmla="*/ 1660513 h 1977488"/>
                <a:gd name="connsiteX213" fmla="*/ 262946 w 1979894"/>
                <a:gd name="connsiteY213" fmla="*/ 1644305 h 1977488"/>
                <a:gd name="connsiteX214" fmla="*/ 256943 w 1979894"/>
                <a:gd name="connsiteY214" fmla="*/ 1626895 h 1977488"/>
                <a:gd name="connsiteX215" fmla="*/ 251540 w 1979894"/>
                <a:gd name="connsiteY215" fmla="*/ 1609486 h 1977488"/>
                <a:gd name="connsiteX216" fmla="*/ 246738 w 1979894"/>
                <a:gd name="connsiteY216" fmla="*/ 1590875 h 1977488"/>
                <a:gd name="connsiteX217" fmla="*/ 241934 w 1979894"/>
                <a:gd name="connsiteY217" fmla="*/ 1572866 h 1977488"/>
                <a:gd name="connsiteX218" fmla="*/ 236531 w 1979894"/>
                <a:gd name="connsiteY218" fmla="*/ 1554856 h 1977488"/>
                <a:gd name="connsiteX219" fmla="*/ 230528 w 1979894"/>
                <a:gd name="connsiteY219" fmla="*/ 1537446 h 1977488"/>
                <a:gd name="connsiteX220" fmla="*/ 223324 w 1979894"/>
                <a:gd name="connsiteY220" fmla="*/ 1521237 h 1977488"/>
                <a:gd name="connsiteX221" fmla="*/ 214920 w 1979894"/>
                <a:gd name="connsiteY221" fmla="*/ 1506229 h 1977488"/>
                <a:gd name="connsiteX222" fmla="*/ 204114 w 1979894"/>
                <a:gd name="connsiteY222" fmla="*/ 1493022 h 1977488"/>
                <a:gd name="connsiteX223" fmla="*/ 192107 w 1979894"/>
                <a:gd name="connsiteY223" fmla="*/ 1479213 h 1977488"/>
                <a:gd name="connsiteX224" fmla="*/ 178300 w 1979894"/>
                <a:gd name="connsiteY224" fmla="*/ 1467208 h 1977488"/>
                <a:gd name="connsiteX225" fmla="*/ 163290 w 1979894"/>
                <a:gd name="connsiteY225" fmla="*/ 1455802 h 1977488"/>
                <a:gd name="connsiteX226" fmla="*/ 148283 w 1979894"/>
                <a:gd name="connsiteY226" fmla="*/ 1444395 h 1977488"/>
                <a:gd name="connsiteX227" fmla="*/ 133275 w 1979894"/>
                <a:gd name="connsiteY227" fmla="*/ 1432989 h 1977488"/>
                <a:gd name="connsiteX228" fmla="*/ 118866 w 1979894"/>
                <a:gd name="connsiteY228" fmla="*/ 1421582 h 1977488"/>
                <a:gd name="connsiteX229" fmla="*/ 105059 w 1979894"/>
                <a:gd name="connsiteY229" fmla="*/ 1408975 h 1977488"/>
                <a:gd name="connsiteX230" fmla="*/ 93052 w 1979894"/>
                <a:gd name="connsiteY230" fmla="*/ 1396369 h 1977488"/>
                <a:gd name="connsiteX231" fmla="*/ 82846 w 1979894"/>
                <a:gd name="connsiteY231" fmla="*/ 1381961 h 1977488"/>
                <a:gd name="connsiteX232" fmla="*/ 75042 w 1979894"/>
                <a:gd name="connsiteY232" fmla="*/ 1366953 h 1977488"/>
                <a:gd name="connsiteX233" fmla="*/ 69639 w 1979894"/>
                <a:gd name="connsiteY233" fmla="*/ 1348943 h 1977488"/>
                <a:gd name="connsiteX234" fmla="*/ 67238 w 1979894"/>
                <a:gd name="connsiteY234" fmla="*/ 1330333 h 1977488"/>
                <a:gd name="connsiteX235" fmla="*/ 66637 w 1979894"/>
                <a:gd name="connsiteY235" fmla="*/ 1311122 h 1977488"/>
                <a:gd name="connsiteX236" fmla="*/ 68438 w 1979894"/>
                <a:gd name="connsiteY236" fmla="*/ 1290710 h 1977488"/>
                <a:gd name="connsiteX237" fmla="*/ 70840 w 1979894"/>
                <a:gd name="connsiteY237" fmla="*/ 1270299 h 1977488"/>
                <a:gd name="connsiteX238" fmla="*/ 73841 w 1979894"/>
                <a:gd name="connsiteY238" fmla="*/ 1249888 h 1977488"/>
                <a:gd name="connsiteX239" fmla="*/ 76243 w 1979894"/>
                <a:gd name="connsiteY239" fmla="*/ 1229477 h 1977488"/>
                <a:gd name="connsiteX240" fmla="*/ 77444 w 1979894"/>
                <a:gd name="connsiteY240" fmla="*/ 1209065 h 1977488"/>
                <a:gd name="connsiteX241" fmla="*/ 77444 w 1979894"/>
                <a:gd name="connsiteY241" fmla="*/ 1189254 h 1977488"/>
                <a:gd name="connsiteX242" fmla="*/ 75042 w 1979894"/>
                <a:gd name="connsiteY242" fmla="*/ 1170645 h 1977488"/>
                <a:gd name="connsiteX243" fmla="*/ 70239 w 1979894"/>
                <a:gd name="connsiteY243" fmla="*/ 1152034 h 1977488"/>
                <a:gd name="connsiteX244" fmla="*/ 63035 w 1979894"/>
                <a:gd name="connsiteY244" fmla="*/ 1134624 h 1977488"/>
                <a:gd name="connsiteX245" fmla="*/ 54031 w 1979894"/>
                <a:gd name="connsiteY245" fmla="*/ 1116614 h 1977488"/>
                <a:gd name="connsiteX246" fmla="*/ 43824 w 1979894"/>
                <a:gd name="connsiteY246" fmla="*/ 1098606 h 1977488"/>
                <a:gd name="connsiteX247" fmla="*/ 33020 w 1979894"/>
                <a:gd name="connsiteY247" fmla="*/ 1080595 h 1977488"/>
                <a:gd name="connsiteX248" fmla="*/ 22814 w 1979894"/>
                <a:gd name="connsiteY248" fmla="*/ 1063185 h 1977488"/>
                <a:gd name="connsiteX249" fmla="*/ 13808 w 1979894"/>
                <a:gd name="connsiteY249" fmla="*/ 1044575 h 1977488"/>
                <a:gd name="connsiteX250" fmla="*/ 6604 w 1979894"/>
                <a:gd name="connsiteY250" fmla="*/ 1026565 h 1977488"/>
                <a:gd name="connsiteX251" fmla="*/ 1802 w 1979894"/>
                <a:gd name="connsiteY251" fmla="*/ 1007954 h 1977488"/>
                <a:gd name="connsiteX252" fmla="*/ 0 w 1979894"/>
                <a:gd name="connsiteY252" fmla="*/ 988744 h 1977488"/>
                <a:gd name="connsiteX253" fmla="*/ 1802 w 1979894"/>
                <a:gd name="connsiteY253" fmla="*/ 969534 h 1977488"/>
                <a:gd name="connsiteX254" fmla="*/ 6604 w 1979894"/>
                <a:gd name="connsiteY254" fmla="*/ 950924 h 1977488"/>
                <a:gd name="connsiteX255" fmla="*/ 13808 w 1979894"/>
                <a:gd name="connsiteY255" fmla="*/ 932913 h 1977488"/>
                <a:gd name="connsiteX256" fmla="*/ 22814 w 1979894"/>
                <a:gd name="connsiteY256" fmla="*/ 914303 h 1977488"/>
                <a:gd name="connsiteX257" fmla="*/ 33020 w 1979894"/>
                <a:gd name="connsiteY257" fmla="*/ 896893 h 1977488"/>
                <a:gd name="connsiteX258" fmla="*/ 43824 w 1979894"/>
                <a:gd name="connsiteY258" fmla="*/ 878885 h 1977488"/>
                <a:gd name="connsiteX259" fmla="*/ 54031 w 1979894"/>
                <a:gd name="connsiteY259" fmla="*/ 860874 h 1977488"/>
                <a:gd name="connsiteX260" fmla="*/ 63035 w 1979894"/>
                <a:gd name="connsiteY260" fmla="*/ 842864 h 1977488"/>
                <a:gd name="connsiteX261" fmla="*/ 70239 w 1979894"/>
                <a:gd name="connsiteY261" fmla="*/ 825454 h 1977488"/>
                <a:gd name="connsiteX262" fmla="*/ 75042 w 1979894"/>
                <a:gd name="connsiteY262" fmla="*/ 806844 h 1977488"/>
                <a:gd name="connsiteX263" fmla="*/ 77444 w 1979894"/>
                <a:gd name="connsiteY263" fmla="*/ 788234 h 1977488"/>
                <a:gd name="connsiteX264" fmla="*/ 77444 w 1979894"/>
                <a:gd name="connsiteY264" fmla="*/ 768423 h 1977488"/>
                <a:gd name="connsiteX265" fmla="*/ 76243 w 1979894"/>
                <a:gd name="connsiteY265" fmla="*/ 748012 h 1977488"/>
                <a:gd name="connsiteX266" fmla="*/ 73841 w 1979894"/>
                <a:gd name="connsiteY266" fmla="*/ 727600 h 1977488"/>
                <a:gd name="connsiteX267" fmla="*/ 70840 w 1979894"/>
                <a:gd name="connsiteY267" fmla="*/ 707189 h 1977488"/>
                <a:gd name="connsiteX268" fmla="*/ 68438 w 1979894"/>
                <a:gd name="connsiteY268" fmla="*/ 686778 h 1977488"/>
                <a:gd name="connsiteX269" fmla="*/ 66637 w 1979894"/>
                <a:gd name="connsiteY269" fmla="*/ 666367 h 1977488"/>
                <a:gd name="connsiteX270" fmla="*/ 67238 w 1979894"/>
                <a:gd name="connsiteY270" fmla="*/ 647157 h 1977488"/>
                <a:gd name="connsiteX271" fmla="*/ 69639 w 1979894"/>
                <a:gd name="connsiteY271" fmla="*/ 628547 h 1977488"/>
                <a:gd name="connsiteX272" fmla="*/ 75042 w 1979894"/>
                <a:gd name="connsiteY272" fmla="*/ 610536 h 1977488"/>
                <a:gd name="connsiteX273" fmla="*/ 82846 w 1979894"/>
                <a:gd name="connsiteY273" fmla="*/ 595528 h 1977488"/>
                <a:gd name="connsiteX274" fmla="*/ 93052 w 1979894"/>
                <a:gd name="connsiteY274" fmla="*/ 581120 h 1977488"/>
                <a:gd name="connsiteX275" fmla="*/ 105059 w 1979894"/>
                <a:gd name="connsiteY275" fmla="*/ 568513 h 1977488"/>
                <a:gd name="connsiteX276" fmla="*/ 118866 w 1979894"/>
                <a:gd name="connsiteY276" fmla="*/ 555907 h 1977488"/>
                <a:gd name="connsiteX277" fmla="*/ 133275 w 1979894"/>
                <a:gd name="connsiteY277" fmla="*/ 544499 h 1977488"/>
                <a:gd name="connsiteX278" fmla="*/ 148283 w 1979894"/>
                <a:gd name="connsiteY278" fmla="*/ 533093 h 1977488"/>
                <a:gd name="connsiteX279" fmla="*/ 163290 w 1979894"/>
                <a:gd name="connsiteY279" fmla="*/ 521687 h 1977488"/>
                <a:gd name="connsiteX280" fmla="*/ 178300 w 1979894"/>
                <a:gd name="connsiteY280" fmla="*/ 510281 h 1977488"/>
                <a:gd name="connsiteX281" fmla="*/ 192107 w 1979894"/>
                <a:gd name="connsiteY281" fmla="*/ 498275 h 1977488"/>
                <a:gd name="connsiteX282" fmla="*/ 204114 w 1979894"/>
                <a:gd name="connsiteY282" fmla="*/ 484468 h 1977488"/>
                <a:gd name="connsiteX283" fmla="*/ 214920 w 1979894"/>
                <a:gd name="connsiteY283" fmla="*/ 471259 h 1977488"/>
                <a:gd name="connsiteX284" fmla="*/ 223324 w 1979894"/>
                <a:gd name="connsiteY284" fmla="*/ 456252 h 1977488"/>
                <a:gd name="connsiteX285" fmla="*/ 230528 w 1979894"/>
                <a:gd name="connsiteY285" fmla="*/ 440042 h 1977488"/>
                <a:gd name="connsiteX286" fmla="*/ 236531 w 1979894"/>
                <a:gd name="connsiteY286" fmla="*/ 422633 h 1977488"/>
                <a:gd name="connsiteX287" fmla="*/ 241934 w 1979894"/>
                <a:gd name="connsiteY287" fmla="*/ 404623 h 1977488"/>
                <a:gd name="connsiteX288" fmla="*/ 246738 w 1979894"/>
                <a:gd name="connsiteY288" fmla="*/ 386613 h 1977488"/>
                <a:gd name="connsiteX289" fmla="*/ 251540 w 1979894"/>
                <a:gd name="connsiteY289" fmla="*/ 368003 h 1977488"/>
                <a:gd name="connsiteX290" fmla="*/ 256943 w 1979894"/>
                <a:gd name="connsiteY290" fmla="*/ 350593 h 1977488"/>
                <a:gd name="connsiteX291" fmla="*/ 262946 w 1979894"/>
                <a:gd name="connsiteY291" fmla="*/ 333183 h 1977488"/>
                <a:gd name="connsiteX292" fmla="*/ 270150 w 1979894"/>
                <a:gd name="connsiteY292" fmla="*/ 316975 h 1977488"/>
                <a:gd name="connsiteX293" fmla="*/ 279155 w 1979894"/>
                <a:gd name="connsiteY293" fmla="*/ 302566 h 1977488"/>
                <a:gd name="connsiteX294" fmla="*/ 289961 w 1979894"/>
                <a:gd name="connsiteY294" fmla="*/ 289359 h 1977488"/>
                <a:gd name="connsiteX295" fmla="*/ 303168 w 1979894"/>
                <a:gd name="connsiteY295" fmla="*/ 278554 h 1977488"/>
                <a:gd name="connsiteX296" fmla="*/ 317577 w 1979894"/>
                <a:gd name="connsiteY296" fmla="*/ 269549 h 1977488"/>
                <a:gd name="connsiteX297" fmla="*/ 333785 w 1979894"/>
                <a:gd name="connsiteY297" fmla="*/ 262344 h 1977488"/>
                <a:gd name="connsiteX298" fmla="*/ 351195 w 1979894"/>
                <a:gd name="connsiteY298" fmla="*/ 256341 h 1977488"/>
                <a:gd name="connsiteX299" fmla="*/ 368604 w 1979894"/>
                <a:gd name="connsiteY299" fmla="*/ 250938 h 1977488"/>
                <a:gd name="connsiteX300" fmla="*/ 387215 w 1979894"/>
                <a:gd name="connsiteY300" fmla="*/ 246135 h 1977488"/>
                <a:gd name="connsiteX301" fmla="*/ 405224 w 1979894"/>
                <a:gd name="connsiteY301" fmla="*/ 241333 h 1977488"/>
                <a:gd name="connsiteX302" fmla="*/ 423235 w 1979894"/>
                <a:gd name="connsiteY302" fmla="*/ 235930 h 1977488"/>
                <a:gd name="connsiteX303" fmla="*/ 440644 w 1979894"/>
                <a:gd name="connsiteY303" fmla="*/ 229927 h 1977488"/>
                <a:gd name="connsiteX304" fmla="*/ 456853 w 1979894"/>
                <a:gd name="connsiteY304" fmla="*/ 222723 h 1977488"/>
                <a:gd name="connsiteX305" fmla="*/ 471862 w 1979894"/>
                <a:gd name="connsiteY305" fmla="*/ 214318 h 1977488"/>
                <a:gd name="connsiteX306" fmla="*/ 485069 w 1979894"/>
                <a:gd name="connsiteY306" fmla="*/ 203513 h 1977488"/>
                <a:gd name="connsiteX307" fmla="*/ 498876 w 1979894"/>
                <a:gd name="connsiteY307" fmla="*/ 191505 h 1977488"/>
                <a:gd name="connsiteX308" fmla="*/ 510883 w 1979894"/>
                <a:gd name="connsiteY308" fmla="*/ 177697 h 1977488"/>
                <a:gd name="connsiteX309" fmla="*/ 522290 w 1979894"/>
                <a:gd name="connsiteY309" fmla="*/ 163290 h 1977488"/>
                <a:gd name="connsiteX310" fmla="*/ 533695 w 1979894"/>
                <a:gd name="connsiteY310" fmla="*/ 148282 h 1977488"/>
                <a:gd name="connsiteX311" fmla="*/ 545101 w 1979894"/>
                <a:gd name="connsiteY311" fmla="*/ 133273 h 1977488"/>
                <a:gd name="connsiteX312" fmla="*/ 556508 w 1979894"/>
                <a:gd name="connsiteY312" fmla="*/ 118865 h 1977488"/>
                <a:gd name="connsiteX313" fmla="*/ 569115 w 1979894"/>
                <a:gd name="connsiteY313" fmla="*/ 105058 h 1977488"/>
                <a:gd name="connsiteX314" fmla="*/ 581722 w 1979894"/>
                <a:gd name="connsiteY314" fmla="*/ 93052 h 1977488"/>
                <a:gd name="connsiteX315" fmla="*/ 596130 w 1979894"/>
                <a:gd name="connsiteY315" fmla="*/ 82845 h 1977488"/>
                <a:gd name="connsiteX316" fmla="*/ 611139 w 1979894"/>
                <a:gd name="connsiteY316" fmla="*/ 75041 h 1977488"/>
                <a:gd name="connsiteX317" fmla="*/ 629149 w 1979894"/>
                <a:gd name="connsiteY317" fmla="*/ 69638 h 1977488"/>
                <a:gd name="connsiteX318" fmla="*/ 647759 w 1979894"/>
                <a:gd name="connsiteY318" fmla="*/ 67237 h 1977488"/>
                <a:gd name="connsiteX319" fmla="*/ 666969 w 1979894"/>
                <a:gd name="connsiteY319" fmla="*/ 66637 h 1977488"/>
                <a:gd name="connsiteX320" fmla="*/ 687380 w 1979894"/>
                <a:gd name="connsiteY320" fmla="*/ 68438 h 1977488"/>
                <a:gd name="connsiteX321" fmla="*/ 707791 w 1979894"/>
                <a:gd name="connsiteY321" fmla="*/ 70839 h 1977488"/>
                <a:gd name="connsiteX322" fmla="*/ 728203 w 1979894"/>
                <a:gd name="connsiteY322" fmla="*/ 73841 h 1977488"/>
                <a:gd name="connsiteX323" fmla="*/ 748614 w 1979894"/>
                <a:gd name="connsiteY323" fmla="*/ 76242 h 1977488"/>
                <a:gd name="connsiteX324" fmla="*/ 769025 w 1979894"/>
                <a:gd name="connsiteY324" fmla="*/ 77442 h 1977488"/>
                <a:gd name="connsiteX325" fmla="*/ 788836 w 1979894"/>
                <a:gd name="connsiteY325" fmla="*/ 77442 h 1977488"/>
                <a:gd name="connsiteX326" fmla="*/ 807447 w 1979894"/>
                <a:gd name="connsiteY326" fmla="*/ 75041 h 1977488"/>
                <a:gd name="connsiteX327" fmla="*/ 826058 w 1979894"/>
                <a:gd name="connsiteY327" fmla="*/ 70238 h 1977488"/>
                <a:gd name="connsiteX328" fmla="*/ 844067 w 1979894"/>
                <a:gd name="connsiteY328" fmla="*/ 63035 h 1977488"/>
                <a:gd name="connsiteX329" fmla="*/ 862077 w 1979894"/>
                <a:gd name="connsiteY329" fmla="*/ 53430 h 1977488"/>
                <a:gd name="connsiteX330" fmla="*/ 880087 w 1979894"/>
                <a:gd name="connsiteY330" fmla="*/ 43824 h 1977488"/>
                <a:gd name="connsiteX331" fmla="*/ 898097 w 1979894"/>
                <a:gd name="connsiteY331" fmla="*/ 33018 h 1977488"/>
                <a:gd name="connsiteX332" fmla="*/ 915506 w 1979894"/>
                <a:gd name="connsiteY332" fmla="*/ 22813 h 1977488"/>
                <a:gd name="connsiteX333" fmla="*/ 934117 w 1979894"/>
                <a:gd name="connsiteY333" fmla="*/ 13807 h 1977488"/>
                <a:gd name="connsiteX334" fmla="*/ 952126 w 1979894"/>
                <a:gd name="connsiteY334" fmla="*/ 6603 h 1977488"/>
                <a:gd name="connsiteX335" fmla="*/ 970737 w 1979894"/>
                <a:gd name="connsiteY335" fmla="*/ 1800 h 19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1979894" h="1977488">
                  <a:moveTo>
                    <a:pt x="989948" y="0"/>
                  </a:moveTo>
                  <a:lnTo>
                    <a:pt x="1009158" y="1800"/>
                  </a:lnTo>
                  <a:lnTo>
                    <a:pt x="1027768" y="6603"/>
                  </a:lnTo>
                  <a:lnTo>
                    <a:pt x="1045778" y="13807"/>
                  </a:lnTo>
                  <a:lnTo>
                    <a:pt x="1064388" y="22813"/>
                  </a:lnTo>
                  <a:lnTo>
                    <a:pt x="1081798" y="33018"/>
                  </a:lnTo>
                  <a:lnTo>
                    <a:pt x="1099809" y="43824"/>
                  </a:lnTo>
                  <a:lnTo>
                    <a:pt x="1117819" y="53430"/>
                  </a:lnTo>
                  <a:lnTo>
                    <a:pt x="1135827" y="63035"/>
                  </a:lnTo>
                  <a:lnTo>
                    <a:pt x="1153237" y="70238"/>
                  </a:lnTo>
                  <a:lnTo>
                    <a:pt x="1172448" y="75041"/>
                  </a:lnTo>
                  <a:lnTo>
                    <a:pt x="1191058" y="77442"/>
                  </a:lnTo>
                  <a:lnTo>
                    <a:pt x="1210869" y="77442"/>
                  </a:lnTo>
                  <a:lnTo>
                    <a:pt x="1231281" y="76242"/>
                  </a:lnTo>
                  <a:lnTo>
                    <a:pt x="1251692" y="73841"/>
                  </a:lnTo>
                  <a:lnTo>
                    <a:pt x="1272103" y="70839"/>
                  </a:lnTo>
                  <a:lnTo>
                    <a:pt x="1292514" y="68438"/>
                  </a:lnTo>
                  <a:lnTo>
                    <a:pt x="1312926" y="66637"/>
                  </a:lnTo>
                  <a:lnTo>
                    <a:pt x="1332136" y="67237"/>
                  </a:lnTo>
                  <a:lnTo>
                    <a:pt x="1350747" y="69638"/>
                  </a:lnTo>
                  <a:lnTo>
                    <a:pt x="1368757" y="75041"/>
                  </a:lnTo>
                  <a:lnTo>
                    <a:pt x="1383765" y="82845"/>
                  </a:lnTo>
                  <a:lnTo>
                    <a:pt x="1398172" y="93052"/>
                  </a:lnTo>
                  <a:lnTo>
                    <a:pt x="1410779" y="105058"/>
                  </a:lnTo>
                  <a:lnTo>
                    <a:pt x="1423387" y="118865"/>
                  </a:lnTo>
                  <a:lnTo>
                    <a:pt x="1434793" y="133273"/>
                  </a:lnTo>
                  <a:lnTo>
                    <a:pt x="1446199" y="148282"/>
                  </a:lnTo>
                  <a:lnTo>
                    <a:pt x="1457606" y="163290"/>
                  </a:lnTo>
                  <a:lnTo>
                    <a:pt x="1469012" y="177697"/>
                  </a:lnTo>
                  <a:lnTo>
                    <a:pt x="1481019" y="191505"/>
                  </a:lnTo>
                  <a:lnTo>
                    <a:pt x="1494827" y="203513"/>
                  </a:lnTo>
                  <a:lnTo>
                    <a:pt x="1508034" y="214318"/>
                  </a:lnTo>
                  <a:lnTo>
                    <a:pt x="1523042" y="222723"/>
                  </a:lnTo>
                  <a:lnTo>
                    <a:pt x="1539251" y="229927"/>
                  </a:lnTo>
                  <a:lnTo>
                    <a:pt x="1556661" y="235930"/>
                  </a:lnTo>
                  <a:lnTo>
                    <a:pt x="1574669" y="241333"/>
                  </a:lnTo>
                  <a:lnTo>
                    <a:pt x="1592680" y="246135"/>
                  </a:lnTo>
                  <a:lnTo>
                    <a:pt x="1611290" y="250938"/>
                  </a:lnTo>
                  <a:lnTo>
                    <a:pt x="1628700" y="256341"/>
                  </a:lnTo>
                  <a:lnTo>
                    <a:pt x="1646110" y="262344"/>
                  </a:lnTo>
                  <a:lnTo>
                    <a:pt x="1662318" y="269549"/>
                  </a:lnTo>
                  <a:lnTo>
                    <a:pt x="1676727" y="278554"/>
                  </a:lnTo>
                  <a:lnTo>
                    <a:pt x="1689935" y="289359"/>
                  </a:lnTo>
                  <a:lnTo>
                    <a:pt x="1700740" y="302566"/>
                  </a:lnTo>
                  <a:lnTo>
                    <a:pt x="1709745" y="316975"/>
                  </a:lnTo>
                  <a:lnTo>
                    <a:pt x="1716949" y="333183"/>
                  </a:lnTo>
                  <a:lnTo>
                    <a:pt x="1722952" y="350593"/>
                  </a:lnTo>
                  <a:lnTo>
                    <a:pt x="1728355" y="368003"/>
                  </a:lnTo>
                  <a:lnTo>
                    <a:pt x="1733158" y="386613"/>
                  </a:lnTo>
                  <a:lnTo>
                    <a:pt x="1737961" y="404623"/>
                  </a:lnTo>
                  <a:lnTo>
                    <a:pt x="1743363" y="422633"/>
                  </a:lnTo>
                  <a:lnTo>
                    <a:pt x="1749366" y="440042"/>
                  </a:lnTo>
                  <a:lnTo>
                    <a:pt x="1756571" y="456252"/>
                  </a:lnTo>
                  <a:lnTo>
                    <a:pt x="1764976" y="471259"/>
                  </a:lnTo>
                  <a:lnTo>
                    <a:pt x="1775782" y="484468"/>
                  </a:lnTo>
                  <a:lnTo>
                    <a:pt x="1787789" y="498275"/>
                  </a:lnTo>
                  <a:lnTo>
                    <a:pt x="1801596" y="510281"/>
                  </a:lnTo>
                  <a:lnTo>
                    <a:pt x="1816004" y="521687"/>
                  </a:lnTo>
                  <a:lnTo>
                    <a:pt x="1831613" y="533093"/>
                  </a:lnTo>
                  <a:lnTo>
                    <a:pt x="1846621" y="544499"/>
                  </a:lnTo>
                  <a:lnTo>
                    <a:pt x="1861029" y="555907"/>
                  </a:lnTo>
                  <a:lnTo>
                    <a:pt x="1874835" y="568513"/>
                  </a:lnTo>
                  <a:lnTo>
                    <a:pt x="1886843" y="581120"/>
                  </a:lnTo>
                  <a:lnTo>
                    <a:pt x="1897049" y="595528"/>
                  </a:lnTo>
                  <a:lnTo>
                    <a:pt x="1904853" y="610536"/>
                  </a:lnTo>
                  <a:lnTo>
                    <a:pt x="1910256" y="628547"/>
                  </a:lnTo>
                  <a:lnTo>
                    <a:pt x="1912657" y="647157"/>
                  </a:lnTo>
                  <a:lnTo>
                    <a:pt x="1913258" y="666367"/>
                  </a:lnTo>
                  <a:lnTo>
                    <a:pt x="1911456" y="686778"/>
                  </a:lnTo>
                  <a:lnTo>
                    <a:pt x="1909055" y="707189"/>
                  </a:lnTo>
                  <a:lnTo>
                    <a:pt x="1906053" y="727600"/>
                  </a:lnTo>
                  <a:lnTo>
                    <a:pt x="1903652" y="748012"/>
                  </a:lnTo>
                  <a:lnTo>
                    <a:pt x="1902452" y="768423"/>
                  </a:lnTo>
                  <a:lnTo>
                    <a:pt x="1902452" y="788234"/>
                  </a:lnTo>
                  <a:lnTo>
                    <a:pt x="1904853" y="806844"/>
                  </a:lnTo>
                  <a:lnTo>
                    <a:pt x="1909655" y="825454"/>
                  </a:lnTo>
                  <a:lnTo>
                    <a:pt x="1916859" y="842864"/>
                  </a:lnTo>
                  <a:lnTo>
                    <a:pt x="1926466" y="860874"/>
                  </a:lnTo>
                  <a:lnTo>
                    <a:pt x="1936070" y="878885"/>
                  </a:lnTo>
                  <a:lnTo>
                    <a:pt x="1946876" y="896893"/>
                  </a:lnTo>
                  <a:lnTo>
                    <a:pt x="1957082" y="914303"/>
                  </a:lnTo>
                  <a:lnTo>
                    <a:pt x="1966087" y="932913"/>
                  </a:lnTo>
                  <a:lnTo>
                    <a:pt x="1973290" y="950924"/>
                  </a:lnTo>
                  <a:lnTo>
                    <a:pt x="1978093" y="969534"/>
                  </a:lnTo>
                  <a:lnTo>
                    <a:pt x="1979894" y="988744"/>
                  </a:lnTo>
                  <a:lnTo>
                    <a:pt x="1978093" y="1007954"/>
                  </a:lnTo>
                  <a:lnTo>
                    <a:pt x="1973290" y="1026565"/>
                  </a:lnTo>
                  <a:lnTo>
                    <a:pt x="1966087" y="1044575"/>
                  </a:lnTo>
                  <a:lnTo>
                    <a:pt x="1957082" y="1063185"/>
                  </a:lnTo>
                  <a:lnTo>
                    <a:pt x="1946876" y="1080595"/>
                  </a:lnTo>
                  <a:lnTo>
                    <a:pt x="1936070" y="1098606"/>
                  </a:lnTo>
                  <a:lnTo>
                    <a:pt x="1926466" y="1116614"/>
                  </a:lnTo>
                  <a:lnTo>
                    <a:pt x="1916859" y="1134624"/>
                  </a:lnTo>
                  <a:lnTo>
                    <a:pt x="1909655" y="1152034"/>
                  </a:lnTo>
                  <a:lnTo>
                    <a:pt x="1904853" y="1170645"/>
                  </a:lnTo>
                  <a:lnTo>
                    <a:pt x="1902452" y="1189254"/>
                  </a:lnTo>
                  <a:lnTo>
                    <a:pt x="1902452" y="1209065"/>
                  </a:lnTo>
                  <a:lnTo>
                    <a:pt x="1903652" y="1229477"/>
                  </a:lnTo>
                  <a:lnTo>
                    <a:pt x="1906053" y="1249888"/>
                  </a:lnTo>
                  <a:lnTo>
                    <a:pt x="1909055" y="1270299"/>
                  </a:lnTo>
                  <a:lnTo>
                    <a:pt x="1911456" y="1290710"/>
                  </a:lnTo>
                  <a:lnTo>
                    <a:pt x="1913258" y="1311122"/>
                  </a:lnTo>
                  <a:lnTo>
                    <a:pt x="1912657" y="1330333"/>
                  </a:lnTo>
                  <a:lnTo>
                    <a:pt x="1910256" y="1348943"/>
                  </a:lnTo>
                  <a:lnTo>
                    <a:pt x="1904853" y="1366953"/>
                  </a:lnTo>
                  <a:lnTo>
                    <a:pt x="1897049" y="1381961"/>
                  </a:lnTo>
                  <a:lnTo>
                    <a:pt x="1886843" y="1396369"/>
                  </a:lnTo>
                  <a:lnTo>
                    <a:pt x="1874835" y="1408975"/>
                  </a:lnTo>
                  <a:lnTo>
                    <a:pt x="1861029" y="1421582"/>
                  </a:lnTo>
                  <a:lnTo>
                    <a:pt x="1846621" y="1432989"/>
                  </a:lnTo>
                  <a:lnTo>
                    <a:pt x="1831613" y="1444395"/>
                  </a:lnTo>
                  <a:lnTo>
                    <a:pt x="1816004" y="1455802"/>
                  </a:lnTo>
                  <a:lnTo>
                    <a:pt x="1801596" y="1467208"/>
                  </a:lnTo>
                  <a:lnTo>
                    <a:pt x="1787789" y="1479213"/>
                  </a:lnTo>
                  <a:lnTo>
                    <a:pt x="1775782" y="1493022"/>
                  </a:lnTo>
                  <a:lnTo>
                    <a:pt x="1764976" y="1506229"/>
                  </a:lnTo>
                  <a:lnTo>
                    <a:pt x="1756571" y="1521237"/>
                  </a:lnTo>
                  <a:lnTo>
                    <a:pt x="1749366" y="1537446"/>
                  </a:lnTo>
                  <a:lnTo>
                    <a:pt x="1743363" y="1554856"/>
                  </a:lnTo>
                  <a:lnTo>
                    <a:pt x="1737961" y="1572866"/>
                  </a:lnTo>
                  <a:lnTo>
                    <a:pt x="1733158" y="1590875"/>
                  </a:lnTo>
                  <a:lnTo>
                    <a:pt x="1728355" y="1609486"/>
                  </a:lnTo>
                  <a:lnTo>
                    <a:pt x="1722952" y="1626895"/>
                  </a:lnTo>
                  <a:lnTo>
                    <a:pt x="1716949" y="1644305"/>
                  </a:lnTo>
                  <a:lnTo>
                    <a:pt x="1709745" y="1660513"/>
                  </a:lnTo>
                  <a:lnTo>
                    <a:pt x="1700740" y="1674922"/>
                  </a:lnTo>
                  <a:lnTo>
                    <a:pt x="1689935" y="1688129"/>
                  </a:lnTo>
                  <a:lnTo>
                    <a:pt x="1676727" y="1698935"/>
                  </a:lnTo>
                  <a:lnTo>
                    <a:pt x="1662318" y="1707940"/>
                  </a:lnTo>
                  <a:lnTo>
                    <a:pt x="1646110" y="1715144"/>
                  </a:lnTo>
                  <a:lnTo>
                    <a:pt x="1628700" y="1721147"/>
                  </a:lnTo>
                  <a:lnTo>
                    <a:pt x="1611290" y="1726550"/>
                  </a:lnTo>
                  <a:lnTo>
                    <a:pt x="1592680" y="1731353"/>
                  </a:lnTo>
                  <a:lnTo>
                    <a:pt x="1574669" y="1736156"/>
                  </a:lnTo>
                  <a:lnTo>
                    <a:pt x="1556661" y="1741560"/>
                  </a:lnTo>
                  <a:lnTo>
                    <a:pt x="1539251" y="1747562"/>
                  </a:lnTo>
                  <a:lnTo>
                    <a:pt x="1523042" y="1754767"/>
                  </a:lnTo>
                  <a:lnTo>
                    <a:pt x="1508034" y="1763171"/>
                  </a:lnTo>
                  <a:lnTo>
                    <a:pt x="1494827" y="1773977"/>
                  </a:lnTo>
                  <a:lnTo>
                    <a:pt x="1481019" y="1785984"/>
                  </a:lnTo>
                  <a:lnTo>
                    <a:pt x="1469012" y="1799791"/>
                  </a:lnTo>
                  <a:lnTo>
                    <a:pt x="1457606" y="1814199"/>
                  </a:lnTo>
                  <a:lnTo>
                    <a:pt x="1446199" y="1829206"/>
                  </a:lnTo>
                  <a:lnTo>
                    <a:pt x="1434793" y="1844215"/>
                  </a:lnTo>
                  <a:lnTo>
                    <a:pt x="1423387" y="1858623"/>
                  </a:lnTo>
                  <a:lnTo>
                    <a:pt x="1410779" y="1872430"/>
                  </a:lnTo>
                  <a:lnTo>
                    <a:pt x="1398172" y="1884437"/>
                  </a:lnTo>
                  <a:lnTo>
                    <a:pt x="1383765" y="1894643"/>
                  </a:lnTo>
                  <a:lnTo>
                    <a:pt x="1368757" y="1902447"/>
                  </a:lnTo>
                  <a:lnTo>
                    <a:pt x="1350747" y="1907850"/>
                  </a:lnTo>
                  <a:lnTo>
                    <a:pt x="1332136" y="1910251"/>
                  </a:lnTo>
                  <a:lnTo>
                    <a:pt x="1312926" y="1910852"/>
                  </a:lnTo>
                  <a:lnTo>
                    <a:pt x="1292514" y="1909051"/>
                  </a:lnTo>
                  <a:lnTo>
                    <a:pt x="1272103" y="1906650"/>
                  </a:lnTo>
                  <a:lnTo>
                    <a:pt x="1251692" y="1903647"/>
                  </a:lnTo>
                  <a:lnTo>
                    <a:pt x="1231281" y="1901247"/>
                  </a:lnTo>
                  <a:lnTo>
                    <a:pt x="1210869" y="1900046"/>
                  </a:lnTo>
                  <a:lnTo>
                    <a:pt x="1191058" y="1900046"/>
                  </a:lnTo>
                  <a:lnTo>
                    <a:pt x="1172448" y="1902447"/>
                  </a:lnTo>
                  <a:lnTo>
                    <a:pt x="1153237" y="1907250"/>
                  </a:lnTo>
                  <a:lnTo>
                    <a:pt x="1135827" y="1914454"/>
                  </a:lnTo>
                  <a:lnTo>
                    <a:pt x="1117819" y="1924060"/>
                  </a:lnTo>
                  <a:lnTo>
                    <a:pt x="1099809" y="1933665"/>
                  </a:lnTo>
                  <a:lnTo>
                    <a:pt x="1081798" y="1944470"/>
                  </a:lnTo>
                  <a:lnTo>
                    <a:pt x="1064388" y="1954677"/>
                  </a:lnTo>
                  <a:lnTo>
                    <a:pt x="1045778" y="1963681"/>
                  </a:lnTo>
                  <a:lnTo>
                    <a:pt x="1027768" y="1970885"/>
                  </a:lnTo>
                  <a:lnTo>
                    <a:pt x="1009158" y="1975688"/>
                  </a:lnTo>
                  <a:lnTo>
                    <a:pt x="989948" y="1977488"/>
                  </a:lnTo>
                  <a:lnTo>
                    <a:pt x="970737" y="1975688"/>
                  </a:lnTo>
                  <a:lnTo>
                    <a:pt x="952126" y="1970885"/>
                  </a:lnTo>
                  <a:lnTo>
                    <a:pt x="934117" y="1963681"/>
                  </a:lnTo>
                  <a:lnTo>
                    <a:pt x="915506" y="1954677"/>
                  </a:lnTo>
                  <a:lnTo>
                    <a:pt x="898097" y="1944470"/>
                  </a:lnTo>
                  <a:lnTo>
                    <a:pt x="880087" y="1933665"/>
                  </a:lnTo>
                  <a:lnTo>
                    <a:pt x="862077" y="1924060"/>
                  </a:lnTo>
                  <a:lnTo>
                    <a:pt x="844067" y="1914454"/>
                  </a:lnTo>
                  <a:lnTo>
                    <a:pt x="826058" y="1907250"/>
                  </a:lnTo>
                  <a:lnTo>
                    <a:pt x="807447" y="1902447"/>
                  </a:lnTo>
                  <a:lnTo>
                    <a:pt x="788836" y="1900046"/>
                  </a:lnTo>
                  <a:lnTo>
                    <a:pt x="769025" y="1900046"/>
                  </a:lnTo>
                  <a:lnTo>
                    <a:pt x="748614" y="1901247"/>
                  </a:lnTo>
                  <a:lnTo>
                    <a:pt x="728203" y="1903647"/>
                  </a:lnTo>
                  <a:lnTo>
                    <a:pt x="707791" y="1906650"/>
                  </a:lnTo>
                  <a:lnTo>
                    <a:pt x="687380" y="1909051"/>
                  </a:lnTo>
                  <a:lnTo>
                    <a:pt x="666969" y="1910852"/>
                  </a:lnTo>
                  <a:lnTo>
                    <a:pt x="647759" y="1910251"/>
                  </a:lnTo>
                  <a:lnTo>
                    <a:pt x="629149" y="1907850"/>
                  </a:lnTo>
                  <a:lnTo>
                    <a:pt x="611139" y="1902447"/>
                  </a:lnTo>
                  <a:lnTo>
                    <a:pt x="596130" y="1894643"/>
                  </a:lnTo>
                  <a:lnTo>
                    <a:pt x="581722" y="1884437"/>
                  </a:lnTo>
                  <a:lnTo>
                    <a:pt x="569115" y="1872430"/>
                  </a:lnTo>
                  <a:lnTo>
                    <a:pt x="556508" y="1858623"/>
                  </a:lnTo>
                  <a:lnTo>
                    <a:pt x="545101" y="1844215"/>
                  </a:lnTo>
                  <a:lnTo>
                    <a:pt x="533695" y="1829206"/>
                  </a:lnTo>
                  <a:lnTo>
                    <a:pt x="522290" y="1814199"/>
                  </a:lnTo>
                  <a:lnTo>
                    <a:pt x="510883" y="1799791"/>
                  </a:lnTo>
                  <a:lnTo>
                    <a:pt x="498876" y="1785984"/>
                  </a:lnTo>
                  <a:lnTo>
                    <a:pt x="485069" y="1773977"/>
                  </a:lnTo>
                  <a:lnTo>
                    <a:pt x="471862" y="1763171"/>
                  </a:lnTo>
                  <a:lnTo>
                    <a:pt x="456853" y="1754767"/>
                  </a:lnTo>
                  <a:lnTo>
                    <a:pt x="440644" y="1747562"/>
                  </a:lnTo>
                  <a:lnTo>
                    <a:pt x="423235" y="1741560"/>
                  </a:lnTo>
                  <a:lnTo>
                    <a:pt x="405224" y="1736156"/>
                  </a:lnTo>
                  <a:lnTo>
                    <a:pt x="387215" y="1731353"/>
                  </a:lnTo>
                  <a:lnTo>
                    <a:pt x="368604" y="1726550"/>
                  </a:lnTo>
                  <a:lnTo>
                    <a:pt x="351195" y="1721147"/>
                  </a:lnTo>
                  <a:lnTo>
                    <a:pt x="333785" y="1715144"/>
                  </a:lnTo>
                  <a:lnTo>
                    <a:pt x="317577" y="1707940"/>
                  </a:lnTo>
                  <a:lnTo>
                    <a:pt x="303168" y="1698935"/>
                  </a:lnTo>
                  <a:lnTo>
                    <a:pt x="289961" y="1688129"/>
                  </a:lnTo>
                  <a:lnTo>
                    <a:pt x="279155" y="1674922"/>
                  </a:lnTo>
                  <a:lnTo>
                    <a:pt x="270150" y="1660513"/>
                  </a:lnTo>
                  <a:lnTo>
                    <a:pt x="262946" y="1644305"/>
                  </a:lnTo>
                  <a:lnTo>
                    <a:pt x="256943" y="1626895"/>
                  </a:lnTo>
                  <a:lnTo>
                    <a:pt x="251540" y="1609486"/>
                  </a:lnTo>
                  <a:lnTo>
                    <a:pt x="246738" y="1590875"/>
                  </a:lnTo>
                  <a:lnTo>
                    <a:pt x="241934" y="1572866"/>
                  </a:lnTo>
                  <a:lnTo>
                    <a:pt x="236531" y="1554856"/>
                  </a:lnTo>
                  <a:lnTo>
                    <a:pt x="230528" y="1537446"/>
                  </a:lnTo>
                  <a:lnTo>
                    <a:pt x="223324" y="1521237"/>
                  </a:lnTo>
                  <a:lnTo>
                    <a:pt x="214920" y="1506229"/>
                  </a:lnTo>
                  <a:lnTo>
                    <a:pt x="204114" y="1493022"/>
                  </a:lnTo>
                  <a:lnTo>
                    <a:pt x="192107" y="1479213"/>
                  </a:lnTo>
                  <a:lnTo>
                    <a:pt x="178300" y="1467208"/>
                  </a:lnTo>
                  <a:lnTo>
                    <a:pt x="163290" y="1455802"/>
                  </a:lnTo>
                  <a:lnTo>
                    <a:pt x="148283" y="1444395"/>
                  </a:lnTo>
                  <a:lnTo>
                    <a:pt x="133275" y="1432989"/>
                  </a:lnTo>
                  <a:lnTo>
                    <a:pt x="118866" y="1421582"/>
                  </a:lnTo>
                  <a:lnTo>
                    <a:pt x="105059" y="1408975"/>
                  </a:lnTo>
                  <a:lnTo>
                    <a:pt x="93052" y="1396369"/>
                  </a:lnTo>
                  <a:lnTo>
                    <a:pt x="82846" y="1381961"/>
                  </a:lnTo>
                  <a:lnTo>
                    <a:pt x="75042" y="1366953"/>
                  </a:lnTo>
                  <a:lnTo>
                    <a:pt x="69639" y="1348943"/>
                  </a:lnTo>
                  <a:lnTo>
                    <a:pt x="67238" y="1330333"/>
                  </a:lnTo>
                  <a:lnTo>
                    <a:pt x="66637" y="1311122"/>
                  </a:lnTo>
                  <a:lnTo>
                    <a:pt x="68438" y="1290710"/>
                  </a:lnTo>
                  <a:lnTo>
                    <a:pt x="70840" y="1270299"/>
                  </a:lnTo>
                  <a:lnTo>
                    <a:pt x="73841" y="1249888"/>
                  </a:lnTo>
                  <a:lnTo>
                    <a:pt x="76243" y="1229477"/>
                  </a:lnTo>
                  <a:lnTo>
                    <a:pt x="77444" y="1209065"/>
                  </a:lnTo>
                  <a:lnTo>
                    <a:pt x="77444" y="1189254"/>
                  </a:lnTo>
                  <a:lnTo>
                    <a:pt x="75042" y="1170645"/>
                  </a:lnTo>
                  <a:lnTo>
                    <a:pt x="70239" y="1152034"/>
                  </a:lnTo>
                  <a:lnTo>
                    <a:pt x="63035" y="1134624"/>
                  </a:lnTo>
                  <a:lnTo>
                    <a:pt x="54031" y="1116614"/>
                  </a:lnTo>
                  <a:lnTo>
                    <a:pt x="43824" y="1098606"/>
                  </a:lnTo>
                  <a:lnTo>
                    <a:pt x="33020" y="1080595"/>
                  </a:lnTo>
                  <a:lnTo>
                    <a:pt x="22814" y="1063185"/>
                  </a:lnTo>
                  <a:lnTo>
                    <a:pt x="13808" y="1044575"/>
                  </a:lnTo>
                  <a:lnTo>
                    <a:pt x="6604" y="1026565"/>
                  </a:lnTo>
                  <a:lnTo>
                    <a:pt x="1802" y="1007954"/>
                  </a:lnTo>
                  <a:lnTo>
                    <a:pt x="0" y="988744"/>
                  </a:lnTo>
                  <a:lnTo>
                    <a:pt x="1802" y="969534"/>
                  </a:lnTo>
                  <a:lnTo>
                    <a:pt x="6604" y="950924"/>
                  </a:lnTo>
                  <a:lnTo>
                    <a:pt x="13808" y="932913"/>
                  </a:lnTo>
                  <a:lnTo>
                    <a:pt x="22814" y="914303"/>
                  </a:lnTo>
                  <a:lnTo>
                    <a:pt x="33020" y="896893"/>
                  </a:lnTo>
                  <a:lnTo>
                    <a:pt x="43824" y="878885"/>
                  </a:lnTo>
                  <a:lnTo>
                    <a:pt x="54031" y="860874"/>
                  </a:lnTo>
                  <a:lnTo>
                    <a:pt x="63035" y="842864"/>
                  </a:lnTo>
                  <a:lnTo>
                    <a:pt x="70239" y="825454"/>
                  </a:lnTo>
                  <a:lnTo>
                    <a:pt x="75042" y="806844"/>
                  </a:lnTo>
                  <a:lnTo>
                    <a:pt x="77444" y="788234"/>
                  </a:lnTo>
                  <a:lnTo>
                    <a:pt x="77444" y="768423"/>
                  </a:lnTo>
                  <a:lnTo>
                    <a:pt x="76243" y="748012"/>
                  </a:lnTo>
                  <a:lnTo>
                    <a:pt x="73841" y="727600"/>
                  </a:lnTo>
                  <a:lnTo>
                    <a:pt x="70840" y="707189"/>
                  </a:lnTo>
                  <a:lnTo>
                    <a:pt x="68438" y="686778"/>
                  </a:lnTo>
                  <a:lnTo>
                    <a:pt x="66637" y="666367"/>
                  </a:lnTo>
                  <a:lnTo>
                    <a:pt x="67238" y="647157"/>
                  </a:lnTo>
                  <a:lnTo>
                    <a:pt x="69639" y="628547"/>
                  </a:lnTo>
                  <a:lnTo>
                    <a:pt x="75042" y="610536"/>
                  </a:lnTo>
                  <a:lnTo>
                    <a:pt x="82846" y="595528"/>
                  </a:lnTo>
                  <a:lnTo>
                    <a:pt x="93052" y="581120"/>
                  </a:lnTo>
                  <a:lnTo>
                    <a:pt x="105059" y="568513"/>
                  </a:lnTo>
                  <a:lnTo>
                    <a:pt x="118866" y="555907"/>
                  </a:lnTo>
                  <a:lnTo>
                    <a:pt x="133275" y="544499"/>
                  </a:lnTo>
                  <a:lnTo>
                    <a:pt x="148283" y="533093"/>
                  </a:lnTo>
                  <a:lnTo>
                    <a:pt x="163290" y="521687"/>
                  </a:lnTo>
                  <a:lnTo>
                    <a:pt x="178300" y="510281"/>
                  </a:lnTo>
                  <a:lnTo>
                    <a:pt x="192107" y="498275"/>
                  </a:lnTo>
                  <a:lnTo>
                    <a:pt x="204114" y="484468"/>
                  </a:lnTo>
                  <a:lnTo>
                    <a:pt x="214920" y="471259"/>
                  </a:lnTo>
                  <a:lnTo>
                    <a:pt x="223324" y="456252"/>
                  </a:lnTo>
                  <a:lnTo>
                    <a:pt x="230528" y="440042"/>
                  </a:lnTo>
                  <a:lnTo>
                    <a:pt x="236531" y="422633"/>
                  </a:lnTo>
                  <a:lnTo>
                    <a:pt x="241934" y="404623"/>
                  </a:lnTo>
                  <a:lnTo>
                    <a:pt x="246738" y="386613"/>
                  </a:lnTo>
                  <a:lnTo>
                    <a:pt x="251540" y="368003"/>
                  </a:lnTo>
                  <a:lnTo>
                    <a:pt x="256943" y="350593"/>
                  </a:lnTo>
                  <a:lnTo>
                    <a:pt x="262946" y="333183"/>
                  </a:lnTo>
                  <a:lnTo>
                    <a:pt x="270150" y="316975"/>
                  </a:lnTo>
                  <a:lnTo>
                    <a:pt x="279155" y="302566"/>
                  </a:lnTo>
                  <a:lnTo>
                    <a:pt x="289961" y="289359"/>
                  </a:lnTo>
                  <a:lnTo>
                    <a:pt x="303168" y="278554"/>
                  </a:lnTo>
                  <a:lnTo>
                    <a:pt x="317577" y="269549"/>
                  </a:lnTo>
                  <a:lnTo>
                    <a:pt x="333785" y="262344"/>
                  </a:lnTo>
                  <a:lnTo>
                    <a:pt x="351195" y="256341"/>
                  </a:lnTo>
                  <a:lnTo>
                    <a:pt x="368604" y="250938"/>
                  </a:lnTo>
                  <a:lnTo>
                    <a:pt x="387215" y="246135"/>
                  </a:lnTo>
                  <a:lnTo>
                    <a:pt x="405224" y="241333"/>
                  </a:lnTo>
                  <a:lnTo>
                    <a:pt x="423235" y="235930"/>
                  </a:lnTo>
                  <a:lnTo>
                    <a:pt x="440644" y="229927"/>
                  </a:lnTo>
                  <a:lnTo>
                    <a:pt x="456853" y="222723"/>
                  </a:lnTo>
                  <a:lnTo>
                    <a:pt x="471862" y="214318"/>
                  </a:lnTo>
                  <a:lnTo>
                    <a:pt x="485069" y="203513"/>
                  </a:lnTo>
                  <a:lnTo>
                    <a:pt x="498876" y="191505"/>
                  </a:lnTo>
                  <a:lnTo>
                    <a:pt x="510883" y="177697"/>
                  </a:lnTo>
                  <a:lnTo>
                    <a:pt x="522290" y="163290"/>
                  </a:lnTo>
                  <a:lnTo>
                    <a:pt x="533695" y="148282"/>
                  </a:lnTo>
                  <a:lnTo>
                    <a:pt x="545101" y="133273"/>
                  </a:lnTo>
                  <a:lnTo>
                    <a:pt x="556508" y="118865"/>
                  </a:lnTo>
                  <a:lnTo>
                    <a:pt x="569115" y="105058"/>
                  </a:lnTo>
                  <a:lnTo>
                    <a:pt x="581722" y="93052"/>
                  </a:lnTo>
                  <a:lnTo>
                    <a:pt x="596130" y="82845"/>
                  </a:lnTo>
                  <a:lnTo>
                    <a:pt x="611139" y="75041"/>
                  </a:lnTo>
                  <a:lnTo>
                    <a:pt x="629149" y="69638"/>
                  </a:lnTo>
                  <a:lnTo>
                    <a:pt x="647759" y="67237"/>
                  </a:lnTo>
                  <a:lnTo>
                    <a:pt x="666969" y="66637"/>
                  </a:lnTo>
                  <a:lnTo>
                    <a:pt x="687380" y="68438"/>
                  </a:lnTo>
                  <a:lnTo>
                    <a:pt x="707791" y="70839"/>
                  </a:lnTo>
                  <a:lnTo>
                    <a:pt x="728203" y="73841"/>
                  </a:lnTo>
                  <a:lnTo>
                    <a:pt x="748614" y="76242"/>
                  </a:lnTo>
                  <a:lnTo>
                    <a:pt x="769025" y="77442"/>
                  </a:lnTo>
                  <a:lnTo>
                    <a:pt x="788836" y="77442"/>
                  </a:lnTo>
                  <a:lnTo>
                    <a:pt x="807447" y="75041"/>
                  </a:lnTo>
                  <a:lnTo>
                    <a:pt x="826058" y="70238"/>
                  </a:lnTo>
                  <a:lnTo>
                    <a:pt x="844067" y="63035"/>
                  </a:lnTo>
                  <a:lnTo>
                    <a:pt x="862077" y="53430"/>
                  </a:lnTo>
                  <a:lnTo>
                    <a:pt x="880087" y="43824"/>
                  </a:lnTo>
                  <a:lnTo>
                    <a:pt x="898097" y="33018"/>
                  </a:lnTo>
                  <a:lnTo>
                    <a:pt x="915506" y="22813"/>
                  </a:lnTo>
                  <a:lnTo>
                    <a:pt x="934117" y="13807"/>
                  </a:lnTo>
                  <a:lnTo>
                    <a:pt x="952126" y="6603"/>
                  </a:lnTo>
                  <a:lnTo>
                    <a:pt x="970737" y="1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Freeform: Shape 78">
              <a:extLst>
                <a:ext uri="{FF2B5EF4-FFF2-40B4-BE49-F238E27FC236}">
                  <a16:creationId xmlns:a16="http://schemas.microsoft.com/office/drawing/2014/main" id="{4078886C-0764-4B52-977A-0F8A87E7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7974" y="273933"/>
              <a:ext cx="2173946" cy="2171302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Picture 4" descr="PowerShell.org (@PSHOrg) | Twitter">
            <a:extLst>
              <a:ext uri="{FF2B5EF4-FFF2-40B4-BE49-F238E27FC236}">
                <a16:creationId xmlns:a16="http://schemas.microsoft.com/office/drawing/2014/main" id="{DCD714A0-54BF-4142-A486-91D651B8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4158" y="634872"/>
            <a:ext cx="1419974" cy="141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Group 80">
            <a:extLst>
              <a:ext uri="{FF2B5EF4-FFF2-40B4-BE49-F238E27FC236}">
                <a16:creationId xmlns:a16="http://schemas.microsoft.com/office/drawing/2014/main" id="{6C6D9DC8-9EDB-48B2-8125-10F4D6B8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805" y="2554317"/>
            <a:ext cx="3185554" cy="3181684"/>
            <a:chOff x="5790805" y="2554317"/>
            <a:chExt cx="3185554" cy="3181684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5C158AF-7342-4A1E-9160-0D1C8CD0D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8384" y="2651760"/>
              <a:ext cx="2990398" cy="2986796"/>
            </a:xfrm>
            <a:custGeom>
              <a:avLst/>
              <a:gdLst>
                <a:gd name="connsiteX0" fmla="*/ 1495200 w 2990398"/>
                <a:gd name="connsiteY0" fmla="*/ 0 h 2986796"/>
                <a:gd name="connsiteX1" fmla="*/ 1524214 w 2990398"/>
                <a:gd name="connsiteY1" fmla="*/ 2720 h 2986796"/>
                <a:gd name="connsiteX2" fmla="*/ 1552324 w 2990398"/>
                <a:gd name="connsiteY2" fmla="*/ 9974 h 2986796"/>
                <a:gd name="connsiteX3" fmla="*/ 1579526 w 2990398"/>
                <a:gd name="connsiteY3" fmla="*/ 20855 h 2986796"/>
                <a:gd name="connsiteX4" fmla="*/ 1607633 w 2990398"/>
                <a:gd name="connsiteY4" fmla="*/ 34456 h 2986796"/>
                <a:gd name="connsiteX5" fmla="*/ 1633930 w 2990398"/>
                <a:gd name="connsiteY5" fmla="*/ 49872 h 2986796"/>
                <a:gd name="connsiteX6" fmla="*/ 1661132 w 2990398"/>
                <a:gd name="connsiteY6" fmla="*/ 66192 h 2986796"/>
                <a:gd name="connsiteX7" fmla="*/ 1688333 w 2990398"/>
                <a:gd name="connsiteY7" fmla="*/ 80699 h 2986796"/>
                <a:gd name="connsiteX8" fmla="*/ 1715535 w 2990398"/>
                <a:gd name="connsiteY8" fmla="*/ 95209 h 2986796"/>
                <a:gd name="connsiteX9" fmla="*/ 1741831 w 2990398"/>
                <a:gd name="connsiteY9" fmla="*/ 106088 h 2986796"/>
                <a:gd name="connsiteX10" fmla="*/ 1770845 w 2990398"/>
                <a:gd name="connsiteY10" fmla="*/ 113343 h 2986796"/>
                <a:gd name="connsiteX11" fmla="*/ 1798954 w 2990398"/>
                <a:gd name="connsiteY11" fmla="*/ 116970 h 2986796"/>
                <a:gd name="connsiteX12" fmla="*/ 1828877 w 2990398"/>
                <a:gd name="connsiteY12" fmla="*/ 116970 h 2986796"/>
                <a:gd name="connsiteX13" fmla="*/ 1859705 w 2990398"/>
                <a:gd name="connsiteY13" fmla="*/ 115157 h 2986796"/>
                <a:gd name="connsiteX14" fmla="*/ 1890534 w 2990398"/>
                <a:gd name="connsiteY14" fmla="*/ 111529 h 2986796"/>
                <a:gd name="connsiteX15" fmla="*/ 1921363 w 2990398"/>
                <a:gd name="connsiteY15" fmla="*/ 106996 h 2986796"/>
                <a:gd name="connsiteX16" fmla="*/ 1952192 w 2990398"/>
                <a:gd name="connsiteY16" fmla="*/ 103369 h 2986796"/>
                <a:gd name="connsiteX17" fmla="*/ 1983021 w 2990398"/>
                <a:gd name="connsiteY17" fmla="*/ 100648 h 2986796"/>
                <a:gd name="connsiteX18" fmla="*/ 2012036 w 2990398"/>
                <a:gd name="connsiteY18" fmla="*/ 101554 h 2986796"/>
                <a:gd name="connsiteX19" fmla="*/ 2040145 w 2990398"/>
                <a:gd name="connsiteY19" fmla="*/ 105182 h 2986796"/>
                <a:gd name="connsiteX20" fmla="*/ 2067346 w 2990398"/>
                <a:gd name="connsiteY20" fmla="*/ 113343 h 2986796"/>
                <a:gd name="connsiteX21" fmla="*/ 2090015 w 2990398"/>
                <a:gd name="connsiteY21" fmla="*/ 125130 h 2986796"/>
                <a:gd name="connsiteX22" fmla="*/ 2111775 w 2990398"/>
                <a:gd name="connsiteY22" fmla="*/ 140545 h 2986796"/>
                <a:gd name="connsiteX23" fmla="*/ 2130817 w 2990398"/>
                <a:gd name="connsiteY23" fmla="*/ 158680 h 2986796"/>
                <a:gd name="connsiteX24" fmla="*/ 2149858 w 2990398"/>
                <a:gd name="connsiteY24" fmla="*/ 179535 h 2986796"/>
                <a:gd name="connsiteX25" fmla="*/ 2167088 w 2990398"/>
                <a:gd name="connsiteY25" fmla="*/ 201296 h 2986796"/>
                <a:gd name="connsiteX26" fmla="*/ 2184315 w 2990398"/>
                <a:gd name="connsiteY26" fmla="*/ 223964 h 2986796"/>
                <a:gd name="connsiteX27" fmla="*/ 2201542 w 2990398"/>
                <a:gd name="connsiteY27" fmla="*/ 246632 h 2986796"/>
                <a:gd name="connsiteX28" fmla="*/ 2218769 w 2990398"/>
                <a:gd name="connsiteY28" fmla="*/ 268395 h 2986796"/>
                <a:gd name="connsiteX29" fmla="*/ 2236905 w 2990398"/>
                <a:gd name="connsiteY29" fmla="*/ 289249 h 2986796"/>
                <a:gd name="connsiteX30" fmla="*/ 2257760 w 2990398"/>
                <a:gd name="connsiteY30" fmla="*/ 307385 h 2986796"/>
                <a:gd name="connsiteX31" fmla="*/ 2277709 w 2990398"/>
                <a:gd name="connsiteY31" fmla="*/ 323707 h 2986796"/>
                <a:gd name="connsiteX32" fmla="*/ 2300376 w 2990398"/>
                <a:gd name="connsiteY32" fmla="*/ 336400 h 2986796"/>
                <a:gd name="connsiteX33" fmla="*/ 2324858 w 2990398"/>
                <a:gd name="connsiteY33" fmla="*/ 347282 h 2986796"/>
                <a:gd name="connsiteX34" fmla="*/ 2351153 w 2990398"/>
                <a:gd name="connsiteY34" fmla="*/ 356348 h 2986796"/>
                <a:gd name="connsiteX35" fmla="*/ 2378355 w 2990398"/>
                <a:gd name="connsiteY35" fmla="*/ 364509 h 2986796"/>
                <a:gd name="connsiteX36" fmla="*/ 2405556 w 2990398"/>
                <a:gd name="connsiteY36" fmla="*/ 371762 h 2986796"/>
                <a:gd name="connsiteX37" fmla="*/ 2433665 w 2990398"/>
                <a:gd name="connsiteY37" fmla="*/ 379017 h 2986796"/>
                <a:gd name="connsiteX38" fmla="*/ 2459961 w 2990398"/>
                <a:gd name="connsiteY38" fmla="*/ 387178 h 2986796"/>
                <a:gd name="connsiteX39" fmla="*/ 2486255 w 2990398"/>
                <a:gd name="connsiteY39" fmla="*/ 396244 h 2986796"/>
                <a:gd name="connsiteX40" fmla="*/ 2510738 w 2990398"/>
                <a:gd name="connsiteY40" fmla="*/ 407126 h 2986796"/>
                <a:gd name="connsiteX41" fmla="*/ 2532500 w 2990398"/>
                <a:gd name="connsiteY41" fmla="*/ 420727 h 2986796"/>
                <a:gd name="connsiteX42" fmla="*/ 2552448 w 2990398"/>
                <a:gd name="connsiteY42" fmla="*/ 437048 h 2986796"/>
                <a:gd name="connsiteX43" fmla="*/ 2568768 w 2990398"/>
                <a:gd name="connsiteY43" fmla="*/ 456997 h 2986796"/>
                <a:gd name="connsiteX44" fmla="*/ 2582369 w 2990398"/>
                <a:gd name="connsiteY44" fmla="*/ 478758 h 2986796"/>
                <a:gd name="connsiteX45" fmla="*/ 2593250 w 2990398"/>
                <a:gd name="connsiteY45" fmla="*/ 503239 h 2986796"/>
                <a:gd name="connsiteX46" fmla="*/ 2602317 w 2990398"/>
                <a:gd name="connsiteY46" fmla="*/ 529536 h 2986796"/>
                <a:gd name="connsiteX47" fmla="*/ 2610477 w 2990398"/>
                <a:gd name="connsiteY47" fmla="*/ 555831 h 2986796"/>
                <a:gd name="connsiteX48" fmla="*/ 2617732 w 2990398"/>
                <a:gd name="connsiteY48" fmla="*/ 583940 h 2986796"/>
                <a:gd name="connsiteX49" fmla="*/ 2624986 w 2990398"/>
                <a:gd name="connsiteY49" fmla="*/ 611141 h 2986796"/>
                <a:gd name="connsiteX50" fmla="*/ 2633146 w 2990398"/>
                <a:gd name="connsiteY50" fmla="*/ 638344 h 2986796"/>
                <a:gd name="connsiteX51" fmla="*/ 2642213 w 2990398"/>
                <a:gd name="connsiteY51" fmla="*/ 664641 h 2986796"/>
                <a:gd name="connsiteX52" fmla="*/ 2653094 w 2990398"/>
                <a:gd name="connsiteY52" fmla="*/ 689121 h 2986796"/>
                <a:gd name="connsiteX53" fmla="*/ 2665789 w 2990398"/>
                <a:gd name="connsiteY53" fmla="*/ 711789 h 2986796"/>
                <a:gd name="connsiteX54" fmla="*/ 2682110 w 2990398"/>
                <a:gd name="connsiteY54" fmla="*/ 731739 h 2986796"/>
                <a:gd name="connsiteX55" fmla="*/ 2700244 w 2990398"/>
                <a:gd name="connsiteY55" fmla="*/ 752593 h 2986796"/>
                <a:gd name="connsiteX56" fmla="*/ 2721098 w 2990398"/>
                <a:gd name="connsiteY56" fmla="*/ 770728 h 2986796"/>
                <a:gd name="connsiteX57" fmla="*/ 2742860 w 2990398"/>
                <a:gd name="connsiteY57" fmla="*/ 787956 h 2986796"/>
                <a:gd name="connsiteX58" fmla="*/ 2766436 w 2990398"/>
                <a:gd name="connsiteY58" fmla="*/ 805184 h 2986796"/>
                <a:gd name="connsiteX59" fmla="*/ 2789104 w 2990398"/>
                <a:gd name="connsiteY59" fmla="*/ 822412 h 2986796"/>
                <a:gd name="connsiteX60" fmla="*/ 2810864 w 2990398"/>
                <a:gd name="connsiteY60" fmla="*/ 839640 h 2986796"/>
                <a:gd name="connsiteX61" fmla="*/ 2831718 w 2990398"/>
                <a:gd name="connsiteY61" fmla="*/ 858682 h 2986796"/>
                <a:gd name="connsiteX62" fmla="*/ 2849854 w 2990398"/>
                <a:gd name="connsiteY62" fmla="*/ 877723 h 2986796"/>
                <a:gd name="connsiteX63" fmla="*/ 2865269 w 2990398"/>
                <a:gd name="connsiteY63" fmla="*/ 899485 h 2986796"/>
                <a:gd name="connsiteX64" fmla="*/ 2877057 w 2990398"/>
                <a:gd name="connsiteY64" fmla="*/ 922153 h 2986796"/>
                <a:gd name="connsiteX65" fmla="*/ 2885217 w 2990398"/>
                <a:gd name="connsiteY65" fmla="*/ 949356 h 2986796"/>
                <a:gd name="connsiteX66" fmla="*/ 2888844 w 2990398"/>
                <a:gd name="connsiteY66" fmla="*/ 977465 h 2986796"/>
                <a:gd name="connsiteX67" fmla="*/ 2889751 w 2990398"/>
                <a:gd name="connsiteY67" fmla="*/ 1006481 h 2986796"/>
                <a:gd name="connsiteX68" fmla="*/ 2887031 w 2990398"/>
                <a:gd name="connsiteY68" fmla="*/ 1037309 h 2986796"/>
                <a:gd name="connsiteX69" fmla="*/ 2883403 w 2990398"/>
                <a:gd name="connsiteY69" fmla="*/ 1068137 h 2986796"/>
                <a:gd name="connsiteX70" fmla="*/ 2878870 w 2990398"/>
                <a:gd name="connsiteY70" fmla="*/ 1098967 h 2986796"/>
                <a:gd name="connsiteX71" fmla="*/ 2875242 w 2990398"/>
                <a:gd name="connsiteY71" fmla="*/ 1129796 h 2986796"/>
                <a:gd name="connsiteX72" fmla="*/ 2873430 w 2990398"/>
                <a:gd name="connsiteY72" fmla="*/ 1160626 h 2986796"/>
                <a:gd name="connsiteX73" fmla="*/ 2873430 w 2990398"/>
                <a:gd name="connsiteY73" fmla="*/ 1190548 h 2986796"/>
                <a:gd name="connsiteX74" fmla="*/ 2877057 w 2990398"/>
                <a:gd name="connsiteY74" fmla="*/ 1218656 h 2986796"/>
                <a:gd name="connsiteX75" fmla="*/ 2884310 w 2990398"/>
                <a:gd name="connsiteY75" fmla="*/ 1246765 h 2986796"/>
                <a:gd name="connsiteX76" fmla="*/ 2895190 w 2990398"/>
                <a:gd name="connsiteY76" fmla="*/ 1273062 h 2986796"/>
                <a:gd name="connsiteX77" fmla="*/ 2909700 w 2990398"/>
                <a:gd name="connsiteY77" fmla="*/ 1300263 h 2986796"/>
                <a:gd name="connsiteX78" fmla="*/ 2924206 w 2990398"/>
                <a:gd name="connsiteY78" fmla="*/ 1327465 h 2986796"/>
                <a:gd name="connsiteX79" fmla="*/ 2940528 w 2990398"/>
                <a:gd name="connsiteY79" fmla="*/ 1354668 h 2986796"/>
                <a:gd name="connsiteX80" fmla="*/ 2955942 w 2990398"/>
                <a:gd name="connsiteY80" fmla="*/ 1380964 h 2986796"/>
                <a:gd name="connsiteX81" fmla="*/ 2969543 w 2990398"/>
                <a:gd name="connsiteY81" fmla="*/ 1409071 h 2986796"/>
                <a:gd name="connsiteX82" fmla="*/ 2980424 w 2990398"/>
                <a:gd name="connsiteY82" fmla="*/ 1436275 h 2986796"/>
                <a:gd name="connsiteX83" fmla="*/ 2987677 w 2990398"/>
                <a:gd name="connsiteY83" fmla="*/ 1464384 h 2986796"/>
                <a:gd name="connsiteX84" fmla="*/ 2990398 w 2990398"/>
                <a:gd name="connsiteY84" fmla="*/ 1493398 h 2986796"/>
                <a:gd name="connsiteX85" fmla="*/ 2987677 w 2990398"/>
                <a:gd name="connsiteY85" fmla="*/ 1522414 h 2986796"/>
                <a:gd name="connsiteX86" fmla="*/ 2980424 w 2990398"/>
                <a:gd name="connsiteY86" fmla="*/ 1550523 h 2986796"/>
                <a:gd name="connsiteX87" fmla="*/ 2969543 w 2990398"/>
                <a:gd name="connsiteY87" fmla="*/ 1577725 h 2986796"/>
                <a:gd name="connsiteX88" fmla="*/ 2955942 w 2990398"/>
                <a:gd name="connsiteY88" fmla="*/ 1605834 h 2986796"/>
                <a:gd name="connsiteX89" fmla="*/ 2940528 w 2990398"/>
                <a:gd name="connsiteY89" fmla="*/ 1632130 h 2986796"/>
                <a:gd name="connsiteX90" fmla="*/ 2924206 w 2990398"/>
                <a:gd name="connsiteY90" fmla="*/ 1659332 h 2986796"/>
                <a:gd name="connsiteX91" fmla="*/ 2909700 w 2990398"/>
                <a:gd name="connsiteY91" fmla="*/ 1686534 h 2986796"/>
                <a:gd name="connsiteX92" fmla="*/ 2895190 w 2990398"/>
                <a:gd name="connsiteY92" fmla="*/ 1713736 h 2986796"/>
                <a:gd name="connsiteX93" fmla="*/ 2884310 w 2990398"/>
                <a:gd name="connsiteY93" fmla="*/ 1740031 h 2986796"/>
                <a:gd name="connsiteX94" fmla="*/ 2877057 w 2990398"/>
                <a:gd name="connsiteY94" fmla="*/ 1768140 h 2986796"/>
                <a:gd name="connsiteX95" fmla="*/ 2873430 w 2990398"/>
                <a:gd name="connsiteY95" fmla="*/ 1796249 h 2986796"/>
                <a:gd name="connsiteX96" fmla="*/ 2873430 w 2990398"/>
                <a:gd name="connsiteY96" fmla="*/ 1826171 h 2986796"/>
                <a:gd name="connsiteX97" fmla="*/ 2875242 w 2990398"/>
                <a:gd name="connsiteY97" fmla="*/ 1857001 h 2986796"/>
                <a:gd name="connsiteX98" fmla="*/ 2878870 w 2990398"/>
                <a:gd name="connsiteY98" fmla="*/ 1887829 h 2986796"/>
                <a:gd name="connsiteX99" fmla="*/ 2883403 w 2990398"/>
                <a:gd name="connsiteY99" fmla="*/ 1918659 h 2986796"/>
                <a:gd name="connsiteX100" fmla="*/ 2887031 w 2990398"/>
                <a:gd name="connsiteY100" fmla="*/ 1949489 h 2986796"/>
                <a:gd name="connsiteX101" fmla="*/ 2889751 w 2990398"/>
                <a:gd name="connsiteY101" fmla="*/ 1980317 h 2986796"/>
                <a:gd name="connsiteX102" fmla="*/ 2888844 w 2990398"/>
                <a:gd name="connsiteY102" fmla="*/ 2009333 h 2986796"/>
                <a:gd name="connsiteX103" fmla="*/ 2885217 w 2990398"/>
                <a:gd name="connsiteY103" fmla="*/ 2037442 h 2986796"/>
                <a:gd name="connsiteX104" fmla="*/ 2877057 w 2990398"/>
                <a:gd name="connsiteY104" fmla="*/ 2064644 h 2986796"/>
                <a:gd name="connsiteX105" fmla="*/ 2865269 w 2990398"/>
                <a:gd name="connsiteY105" fmla="*/ 2087312 h 2986796"/>
                <a:gd name="connsiteX106" fmla="*/ 2849854 w 2990398"/>
                <a:gd name="connsiteY106" fmla="*/ 2109074 h 2986796"/>
                <a:gd name="connsiteX107" fmla="*/ 2831718 w 2990398"/>
                <a:gd name="connsiteY107" fmla="*/ 2128116 h 2986796"/>
                <a:gd name="connsiteX108" fmla="*/ 2810864 w 2990398"/>
                <a:gd name="connsiteY108" fmla="*/ 2147156 h 2986796"/>
                <a:gd name="connsiteX109" fmla="*/ 2789104 w 2990398"/>
                <a:gd name="connsiteY109" fmla="*/ 2164385 h 2986796"/>
                <a:gd name="connsiteX110" fmla="*/ 2766436 w 2990398"/>
                <a:gd name="connsiteY110" fmla="*/ 2181613 h 2986796"/>
                <a:gd name="connsiteX111" fmla="*/ 2742860 w 2990398"/>
                <a:gd name="connsiteY111" fmla="*/ 2198842 h 2986796"/>
                <a:gd name="connsiteX112" fmla="*/ 2721098 w 2990398"/>
                <a:gd name="connsiteY112" fmla="*/ 2216069 h 2986796"/>
                <a:gd name="connsiteX113" fmla="*/ 2700244 w 2990398"/>
                <a:gd name="connsiteY113" fmla="*/ 2234203 h 2986796"/>
                <a:gd name="connsiteX114" fmla="*/ 2682110 w 2990398"/>
                <a:gd name="connsiteY114" fmla="*/ 2255059 h 2986796"/>
                <a:gd name="connsiteX115" fmla="*/ 2665789 w 2990398"/>
                <a:gd name="connsiteY115" fmla="*/ 2275007 h 2986796"/>
                <a:gd name="connsiteX116" fmla="*/ 2653094 w 2990398"/>
                <a:gd name="connsiteY116" fmla="*/ 2297675 h 2986796"/>
                <a:gd name="connsiteX117" fmla="*/ 2642213 w 2990398"/>
                <a:gd name="connsiteY117" fmla="*/ 2322157 h 2986796"/>
                <a:gd name="connsiteX118" fmla="*/ 2633146 w 2990398"/>
                <a:gd name="connsiteY118" fmla="*/ 2348452 h 2986796"/>
                <a:gd name="connsiteX119" fmla="*/ 2624986 w 2990398"/>
                <a:gd name="connsiteY119" fmla="*/ 2375655 h 2986796"/>
                <a:gd name="connsiteX120" fmla="*/ 2617732 w 2990398"/>
                <a:gd name="connsiteY120" fmla="*/ 2402858 h 2986796"/>
                <a:gd name="connsiteX121" fmla="*/ 2610477 w 2990398"/>
                <a:gd name="connsiteY121" fmla="*/ 2430967 h 2986796"/>
                <a:gd name="connsiteX122" fmla="*/ 2602317 w 2990398"/>
                <a:gd name="connsiteY122" fmla="*/ 2457261 h 2986796"/>
                <a:gd name="connsiteX123" fmla="*/ 2593250 w 2990398"/>
                <a:gd name="connsiteY123" fmla="*/ 2483556 h 2986796"/>
                <a:gd name="connsiteX124" fmla="*/ 2582369 w 2990398"/>
                <a:gd name="connsiteY124" fmla="*/ 2508038 h 2986796"/>
                <a:gd name="connsiteX125" fmla="*/ 2568768 w 2990398"/>
                <a:gd name="connsiteY125" fmla="*/ 2529801 h 2986796"/>
                <a:gd name="connsiteX126" fmla="*/ 2552448 w 2990398"/>
                <a:gd name="connsiteY126" fmla="*/ 2549749 h 2986796"/>
                <a:gd name="connsiteX127" fmla="*/ 2532500 w 2990398"/>
                <a:gd name="connsiteY127" fmla="*/ 2566069 h 2986796"/>
                <a:gd name="connsiteX128" fmla="*/ 2510738 w 2990398"/>
                <a:gd name="connsiteY128" fmla="*/ 2579670 h 2986796"/>
                <a:gd name="connsiteX129" fmla="*/ 2486255 w 2990398"/>
                <a:gd name="connsiteY129" fmla="*/ 2590552 h 2986796"/>
                <a:gd name="connsiteX130" fmla="*/ 2459961 w 2990398"/>
                <a:gd name="connsiteY130" fmla="*/ 2599619 h 2986796"/>
                <a:gd name="connsiteX131" fmla="*/ 2433665 w 2990398"/>
                <a:gd name="connsiteY131" fmla="*/ 2607779 h 2986796"/>
                <a:gd name="connsiteX132" fmla="*/ 2405556 w 2990398"/>
                <a:gd name="connsiteY132" fmla="*/ 2615034 h 2986796"/>
                <a:gd name="connsiteX133" fmla="*/ 2378355 w 2990398"/>
                <a:gd name="connsiteY133" fmla="*/ 2622287 h 2986796"/>
                <a:gd name="connsiteX134" fmla="*/ 2351153 w 2990398"/>
                <a:gd name="connsiteY134" fmla="*/ 2630448 h 2986796"/>
                <a:gd name="connsiteX135" fmla="*/ 2324858 w 2990398"/>
                <a:gd name="connsiteY135" fmla="*/ 2639517 h 2986796"/>
                <a:gd name="connsiteX136" fmla="*/ 2300376 w 2990398"/>
                <a:gd name="connsiteY136" fmla="*/ 2650397 h 2986796"/>
                <a:gd name="connsiteX137" fmla="*/ 2277709 w 2990398"/>
                <a:gd name="connsiteY137" fmla="*/ 2663091 h 2986796"/>
                <a:gd name="connsiteX138" fmla="*/ 2257760 w 2990398"/>
                <a:gd name="connsiteY138" fmla="*/ 2679412 h 2986796"/>
                <a:gd name="connsiteX139" fmla="*/ 2236905 w 2990398"/>
                <a:gd name="connsiteY139" fmla="*/ 2697548 h 2986796"/>
                <a:gd name="connsiteX140" fmla="*/ 2218769 w 2990398"/>
                <a:gd name="connsiteY140" fmla="*/ 2718403 h 2986796"/>
                <a:gd name="connsiteX141" fmla="*/ 2201542 w 2990398"/>
                <a:gd name="connsiteY141" fmla="*/ 2740164 h 2986796"/>
                <a:gd name="connsiteX142" fmla="*/ 2184315 w 2990398"/>
                <a:gd name="connsiteY142" fmla="*/ 2762832 h 2986796"/>
                <a:gd name="connsiteX143" fmla="*/ 2167088 w 2990398"/>
                <a:gd name="connsiteY143" fmla="*/ 2785501 h 2986796"/>
                <a:gd name="connsiteX144" fmla="*/ 2149858 w 2990398"/>
                <a:gd name="connsiteY144" fmla="*/ 2807263 h 2986796"/>
                <a:gd name="connsiteX145" fmla="*/ 2130817 w 2990398"/>
                <a:gd name="connsiteY145" fmla="*/ 2828117 h 2986796"/>
                <a:gd name="connsiteX146" fmla="*/ 2111775 w 2990398"/>
                <a:gd name="connsiteY146" fmla="*/ 2846252 h 2986796"/>
                <a:gd name="connsiteX147" fmla="*/ 2090015 w 2990398"/>
                <a:gd name="connsiteY147" fmla="*/ 2861666 h 2986796"/>
                <a:gd name="connsiteX148" fmla="*/ 2067346 w 2990398"/>
                <a:gd name="connsiteY148" fmla="*/ 2873455 h 2986796"/>
                <a:gd name="connsiteX149" fmla="*/ 2040145 w 2990398"/>
                <a:gd name="connsiteY149" fmla="*/ 2881614 h 2986796"/>
                <a:gd name="connsiteX150" fmla="*/ 2012036 w 2990398"/>
                <a:gd name="connsiteY150" fmla="*/ 2885242 h 2986796"/>
                <a:gd name="connsiteX151" fmla="*/ 1983021 w 2990398"/>
                <a:gd name="connsiteY151" fmla="*/ 2886149 h 2986796"/>
                <a:gd name="connsiteX152" fmla="*/ 1952192 w 2990398"/>
                <a:gd name="connsiteY152" fmla="*/ 2883428 h 2986796"/>
                <a:gd name="connsiteX153" fmla="*/ 1921363 w 2990398"/>
                <a:gd name="connsiteY153" fmla="*/ 2879802 h 2986796"/>
                <a:gd name="connsiteX154" fmla="*/ 1890534 w 2990398"/>
                <a:gd name="connsiteY154" fmla="*/ 2875267 h 2986796"/>
                <a:gd name="connsiteX155" fmla="*/ 1859705 w 2990398"/>
                <a:gd name="connsiteY155" fmla="*/ 2871641 h 2986796"/>
                <a:gd name="connsiteX156" fmla="*/ 1828877 w 2990398"/>
                <a:gd name="connsiteY156" fmla="*/ 2869827 h 2986796"/>
                <a:gd name="connsiteX157" fmla="*/ 1798954 w 2990398"/>
                <a:gd name="connsiteY157" fmla="*/ 2869827 h 2986796"/>
                <a:gd name="connsiteX158" fmla="*/ 1770845 w 2990398"/>
                <a:gd name="connsiteY158" fmla="*/ 2873455 h 2986796"/>
                <a:gd name="connsiteX159" fmla="*/ 1741831 w 2990398"/>
                <a:gd name="connsiteY159" fmla="*/ 2880708 h 2986796"/>
                <a:gd name="connsiteX160" fmla="*/ 1715535 w 2990398"/>
                <a:gd name="connsiteY160" fmla="*/ 2891590 h 2986796"/>
                <a:gd name="connsiteX161" fmla="*/ 1688333 w 2990398"/>
                <a:gd name="connsiteY161" fmla="*/ 2906097 h 2986796"/>
                <a:gd name="connsiteX162" fmla="*/ 1661132 w 2990398"/>
                <a:gd name="connsiteY162" fmla="*/ 2920605 h 2986796"/>
                <a:gd name="connsiteX163" fmla="*/ 1633930 w 2990398"/>
                <a:gd name="connsiteY163" fmla="*/ 2936927 h 2986796"/>
                <a:gd name="connsiteX164" fmla="*/ 1607633 w 2990398"/>
                <a:gd name="connsiteY164" fmla="*/ 2952341 h 2986796"/>
                <a:gd name="connsiteX165" fmla="*/ 1579526 w 2990398"/>
                <a:gd name="connsiteY165" fmla="*/ 2965941 h 2986796"/>
                <a:gd name="connsiteX166" fmla="*/ 1552324 w 2990398"/>
                <a:gd name="connsiteY166" fmla="*/ 2976823 h 2986796"/>
                <a:gd name="connsiteX167" fmla="*/ 1524214 w 2990398"/>
                <a:gd name="connsiteY167" fmla="*/ 2984076 h 2986796"/>
                <a:gd name="connsiteX168" fmla="*/ 1495200 w 2990398"/>
                <a:gd name="connsiteY168" fmla="*/ 2986796 h 2986796"/>
                <a:gd name="connsiteX169" fmla="*/ 1466185 w 2990398"/>
                <a:gd name="connsiteY169" fmla="*/ 2984076 h 2986796"/>
                <a:gd name="connsiteX170" fmla="*/ 1438076 w 2990398"/>
                <a:gd name="connsiteY170" fmla="*/ 2976823 h 2986796"/>
                <a:gd name="connsiteX171" fmla="*/ 1410874 w 2990398"/>
                <a:gd name="connsiteY171" fmla="*/ 2965941 h 2986796"/>
                <a:gd name="connsiteX172" fmla="*/ 1382765 w 2990398"/>
                <a:gd name="connsiteY172" fmla="*/ 2952341 h 2986796"/>
                <a:gd name="connsiteX173" fmla="*/ 1356470 w 2990398"/>
                <a:gd name="connsiteY173" fmla="*/ 2936927 h 2986796"/>
                <a:gd name="connsiteX174" fmla="*/ 1329268 w 2990398"/>
                <a:gd name="connsiteY174" fmla="*/ 2920605 h 2986796"/>
                <a:gd name="connsiteX175" fmla="*/ 1302066 w 2990398"/>
                <a:gd name="connsiteY175" fmla="*/ 2906097 h 2986796"/>
                <a:gd name="connsiteX176" fmla="*/ 1274865 w 2990398"/>
                <a:gd name="connsiteY176" fmla="*/ 2891590 h 2986796"/>
                <a:gd name="connsiteX177" fmla="*/ 1247663 w 2990398"/>
                <a:gd name="connsiteY177" fmla="*/ 2880708 h 2986796"/>
                <a:gd name="connsiteX178" fmla="*/ 1219554 w 2990398"/>
                <a:gd name="connsiteY178" fmla="*/ 2873455 h 2986796"/>
                <a:gd name="connsiteX179" fmla="*/ 1191445 w 2990398"/>
                <a:gd name="connsiteY179" fmla="*/ 2869827 h 2986796"/>
                <a:gd name="connsiteX180" fmla="*/ 1161523 w 2990398"/>
                <a:gd name="connsiteY180" fmla="*/ 2869827 h 2986796"/>
                <a:gd name="connsiteX181" fmla="*/ 1130694 w 2990398"/>
                <a:gd name="connsiteY181" fmla="*/ 2871641 h 2986796"/>
                <a:gd name="connsiteX182" fmla="*/ 1099866 w 2990398"/>
                <a:gd name="connsiteY182" fmla="*/ 2875267 h 2986796"/>
                <a:gd name="connsiteX183" fmla="*/ 1069036 w 2990398"/>
                <a:gd name="connsiteY183" fmla="*/ 2879802 h 2986796"/>
                <a:gd name="connsiteX184" fmla="*/ 1038207 w 2990398"/>
                <a:gd name="connsiteY184" fmla="*/ 2883428 h 2986796"/>
                <a:gd name="connsiteX185" fmla="*/ 1007378 w 2990398"/>
                <a:gd name="connsiteY185" fmla="*/ 2886149 h 2986796"/>
                <a:gd name="connsiteX186" fmla="*/ 978364 w 2990398"/>
                <a:gd name="connsiteY186" fmla="*/ 2885242 h 2986796"/>
                <a:gd name="connsiteX187" fmla="*/ 950255 w 2990398"/>
                <a:gd name="connsiteY187" fmla="*/ 2881614 h 2986796"/>
                <a:gd name="connsiteX188" fmla="*/ 923053 w 2990398"/>
                <a:gd name="connsiteY188" fmla="*/ 2873455 h 2986796"/>
                <a:gd name="connsiteX189" fmla="*/ 900384 w 2990398"/>
                <a:gd name="connsiteY189" fmla="*/ 2861666 h 2986796"/>
                <a:gd name="connsiteX190" fmla="*/ 878622 w 2990398"/>
                <a:gd name="connsiteY190" fmla="*/ 2846252 h 2986796"/>
                <a:gd name="connsiteX191" fmla="*/ 859581 w 2990398"/>
                <a:gd name="connsiteY191" fmla="*/ 2828117 h 2986796"/>
                <a:gd name="connsiteX192" fmla="*/ 840540 w 2990398"/>
                <a:gd name="connsiteY192" fmla="*/ 2807263 h 2986796"/>
                <a:gd name="connsiteX193" fmla="*/ 823313 w 2990398"/>
                <a:gd name="connsiteY193" fmla="*/ 2785501 h 2986796"/>
                <a:gd name="connsiteX194" fmla="*/ 806083 w 2990398"/>
                <a:gd name="connsiteY194" fmla="*/ 2762832 h 2986796"/>
                <a:gd name="connsiteX195" fmla="*/ 788856 w 2990398"/>
                <a:gd name="connsiteY195" fmla="*/ 2740164 h 2986796"/>
                <a:gd name="connsiteX196" fmla="*/ 771629 w 2990398"/>
                <a:gd name="connsiteY196" fmla="*/ 2718403 h 2986796"/>
                <a:gd name="connsiteX197" fmla="*/ 753494 w 2990398"/>
                <a:gd name="connsiteY197" fmla="*/ 2697548 h 2986796"/>
                <a:gd name="connsiteX198" fmla="*/ 732639 w 2990398"/>
                <a:gd name="connsiteY198" fmla="*/ 2679412 h 2986796"/>
                <a:gd name="connsiteX199" fmla="*/ 712691 w 2990398"/>
                <a:gd name="connsiteY199" fmla="*/ 2663091 h 2986796"/>
                <a:gd name="connsiteX200" fmla="*/ 690023 w 2990398"/>
                <a:gd name="connsiteY200" fmla="*/ 2650397 h 2986796"/>
                <a:gd name="connsiteX201" fmla="*/ 665541 w 2990398"/>
                <a:gd name="connsiteY201" fmla="*/ 2639517 h 2986796"/>
                <a:gd name="connsiteX202" fmla="*/ 639246 w 2990398"/>
                <a:gd name="connsiteY202" fmla="*/ 2630448 h 2986796"/>
                <a:gd name="connsiteX203" fmla="*/ 612044 w 2990398"/>
                <a:gd name="connsiteY203" fmla="*/ 2622287 h 2986796"/>
                <a:gd name="connsiteX204" fmla="*/ 584842 w 2990398"/>
                <a:gd name="connsiteY204" fmla="*/ 2615034 h 2986796"/>
                <a:gd name="connsiteX205" fmla="*/ 556733 w 2990398"/>
                <a:gd name="connsiteY205" fmla="*/ 2607779 h 2986796"/>
                <a:gd name="connsiteX206" fmla="*/ 530438 w 2990398"/>
                <a:gd name="connsiteY206" fmla="*/ 2599619 h 2986796"/>
                <a:gd name="connsiteX207" fmla="*/ 504143 w 2990398"/>
                <a:gd name="connsiteY207" fmla="*/ 2590552 h 2986796"/>
                <a:gd name="connsiteX208" fmla="*/ 479662 w 2990398"/>
                <a:gd name="connsiteY208" fmla="*/ 2579670 h 2986796"/>
                <a:gd name="connsiteX209" fmla="*/ 457900 w 2990398"/>
                <a:gd name="connsiteY209" fmla="*/ 2566069 h 2986796"/>
                <a:gd name="connsiteX210" fmla="*/ 437951 w 2990398"/>
                <a:gd name="connsiteY210" fmla="*/ 2549749 h 2986796"/>
                <a:gd name="connsiteX211" fmla="*/ 421632 w 2990398"/>
                <a:gd name="connsiteY211" fmla="*/ 2529801 h 2986796"/>
                <a:gd name="connsiteX212" fmla="*/ 408030 w 2990398"/>
                <a:gd name="connsiteY212" fmla="*/ 2508038 h 2986796"/>
                <a:gd name="connsiteX213" fmla="*/ 397149 w 2990398"/>
                <a:gd name="connsiteY213" fmla="*/ 2483556 h 2986796"/>
                <a:gd name="connsiteX214" fmla="*/ 388082 w 2990398"/>
                <a:gd name="connsiteY214" fmla="*/ 2457261 h 2986796"/>
                <a:gd name="connsiteX215" fmla="*/ 379921 w 2990398"/>
                <a:gd name="connsiteY215" fmla="*/ 2430967 h 2986796"/>
                <a:gd name="connsiteX216" fmla="*/ 372668 w 2990398"/>
                <a:gd name="connsiteY216" fmla="*/ 2402858 h 2986796"/>
                <a:gd name="connsiteX217" fmla="*/ 365414 w 2990398"/>
                <a:gd name="connsiteY217" fmla="*/ 2375655 h 2986796"/>
                <a:gd name="connsiteX218" fmla="*/ 357253 w 2990398"/>
                <a:gd name="connsiteY218" fmla="*/ 2348452 h 2986796"/>
                <a:gd name="connsiteX219" fmla="*/ 348185 w 2990398"/>
                <a:gd name="connsiteY219" fmla="*/ 2322157 h 2986796"/>
                <a:gd name="connsiteX220" fmla="*/ 337304 w 2990398"/>
                <a:gd name="connsiteY220" fmla="*/ 2297675 h 2986796"/>
                <a:gd name="connsiteX221" fmla="*/ 324611 w 2990398"/>
                <a:gd name="connsiteY221" fmla="*/ 2275007 h 2986796"/>
                <a:gd name="connsiteX222" fmla="*/ 308290 w 2990398"/>
                <a:gd name="connsiteY222" fmla="*/ 2255059 h 2986796"/>
                <a:gd name="connsiteX223" fmla="*/ 290155 w 2990398"/>
                <a:gd name="connsiteY223" fmla="*/ 2234203 h 2986796"/>
                <a:gd name="connsiteX224" fmla="*/ 269300 w 2990398"/>
                <a:gd name="connsiteY224" fmla="*/ 2216069 h 2986796"/>
                <a:gd name="connsiteX225" fmla="*/ 246631 w 2990398"/>
                <a:gd name="connsiteY225" fmla="*/ 2198842 h 2986796"/>
                <a:gd name="connsiteX226" fmla="*/ 223963 w 2990398"/>
                <a:gd name="connsiteY226" fmla="*/ 2181613 h 2986796"/>
                <a:gd name="connsiteX227" fmla="*/ 201296 w 2990398"/>
                <a:gd name="connsiteY227" fmla="*/ 2164385 h 2986796"/>
                <a:gd name="connsiteX228" fmla="*/ 179534 w 2990398"/>
                <a:gd name="connsiteY228" fmla="*/ 2147156 h 2986796"/>
                <a:gd name="connsiteX229" fmla="*/ 158679 w 2990398"/>
                <a:gd name="connsiteY229" fmla="*/ 2128116 h 2986796"/>
                <a:gd name="connsiteX230" fmla="*/ 140545 w 2990398"/>
                <a:gd name="connsiteY230" fmla="*/ 2109074 h 2986796"/>
                <a:gd name="connsiteX231" fmla="*/ 125130 w 2990398"/>
                <a:gd name="connsiteY231" fmla="*/ 2087312 h 2986796"/>
                <a:gd name="connsiteX232" fmla="*/ 113343 w 2990398"/>
                <a:gd name="connsiteY232" fmla="*/ 2064644 h 2986796"/>
                <a:gd name="connsiteX233" fmla="*/ 105182 w 2990398"/>
                <a:gd name="connsiteY233" fmla="*/ 2037442 h 2986796"/>
                <a:gd name="connsiteX234" fmla="*/ 101555 w 2990398"/>
                <a:gd name="connsiteY234" fmla="*/ 2009333 h 2986796"/>
                <a:gd name="connsiteX235" fmla="*/ 100648 w 2990398"/>
                <a:gd name="connsiteY235" fmla="*/ 1980317 h 2986796"/>
                <a:gd name="connsiteX236" fmla="*/ 103368 w 2990398"/>
                <a:gd name="connsiteY236" fmla="*/ 1949489 h 2986796"/>
                <a:gd name="connsiteX237" fmla="*/ 106995 w 2990398"/>
                <a:gd name="connsiteY237" fmla="*/ 1918659 h 2986796"/>
                <a:gd name="connsiteX238" fmla="*/ 111528 w 2990398"/>
                <a:gd name="connsiteY238" fmla="*/ 1887829 h 2986796"/>
                <a:gd name="connsiteX239" fmla="*/ 115156 w 2990398"/>
                <a:gd name="connsiteY239" fmla="*/ 1857001 h 2986796"/>
                <a:gd name="connsiteX240" fmla="*/ 116970 w 2990398"/>
                <a:gd name="connsiteY240" fmla="*/ 1826171 h 2986796"/>
                <a:gd name="connsiteX241" fmla="*/ 116970 w 2990398"/>
                <a:gd name="connsiteY241" fmla="*/ 1796249 h 2986796"/>
                <a:gd name="connsiteX242" fmla="*/ 113343 w 2990398"/>
                <a:gd name="connsiteY242" fmla="*/ 1768140 h 2986796"/>
                <a:gd name="connsiteX243" fmla="*/ 106089 w 2990398"/>
                <a:gd name="connsiteY243" fmla="*/ 1740031 h 2986796"/>
                <a:gd name="connsiteX244" fmla="*/ 95208 w 2990398"/>
                <a:gd name="connsiteY244" fmla="*/ 1713736 h 2986796"/>
                <a:gd name="connsiteX245" fmla="*/ 81606 w 2990398"/>
                <a:gd name="connsiteY245" fmla="*/ 1686534 h 2986796"/>
                <a:gd name="connsiteX246" fmla="*/ 66192 w 2990398"/>
                <a:gd name="connsiteY246" fmla="*/ 1659332 h 2986796"/>
                <a:gd name="connsiteX247" fmla="*/ 49872 w 2990398"/>
                <a:gd name="connsiteY247" fmla="*/ 1632130 h 2986796"/>
                <a:gd name="connsiteX248" fmla="*/ 34458 w 2990398"/>
                <a:gd name="connsiteY248" fmla="*/ 1605834 h 2986796"/>
                <a:gd name="connsiteX249" fmla="*/ 20855 w 2990398"/>
                <a:gd name="connsiteY249" fmla="*/ 1577725 h 2986796"/>
                <a:gd name="connsiteX250" fmla="*/ 9975 w 2990398"/>
                <a:gd name="connsiteY250" fmla="*/ 1550523 h 2986796"/>
                <a:gd name="connsiteX251" fmla="*/ 2721 w 2990398"/>
                <a:gd name="connsiteY251" fmla="*/ 1522414 h 2986796"/>
                <a:gd name="connsiteX252" fmla="*/ 0 w 2990398"/>
                <a:gd name="connsiteY252" fmla="*/ 1493398 h 2986796"/>
                <a:gd name="connsiteX253" fmla="*/ 2721 w 2990398"/>
                <a:gd name="connsiteY253" fmla="*/ 1464384 h 2986796"/>
                <a:gd name="connsiteX254" fmla="*/ 9975 w 2990398"/>
                <a:gd name="connsiteY254" fmla="*/ 1436275 h 2986796"/>
                <a:gd name="connsiteX255" fmla="*/ 20855 w 2990398"/>
                <a:gd name="connsiteY255" fmla="*/ 1409071 h 2986796"/>
                <a:gd name="connsiteX256" fmla="*/ 34458 w 2990398"/>
                <a:gd name="connsiteY256" fmla="*/ 1380964 h 2986796"/>
                <a:gd name="connsiteX257" fmla="*/ 49872 w 2990398"/>
                <a:gd name="connsiteY257" fmla="*/ 1354668 h 2986796"/>
                <a:gd name="connsiteX258" fmla="*/ 66192 w 2990398"/>
                <a:gd name="connsiteY258" fmla="*/ 1327465 h 2986796"/>
                <a:gd name="connsiteX259" fmla="*/ 81606 w 2990398"/>
                <a:gd name="connsiteY259" fmla="*/ 1300263 h 2986796"/>
                <a:gd name="connsiteX260" fmla="*/ 95208 w 2990398"/>
                <a:gd name="connsiteY260" fmla="*/ 1273062 h 2986796"/>
                <a:gd name="connsiteX261" fmla="*/ 106089 w 2990398"/>
                <a:gd name="connsiteY261" fmla="*/ 1246765 h 2986796"/>
                <a:gd name="connsiteX262" fmla="*/ 113343 w 2990398"/>
                <a:gd name="connsiteY262" fmla="*/ 1218656 h 2986796"/>
                <a:gd name="connsiteX263" fmla="*/ 116970 w 2990398"/>
                <a:gd name="connsiteY263" fmla="*/ 1190548 h 2986796"/>
                <a:gd name="connsiteX264" fmla="*/ 116970 w 2990398"/>
                <a:gd name="connsiteY264" fmla="*/ 1160626 h 2986796"/>
                <a:gd name="connsiteX265" fmla="*/ 115156 w 2990398"/>
                <a:gd name="connsiteY265" fmla="*/ 1129796 h 2986796"/>
                <a:gd name="connsiteX266" fmla="*/ 111528 w 2990398"/>
                <a:gd name="connsiteY266" fmla="*/ 1098967 h 2986796"/>
                <a:gd name="connsiteX267" fmla="*/ 106995 w 2990398"/>
                <a:gd name="connsiteY267" fmla="*/ 1068137 h 2986796"/>
                <a:gd name="connsiteX268" fmla="*/ 103368 w 2990398"/>
                <a:gd name="connsiteY268" fmla="*/ 1037309 h 2986796"/>
                <a:gd name="connsiteX269" fmla="*/ 100648 w 2990398"/>
                <a:gd name="connsiteY269" fmla="*/ 1006481 h 2986796"/>
                <a:gd name="connsiteX270" fmla="*/ 101555 w 2990398"/>
                <a:gd name="connsiteY270" fmla="*/ 977465 h 2986796"/>
                <a:gd name="connsiteX271" fmla="*/ 105182 w 2990398"/>
                <a:gd name="connsiteY271" fmla="*/ 949356 h 2986796"/>
                <a:gd name="connsiteX272" fmla="*/ 113343 w 2990398"/>
                <a:gd name="connsiteY272" fmla="*/ 922153 h 2986796"/>
                <a:gd name="connsiteX273" fmla="*/ 125130 w 2990398"/>
                <a:gd name="connsiteY273" fmla="*/ 899485 h 2986796"/>
                <a:gd name="connsiteX274" fmla="*/ 140545 w 2990398"/>
                <a:gd name="connsiteY274" fmla="*/ 877723 h 2986796"/>
                <a:gd name="connsiteX275" fmla="*/ 158679 w 2990398"/>
                <a:gd name="connsiteY275" fmla="*/ 858682 h 2986796"/>
                <a:gd name="connsiteX276" fmla="*/ 179534 w 2990398"/>
                <a:gd name="connsiteY276" fmla="*/ 839640 h 2986796"/>
                <a:gd name="connsiteX277" fmla="*/ 201296 w 2990398"/>
                <a:gd name="connsiteY277" fmla="*/ 822412 h 2986796"/>
                <a:gd name="connsiteX278" fmla="*/ 223963 w 2990398"/>
                <a:gd name="connsiteY278" fmla="*/ 805184 h 2986796"/>
                <a:gd name="connsiteX279" fmla="*/ 246631 w 2990398"/>
                <a:gd name="connsiteY279" fmla="*/ 787956 h 2986796"/>
                <a:gd name="connsiteX280" fmla="*/ 269300 w 2990398"/>
                <a:gd name="connsiteY280" fmla="*/ 770728 h 2986796"/>
                <a:gd name="connsiteX281" fmla="*/ 290155 w 2990398"/>
                <a:gd name="connsiteY281" fmla="*/ 752593 h 2986796"/>
                <a:gd name="connsiteX282" fmla="*/ 308290 w 2990398"/>
                <a:gd name="connsiteY282" fmla="*/ 731739 h 2986796"/>
                <a:gd name="connsiteX283" fmla="*/ 324611 w 2990398"/>
                <a:gd name="connsiteY283" fmla="*/ 711789 h 2986796"/>
                <a:gd name="connsiteX284" fmla="*/ 337304 w 2990398"/>
                <a:gd name="connsiteY284" fmla="*/ 689121 h 2986796"/>
                <a:gd name="connsiteX285" fmla="*/ 348185 w 2990398"/>
                <a:gd name="connsiteY285" fmla="*/ 664641 h 2986796"/>
                <a:gd name="connsiteX286" fmla="*/ 357253 w 2990398"/>
                <a:gd name="connsiteY286" fmla="*/ 638344 h 2986796"/>
                <a:gd name="connsiteX287" fmla="*/ 365414 w 2990398"/>
                <a:gd name="connsiteY287" fmla="*/ 611141 h 2986796"/>
                <a:gd name="connsiteX288" fmla="*/ 372668 w 2990398"/>
                <a:gd name="connsiteY288" fmla="*/ 583940 h 2986796"/>
                <a:gd name="connsiteX289" fmla="*/ 379921 w 2990398"/>
                <a:gd name="connsiteY289" fmla="*/ 555831 h 2986796"/>
                <a:gd name="connsiteX290" fmla="*/ 388082 w 2990398"/>
                <a:gd name="connsiteY290" fmla="*/ 529536 h 2986796"/>
                <a:gd name="connsiteX291" fmla="*/ 397149 w 2990398"/>
                <a:gd name="connsiteY291" fmla="*/ 503239 h 2986796"/>
                <a:gd name="connsiteX292" fmla="*/ 408030 w 2990398"/>
                <a:gd name="connsiteY292" fmla="*/ 478758 h 2986796"/>
                <a:gd name="connsiteX293" fmla="*/ 421632 w 2990398"/>
                <a:gd name="connsiteY293" fmla="*/ 456997 h 2986796"/>
                <a:gd name="connsiteX294" fmla="*/ 437951 w 2990398"/>
                <a:gd name="connsiteY294" fmla="*/ 437048 h 2986796"/>
                <a:gd name="connsiteX295" fmla="*/ 457900 w 2990398"/>
                <a:gd name="connsiteY295" fmla="*/ 420727 h 2986796"/>
                <a:gd name="connsiteX296" fmla="*/ 479662 w 2990398"/>
                <a:gd name="connsiteY296" fmla="*/ 407126 h 2986796"/>
                <a:gd name="connsiteX297" fmla="*/ 504143 w 2990398"/>
                <a:gd name="connsiteY297" fmla="*/ 396244 h 2986796"/>
                <a:gd name="connsiteX298" fmla="*/ 530438 w 2990398"/>
                <a:gd name="connsiteY298" fmla="*/ 387178 h 2986796"/>
                <a:gd name="connsiteX299" fmla="*/ 556733 w 2990398"/>
                <a:gd name="connsiteY299" fmla="*/ 379017 h 2986796"/>
                <a:gd name="connsiteX300" fmla="*/ 584842 w 2990398"/>
                <a:gd name="connsiteY300" fmla="*/ 371762 h 2986796"/>
                <a:gd name="connsiteX301" fmla="*/ 612044 w 2990398"/>
                <a:gd name="connsiteY301" fmla="*/ 364509 h 2986796"/>
                <a:gd name="connsiteX302" fmla="*/ 639246 w 2990398"/>
                <a:gd name="connsiteY302" fmla="*/ 356348 h 2986796"/>
                <a:gd name="connsiteX303" fmla="*/ 665541 w 2990398"/>
                <a:gd name="connsiteY303" fmla="*/ 347282 h 2986796"/>
                <a:gd name="connsiteX304" fmla="*/ 690023 w 2990398"/>
                <a:gd name="connsiteY304" fmla="*/ 336400 h 2986796"/>
                <a:gd name="connsiteX305" fmla="*/ 712691 w 2990398"/>
                <a:gd name="connsiteY305" fmla="*/ 323707 h 2986796"/>
                <a:gd name="connsiteX306" fmla="*/ 732639 w 2990398"/>
                <a:gd name="connsiteY306" fmla="*/ 307385 h 2986796"/>
                <a:gd name="connsiteX307" fmla="*/ 753494 w 2990398"/>
                <a:gd name="connsiteY307" fmla="*/ 289249 h 2986796"/>
                <a:gd name="connsiteX308" fmla="*/ 771629 w 2990398"/>
                <a:gd name="connsiteY308" fmla="*/ 268395 h 2986796"/>
                <a:gd name="connsiteX309" fmla="*/ 788856 w 2990398"/>
                <a:gd name="connsiteY309" fmla="*/ 246632 h 2986796"/>
                <a:gd name="connsiteX310" fmla="*/ 806083 w 2990398"/>
                <a:gd name="connsiteY310" fmla="*/ 223964 h 2986796"/>
                <a:gd name="connsiteX311" fmla="*/ 823313 w 2990398"/>
                <a:gd name="connsiteY311" fmla="*/ 201296 h 2986796"/>
                <a:gd name="connsiteX312" fmla="*/ 840540 w 2990398"/>
                <a:gd name="connsiteY312" fmla="*/ 179535 h 2986796"/>
                <a:gd name="connsiteX313" fmla="*/ 859581 w 2990398"/>
                <a:gd name="connsiteY313" fmla="*/ 158680 h 2986796"/>
                <a:gd name="connsiteX314" fmla="*/ 878622 w 2990398"/>
                <a:gd name="connsiteY314" fmla="*/ 140545 h 2986796"/>
                <a:gd name="connsiteX315" fmla="*/ 900384 w 2990398"/>
                <a:gd name="connsiteY315" fmla="*/ 125130 h 2986796"/>
                <a:gd name="connsiteX316" fmla="*/ 923053 w 2990398"/>
                <a:gd name="connsiteY316" fmla="*/ 113343 h 2986796"/>
                <a:gd name="connsiteX317" fmla="*/ 950255 w 2990398"/>
                <a:gd name="connsiteY317" fmla="*/ 105182 h 2986796"/>
                <a:gd name="connsiteX318" fmla="*/ 978364 w 2990398"/>
                <a:gd name="connsiteY318" fmla="*/ 101554 h 2986796"/>
                <a:gd name="connsiteX319" fmla="*/ 1007378 w 2990398"/>
                <a:gd name="connsiteY319" fmla="*/ 100648 h 2986796"/>
                <a:gd name="connsiteX320" fmla="*/ 1038207 w 2990398"/>
                <a:gd name="connsiteY320" fmla="*/ 103369 h 2986796"/>
                <a:gd name="connsiteX321" fmla="*/ 1069036 w 2990398"/>
                <a:gd name="connsiteY321" fmla="*/ 106996 h 2986796"/>
                <a:gd name="connsiteX322" fmla="*/ 1099866 w 2990398"/>
                <a:gd name="connsiteY322" fmla="*/ 111529 h 2986796"/>
                <a:gd name="connsiteX323" fmla="*/ 1130694 w 2990398"/>
                <a:gd name="connsiteY323" fmla="*/ 115157 h 2986796"/>
                <a:gd name="connsiteX324" fmla="*/ 1161523 w 2990398"/>
                <a:gd name="connsiteY324" fmla="*/ 116970 h 2986796"/>
                <a:gd name="connsiteX325" fmla="*/ 1191445 w 2990398"/>
                <a:gd name="connsiteY325" fmla="*/ 116970 h 2986796"/>
                <a:gd name="connsiteX326" fmla="*/ 1219554 w 2990398"/>
                <a:gd name="connsiteY326" fmla="*/ 113343 h 2986796"/>
                <a:gd name="connsiteX327" fmla="*/ 1247663 w 2990398"/>
                <a:gd name="connsiteY327" fmla="*/ 106088 h 2986796"/>
                <a:gd name="connsiteX328" fmla="*/ 1274865 w 2990398"/>
                <a:gd name="connsiteY328" fmla="*/ 95209 h 2986796"/>
                <a:gd name="connsiteX329" fmla="*/ 1302066 w 2990398"/>
                <a:gd name="connsiteY329" fmla="*/ 80699 h 2986796"/>
                <a:gd name="connsiteX330" fmla="*/ 1329268 w 2990398"/>
                <a:gd name="connsiteY330" fmla="*/ 66192 h 2986796"/>
                <a:gd name="connsiteX331" fmla="*/ 1356470 w 2990398"/>
                <a:gd name="connsiteY331" fmla="*/ 49872 h 2986796"/>
                <a:gd name="connsiteX332" fmla="*/ 1382765 w 2990398"/>
                <a:gd name="connsiteY332" fmla="*/ 34456 h 2986796"/>
                <a:gd name="connsiteX333" fmla="*/ 1410874 w 2990398"/>
                <a:gd name="connsiteY333" fmla="*/ 20855 h 2986796"/>
                <a:gd name="connsiteX334" fmla="*/ 1438076 w 2990398"/>
                <a:gd name="connsiteY334" fmla="*/ 9974 h 2986796"/>
                <a:gd name="connsiteX335" fmla="*/ 1466185 w 2990398"/>
                <a:gd name="connsiteY335" fmla="*/ 2720 h 298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2990398" h="2986796">
                  <a:moveTo>
                    <a:pt x="1495200" y="0"/>
                  </a:moveTo>
                  <a:lnTo>
                    <a:pt x="1524214" y="2720"/>
                  </a:lnTo>
                  <a:lnTo>
                    <a:pt x="1552324" y="9974"/>
                  </a:lnTo>
                  <a:lnTo>
                    <a:pt x="1579526" y="20855"/>
                  </a:lnTo>
                  <a:lnTo>
                    <a:pt x="1607633" y="34456"/>
                  </a:lnTo>
                  <a:lnTo>
                    <a:pt x="1633930" y="49872"/>
                  </a:lnTo>
                  <a:lnTo>
                    <a:pt x="1661132" y="66192"/>
                  </a:lnTo>
                  <a:lnTo>
                    <a:pt x="1688333" y="80699"/>
                  </a:lnTo>
                  <a:lnTo>
                    <a:pt x="1715535" y="95209"/>
                  </a:lnTo>
                  <a:lnTo>
                    <a:pt x="1741831" y="106088"/>
                  </a:lnTo>
                  <a:lnTo>
                    <a:pt x="1770845" y="113343"/>
                  </a:lnTo>
                  <a:lnTo>
                    <a:pt x="1798954" y="116970"/>
                  </a:lnTo>
                  <a:lnTo>
                    <a:pt x="1828877" y="116970"/>
                  </a:lnTo>
                  <a:lnTo>
                    <a:pt x="1859705" y="115157"/>
                  </a:lnTo>
                  <a:lnTo>
                    <a:pt x="1890534" y="111529"/>
                  </a:lnTo>
                  <a:lnTo>
                    <a:pt x="1921363" y="106996"/>
                  </a:lnTo>
                  <a:lnTo>
                    <a:pt x="1952192" y="103369"/>
                  </a:lnTo>
                  <a:lnTo>
                    <a:pt x="1983021" y="100648"/>
                  </a:lnTo>
                  <a:lnTo>
                    <a:pt x="2012036" y="101554"/>
                  </a:lnTo>
                  <a:lnTo>
                    <a:pt x="2040145" y="105182"/>
                  </a:lnTo>
                  <a:lnTo>
                    <a:pt x="2067346" y="113343"/>
                  </a:lnTo>
                  <a:lnTo>
                    <a:pt x="2090015" y="125130"/>
                  </a:lnTo>
                  <a:lnTo>
                    <a:pt x="2111775" y="140545"/>
                  </a:lnTo>
                  <a:lnTo>
                    <a:pt x="2130817" y="158680"/>
                  </a:lnTo>
                  <a:lnTo>
                    <a:pt x="2149858" y="179535"/>
                  </a:lnTo>
                  <a:lnTo>
                    <a:pt x="2167088" y="201296"/>
                  </a:lnTo>
                  <a:lnTo>
                    <a:pt x="2184315" y="223964"/>
                  </a:lnTo>
                  <a:lnTo>
                    <a:pt x="2201542" y="246632"/>
                  </a:lnTo>
                  <a:lnTo>
                    <a:pt x="2218769" y="268395"/>
                  </a:lnTo>
                  <a:lnTo>
                    <a:pt x="2236905" y="289249"/>
                  </a:lnTo>
                  <a:lnTo>
                    <a:pt x="2257760" y="307385"/>
                  </a:lnTo>
                  <a:lnTo>
                    <a:pt x="2277709" y="323707"/>
                  </a:lnTo>
                  <a:lnTo>
                    <a:pt x="2300376" y="336400"/>
                  </a:lnTo>
                  <a:lnTo>
                    <a:pt x="2324858" y="347282"/>
                  </a:lnTo>
                  <a:lnTo>
                    <a:pt x="2351153" y="356348"/>
                  </a:lnTo>
                  <a:lnTo>
                    <a:pt x="2378355" y="364509"/>
                  </a:lnTo>
                  <a:lnTo>
                    <a:pt x="2405556" y="371762"/>
                  </a:lnTo>
                  <a:lnTo>
                    <a:pt x="2433665" y="379017"/>
                  </a:lnTo>
                  <a:lnTo>
                    <a:pt x="2459961" y="387178"/>
                  </a:lnTo>
                  <a:lnTo>
                    <a:pt x="2486255" y="396244"/>
                  </a:lnTo>
                  <a:lnTo>
                    <a:pt x="2510738" y="407126"/>
                  </a:lnTo>
                  <a:lnTo>
                    <a:pt x="2532500" y="420727"/>
                  </a:lnTo>
                  <a:lnTo>
                    <a:pt x="2552448" y="437048"/>
                  </a:lnTo>
                  <a:lnTo>
                    <a:pt x="2568768" y="456997"/>
                  </a:lnTo>
                  <a:lnTo>
                    <a:pt x="2582369" y="478758"/>
                  </a:lnTo>
                  <a:lnTo>
                    <a:pt x="2593250" y="503239"/>
                  </a:lnTo>
                  <a:lnTo>
                    <a:pt x="2602317" y="529536"/>
                  </a:lnTo>
                  <a:lnTo>
                    <a:pt x="2610477" y="555831"/>
                  </a:lnTo>
                  <a:lnTo>
                    <a:pt x="2617732" y="583940"/>
                  </a:lnTo>
                  <a:lnTo>
                    <a:pt x="2624986" y="611141"/>
                  </a:lnTo>
                  <a:lnTo>
                    <a:pt x="2633146" y="638344"/>
                  </a:lnTo>
                  <a:lnTo>
                    <a:pt x="2642213" y="664641"/>
                  </a:lnTo>
                  <a:lnTo>
                    <a:pt x="2653094" y="689121"/>
                  </a:lnTo>
                  <a:lnTo>
                    <a:pt x="2665789" y="711789"/>
                  </a:lnTo>
                  <a:lnTo>
                    <a:pt x="2682110" y="731739"/>
                  </a:lnTo>
                  <a:lnTo>
                    <a:pt x="2700244" y="752593"/>
                  </a:lnTo>
                  <a:lnTo>
                    <a:pt x="2721098" y="770728"/>
                  </a:lnTo>
                  <a:lnTo>
                    <a:pt x="2742860" y="787956"/>
                  </a:lnTo>
                  <a:lnTo>
                    <a:pt x="2766436" y="805184"/>
                  </a:lnTo>
                  <a:lnTo>
                    <a:pt x="2789104" y="822412"/>
                  </a:lnTo>
                  <a:lnTo>
                    <a:pt x="2810864" y="839640"/>
                  </a:lnTo>
                  <a:lnTo>
                    <a:pt x="2831718" y="858682"/>
                  </a:lnTo>
                  <a:lnTo>
                    <a:pt x="2849854" y="877723"/>
                  </a:lnTo>
                  <a:lnTo>
                    <a:pt x="2865269" y="899485"/>
                  </a:lnTo>
                  <a:lnTo>
                    <a:pt x="2877057" y="922153"/>
                  </a:lnTo>
                  <a:lnTo>
                    <a:pt x="2885217" y="949356"/>
                  </a:lnTo>
                  <a:lnTo>
                    <a:pt x="2888844" y="977465"/>
                  </a:lnTo>
                  <a:lnTo>
                    <a:pt x="2889751" y="1006481"/>
                  </a:lnTo>
                  <a:lnTo>
                    <a:pt x="2887031" y="1037309"/>
                  </a:lnTo>
                  <a:lnTo>
                    <a:pt x="2883403" y="1068137"/>
                  </a:lnTo>
                  <a:lnTo>
                    <a:pt x="2878870" y="1098967"/>
                  </a:lnTo>
                  <a:lnTo>
                    <a:pt x="2875242" y="1129796"/>
                  </a:lnTo>
                  <a:lnTo>
                    <a:pt x="2873430" y="1160626"/>
                  </a:lnTo>
                  <a:lnTo>
                    <a:pt x="2873430" y="1190548"/>
                  </a:lnTo>
                  <a:lnTo>
                    <a:pt x="2877057" y="1218656"/>
                  </a:lnTo>
                  <a:lnTo>
                    <a:pt x="2884310" y="1246765"/>
                  </a:lnTo>
                  <a:lnTo>
                    <a:pt x="2895190" y="1273062"/>
                  </a:lnTo>
                  <a:lnTo>
                    <a:pt x="2909700" y="1300263"/>
                  </a:lnTo>
                  <a:lnTo>
                    <a:pt x="2924206" y="1327465"/>
                  </a:lnTo>
                  <a:lnTo>
                    <a:pt x="2940528" y="1354668"/>
                  </a:lnTo>
                  <a:lnTo>
                    <a:pt x="2955942" y="1380964"/>
                  </a:lnTo>
                  <a:lnTo>
                    <a:pt x="2969543" y="1409071"/>
                  </a:lnTo>
                  <a:lnTo>
                    <a:pt x="2980424" y="1436275"/>
                  </a:lnTo>
                  <a:lnTo>
                    <a:pt x="2987677" y="1464384"/>
                  </a:lnTo>
                  <a:lnTo>
                    <a:pt x="2990398" y="1493398"/>
                  </a:lnTo>
                  <a:lnTo>
                    <a:pt x="2987677" y="1522414"/>
                  </a:lnTo>
                  <a:lnTo>
                    <a:pt x="2980424" y="1550523"/>
                  </a:lnTo>
                  <a:lnTo>
                    <a:pt x="2969543" y="1577725"/>
                  </a:lnTo>
                  <a:lnTo>
                    <a:pt x="2955942" y="1605834"/>
                  </a:lnTo>
                  <a:lnTo>
                    <a:pt x="2940528" y="1632130"/>
                  </a:lnTo>
                  <a:lnTo>
                    <a:pt x="2924206" y="1659332"/>
                  </a:lnTo>
                  <a:lnTo>
                    <a:pt x="2909700" y="1686534"/>
                  </a:lnTo>
                  <a:lnTo>
                    <a:pt x="2895190" y="1713736"/>
                  </a:lnTo>
                  <a:lnTo>
                    <a:pt x="2884310" y="1740031"/>
                  </a:lnTo>
                  <a:lnTo>
                    <a:pt x="2877057" y="1768140"/>
                  </a:lnTo>
                  <a:lnTo>
                    <a:pt x="2873430" y="1796249"/>
                  </a:lnTo>
                  <a:lnTo>
                    <a:pt x="2873430" y="1826171"/>
                  </a:lnTo>
                  <a:lnTo>
                    <a:pt x="2875242" y="1857001"/>
                  </a:lnTo>
                  <a:lnTo>
                    <a:pt x="2878870" y="1887829"/>
                  </a:lnTo>
                  <a:lnTo>
                    <a:pt x="2883403" y="1918659"/>
                  </a:lnTo>
                  <a:lnTo>
                    <a:pt x="2887031" y="1949489"/>
                  </a:lnTo>
                  <a:lnTo>
                    <a:pt x="2889751" y="1980317"/>
                  </a:lnTo>
                  <a:lnTo>
                    <a:pt x="2888844" y="2009333"/>
                  </a:lnTo>
                  <a:lnTo>
                    <a:pt x="2885217" y="2037442"/>
                  </a:lnTo>
                  <a:lnTo>
                    <a:pt x="2877057" y="2064644"/>
                  </a:lnTo>
                  <a:lnTo>
                    <a:pt x="2865269" y="2087312"/>
                  </a:lnTo>
                  <a:lnTo>
                    <a:pt x="2849854" y="2109074"/>
                  </a:lnTo>
                  <a:lnTo>
                    <a:pt x="2831718" y="2128116"/>
                  </a:lnTo>
                  <a:lnTo>
                    <a:pt x="2810864" y="2147156"/>
                  </a:lnTo>
                  <a:lnTo>
                    <a:pt x="2789104" y="2164385"/>
                  </a:lnTo>
                  <a:lnTo>
                    <a:pt x="2766436" y="2181613"/>
                  </a:lnTo>
                  <a:lnTo>
                    <a:pt x="2742860" y="2198842"/>
                  </a:lnTo>
                  <a:lnTo>
                    <a:pt x="2721098" y="2216069"/>
                  </a:lnTo>
                  <a:lnTo>
                    <a:pt x="2700244" y="2234203"/>
                  </a:lnTo>
                  <a:lnTo>
                    <a:pt x="2682110" y="2255059"/>
                  </a:lnTo>
                  <a:lnTo>
                    <a:pt x="2665789" y="2275007"/>
                  </a:lnTo>
                  <a:lnTo>
                    <a:pt x="2653094" y="2297675"/>
                  </a:lnTo>
                  <a:lnTo>
                    <a:pt x="2642213" y="2322157"/>
                  </a:lnTo>
                  <a:lnTo>
                    <a:pt x="2633146" y="2348452"/>
                  </a:lnTo>
                  <a:lnTo>
                    <a:pt x="2624986" y="2375655"/>
                  </a:lnTo>
                  <a:lnTo>
                    <a:pt x="2617732" y="2402858"/>
                  </a:lnTo>
                  <a:lnTo>
                    <a:pt x="2610477" y="2430967"/>
                  </a:lnTo>
                  <a:lnTo>
                    <a:pt x="2602317" y="2457261"/>
                  </a:lnTo>
                  <a:lnTo>
                    <a:pt x="2593250" y="2483556"/>
                  </a:lnTo>
                  <a:lnTo>
                    <a:pt x="2582369" y="2508038"/>
                  </a:lnTo>
                  <a:lnTo>
                    <a:pt x="2568768" y="2529801"/>
                  </a:lnTo>
                  <a:lnTo>
                    <a:pt x="2552448" y="2549749"/>
                  </a:lnTo>
                  <a:lnTo>
                    <a:pt x="2532500" y="2566069"/>
                  </a:lnTo>
                  <a:lnTo>
                    <a:pt x="2510738" y="2579670"/>
                  </a:lnTo>
                  <a:lnTo>
                    <a:pt x="2486255" y="2590552"/>
                  </a:lnTo>
                  <a:lnTo>
                    <a:pt x="2459961" y="2599619"/>
                  </a:lnTo>
                  <a:lnTo>
                    <a:pt x="2433665" y="2607779"/>
                  </a:lnTo>
                  <a:lnTo>
                    <a:pt x="2405556" y="2615034"/>
                  </a:lnTo>
                  <a:lnTo>
                    <a:pt x="2378355" y="2622287"/>
                  </a:lnTo>
                  <a:lnTo>
                    <a:pt x="2351153" y="2630448"/>
                  </a:lnTo>
                  <a:lnTo>
                    <a:pt x="2324858" y="2639517"/>
                  </a:lnTo>
                  <a:lnTo>
                    <a:pt x="2300376" y="2650397"/>
                  </a:lnTo>
                  <a:lnTo>
                    <a:pt x="2277709" y="2663091"/>
                  </a:lnTo>
                  <a:lnTo>
                    <a:pt x="2257760" y="2679412"/>
                  </a:lnTo>
                  <a:lnTo>
                    <a:pt x="2236905" y="2697548"/>
                  </a:lnTo>
                  <a:lnTo>
                    <a:pt x="2218769" y="2718403"/>
                  </a:lnTo>
                  <a:lnTo>
                    <a:pt x="2201542" y="2740164"/>
                  </a:lnTo>
                  <a:lnTo>
                    <a:pt x="2184315" y="2762832"/>
                  </a:lnTo>
                  <a:lnTo>
                    <a:pt x="2167088" y="2785501"/>
                  </a:lnTo>
                  <a:lnTo>
                    <a:pt x="2149858" y="2807263"/>
                  </a:lnTo>
                  <a:lnTo>
                    <a:pt x="2130817" y="2828117"/>
                  </a:lnTo>
                  <a:lnTo>
                    <a:pt x="2111775" y="2846252"/>
                  </a:lnTo>
                  <a:lnTo>
                    <a:pt x="2090015" y="2861666"/>
                  </a:lnTo>
                  <a:lnTo>
                    <a:pt x="2067346" y="2873455"/>
                  </a:lnTo>
                  <a:lnTo>
                    <a:pt x="2040145" y="2881614"/>
                  </a:lnTo>
                  <a:lnTo>
                    <a:pt x="2012036" y="2885242"/>
                  </a:lnTo>
                  <a:lnTo>
                    <a:pt x="1983021" y="2886149"/>
                  </a:lnTo>
                  <a:lnTo>
                    <a:pt x="1952192" y="2883428"/>
                  </a:lnTo>
                  <a:lnTo>
                    <a:pt x="1921363" y="2879802"/>
                  </a:lnTo>
                  <a:lnTo>
                    <a:pt x="1890534" y="2875267"/>
                  </a:lnTo>
                  <a:lnTo>
                    <a:pt x="1859705" y="2871641"/>
                  </a:lnTo>
                  <a:lnTo>
                    <a:pt x="1828877" y="2869827"/>
                  </a:lnTo>
                  <a:lnTo>
                    <a:pt x="1798954" y="2869827"/>
                  </a:lnTo>
                  <a:lnTo>
                    <a:pt x="1770845" y="2873455"/>
                  </a:lnTo>
                  <a:lnTo>
                    <a:pt x="1741831" y="2880708"/>
                  </a:lnTo>
                  <a:lnTo>
                    <a:pt x="1715535" y="2891590"/>
                  </a:lnTo>
                  <a:lnTo>
                    <a:pt x="1688333" y="2906097"/>
                  </a:lnTo>
                  <a:lnTo>
                    <a:pt x="1661132" y="2920605"/>
                  </a:lnTo>
                  <a:lnTo>
                    <a:pt x="1633930" y="2936927"/>
                  </a:lnTo>
                  <a:lnTo>
                    <a:pt x="1607633" y="2952341"/>
                  </a:lnTo>
                  <a:lnTo>
                    <a:pt x="1579526" y="2965941"/>
                  </a:lnTo>
                  <a:lnTo>
                    <a:pt x="1552324" y="2976823"/>
                  </a:lnTo>
                  <a:lnTo>
                    <a:pt x="1524214" y="2984076"/>
                  </a:lnTo>
                  <a:lnTo>
                    <a:pt x="1495200" y="2986796"/>
                  </a:lnTo>
                  <a:lnTo>
                    <a:pt x="1466185" y="2984076"/>
                  </a:lnTo>
                  <a:lnTo>
                    <a:pt x="1438076" y="2976823"/>
                  </a:lnTo>
                  <a:lnTo>
                    <a:pt x="1410874" y="2965941"/>
                  </a:lnTo>
                  <a:lnTo>
                    <a:pt x="1382765" y="2952341"/>
                  </a:lnTo>
                  <a:lnTo>
                    <a:pt x="1356470" y="2936927"/>
                  </a:lnTo>
                  <a:lnTo>
                    <a:pt x="1329268" y="2920605"/>
                  </a:lnTo>
                  <a:lnTo>
                    <a:pt x="1302066" y="2906097"/>
                  </a:lnTo>
                  <a:lnTo>
                    <a:pt x="1274865" y="2891590"/>
                  </a:lnTo>
                  <a:lnTo>
                    <a:pt x="1247663" y="2880708"/>
                  </a:lnTo>
                  <a:lnTo>
                    <a:pt x="1219554" y="2873455"/>
                  </a:lnTo>
                  <a:lnTo>
                    <a:pt x="1191445" y="2869827"/>
                  </a:lnTo>
                  <a:lnTo>
                    <a:pt x="1161523" y="2869827"/>
                  </a:lnTo>
                  <a:lnTo>
                    <a:pt x="1130694" y="2871641"/>
                  </a:lnTo>
                  <a:lnTo>
                    <a:pt x="1099866" y="2875267"/>
                  </a:lnTo>
                  <a:lnTo>
                    <a:pt x="1069036" y="2879802"/>
                  </a:lnTo>
                  <a:lnTo>
                    <a:pt x="1038207" y="2883428"/>
                  </a:lnTo>
                  <a:lnTo>
                    <a:pt x="1007378" y="2886149"/>
                  </a:lnTo>
                  <a:lnTo>
                    <a:pt x="978364" y="2885242"/>
                  </a:lnTo>
                  <a:lnTo>
                    <a:pt x="950255" y="2881614"/>
                  </a:lnTo>
                  <a:lnTo>
                    <a:pt x="923053" y="2873455"/>
                  </a:lnTo>
                  <a:lnTo>
                    <a:pt x="900384" y="2861666"/>
                  </a:lnTo>
                  <a:lnTo>
                    <a:pt x="878622" y="2846252"/>
                  </a:lnTo>
                  <a:lnTo>
                    <a:pt x="859581" y="2828117"/>
                  </a:lnTo>
                  <a:lnTo>
                    <a:pt x="840540" y="2807263"/>
                  </a:lnTo>
                  <a:lnTo>
                    <a:pt x="823313" y="2785501"/>
                  </a:lnTo>
                  <a:lnTo>
                    <a:pt x="806083" y="2762832"/>
                  </a:lnTo>
                  <a:lnTo>
                    <a:pt x="788856" y="2740164"/>
                  </a:lnTo>
                  <a:lnTo>
                    <a:pt x="771629" y="2718403"/>
                  </a:lnTo>
                  <a:lnTo>
                    <a:pt x="753494" y="2697548"/>
                  </a:lnTo>
                  <a:lnTo>
                    <a:pt x="732639" y="2679412"/>
                  </a:lnTo>
                  <a:lnTo>
                    <a:pt x="712691" y="2663091"/>
                  </a:lnTo>
                  <a:lnTo>
                    <a:pt x="690023" y="2650397"/>
                  </a:lnTo>
                  <a:lnTo>
                    <a:pt x="665541" y="2639517"/>
                  </a:lnTo>
                  <a:lnTo>
                    <a:pt x="639246" y="2630448"/>
                  </a:lnTo>
                  <a:lnTo>
                    <a:pt x="612044" y="2622287"/>
                  </a:lnTo>
                  <a:lnTo>
                    <a:pt x="584842" y="2615034"/>
                  </a:lnTo>
                  <a:lnTo>
                    <a:pt x="556733" y="2607779"/>
                  </a:lnTo>
                  <a:lnTo>
                    <a:pt x="530438" y="2599619"/>
                  </a:lnTo>
                  <a:lnTo>
                    <a:pt x="504143" y="2590552"/>
                  </a:lnTo>
                  <a:lnTo>
                    <a:pt x="479662" y="2579670"/>
                  </a:lnTo>
                  <a:lnTo>
                    <a:pt x="457900" y="2566069"/>
                  </a:lnTo>
                  <a:lnTo>
                    <a:pt x="437951" y="2549749"/>
                  </a:lnTo>
                  <a:lnTo>
                    <a:pt x="421632" y="2529801"/>
                  </a:lnTo>
                  <a:lnTo>
                    <a:pt x="408030" y="2508038"/>
                  </a:lnTo>
                  <a:lnTo>
                    <a:pt x="397149" y="2483556"/>
                  </a:lnTo>
                  <a:lnTo>
                    <a:pt x="388082" y="2457261"/>
                  </a:lnTo>
                  <a:lnTo>
                    <a:pt x="379921" y="2430967"/>
                  </a:lnTo>
                  <a:lnTo>
                    <a:pt x="372668" y="2402858"/>
                  </a:lnTo>
                  <a:lnTo>
                    <a:pt x="365414" y="2375655"/>
                  </a:lnTo>
                  <a:lnTo>
                    <a:pt x="357253" y="2348452"/>
                  </a:lnTo>
                  <a:lnTo>
                    <a:pt x="348185" y="2322157"/>
                  </a:lnTo>
                  <a:lnTo>
                    <a:pt x="337304" y="2297675"/>
                  </a:lnTo>
                  <a:lnTo>
                    <a:pt x="324611" y="2275007"/>
                  </a:lnTo>
                  <a:lnTo>
                    <a:pt x="308290" y="2255059"/>
                  </a:lnTo>
                  <a:lnTo>
                    <a:pt x="290155" y="2234203"/>
                  </a:lnTo>
                  <a:lnTo>
                    <a:pt x="269300" y="2216069"/>
                  </a:lnTo>
                  <a:lnTo>
                    <a:pt x="246631" y="2198842"/>
                  </a:lnTo>
                  <a:lnTo>
                    <a:pt x="223963" y="2181613"/>
                  </a:lnTo>
                  <a:lnTo>
                    <a:pt x="201296" y="2164385"/>
                  </a:lnTo>
                  <a:lnTo>
                    <a:pt x="179534" y="2147156"/>
                  </a:lnTo>
                  <a:lnTo>
                    <a:pt x="158679" y="2128116"/>
                  </a:lnTo>
                  <a:lnTo>
                    <a:pt x="140545" y="2109074"/>
                  </a:lnTo>
                  <a:lnTo>
                    <a:pt x="125130" y="2087312"/>
                  </a:lnTo>
                  <a:lnTo>
                    <a:pt x="113343" y="2064644"/>
                  </a:lnTo>
                  <a:lnTo>
                    <a:pt x="105182" y="2037442"/>
                  </a:lnTo>
                  <a:lnTo>
                    <a:pt x="101555" y="2009333"/>
                  </a:lnTo>
                  <a:lnTo>
                    <a:pt x="100648" y="1980317"/>
                  </a:lnTo>
                  <a:lnTo>
                    <a:pt x="103368" y="1949489"/>
                  </a:lnTo>
                  <a:lnTo>
                    <a:pt x="106995" y="1918659"/>
                  </a:lnTo>
                  <a:lnTo>
                    <a:pt x="111528" y="1887829"/>
                  </a:lnTo>
                  <a:lnTo>
                    <a:pt x="115156" y="1857001"/>
                  </a:lnTo>
                  <a:lnTo>
                    <a:pt x="116970" y="1826171"/>
                  </a:lnTo>
                  <a:lnTo>
                    <a:pt x="116970" y="1796249"/>
                  </a:lnTo>
                  <a:lnTo>
                    <a:pt x="113343" y="1768140"/>
                  </a:lnTo>
                  <a:lnTo>
                    <a:pt x="106089" y="1740031"/>
                  </a:lnTo>
                  <a:lnTo>
                    <a:pt x="95208" y="1713736"/>
                  </a:lnTo>
                  <a:lnTo>
                    <a:pt x="81606" y="1686534"/>
                  </a:lnTo>
                  <a:lnTo>
                    <a:pt x="66192" y="1659332"/>
                  </a:lnTo>
                  <a:lnTo>
                    <a:pt x="49872" y="1632130"/>
                  </a:lnTo>
                  <a:lnTo>
                    <a:pt x="34458" y="1605834"/>
                  </a:lnTo>
                  <a:lnTo>
                    <a:pt x="20855" y="1577725"/>
                  </a:lnTo>
                  <a:lnTo>
                    <a:pt x="9975" y="1550523"/>
                  </a:lnTo>
                  <a:lnTo>
                    <a:pt x="2721" y="1522414"/>
                  </a:lnTo>
                  <a:lnTo>
                    <a:pt x="0" y="1493398"/>
                  </a:lnTo>
                  <a:lnTo>
                    <a:pt x="2721" y="1464384"/>
                  </a:lnTo>
                  <a:lnTo>
                    <a:pt x="9975" y="1436275"/>
                  </a:lnTo>
                  <a:lnTo>
                    <a:pt x="20855" y="1409071"/>
                  </a:lnTo>
                  <a:lnTo>
                    <a:pt x="34458" y="1380964"/>
                  </a:lnTo>
                  <a:lnTo>
                    <a:pt x="49872" y="1354668"/>
                  </a:lnTo>
                  <a:lnTo>
                    <a:pt x="66192" y="1327465"/>
                  </a:lnTo>
                  <a:lnTo>
                    <a:pt x="81606" y="1300263"/>
                  </a:lnTo>
                  <a:lnTo>
                    <a:pt x="95208" y="1273062"/>
                  </a:lnTo>
                  <a:lnTo>
                    <a:pt x="106089" y="1246765"/>
                  </a:lnTo>
                  <a:lnTo>
                    <a:pt x="113343" y="1218656"/>
                  </a:lnTo>
                  <a:lnTo>
                    <a:pt x="116970" y="1190548"/>
                  </a:lnTo>
                  <a:lnTo>
                    <a:pt x="116970" y="1160626"/>
                  </a:lnTo>
                  <a:lnTo>
                    <a:pt x="115156" y="1129796"/>
                  </a:lnTo>
                  <a:lnTo>
                    <a:pt x="111528" y="1098967"/>
                  </a:lnTo>
                  <a:lnTo>
                    <a:pt x="106995" y="1068137"/>
                  </a:lnTo>
                  <a:lnTo>
                    <a:pt x="103368" y="1037309"/>
                  </a:lnTo>
                  <a:lnTo>
                    <a:pt x="100648" y="1006481"/>
                  </a:lnTo>
                  <a:lnTo>
                    <a:pt x="101555" y="977465"/>
                  </a:lnTo>
                  <a:lnTo>
                    <a:pt x="105182" y="949356"/>
                  </a:lnTo>
                  <a:lnTo>
                    <a:pt x="113343" y="922153"/>
                  </a:lnTo>
                  <a:lnTo>
                    <a:pt x="125130" y="899485"/>
                  </a:lnTo>
                  <a:lnTo>
                    <a:pt x="140545" y="877723"/>
                  </a:lnTo>
                  <a:lnTo>
                    <a:pt x="158679" y="858682"/>
                  </a:lnTo>
                  <a:lnTo>
                    <a:pt x="179534" y="839640"/>
                  </a:lnTo>
                  <a:lnTo>
                    <a:pt x="201296" y="822412"/>
                  </a:lnTo>
                  <a:lnTo>
                    <a:pt x="223963" y="805184"/>
                  </a:lnTo>
                  <a:lnTo>
                    <a:pt x="246631" y="787956"/>
                  </a:lnTo>
                  <a:lnTo>
                    <a:pt x="269300" y="770728"/>
                  </a:lnTo>
                  <a:lnTo>
                    <a:pt x="290155" y="752593"/>
                  </a:lnTo>
                  <a:lnTo>
                    <a:pt x="308290" y="731739"/>
                  </a:lnTo>
                  <a:lnTo>
                    <a:pt x="324611" y="711789"/>
                  </a:lnTo>
                  <a:lnTo>
                    <a:pt x="337304" y="689121"/>
                  </a:lnTo>
                  <a:lnTo>
                    <a:pt x="348185" y="664641"/>
                  </a:lnTo>
                  <a:lnTo>
                    <a:pt x="357253" y="638344"/>
                  </a:lnTo>
                  <a:lnTo>
                    <a:pt x="365414" y="611141"/>
                  </a:lnTo>
                  <a:lnTo>
                    <a:pt x="372668" y="583940"/>
                  </a:lnTo>
                  <a:lnTo>
                    <a:pt x="379921" y="555831"/>
                  </a:lnTo>
                  <a:lnTo>
                    <a:pt x="388082" y="529536"/>
                  </a:lnTo>
                  <a:lnTo>
                    <a:pt x="397149" y="503239"/>
                  </a:lnTo>
                  <a:lnTo>
                    <a:pt x="408030" y="478758"/>
                  </a:lnTo>
                  <a:lnTo>
                    <a:pt x="421632" y="456997"/>
                  </a:lnTo>
                  <a:lnTo>
                    <a:pt x="437951" y="437048"/>
                  </a:lnTo>
                  <a:lnTo>
                    <a:pt x="457900" y="420727"/>
                  </a:lnTo>
                  <a:lnTo>
                    <a:pt x="479662" y="407126"/>
                  </a:lnTo>
                  <a:lnTo>
                    <a:pt x="504143" y="396244"/>
                  </a:lnTo>
                  <a:lnTo>
                    <a:pt x="530438" y="387178"/>
                  </a:lnTo>
                  <a:lnTo>
                    <a:pt x="556733" y="379017"/>
                  </a:lnTo>
                  <a:lnTo>
                    <a:pt x="584842" y="371762"/>
                  </a:lnTo>
                  <a:lnTo>
                    <a:pt x="612044" y="364509"/>
                  </a:lnTo>
                  <a:lnTo>
                    <a:pt x="639246" y="356348"/>
                  </a:lnTo>
                  <a:lnTo>
                    <a:pt x="665541" y="347282"/>
                  </a:lnTo>
                  <a:lnTo>
                    <a:pt x="690023" y="336400"/>
                  </a:lnTo>
                  <a:lnTo>
                    <a:pt x="712691" y="323707"/>
                  </a:lnTo>
                  <a:lnTo>
                    <a:pt x="732639" y="307385"/>
                  </a:lnTo>
                  <a:lnTo>
                    <a:pt x="753494" y="289249"/>
                  </a:lnTo>
                  <a:lnTo>
                    <a:pt x="771629" y="268395"/>
                  </a:lnTo>
                  <a:lnTo>
                    <a:pt x="788856" y="246632"/>
                  </a:lnTo>
                  <a:lnTo>
                    <a:pt x="806083" y="223964"/>
                  </a:lnTo>
                  <a:lnTo>
                    <a:pt x="823313" y="201296"/>
                  </a:lnTo>
                  <a:lnTo>
                    <a:pt x="840540" y="179535"/>
                  </a:lnTo>
                  <a:lnTo>
                    <a:pt x="859581" y="158680"/>
                  </a:lnTo>
                  <a:lnTo>
                    <a:pt x="878622" y="140545"/>
                  </a:lnTo>
                  <a:lnTo>
                    <a:pt x="900384" y="125130"/>
                  </a:lnTo>
                  <a:lnTo>
                    <a:pt x="923053" y="113343"/>
                  </a:lnTo>
                  <a:lnTo>
                    <a:pt x="950255" y="105182"/>
                  </a:lnTo>
                  <a:lnTo>
                    <a:pt x="978364" y="101554"/>
                  </a:lnTo>
                  <a:lnTo>
                    <a:pt x="1007378" y="100648"/>
                  </a:lnTo>
                  <a:lnTo>
                    <a:pt x="1038207" y="103369"/>
                  </a:lnTo>
                  <a:lnTo>
                    <a:pt x="1069036" y="106996"/>
                  </a:lnTo>
                  <a:lnTo>
                    <a:pt x="1099866" y="111529"/>
                  </a:lnTo>
                  <a:lnTo>
                    <a:pt x="1130694" y="115157"/>
                  </a:lnTo>
                  <a:lnTo>
                    <a:pt x="1161523" y="116970"/>
                  </a:lnTo>
                  <a:lnTo>
                    <a:pt x="1191445" y="116970"/>
                  </a:lnTo>
                  <a:lnTo>
                    <a:pt x="1219554" y="113343"/>
                  </a:lnTo>
                  <a:lnTo>
                    <a:pt x="1247663" y="106088"/>
                  </a:lnTo>
                  <a:lnTo>
                    <a:pt x="1274865" y="95209"/>
                  </a:lnTo>
                  <a:lnTo>
                    <a:pt x="1302066" y="80699"/>
                  </a:lnTo>
                  <a:lnTo>
                    <a:pt x="1329268" y="66192"/>
                  </a:lnTo>
                  <a:lnTo>
                    <a:pt x="1356470" y="49872"/>
                  </a:lnTo>
                  <a:lnTo>
                    <a:pt x="1382765" y="34456"/>
                  </a:lnTo>
                  <a:lnTo>
                    <a:pt x="1410874" y="20855"/>
                  </a:lnTo>
                  <a:lnTo>
                    <a:pt x="1438076" y="9974"/>
                  </a:lnTo>
                  <a:lnTo>
                    <a:pt x="1466185" y="2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82">
              <a:extLst>
                <a:ext uri="{FF2B5EF4-FFF2-40B4-BE49-F238E27FC236}">
                  <a16:creationId xmlns:a16="http://schemas.microsoft.com/office/drawing/2014/main" id="{67042D35-575D-4898-836D-DA0D5671C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0805" y="2554317"/>
              <a:ext cx="3185554" cy="3181684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36" name="Group 84">
            <a:extLst>
              <a:ext uri="{FF2B5EF4-FFF2-40B4-BE49-F238E27FC236}">
                <a16:creationId xmlns:a16="http://schemas.microsoft.com/office/drawing/2014/main" id="{BCE84650-6FAA-48DC-BB93-39BB42D8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8338" y="1"/>
            <a:ext cx="4163662" cy="3716538"/>
            <a:chOff x="8028338" y="1"/>
            <a:chExt cx="4163662" cy="3716538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C37B95F-766C-4F41-834B-F95D7F0E7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1642" y="1"/>
              <a:ext cx="4060358" cy="3613359"/>
            </a:xfrm>
            <a:custGeom>
              <a:avLst/>
              <a:gdLst>
                <a:gd name="connsiteX0" fmla="*/ 297325 w 4060358"/>
                <a:gd name="connsiteY0" fmla="*/ 0 h 3613359"/>
                <a:gd name="connsiteX1" fmla="*/ 4060358 w 4060358"/>
                <a:gd name="connsiteY1" fmla="*/ 0 h 3613359"/>
                <a:gd name="connsiteX2" fmla="*/ 4060358 w 4060358"/>
                <a:gd name="connsiteY2" fmla="*/ 2985163 h 3613359"/>
                <a:gd name="connsiteX3" fmla="*/ 4053581 w 4060358"/>
                <a:gd name="connsiteY3" fmla="*/ 2986912 h 3613359"/>
                <a:gd name="connsiteX4" fmla="*/ 4007741 w 4060358"/>
                <a:gd name="connsiteY4" fmla="*/ 2999136 h 3613359"/>
                <a:gd name="connsiteX5" fmla="*/ 3961906 w 4060358"/>
                <a:gd name="connsiteY5" fmla="*/ 3012890 h 3613359"/>
                <a:gd name="connsiteX6" fmla="*/ 3917596 w 4060358"/>
                <a:gd name="connsiteY6" fmla="*/ 3028168 h 3613359"/>
                <a:gd name="connsiteX7" fmla="*/ 3876343 w 4060358"/>
                <a:gd name="connsiteY7" fmla="*/ 3046504 h 3613359"/>
                <a:gd name="connsiteX8" fmla="*/ 3838144 w 4060358"/>
                <a:gd name="connsiteY8" fmla="*/ 3067894 h 3613359"/>
                <a:gd name="connsiteX9" fmla="*/ 3804530 w 4060358"/>
                <a:gd name="connsiteY9" fmla="*/ 3095396 h 3613359"/>
                <a:gd name="connsiteX10" fmla="*/ 3769387 w 4060358"/>
                <a:gd name="connsiteY10" fmla="*/ 3125955 h 3613359"/>
                <a:gd name="connsiteX11" fmla="*/ 3738828 w 4060358"/>
                <a:gd name="connsiteY11" fmla="*/ 3161096 h 3613359"/>
                <a:gd name="connsiteX12" fmla="*/ 3709798 w 4060358"/>
                <a:gd name="connsiteY12" fmla="*/ 3197767 h 3613359"/>
                <a:gd name="connsiteX13" fmla="*/ 3680766 w 4060358"/>
                <a:gd name="connsiteY13" fmla="*/ 3235963 h 3613359"/>
                <a:gd name="connsiteX14" fmla="*/ 3651737 w 4060358"/>
                <a:gd name="connsiteY14" fmla="*/ 3274161 h 3613359"/>
                <a:gd name="connsiteX15" fmla="*/ 3622708 w 4060358"/>
                <a:gd name="connsiteY15" fmla="*/ 3310832 h 3613359"/>
                <a:gd name="connsiteX16" fmla="*/ 3590619 w 4060358"/>
                <a:gd name="connsiteY16" fmla="*/ 3345973 h 3613359"/>
                <a:gd name="connsiteX17" fmla="*/ 3558532 w 4060358"/>
                <a:gd name="connsiteY17" fmla="*/ 3376533 h 3613359"/>
                <a:gd name="connsiteX18" fmla="*/ 3521864 w 4060358"/>
                <a:gd name="connsiteY18" fmla="*/ 3402507 h 3613359"/>
                <a:gd name="connsiteX19" fmla="*/ 3483666 w 4060358"/>
                <a:gd name="connsiteY19" fmla="*/ 3422370 h 3613359"/>
                <a:gd name="connsiteX20" fmla="*/ 3437828 w 4060358"/>
                <a:gd name="connsiteY20" fmla="*/ 3436121 h 3613359"/>
                <a:gd name="connsiteX21" fmla="*/ 3390460 w 4060358"/>
                <a:gd name="connsiteY21" fmla="*/ 3442233 h 3613359"/>
                <a:gd name="connsiteX22" fmla="*/ 3341568 w 4060358"/>
                <a:gd name="connsiteY22" fmla="*/ 3443760 h 3613359"/>
                <a:gd name="connsiteX23" fmla="*/ 3289619 w 4060358"/>
                <a:gd name="connsiteY23" fmla="*/ 3439178 h 3613359"/>
                <a:gd name="connsiteX24" fmla="*/ 3237670 w 4060358"/>
                <a:gd name="connsiteY24" fmla="*/ 3433066 h 3613359"/>
                <a:gd name="connsiteX25" fmla="*/ 3185720 w 4060358"/>
                <a:gd name="connsiteY25" fmla="*/ 3425425 h 3613359"/>
                <a:gd name="connsiteX26" fmla="*/ 3133771 w 4060358"/>
                <a:gd name="connsiteY26" fmla="*/ 3419315 h 3613359"/>
                <a:gd name="connsiteX27" fmla="*/ 3081822 w 4060358"/>
                <a:gd name="connsiteY27" fmla="*/ 3416258 h 3613359"/>
                <a:gd name="connsiteX28" fmla="*/ 3031400 w 4060358"/>
                <a:gd name="connsiteY28" fmla="*/ 3416258 h 3613359"/>
                <a:gd name="connsiteX29" fmla="*/ 2984035 w 4060358"/>
                <a:gd name="connsiteY29" fmla="*/ 3422370 h 3613359"/>
                <a:gd name="connsiteX30" fmla="*/ 2935140 w 4060358"/>
                <a:gd name="connsiteY30" fmla="*/ 3434594 h 3613359"/>
                <a:gd name="connsiteX31" fmla="*/ 2890830 w 4060358"/>
                <a:gd name="connsiteY31" fmla="*/ 3452929 h 3613359"/>
                <a:gd name="connsiteX32" fmla="*/ 2844995 w 4060358"/>
                <a:gd name="connsiteY32" fmla="*/ 3477377 h 3613359"/>
                <a:gd name="connsiteX33" fmla="*/ 2799158 w 4060358"/>
                <a:gd name="connsiteY33" fmla="*/ 3501824 h 3613359"/>
                <a:gd name="connsiteX34" fmla="*/ 2753318 w 4060358"/>
                <a:gd name="connsiteY34" fmla="*/ 3529323 h 3613359"/>
                <a:gd name="connsiteX35" fmla="*/ 2709007 w 4060358"/>
                <a:gd name="connsiteY35" fmla="*/ 3555301 h 3613359"/>
                <a:gd name="connsiteX36" fmla="*/ 2661642 w 4060358"/>
                <a:gd name="connsiteY36" fmla="*/ 3578218 h 3613359"/>
                <a:gd name="connsiteX37" fmla="*/ 2615805 w 4060358"/>
                <a:gd name="connsiteY37" fmla="*/ 3596554 h 3613359"/>
                <a:gd name="connsiteX38" fmla="*/ 2568440 w 4060358"/>
                <a:gd name="connsiteY38" fmla="*/ 3608777 h 3613359"/>
                <a:gd name="connsiteX39" fmla="*/ 2519548 w 4060358"/>
                <a:gd name="connsiteY39" fmla="*/ 3613359 h 3613359"/>
                <a:gd name="connsiteX40" fmla="*/ 2470654 w 4060358"/>
                <a:gd name="connsiteY40" fmla="*/ 3608777 h 3613359"/>
                <a:gd name="connsiteX41" fmla="*/ 2423286 w 4060358"/>
                <a:gd name="connsiteY41" fmla="*/ 3596554 h 3613359"/>
                <a:gd name="connsiteX42" fmla="*/ 2377451 w 4060358"/>
                <a:gd name="connsiteY42" fmla="*/ 3578218 h 3613359"/>
                <a:gd name="connsiteX43" fmla="*/ 2330084 w 4060358"/>
                <a:gd name="connsiteY43" fmla="*/ 3555301 h 3613359"/>
                <a:gd name="connsiteX44" fmla="*/ 2285774 w 4060358"/>
                <a:gd name="connsiteY44" fmla="*/ 3529323 h 3613359"/>
                <a:gd name="connsiteX45" fmla="*/ 2239936 w 4060358"/>
                <a:gd name="connsiteY45" fmla="*/ 3501824 h 3613359"/>
                <a:gd name="connsiteX46" fmla="*/ 2194098 w 4060358"/>
                <a:gd name="connsiteY46" fmla="*/ 3477377 h 3613359"/>
                <a:gd name="connsiteX47" fmla="*/ 2148261 w 4060358"/>
                <a:gd name="connsiteY47" fmla="*/ 3452929 h 3613359"/>
                <a:gd name="connsiteX48" fmla="*/ 2102426 w 4060358"/>
                <a:gd name="connsiteY48" fmla="*/ 3434594 h 3613359"/>
                <a:gd name="connsiteX49" fmla="*/ 2055059 w 4060358"/>
                <a:gd name="connsiteY49" fmla="*/ 3422370 h 3613359"/>
                <a:gd name="connsiteX50" fmla="*/ 2007691 w 4060358"/>
                <a:gd name="connsiteY50" fmla="*/ 3416258 h 3613359"/>
                <a:gd name="connsiteX51" fmla="*/ 1957269 w 4060358"/>
                <a:gd name="connsiteY51" fmla="*/ 3416258 h 3613359"/>
                <a:gd name="connsiteX52" fmla="*/ 1905320 w 4060358"/>
                <a:gd name="connsiteY52" fmla="*/ 3419315 h 3613359"/>
                <a:gd name="connsiteX53" fmla="*/ 1853373 w 4060358"/>
                <a:gd name="connsiteY53" fmla="*/ 3425425 h 3613359"/>
                <a:gd name="connsiteX54" fmla="*/ 1801421 w 4060358"/>
                <a:gd name="connsiteY54" fmla="*/ 3433066 h 3613359"/>
                <a:gd name="connsiteX55" fmla="*/ 1749472 w 4060358"/>
                <a:gd name="connsiteY55" fmla="*/ 3439178 h 3613359"/>
                <a:gd name="connsiteX56" fmla="*/ 1697522 w 4060358"/>
                <a:gd name="connsiteY56" fmla="*/ 3443760 h 3613359"/>
                <a:gd name="connsiteX57" fmla="*/ 1648630 w 4060358"/>
                <a:gd name="connsiteY57" fmla="*/ 3442233 h 3613359"/>
                <a:gd name="connsiteX58" fmla="*/ 1601266 w 4060358"/>
                <a:gd name="connsiteY58" fmla="*/ 3436121 h 3613359"/>
                <a:gd name="connsiteX59" fmla="*/ 1555428 w 4060358"/>
                <a:gd name="connsiteY59" fmla="*/ 3422370 h 3613359"/>
                <a:gd name="connsiteX60" fmla="*/ 1517230 w 4060358"/>
                <a:gd name="connsiteY60" fmla="*/ 3402507 h 3613359"/>
                <a:gd name="connsiteX61" fmla="*/ 1480559 w 4060358"/>
                <a:gd name="connsiteY61" fmla="*/ 3376533 h 3613359"/>
                <a:gd name="connsiteX62" fmla="*/ 1448472 w 4060358"/>
                <a:gd name="connsiteY62" fmla="*/ 3345973 h 3613359"/>
                <a:gd name="connsiteX63" fmla="*/ 1416386 w 4060358"/>
                <a:gd name="connsiteY63" fmla="*/ 3310832 h 3613359"/>
                <a:gd name="connsiteX64" fmla="*/ 1387354 w 4060358"/>
                <a:gd name="connsiteY64" fmla="*/ 3274161 h 3613359"/>
                <a:gd name="connsiteX65" fmla="*/ 1358324 w 4060358"/>
                <a:gd name="connsiteY65" fmla="*/ 3235963 h 3613359"/>
                <a:gd name="connsiteX66" fmla="*/ 1329295 w 4060358"/>
                <a:gd name="connsiteY66" fmla="*/ 3197767 h 3613359"/>
                <a:gd name="connsiteX67" fmla="*/ 1300263 w 4060358"/>
                <a:gd name="connsiteY67" fmla="*/ 3161096 h 3613359"/>
                <a:gd name="connsiteX68" fmla="*/ 1269704 w 4060358"/>
                <a:gd name="connsiteY68" fmla="*/ 3125955 h 3613359"/>
                <a:gd name="connsiteX69" fmla="*/ 1234563 w 4060358"/>
                <a:gd name="connsiteY69" fmla="*/ 3095396 h 3613359"/>
                <a:gd name="connsiteX70" fmla="*/ 1200949 w 4060358"/>
                <a:gd name="connsiteY70" fmla="*/ 3067894 h 3613359"/>
                <a:gd name="connsiteX71" fmla="*/ 1162751 w 4060358"/>
                <a:gd name="connsiteY71" fmla="*/ 3046504 h 3613359"/>
                <a:gd name="connsiteX72" fmla="*/ 1121495 w 4060358"/>
                <a:gd name="connsiteY72" fmla="*/ 3028168 h 3613359"/>
                <a:gd name="connsiteX73" fmla="*/ 1077188 w 4060358"/>
                <a:gd name="connsiteY73" fmla="*/ 3012890 h 3613359"/>
                <a:gd name="connsiteX74" fmla="*/ 1031348 w 4060358"/>
                <a:gd name="connsiteY74" fmla="*/ 2999136 h 3613359"/>
                <a:gd name="connsiteX75" fmla="*/ 985513 w 4060358"/>
                <a:gd name="connsiteY75" fmla="*/ 2986912 h 3613359"/>
                <a:gd name="connsiteX76" fmla="*/ 938145 w 4060358"/>
                <a:gd name="connsiteY76" fmla="*/ 2974689 h 3613359"/>
                <a:gd name="connsiteX77" fmla="*/ 893838 w 4060358"/>
                <a:gd name="connsiteY77" fmla="*/ 2960938 h 3613359"/>
                <a:gd name="connsiteX78" fmla="*/ 849525 w 4060358"/>
                <a:gd name="connsiteY78" fmla="*/ 2945659 h 3613359"/>
                <a:gd name="connsiteX79" fmla="*/ 808275 w 4060358"/>
                <a:gd name="connsiteY79" fmla="*/ 2927324 h 3613359"/>
                <a:gd name="connsiteX80" fmla="*/ 771601 w 4060358"/>
                <a:gd name="connsiteY80" fmla="*/ 2904404 h 3613359"/>
                <a:gd name="connsiteX81" fmla="*/ 737987 w 4060358"/>
                <a:gd name="connsiteY81" fmla="*/ 2876902 h 3613359"/>
                <a:gd name="connsiteX82" fmla="*/ 710485 w 4060358"/>
                <a:gd name="connsiteY82" fmla="*/ 2843288 h 3613359"/>
                <a:gd name="connsiteX83" fmla="*/ 687568 w 4060358"/>
                <a:gd name="connsiteY83" fmla="*/ 2806617 h 3613359"/>
                <a:gd name="connsiteX84" fmla="*/ 669232 w 4060358"/>
                <a:gd name="connsiteY84" fmla="*/ 2765364 h 3613359"/>
                <a:gd name="connsiteX85" fmla="*/ 653954 w 4060358"/>
                <a:gd name="connsiteY85" fmla="*/ 2721054 h 3613359"/>
                <a:gd name="connsiteX86" fmla="*/ 640203 w 4060358"/>
                <a:gd name="connsiteY86" fmla="*/ 2676746 h 3613359"/>
                <a:gd name="connsiteX87" fmla="*/ 627979 w 4060358"/>
                <a:gd name="connsiteY87" fmla="*/ 2629379 h 3613359"/>
                <a:gd name="connsiteX88" fmla="*/ 615753 w 4060358"/>
                <a:gd name="connsiteY88" fmla="*/ 2583544 h 3613359"/>
                <a:gd name="connsiteX89" fmla="*/ 602002 w 4060358"/>
                <a:gd name="connsiteY89" fmla="*/ 2537704 h 3613359"/>
                <a:gd name="connsiteX90" fmla="*/ 586724 w 4060358"/>
                <a:gd name="connsiteY90" fmla="*/ 2493394 h 3613359"/>
                <a:gd name="connsiteX91" fmla="*/ 568388 w 4060358"/>
                <a:gd name="connsiteY91" fmla="*/ 2452141 h 3613359"/>
                <a:gd name="connsiteX92" fmla="*/ 546998 w 4060358"/>
                <a:gd name="connsiteY92" fmla="*/ 2413942 h 3613359"/>
                <a:gd name="connsiteX93" fmla="*/ 519496 w 4060358"/>
                <a:gd name="connsiteY93" fmla="*/ 2380328 h 3613359"/>
                <a:gd name="connsiteX94" fmla="*/ 488937 w 4060358"/>
                <a:gd name="connsiteY94" fmla="*/ 2345185 h 3613359"/>
                <a:gd name="connsiteX95" fmla="*/ 453796 w 4060358"/>
                <a:gd name="connsiteY95" fmla="*/ 2314628 h 3613359"/>
                <a:gd name="connsiteX96" fmla="*/ 415595 w 4060358"/>
                <a:gd name="connsiteY96" fmla="*/ 2285599 h 3613359"/>
                <a:gd name="connsiteX97" fmla="*/ 377399 w 4060358"/>
                <a:gd name="connsiteY97" fmla="*/ 2256567 h 3613359"/>
                <a:gd name="connsiteX98" fmla="*/ 339201 w 4060358"/>
                <a:gd name="connsiteY98" fmla="*/ 2227538 h 3613359"/>
                <a:gd name="connsiteX99" fmla="*/ 302530 w 4060358"/>
                <a:gd name="connsiteY99" fmla="*/ 2198506 h 3613359"/>
                <a:gd name="connsiteX100" fmla="*/ 267388 w 4060358"/>
                <a:gd name="connsiteY100" fmla="*/ 2166419 h 3613359"/>
                <a:gd name="connsiteX101" fmla="*/ 236829 w 4060358"/>
                <a:gd name="connsiteY101" fmla="*/ 2134335 h 3613359"/>
                <a:gd name="connsiteX102" fmla="*/ 210855 w 4060358"/>
                <a:gd name="connsiteY102" fmla="*/ 2097664 h 3613359"/>
                <a:gd name="connsiteX103" fmla="*/ 190992 w 4060358"/>
                <a:gd name="connsiteY103" fmla="*/ 2059466 h 3613359"/>
                <a:gd name="connsiteX104" fmla="*/ 177241 w 4060358"/>
                <a:gd name="connsiteY104" fmla="*/ 2013628 h 3613359"/>
                <a:gd name="connsiteX105" fmla="*/ 171129 w 4060358"/>
                <a:gd name="connsiteY105" fmla="*/ 1966264 h 3613359"/>
                <a:gd name="connsiteX106" fmla="*/ 169599 w 4060358"/>
                <a:gd name="connsiteY106" fmla="*/ 1917369 h 3613359"/>
                <a:gd name="connsiteX107" fmla="*/ 174184 w 4060358"/>
                <a:gd name="connsiteY107" fmla="*/ 1865419 h 3613359"/>
                <a:gd name="connsiteX108" fmla="*/ 180296 w 4060358"/>
                <a:gd name="connsiteY108" fmla="*/ 1813470 h 3613359"/>
                <a:gd name="connsiteX109" fmla="*/ 187935 w 4060358"/>
                <a:gd name="connsiteY109" fmla="*/ 1761521 h 3613359"/>
                <a:gd name="connsiteX110" fmla="*/ 194049 w 4060358"/>
                <a:gd name="connsiteY110" fmla="*/ 1709571 h 3613359"/>
                <a:gd name="connsiteX111" fmla="*/ 197104 w 4060358"/>
                <a:gd name="connsiteY111" fmla="*/ 1657622 h 3613359"/>
                <a:gd name="connsiteX112" fmla="*/ 197104 w 4060358"/>
                <a:gd name="connsiteY112" fmla="*/ 1607200 h 3613359"/>
                <a:gd name="connsiteX113" fmla="*/ 190992 w 4060358"/>
                <a:gd name="connsiteY113" fmla="*/ 1559838 h 3613359"/>
                <a:gd name="connsiteX114" fmla="*/ 178768 w 4060358"/>
                <a:gd name="connsiteY114" fmla="*/ 1512470 h 3613359"/>
                <a:gd name="connsiteX115" fmla="*/ 160433 w 4060358"/>
                <a:gd name="connsiteY115" fmla="*/ 1468160 h 3613359"/>
                <a:gd name="connsiteX116" fmla="*/ 137515 w 4060358"/>
                <a:gd name="connsiteY116" fmla="*/ 1422323 h 3613359"/>
                <a:gd name="connsiteX117" fmla="*/ 111538 w 4060358"/>
                <a:gd name="connsiteY117" fmla="*/ 1376488 h 3613359"/>
                <a:gd name="connsiteX118" fmla="*/ 84039 w 4060358"/>
                <a:gd name="connsiteY118" fmla="*/ 1330648 h 3613359"/>
                <a:gd name="connsiteX119" fmla="*/ 58064 w 4060358"/>
                <a:gd name="connsiteY119" fmla="*/ 1286337 h 3613359"/>
                <a:gd name="connsiteX120" fmla="*/ 35144 w 4060358"/>
                <a:gd name="connsiteY120" fmla="*/ 1238973 h 3613359"/>
                <a:gd name="connsiteX121" fmla="*/ 16808 w 4060358"/>
                <a:gd name="connsiteY121" fmla="*/ 1193135 h 3613359"/>
                <a:gd name="connsiteX122" fmla="*/ 4585 w 4060358"/>
                <a:gd name="connsiteY122" fmla="*/ 1145768 h 3613359"/>
                <a:gd name="connsiteX123" fmla="*/ 0 w 4060358"/>
                <a:gd name="connsiteY123" fmla="*/ 1096876 h 3613359"/>
                <a:gd name="connsiteX124" fmla="*/ 4585 w 4060358"/>
                <a:gd name="connsiteY124" fmla="*/ 1047984 h 3613359"/>
                <a:gd name="connsiteX125" fmla="*/ 16808 w 4060358"/>
                <a:gd name="connsiteY125" fmla="*/ 1000619 h 3613359"/>
                <a:gd name="connsiteX126" fmla="*/ 35144 w 4060358"/>
                <a:gd name="connsiteY126" fmla="*/ 954779 h 3613359"/>
                <a:gd name="connsiteX127" fmla="*/ 58064 w 4060358"/>
                <a:gd name="connsiteY127" fmla="*/ 907414 h 3613359"/>
                <a:gd name="connsiteX128" fmla="*/ 84039 w 4060358"/>
                <a:gd name="connsiteY128" fmla="*/ 863104 h 3613359"/>
                <a:gd name="connsiteX129" fmla="*/ 111538 w 4060358"/>
                <a:gd name="connsiteY129" fmla="*/ 817269 h 3613359"/>
                <a:gd name="connsiteX130" fmla="*/ 137515 w 4060358"/>
                <a:gd name="connsiteY130" fmla="*/ 771429 h 3613359"/>
                <a:gd name="connsiteX131" fmla="*/ 160433 w 4060358"/>
                <a:gd name="connsiteY131" fmla="*/ 725591 h 3613359"/>
                <a:gd name="connsiteX132" fmla="*/ 178768 w 4060358"/>
                <a:gd name="connsiteY132" fmla="*/ 681281 h 3613359"/>
                <a:gd name="connsiteX133" fmla="*/ 190992 w 4060358"/>
                <a:gd name="connsiteY133" fmla="*/ 633916 h 3613359"/>
                <a:gd name="connsiteX134" fmla="*/ 197104 w 4060358"/>
                <a:gd name="connsiteY134" fmla="*/ 586551 h 3613359"/>
                <a:gd name="connsiteX135" fmla="*/ 197104 w 4060358"/>
                <a:gd name="connsiteY135" fmla="*/ 536129 h 3613359"/>
                <a:gd name="connsiteX136" fmla="*/ 194049 w 4060358"/>
                <a:gd name="connsiteY136" fmla="*/ 484180 h 3613359"/>
                <a:gd name="connsiteX137" fmla="*/ 187935 w 4060358"/>
                <a:gd name="connsiteY137" fmla="*/ 432230 h 3613359"/>
                <a:gd name="connsiteX138" fmla="*/ 180296 w 4060358"/>
                <a:gd name="connsiteY138" fmla="*/ 380281 h 3613359"/>
                <a:gd name="connsiteX139" fmla="*/ 174184 w 4060358"/>
                <a:gd name="connsiteY139" fmla="*/ 328332 h 3613359"/>
                <a:gd name="connsiteX140" fmla="*/ 169599 w 4060358"/>
                <a:gd name="connsiteY140" fmla="*/ 276382 h 3613359"/>
                <a:gd name="connsiteX141" fmla="*/ 171129 w 4060358"/>
                <a:gd name="connsiteY141" fmla="*/ 227490 h 3613359"/>
                <a:gd name="connsiteX142" fmla="*/ 177241 w 4060358"/>
                <a:gd name="connsiteY142" fmla="*/ 180126 h 3613359"/>
                <a:gd name="connsiteX143" fmla="*/ 190992 w 4060358"/>
                <a:gd name="connsiteY143" fmla="*/ 134285 h 3613359"/>
                <a:gd name="connsiteX144" fmla="*/ 210855 w 4060358"/>
                <a:gd name="connsiteY144" fmla="*/ 96090 h 3613359"/>
                <a:gd name="connsiteX145" fmla="*/ 236829 w 4060358"/>
                <a:gd name="connsiteY145" fmla="*/ 59419 h 3613359"/>
                <a:gd name="connsiteX146" fmla="*/ 267388 w 4060358"/>
                <a:gd name="connsiteY146" fmla="*/ 27332 h 36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060358" h="3613359">
                  <a:moveTo>
                    <a:pt x="297325" y="0"/>
                  </a:moveTo>
                  <a:lnTo>
                    <a:pt x="4060358" y="0"/>
                  </a:lnTo>
                  <a:lnTo>
                    <a:pt x="4060358" y="2985163"/>
                  </a:lnTo>
                  <a:lnTo>
                    <a:pt x="4053581" y="2986912"/>
                  </a:lnTo>
                  <a:lnTo>
                    <a:pt x="4007741" y="2999136"/>
                  </a:lnTo>
                  <a:lnTo>
                    <a:pt x="3961906" y="3012890"/>
                  </a:lnTo>
                  <a:lnTo>
                    <a:pt x="3917596" y="3028168"/>
                  </a:lnTo>
                  <a:lnTo>
                    <a:pt x="3876343" y="3046504"/>
                  </a:lnTo>
                  <a:lnTo>
                    <a:pt x="3838144" y="3067894"/>
                  </a:lnTo>
                  <a:lnTo>
                    <a:pt x="3804530" y="3095396"/>
                  </a:lnTo>
                  <a:lnTo>
                    <a:pt x="3769387" y="3125955"/>
                  </a:lnTo>
                  <a:lnTo>
                    <a:pt x="3738828" y="3161096"/>
                  </a:lnTo>
                  <a:lnTo>
                    <a:pt x="3709798" y="3197767"/>
                  </a:lnTo>
                  <a:lnTo>
                    <a:pt x="3680766" y="3235963"/>
                  </a:lnTo>
                  <a:lnTo>
                    <a:pt x="3651737" y="3274161"/>
                  </a:lnTo>
                  <a:lnTo>
                    <a:pt x="3622708" y="3310832"/>
                  </a:lnTo>
                  <a:lnTo>
                    <a:pt x="3590619" y="3345973"/>
                  </a:lnTo>
                  <a:lnTo>
                    <a:pt x="3558532" y="3376533"/>
                  </a:lnTo>
                  <a:lnTo>
                    <a:pt x="3521864" y="3402507"/>
                  </a:lnTo>
                  <a:lnTo>
                    <a:pt x="3483666" y="3422370"/>
                  </a:lnTo>
                  <a:lnTo>
                    <a:pt x="3437828" y="3436121"/>
                  </a:lnTo>
                  <a:lnTo>
                    <a:pt x="3390460" y="3442233"/>
                  </a:lnTo>
                  <a:lnTo>
                    <a:pt x="3341568" y="3443760"/>
                  </a:lnTo>
                  <a:lnTo>
                    <a:pt x="3289619" y="3439178"/>
                  </a:lnTo>
                  <a:lnTo>
                    <a:pt x="3237670" y="3433066"/>
                  </a:lnTo>
                  <a:lnTo>
                    <a:pt x="3185720" y="3425425"/>
                  </a:lnTo>
                  <a:lnTo>
                    <a:pt x="3133771" y="3419315"/>
                  </a:lnTo>
                  <a:lnTo>
                    <a:pt x="3081822" y="3416258"/>
                  </a:lnTo>
                  <a:lnTo>
                    <a:pt x="3031400" y="3416258"/>
                  </a:lnTo>
                  <a:lnTo>
                    <a:pt x="2984035" y="3422370"/>
                  </a:lnTo>
                  <a:lnTo>
                    <a:pt x="2935140" y="3434594"/>
                  </a:lnTo>
                  <a:lnTo>
                    <a:pt x="2890830" y="3452929"/>
                  </a:lnTo>
                  <a:lnTo>
                    <a:pt x="2844995" y="3477377"/>
                  </a:lnTo>
                  <a:lnTo>
                    <a:pt x="2799158" y="3501824"/>
                  </a:lnTo>
                  <a:lnTo>
                    <a:pt x="2753318" y="3529323"/>
                  </a:lnTo>
                  <a:lnTo>
                    <a:pt x="2709007" y="3555301"/>
                  </a:lnTo>
                  <a:lnTo>
                    <a:pt x="2661642" y="3578218"/>
                  </a:lnTo>
                  <a:lnTo>
                    <a:pt x="2615805" y="3596554"/>
                  </a:lnTo>
                  <a:lnTo>
                    <a:pt x="2568440" y="3608777"/>
                  </a:lnTo>
                  <a:lnTo>
                    <a:pt x="2519548" y="3613359"/>
                  </a:lnTo>
                  <a:lnTo>
                    <a:pt x="2470654" y="3608777"/>
                  </a:lnTo>
                  <a:lnTo>
                    <a:pt x="2423286" y="3596554"/>
                  </a:lnTo>
                  <a:lnTo>
                    <a:pt x="2377451" y="3578218"/>
                  </a:lnTo>
                  <a:lnTo>
                    <a:pt x="2330084" y="3555301"/>
                  </a:lnTo>
                  <a:lnTo>
                    <a:pt x="2285774" y="3529323"/>
                  </a:lnTo>
                  <a:lnTo>
                    <a:pt x="2239936" y="3501824"/>
                  </a:lnTo>
                  <a:lnTo>
                    <a:pt x="2194098" y="3477377"/>
                  </a:lnTo>
                  <a:lnTo>
                    <a:pt x="2148261" y="3452929"/>
                  </a:lnTo>
                  <a:lnTo>
                    <a:pt x="2102426" y="3434594"/>
                  </a:lnTo>
                  <a:lnTo>
                    <a:pt x="2055059" y="3422370"/>
                  </a:lnTo>
                  <a:lnTo>
                    <a:pt x="2007691" y="3416258"/>
                  </a:lnTo>
                  <a:lnTo>
                    <a:pt x="1957269" y="3416258"/>
                  </a:lnTo>
                  <a:lnTo>
                    <a:pt x="1905320" y="3419315"/>
                  </a:lnTo>
                  <a:lnTo>
                    <a:pt x="1853373" y="3425425"/>
                  </a:lnTo>
                  <a:lnTo>
                    <a:pt x="1801421" y="3433066"/>
                  </a:lnTo>
                  <a:lnTo>
                    <a:pt x="1749472" y="3439178"/>
                  </a:lnTo>
                  <a:lnTo>
                    <a:pt x="1697522" y="3443760"/>
                  </a:lnTo>
                  <a:lnTo>
                    <a:pt x="1648630" y="3442233"/>
                  </a:lnTo>
                  <a:lnTo>
                    <a:pt x="1601266" y="3436121"/>
                  </a:lnTo>
                  <a:lnTo>
                    <a:pt x="1555428" y="3422370"/>
                  </a:lnTo>
                  <a:lnTo>
                    <a:pt x="1517230" y="3402507"/>
                  </a:lnTo>
                  <a:lnTo>
                    <a:pt x="1480559" y="3376533"/>
                  </a:lnTo>
                  <a:lnTo>
                    <a:pt x="1448472" y="3345973"/>
                  </a:lnTo>
                  <a:lnTo>
                    <a:pt x="1416386" y="3310832"/>
                  </a:lnTo>
                  <a:lnTo>
                    <a:pt x="1387354" y="3274161"/>
                  </a:lnTo>
                  <a:lnTo>
                    <a:pt x="1358324" y="3235963"/>
                  </a:lnTo>
                  <a:lnTo>
                    <a:pt x="1329295" y="3197767"/>
                  </a:lnTo>
                  <a:lnTo>
                    <a:pt x="1300263" y="3161096"/>
                  </a:lnTo>
                  <a:lnTo>
                    <a:pt x="1269704" y="3125955"/>
                  </a:lnTo>
                  <a:lnTo>
                    <a:pt x="1234563" y="3095396"/>
                  </a:lnTo>
                  <a:lnTo>
                    <a:pt x="1200949" y="3067894"/>
                  </a:lnTo>
                  <a:lnTo>
                    <a:pt x="1162751" y="3046504"/>
                  </a:lnTo>
                  <a:lnTo>
                    <a:pt x="1121495" y="3028168"/>
                  </a:lnTo>
                  <a:lnTo>
                    <a:pt x="1077188" y="3012890"/>
                  </a:lnTo>
                  <a:lnTo>
                    <a:pt x="1031348" y="2999136"/>
                  </a:lnTo>
                  <a:lnTo>
                    <a:pt x="985513" y="2986912"/>
                  </a:lnTo>
                  <a:lnTo>
                    <a:pt x="938145" y="2974689"/>
                  </a:lnTo>
                  <a:lnTo>
                    <a:pt x="893838" y="2960938"/>
                  </a:lnTo>
                  <a:lnTo>
                    <a:pt x="849525" y="2945659"/>
                  </a:lnTo>
                  <a:lnTo>
                    <a:pt x="808275" y="2927324"/>
                  </a:lnTo>
                  <a:lnTo>
                    <a:pt x="771601" y="2904404"/>
                  </a:lnTo>
                  <a:lnTo>
                    <a:pt x="737987" y="2876902"/>
                  </a:lnTo>
                  <a:lnTo>
                    <a:pt x="710485" y="2843288"/>
                  </a:lnTo>
                  <a:lnTo>
                    <a:pt x="687568" y="2806617"/>
                  </a:lnTo>
                  <a:lnTo>
                    <a:pt x="669232" y="2765364"/>
                  </a:lnTo>
                  <a:lnTo>
                    <a:pt x="653954" y="2721054"/>
                  </a:lnTo>
                  <a:lnTo>
                    <a:pt x="640203" y="2676746"/>
                  </a:lnTo>
                  <a:lnTo>
                    <a:pt x="627979" y="2629379"/>
                  </a:lnTo>
                  <a:lnTo>
                    <a:pt x="615753" y="2583544"/>
                  </a:lnTo>
                  <a:lnTo>
                    <a:pt x="602002" y="2537704"/>
                  </a:lnTo>
                  <a:lnTo>
                    <a:pt x="586724" y="2493394"/>
                  </a:lnTo>
                  <a:lnTo>
                    <a:pt x="568388" y="2452141"/>
                  </a:lnTo>
                  <a:lnTo>
                    <a:pt x="546998" y="2413942"/>
                  </a:lnTo>
                  <a:lnTo>
                    <a:pt x="519496" y="2380328"/>
                  </a:lnTo>
                  <a:lnTo>
                    <a:pt x="488937" y="2345185"/>
                  </a:lnTo>
                  <a:lnTo>
                    <a:pt x="453796" y="2314628"/>
                  </a:lnTo>
                  <a:lnTo>
                    <a:pt x="415595" y="2285599"/>
                  </a:lnTo>
                  <a:lnTo>
                    <a:pt x="377399" y="2256567"/>
                  </a:lnTo>
                  <a:lnTo>
                    <a:pt x="339201" y="2227538"/>
                  </a:lnTo>
                  <a:lnTo>
                    <a:pt x="302530" y="2198506"/>
                  </a:lnTo>
                  <a:lnTo>
                    <a:pt x="267388" y="2166419"/>
                  </a:lnTo>
                  <a:lnTo>
                    <a:pt x="236829" y="2134335"/>
                  </a:lnTo>
                  <a:lnTo>
                    <a:pt x="210855" y="2097664"/>
                  </a:lnTo>
                  <a:lnTo>
                    <a:pt x="190992" y="2059466"/>
                  </a:lnTo>
                  <a:lnTo>
                    <a:pt x="177241" y="2013628"/>
                  </a:lnTo>
                  <a:lnTo>
                    <a:pt x="171129" y="1966264"/>
                  </a:lnTo>
                  <a:lnTo>
                    <a:pt x="169599" y="1917369"/>
                  </a:lnTo>
                  <a:lnTo>
                    <a:pt x="174184" y="1865419"/>
                  </a:lnTo>
                  <a:lnTo>
                    <a:pt x="180296" y="1813470"/>
                  </a:lnTo>
                  <a:lnTo>
                    <a:pt x="187935" y="1761521"/>
                  </a:lnTo>
                  <a:lnTo>
                    <a:pt x="194049" y="1709571"/>
                  </a:lnTo>
                  <a:lnTo>
                    <a:pt x="197104" y="1657622"/>
                  </a:lnTo>
                  <a:lnTo>
                    <a:pt x="197104" y="1607200"/>
                  </a:lnTo>
                  <a:lnTo>
                    <a:pt x="190992" y="1559838"/>
                  </a:lnTo>
                  <a:lnTo>
                    <a:pt x="178768" y="1512470"/>
                  </a:lnTo>
                  <a:lnTo>
                    <a:pt x="160433" y="1468160"/>
                  </a:lnTo>
                  <a:lnTo>
                    <a:pt x="137515" y="1422323"/>
                  </a:lnTo>
                  <a:lnTo>
                    <a:pt x="111538" y="1376488"/>
                  </a:lnTo>
                  <a:lnTo>
                    <a:pt x="84039" y="1330648"/>
                  </a:lnTo>
                  <a:lnTo>
                    <a:pt x="58064" y="1286337"/>
                  </a:lnTo>
                  <a:lnTo>
                    <a:pt x="35144" y="1238973"/>
                  </a:lnTo>
                  <a:lnTo>
                    <a:pt x="16808" y="1193135"/>
                  </a:lnTo>
                  <a:lnTo>
                    <a:pt x="4585" y="1145768"/>
                  </a:lnTo>
                  <a:lnTo>
                    <a:pt x="0" y="1096876"/>
                  </a:lnTo>
                  <a:lnTo>
                    <a:pt x="4585" y="1047984"/>
                  </a:lnTo>
                  <a:lnTo>
                    <a:pt x="16808" y="1000619"/>
                  </a:lnTo>
                  <a:lnTo>
                    <a:pt x="35144" y="954779"/>
                  </a:lnTo>
                  <a:lnTo>
                    <a:pt x="58064" y="907414"/>
                  </a:lnTo>
                  <a:lnTo>
                    <a:pt x="84039" y="863104"/>
                  </a:lnTo>
                  <a:lnTo>
                    <a:pt x="111538" y="817269"/>
                  </a:lnTo>
                  <a:lnTo>
                    <a:pt x="137515" y="771429"/>
                  </a:lnTo>
                  <a:lnTo>
                    <a:pt x="160433" y="725591"/>
                  </a:lnTo>
                  <a:lnTo>
                    <a:pt x="178768" y="681281"/>
                  </a:lnTo>
                  <a:lnTo>
                    <a:pt x="190992" y="633916"/>
                  </a:lnTo>
                  <a:lnTo>
                    <a:pt x="197104" y="586551"/>
                  </a:lnTo>
                  <a:lnTo>
                    <a:pt x="197104" y="536129"/>
                  </a:lnTo>
                  <a:lnTo>
                    <a:pt x="194049" y="484180"/>
                  </a:lnTo>
                  <a:lnTo>
                    <a:pt x="187935" y="432230"/>
                  </a:lnTo>
                  <a:lnTo>
                    <a:pt x="180296" y="380281"/>
                  </a:lnTo>
                  <a:lnTo>
                    <a:pt x="174184" y="328332"/>
                  </a:lnTo>
                  <a:lnTo>
                    <a:pt x="169599" y="276382"/>
                  </a:lnTo>
                  <a:lnTo>
                    <a:pt x="171129" y="227490"/>
                  </a:lnTo>
                  <a:lnTo>
                    <a:pt x="177241" y="180126"/>
                  </a:lnTo>
                  <a:lnTo>
                    <a:pt x="190992" y="134285"/>
                  </a:lnTo>
                  <a:lnTo>
                    <a:pt x="210855" y="96090"/>
                  </a:lnTo>
                  <a:lnTo>
                    <a:pt x="236829" y="59419"/>
                  </a:lnTo>
                  <a:lnTo>
                    <a:pt x="267388" y="27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A04F11D-E749-44D7-955D-EF32C93E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8338" y="1"/>
              <a:ext cx="4163662" cy="3716538"/>
            </a:xfrm>
            <a:custGeom>
              <a:avLst/>
              <a:gdLst>
                <a:gd name="connsiteX0" fmla="*/ 262616 w 4163662"/>
                <a:gd name="connsiteY0" fmla="*/ 0 h 3716538"/>
                <a:gd name="connsiteX1" fmla="*/ 4163662 w 4163662"/>
                <a:gd name="connsiteY1" fmla="*/ 0 h 3716538"/>
                <a:gd name="connsiteX2" fmla="*/ 4163662 w 4163662"/>
                <a:gd name="connsiteY2" fmla="*/ 3079653 h 3716538"/>
                <a:gd name="connsiteX3" fmla="*/ 4124349 w 4163662"/>
                <a:gd name="connsiteY3" fmla="*/ 3091447 h 3716538"/>
                <a:gd name="connsiteX4" fmla="*/ 4078224 w 4163662"/>
                <a:gd name="connsiteY4" fmla="*/ 3107352 h 3716538"/>
                <a:gd name="connsiteX5" fmla="*/ 4035278 w 4163662"/>
                <a:gd name="connsiteY5" fmla="*/ 3126440 h 3716538"/>
                <a:gd name="connsiteX6" fmla="*/ 3995515 w 4163662"/>
                <a:gd name="connsiteY6" fmla="*/ 3148706 h 3716538"/>
                <a:gd name="connsiteX7" fmla="*/ 3960521 w 4163662"/>
                <a:gd name="connsiteY7" fmla="*/ 3177336 h 3716538"/>
                <a:gd name="connsiteX8" fmla="*/ 3923938 w 4163662"/>
                <a:gd name="connsiteY8" fmla="*/ 3209149 h 3716538"/>
                <a:gd name="connsiteX9" fmla="*/ 3892126 w 4163662"/>
                <a:gd name="connsiteY9" fmla="*/ 3245731 h 3716538"/>
                <a:gd name="connsiteX10" fmla="*/ 3861906 w 4163662"/>
                <a:gd name="connsiteY10" fmla="*/ 3283905 h 3716538"/>
                <a:gd name="connsiteX11" fmla="*/ 3831684 w 4163662"/>
                <a:gd name="connsiteY11" fmla="*/ 3323668 h 3716538"/>
                <a:gd name="connsiteX12" fmla="*/ 3801464 w 4163662"/>
                <a:gd name="connsiteY12" fmla="*/ 3363433 h 3716538"/>
                <a:gd name="connsiteX13" fmla="*/ 3771243 w 4163662"/>
                <a:gd name="connsiteY13" fmla="*/ 3401607 h 3716538"/>
                <a:gd name="connsiteX14" fmla="*/ 3737841 w 4163662"/>
                <a:gd name="connsiteY14" fmla="*/ 3438189 h 3716538"/>
                <a:gd name="connsiteX15" fmla="*/ 3704438 w 4163662"/>
                <a:gd name="connsiteY15" fmla="*/ 3470000 h 3716538"/>
                <a:gd name="connsiteX16" fmla="*/ 3666266 w 4163662"/>
                <a:gd name="connsiteY16" fmla="*/ 3497040 h 3716538"/>
                <a:gd name="connsiteX17" fmla="*/ 3626502 w 4163662"/>
                <a:gd name="connsiteY17" fmla="*/ 3517718 h 3716538"/>
                <a:gd name="connsiteX18" fmla="*/ 3578783 w 4163662"/>
                <a:gd name="connsiteY18" fmla="*/ 3532034 h 3716538"/>
                <a:gd name="connsiteX19" fmla="*/ 3529475 w 4163662"/>
                <a:gd name="connsiteY19" fmla="*/ 3538396 h 3716538"/>
                <a:gd name="connsiteX20" fmla="*/ 3478578 w 4163662"/>
                <a:gd name="connsiteY20" fmla="*/ 3539986 h 3716538"/>
                <a:gd name="connsiteX21" fmla="*/ 3424498 w 4163662"/>
                <a:gd name="connsiteY21" fmla="*/ 3535214 h 3716538"/>
                <a:gd name="connsiteX22" fmla="*/ 3370419 w 4163662"/>
                <a:gd name="connsiteY22" fmla="*/ 3528852 h 3716538"/>
                <a:gd name="connsiteX23" fmla="*/ 3316339 w 4163662"/>
                <a:gd name="connsiteY23" fmla="*/ 3520898 h 3716538"/>
                <a:gd name="connsiteX24" fmla="*/ 3262260 w 4163662"/>
                <a:gd name="connsiteY24" fmla="*/ 3514538 h 3716538"/>
                <a:gd name="connsiteX25" fmla="*/ 3208180 w 4163662"/>
                <a:gd name="connsiteY25" fmla="*/ 3511356 h 3716538"/>
                <a:gd name="connsiteX26" fmla="*/ 3155691 w 4163662"/>
                <a:gd name="connsiteY26" fmla="*/ 3511356 h 3716538"/>
                <a:gd name="connsiteX27" fmla="*/ 3106385 w 4163662"/>
                <a:gd name="connsiteY27" fmla="*/ 3517718 h 3716538"/>
                <a:gd name="connsiteX28" fmla="*/ 3055486 w 4163662"/>
                <a:gd name="connsiteY28" fmla="*/ 3530443 h 3716538"/>
                <a:gd name="connsiteX29" fmla="*/ 3009359 w 4163662"/>
                <a:gd name="connsiteY29" fmla="*/ 3549529 h 3716538"/>
                <a:gd name="connsiteX30" fmla="*/ 2961643 w 4163662"/>
                <a:gd name="connsiteY30" fmla="*/ 3574979 h 3716538"/>
                <a:gd name="connsiteX31" fmla="*/ 2913926 w 4163662"/>
                <a:gd name="connsiteY31" fmla="*/ 3600429 h 3716538"/>
                <a:gd name="connsiteX32" fmla="*/ 2866208 w 4163662"/>
                <a:gd name="connsiteY32" fmla="*/ 3629057 h 3716538"/>
                <a:gd name="connsiteX33" fmla="*/ 2820080 w 4163662"/>
                <a:gd name="connsiteY33" fmla="*/ 3656097 h 3716538"/>
                <a:gd name="connsiteX34" fmla="*/ 2770775 w 4163662"/>
                <a:gd name="connsiteY34" fmla="*/ 3679956 h 3716538"/>
                <a:gd name="connsiteX35" fmla="*/ 2723057 w 4163662"/>
                <a:gd name="connsiteY35" fmla="*/ 3699043 h 3716538"/>
                <a:gd name="connsiteX36" fmla="*/ 2673748 w 4163662"/>
                <a:gd name="connsiteY36" fmla="*/ 3711768 h 3716538"/>
                <a:gd name="connsiteX37" fmla="*/ 2622852 w 4163662"/>
                <a:gd name="connsiteY37" fmla="*/ 3716538 h 3716538"/>
                <a:gd name="connsiteX38" fmla="*/ 2571954 w 4163662"/>
                <a:gd name="connsiteY38" fmla="*/ 3711768 h 3716538"/>
                <a:gd name="connsiteX39" fmla="*/ 2522645 w 4163662"/>
                <a:gd name="connsiteY39" fmla="*/ 3699043 h 3716538"/>
                <a:gd name="connsiteX40" fmla="*/ 2474930 w 4163662"/>
                <a:gd name="connsiteY40" fmla="*/ 3679956 h 3716538"/>
                <a:gd name="connsiteX41" fmla="*/ 2425622 w 4163662"/>
                <a:gd name="connsiteY41" fmla="*/ 3656097 h 3716538"/>
                <a:gd name="connsiteX42" fmla="*/ 2379494 w 4163662"/>
                <a:gd name="connsiteY42" fmla="*/ 3629057 h 3716538"/>
                <a:gd name="connsiteX43" fmla="*/ 2331777 w 4163662"/>
                <a:gd name="connsiteY43" fmla="*/ 3600429 h 3716538"/>
                <a:gd name="connsiteX44" fmla="*/ 2284059 w 4163662"/>
                <a:gd name="connsiteY44" fmla="*/ 3574979 h 3716538"/>
                <a:gd name="connsiteX45" fmla="*/ 2236344 w 4163662"/>
                <a:gd name="connsiteY45" fmla="*/ 3549529 h 3716538"/>
                <a:gd name="connsiteX46" fmla="*/ 2188627 w 4163662"/>
                <a:gd name="connsiteY46" fmla="*/ 3530443 h 3716538"/>
                <a:gd name="connsiteX47" fmla="*/ 2139319 w 4163662"/>
                <a:gd name="connsiteY47" fmla="*/ 3517718 h 3716538"/>
                <a:gd name="connsiteX48" fmla="*/ 2090011 w 4163662"/>
                <a:gd name="connsiteY48" fmla="*/ 3511356 h 3716538"/>
                <a:gd name="connsiteX49" fmla="*/ 2037520 w 4163662"/>
                <a:gd name="connsiteY49" fmla="*/ 3511356 h 3716538"/>
                <a:gd name="connsiteX50" fmla="*/ 1983442 w 4163662"/>
                <a:gd name="connsiteY50" fmla="*/ 3514538 h 3716538"/>
                <a:gd name="connsiteX51" fmla="*/ 1929363 w 4163662"/>
                <a:gd name="connsiteY51" fmla="*/ 3520898 h 3716538"/>
                <a:gd name="connsiteX52" fmla="*/ 1875283 w 4163662"/>
                <a:gd name="connsiteY52" fmla="*/ 3528852 h 3716538"/>
                <a:gd name="connsiteX53" fmla="*/ 1821202 w 4163662"/>
                <a:gd name="connsiteY53" fmla="*/ 3535214 h 3716538"/>
                <a:gd name="connsiteX54" fmla="*/ 1767124 w 4163662"/>
                <a:gd name="connsiteY54" fmla="*/ 3539986 h 3716538"/>
                <a:gd name="connsiteX55" fmla="*/ 1716227 w 4163662"/>
                <a:gd name="connsiteY55" fmla="*/ 3538396 h 3716538"/>
                <a:gd name="connsiteX56" fmla="*/ 1666920 w 4163662"/>
                <a:gd name="connsiteY56" fmla="*/ 3532034 h 3716538"/>
                <a:gd name="connsiteX57" fmla="*/ 1619202 w 4163662"/>
                <a:gd name="connsiteY57" fmla="*/ 3517718 h 3716538"/>
                <a:gd name="connsiteX58" fmla="*/ 1579438 w 4163662"/>
                <a:gd name="connsiteY58" fmla="*/ 3497040 h 3716538"/>
                <a:gd name="connsiteX59" fmla="*/ 1541263 w 4163662"/>
                <a:gd name="connsiteY59" fmla="*/ 3470000 h 3716538"/>
                <a:gd name="connsiteX60" fmla="*/ 1507862 w 4163662"/>
                <a:gd name="connsiteY60" fmla="*/ 3438189 h 3716538"/>
                <a:gd name="connsiteX61" fmla="*/ 1474459 w 4163662"/>
                <a:gd name="connsiteY61" fmla="*/ 3401607 h 3716538"/>
                <a:gd name="connsiteX62" fmla="*/ 1444238 w 4163662"/>
                <a:gd name="connsiteY62" fmla="*/ 3363433 h 3716538"/>
                <a:gd name="connsiteX63" fmla="*/ 1414018 w 4163662"/>
                <a:gd name="connsiteY63" fmla="*/ 3323668 h 3716538"/>
                <a:gd name="connsiteX64" fmla="*/ 1383797 w 4163662"/>
                <a:gd name="connsiteY64" fmla="*/ 3283905 h 3716538"/>
                <a:gd name="connsiteX65" fmla="*/ 1353577 w 4163662"/>
                <a:gd name="connsiteY65" fmla="*/ 3245731 h 3716538"/>
                <a:gd name="connsiteX66" fmla="*/ 1321764 w 4163662"/>
                <a:gd name="connsiteY66" fmla="*/ 3209149 h 3716538"/>
                <a:gd name="connsiteX67" fmla="*/ 1285181 w 4163662"/>
                <a:gd name="connsiteY67" fmla="*/ 3177336 h 3716538"/>
                <a:gd name="connsiteX68" fmla="*/ 1250188 w 4163662"/>
                <a:gd name="connsiteY68" fmla="*/ 3148706 h 3716538"/>
                <a:gd name="connsiteX69" fmla="*/ 1210424 w 4163662"/>
                <a:gd name="connsiteY69" fmla="*/ 3126440 h 3716538"/>
                <a:gd name="connsiteX70" fmla="*/ 1167479 w 4163662"/>
                <a:gd name="connsiteY70" fmla="*/ 3107352 h 3716538"/>
                <a:gd name="connsiteX71" fmla="*/ 1121353 w 4163662"/>
                <a:gd name="connsiteY71" fmla="*/ 3091447 h 3716538"/>
                <a:gd name="connsiteX72" fmla="*/ 1073635 w 4163662"/>
                <a:gd name="connsiteY72" fmla="*/ 3077132 h 3716538"/>
                <a:gd name="connsiteX73" fmla="*/ 1025919 w 4163662"/>
                <a:gd name="connsiteY73" fmla="*/ 3064407 h 3716538"/>
                <a:gd name="connsiteX74" fmla="*/ 976611 w 4163662"/>
                <a:gd name="connsiteY74" fmla="*/ 3051682 h 3716538"/>
                <a:gd name="connsiteX75" fmla="*/ 930485 w 4163662"/>
                <a:gd name="connsiteY75" fmla="*/ 3037367 h 3716538"/>
                <a:gd name="connsiteX76" fmla="*/ 884357 w 4163662"/>
                <a:gd name="connsiteY76" fmla="*/ 3021461 h 3716538"/>
                <a:gd name="connsiteX77" fmla="*/ 841414 w 4163662"/>
                <a:gd name="connsiteY77" fmla="*/ 3002373 h 3716538"/>
                <a:gd name="connsiteX78" fmla="*/ 803238 w 4163662"/>
                <a:gd name="connsiteY78" fmla="*/ 2978515 h 3716538"/>
                <a:gd name="connsiteX79" fmla="*/ 768245 w 4163662"/>
                <a:gd name="connsiteY79" fmla="*/ 2949885 h 3716538"/>
                <a:gd name="connsiteX80" fmla="*/ 739617 w 4163662"/>
                <a:gd name="connsiteY80" fmla="*/ 2914894 h 3716538"/>
                <a:gd name="connsiteX81" fmla="*/ 715758 w 4163662"/>
                <a:gd name="connsiteY81" fmla="*/ 2876719 h 3716538"/>
                <a:gd name="connsiteX82" fmla="*/ 696671 w 4163662"/>
                <a:gd name="connsiteY82" fmla="*/ 2833774 h 3716538"/>
                <a:gd name="connsiteX83" fmla="*/ 680766 w 4163662"/>
                <a:gd name="connsiteY83" fmla="*/ 2787648 h 3716538"/>
                <a:gd name="connsiteX84" fmla="*/ 666450 w 4163662"/>
                <a:gd name="connsiteY84" fmla="*/ 2741522 h 3716538"/>
                <a:gd name="connsiteX85" fmla="*/ 653726 w 4163662"/>
                <a:gd name="connsiteY85" fmla="*/ 2692214 h 3716538"/>
                <a:gd name="connsiteX86" fmla="*/ 641000 w 4163662"/>
                <a:gd name="connsiteY86" fmla="*/ 2644497 h 3716538"/>
                <a:gd name="connsiteX87" fmla="*/ 626686 w 4163662"/>
                <a:gd name="connsiteY87" fmla="*/ 2596780 h 3716538"/>
                <a:gd name="connsiteX88" fmla="*/ 610780 w 4163662"/>
                <a:gd name="connsiteY88" fmla="*/ 2550653 h 3716538"/>
                <a:gd name="connsiteX89" fmla="*/ 591692 w 4163662"/>
                <a:gd name="connsiteY89" fmla="*/ 2507706 h 3716538"/>
                <a:gd name="connsiteX90" fmla="*/ 569424 w 4163662"/>
                <a:gd name="connsiteY90" fmla="*/ 2467943 h 3716538"/>
                <a:gd name="connsiteX91" fmla="*/ 540796 w 4163662"/>
                <a:gd name="connsiteY91" fmla="*/ 2432951 h 3716538"/>
                <a:gd name="connsiteX92" fmla="*/ 508983 w 4163662"/>
                <a:gd name="connsiteY92" fmla="*/ 2396368 h 3716538"/>
                <a:gd name="connsiteX93" fmla="*/ 472400 w 4163662"/>
                <a:gd name="connsiteY93" fmla="*/ 2364557 h 3716538"/>
                <a:gd name="connsiteX94" fmla="*/ 432635 w 4163662"/>
                <a:gd name="connsiteY94" fmla="*/ 2334336 h 3716538"/>
                <a:gd name="connsiteX95" fmla="*/ 392871 w 4163662"/>
                <a:gd name="connsiteY95" fmla="*/ 2304116 h 3716538"/>
                <a:gd name="connsiteX96" fmla="*/ 353108 w 4163662"/>
                <a:gd name="connsiteY96" fmla="*/ 2273895 h 3716538"/>
                <a:gd name="connsiteX97" fmla="*/ 314933 w 4163662"/>
                <a:gd name="connsiteY97" fmla="*/ 2243673 h 3716538"/>
                <a:gd name="connsiteX98" fmla="*/ 278350 w 4163662"/>
                <a:gd name="connsiteY98" fmla="*/ 2210272 h 3716538"/>
                <a:gd name="connsiteX99" fmla="*/ 246539 w 4163662"/>
                <a:gd name="connsiteY99" fmla="*/ 2176871 h 3716538"/>
                <a:gd name="connsiteX100" fmla="*/ 219500 w 4163662"/>
                <a:gd name="connsiteY100" fmla="*/ 2138696 h 3716538"/>
                <a:gd name="connsiteX101" fmla="*/ 198823 w 4163662"/>
                <a:gd name="connsiteY101" fmla="*/ 2098933 h 3716538"/>
                <a:gd name="connsiteX102" fmla="*/ 184508 w 4163662"/>
                <a:gd name="connsiteY102" fmla="*/ 2051217 h 3716538"/>
                <a:gd name="connsiteX103" fmla="*/ 178145 w 4163662"/>
                <a:gd name="connsiteY103" fmla="*/ 2001909 h 3716538"/>
                <a:gd name="connsiteX104" fmla="*/ 176554 w 4163662"/>
                <a:gd name="connsiteY104" fmla="*/ 1951009 h 3716538"/>
                <a:gd name="connsiteX105" fmla="*/ 181326 w 4163662"/>
                <a:gd name="connsiteY105" fmla="*/ 1896930 h 3716538"/>
                <a:gd name="connsiteX106" fmla="*/ 187688 w 4163662"/>
                <a:gd name="connsiteY106" fmla="*/ 1842851 h 3716538"/>
                <a:gd name="connsiteX107" fmla="*/ 195640 w 4163662"/>
                <a:gd name="connsiteY107" fmla="*/ 1788771 h 3716538"/>
                <a:gd name="connsiteX108" fmla="*/ 202004 w 4163662"/>
                <a:gd name="connsiteY108" fmla="*/ 1734693 h 3716538"/>
                <a:gd name="connsiteX109" fmla="*/ 205186 w 4163662"/>
                <a:gd name="connsiteY109" fmla="*/ 1680614 h 3716538"/>
                <a:gd name="connsiteX110" fmla="*/ 205186 w 4163662"/>
                <a:gd name="connsiteY110" fmla="*/ 1628124 h 3716538"/>
                <a:gd name="connsiteX111" fmla="*/ 198823 w 4163662"/>
                <a:gd name="connsiteY111" fmla="*/ 1578818 h 3716538"/>
                <a:gd name="connsiteX112" fmla="*/ 186098 w 4163662"/>
                <a:gd name="connsiteY112" fmla="*/ 1529510 h 3716538"/>
                <a:gd name="connsiteX113" fmla="*/ 167011 w 4163662"/>
                <a:gd name="connsiteY113" fmla="*/ 1483382 h 3716538"/>
                <a:gd name="connsiteX114" fmla="*/ 143153 w 4163662"/>
                <a:gd name="connsiteY114" fmla="*/ 1435666 h 3716538"/>
                <a:gd name="connsiteX115" fmla="*/ 116112 w 4163662"/>
                <a:gd name="connsiteY115" fmla="*/ 1387950 h 3716538"/>
                <a:gd name="connsiteX116" fmla="*/ 87483 w 4163662"/>
                <a:gd name="connsiteY116" fmla="*/ 1340232 h 3716538"/>
                <a:gd name="connsiteX117" fmla="*/ 60443 w 4163662"/>
                <a:gd name="connsiteY117" fmla="*/ 1294104 h 3716538"/>
                <a:gd name="connsiteX118" fmla="*/ 36583 w 4163662"/>
                <a:gd name="connsiteY118" fmla="*/ 1244799 h 3716538"/>
                <a:gd name="connsiteX119" fmla="*/ 17498 w 4163662"/>
                <a:gd name="connsiteY119" fmla="*/ 1197081 h 3716538"/>
                <a:gd name="connsiteX120" fmla="*/ 4773 w 4163662"/>
                <a:gd name="connsiteY120" fmla="*/ 1147773 h 3716538"/>
                <a:gd name="connsiteX121" fmla="*/ 0 w 4163662"/>
                <a:gd name="connsiteY121" fmla="*/ 1096874 h 3716538"/>
                <a:gd name="connsiteX122" fmla="*/ 4773 w 4163662"/>
                <a:gd name="connsiteY122" fmla="*/ 1045978 h 3716538"/>
                <a:gd name="connsiteX123" fmla="*/ 17498 w 4163662"/>
                <a:gd name="connsiteY123" fmla="*/ 996670 h 3716538"/>
                <a:gd name="connsiteX124" fmla="*/ 36583 w 4163662"/>
                <a:gd name="connsiteY124" fmla="*/ 948952 h 3716538"/>
                <a:gd name="connsiteX125" fmla="*/ 60443 w 4163662"/>
                <a:gd name="connsiteY125" fmla="*/ 899646 h 3716538"/>
                <a:gd name="connsiteX126" fmla="*/ 87483 w 4163662"/>
                <a:gd name="connsiteY126" fmla="*/ 853518 h 3716538"/>
                <a:gd name="connsiteX127" fmla="*/ 116112 w 4163662"/>
                <a:gd name="connsiteY127" fmla="*/ 805802 h 3716538"/>
                <a:gd name="connsiteX128" fmla="*/ 143153 w 4163662"/>
                <a:gd name="connsiteY128" fmla="*/ 758084 h 3716538"/>
                <a:gd name="connsiteX129" fmla="*/ 167011 w 4163662"/>
                <a:gd name="connsiteY129" fmla="*/ 710368 h 3716538"/>
                <a:gd name="connsiteX130" fmla="*/ 186098 w 4163662"/>
                <a:gd name="connsiteY130" fmla="*/ 664240 h 3716538"/>
                <a:gd name="connsiteX131" fmla="*/ 198823 w 4163662"/>
                <a:gd name="connsiteY131" fmla="*/ 614933 h 3716538"/>
                <a:gd name="connsiteX132" fmla="*/ 205186 w 4163662"/>
                <a:gd name="connsiteY132" fmla="*/ 565626 h 3716538"/>
                <a:gd name="connsiteX133" fmla="*/ 205186 w 4163662"/>
                <a:gd name="connsiteY133" fmla="*/ 513138 h 3716538"/>
                <a:gd name="connsiteX134" fmla="*/ 202004 w 4163662"/>
                <a:gd name="connsiteY134" fmla="*/ 459058 h 3716538"/>
                <a:gd name="connsiteX135" fmla="*/ 195640 w 4163662"/>
                <a:gd name="connsiteY135" fmla="*/ 404979 h 3716538"/>
                <a:gd name="connsiteX136" fmla="*/ 187688 w 4163662"/>
                <a:gd name="connsiteY136" fmla="*/ 350899 h 3716538"/>
                <a:gd name="connsiteX137" fmla="*/ 181326 w 4163662"/>
                <a:gd name="connsiteY137" fmla="*/ 296820 h 3716538"/>
                <a:gd name="connsiteX138" fmla="*/ 176554 w 4163662"/>
                <a:gd name="connsiteY138" fmla="*/ 242741 h 3716538"/>
                <a:gd name="connsiteX139" fmla="*/ 178145 w 4163662"/>
                <a:gd name="connsiteY139" fmla="*/ 191843 h 3716538"/>
                <a:gd name="connsiteX140" fmla="*/ 184508 w 4163662"/>
                <a:gd name="connsiteY140" fmla="*/ 142536 h 3716538"/>
                <a:gd name="connsiteX141" fmla="*/ 198823 w 4163662"/>
                <a:gd name="connsiteY141" fmla="*/ 94818 h 3716538"/>
                <a:gd name="connsiteX142" fmla="*/ 219500 w 4163662"/>
                <a:gd name="connsiteY142" fmla="*/ 55055 h 3716538"/>
                <a:gd name="connsiteX143" fmla="*/ 246539 w 4163662"/>
                <a:gd name="connsiteY143" fmla="*/ 16881 h 371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4163662" h="3716538">
                  <a:moveTo>
                    <a:pt x="262616" y="0"/>
                  </a:moveTo>
                  <a:lnTo>
                    <a:pt x="4163662" y="0"/>
                  </a:lnTo>
                  <a:lnTo>
                    <a:pt x="4163662" y="3079653"/>
                  </a:lnTo>
                  <a:lnTo>
                    <a:pt x="4124349" y="3091447"/>
                  </a:lnTo>
                  <a:lnTo>
                    <a:pt x="4078224" y="3107352"/>
                  </a:lnTo>
                  <a:lnTo>
                    <a:pt x="4035278" y="3126440"/>
                  </a:lnTo>
                  <a:lnTo>
                    <a:pt x="3995515" y="3148706"/>
                  </a:lnTo>
                  <a:lnTo>
                    <a:pt x="3960521" y="3177336"/>
                  </a:lnTo>
                  <a:lnTo>
                    <a:pt x="3923938" y="3209149"/>
                  </a:lnTo>
                  <a:lnTo>
                    <a:pt x="3892126" y="3245731"/>
                  </a:lnTo>
                  <a:lnTo>
                    <a:pt x="3861906" y="3283905"/>
                  </a:lnTo>
                  <a:lnTo>
                    <a:pt x="3831684" y="3323668"/>
                  </a:lnTo>
                  <a:lnTo>
                    <a:pt x="3801464" y="3363433"/>
                  </a:lnTo>
                  <a:lnTo>
                    <a:pt x="3771243" y="3401607"/>
                  </a:lnTo>
                  <a:lnTo>
                    <a:pt x="3737841" y="3438189"/>
                  </a:lnTo>
                  <a:lnTo>
                    <a:pt x="3704438" y="3470000"/>
                  </a:lnTo>
                  <a:lnTo>
                    <a:pt x="3666266" y="3497040"/>
                  </a:lnTo>
                  <a:lnTo>
                    <a:pt x="3626502" y="3517718"/>
                  </a:lnTo>
                  <a:lnTo>
                    <a:pt x="3578783" y="3532034"/>
                  </a:lnTo>
                  <a:lnTo>
                    <a:pt x="3529475" y="3538396"/>
                  </a:lnTo>
                  <a:lnTo>
                    <a:pt x="3478578" y="3539986"/>
                  </a:lnTo>
                  <a:lnTo>
                    <a:pt x="3424498" y="3535214"/>
                  </a:lnTo>
                  <a:lnTo>
                    <a:pt x="3370419" y="3528852"/>
                  </a:lnTo>
                  <a:lnTo>
                    <a:pt x="3316339" y="3520898"/>
                  </a:lnTo>
                  <a:lnTo>
                    <a:pt x="3262260" y="3514538"/>
                  </a:lnTo>
                  <a:lnTo>
                    <a:pt x="3208180" y="3511356"/>
                  </a:lnTo>
                  <a:lnTo>
                    <a:pt x="3155691" y="3511356"/>
                  </a:lnTo>
                  <a:lnTo>
                    <a:pt x="3106385" y="3517718"/>
                  </a:lnTo>
                  <a:lnTo>
                    <a:pt x="3055486" y="3530443"/>
                  </a:lnTo>
                  <a:lnTo>
                    <a:pt x="3009359" y="3549529"/>
                  </a:lnTo>
                  <a:lnTo>
                    <a:pt x="2961643" y="3574979"/>
                  </a:lnTo>
                  <a:lnTo>
                    <a:pt x="2913926" y="3600429"/>
                  </a:lnTo>
                  <a:lnTo>
                    <a:pt x="2866208" y="3629057"/>
                  </a:lnTo>
                  <a:lnTo>
                    <a:pt x="2820080" y="3656097"/>
                  </a:lnTo>
                  <a:lnTo>
                    <a:pt x="2770775" y="3679956"/>
                  </a:lnTo>
                  <a:lnTo>
                    <a:pt x="2723057" y="3699043"/>
                  </a:lnTo>
                  <a:lnTo>
                    <a:pt x="2673748" y="3711768"/>
                  </a:lnTo>
                  <a:lnTo>
                    <a:pt x="2622852" y="3716538"/>
                  </a:lnTo>
                  <a:lnTo>
                    <a:pt x="2571954" y="3711768"/>
                  </a:lnTo>
                  <a:lnTo>
                    <a:pt x="2522645" y="3699043"/>
                  </a:lnTo>
                  <a:lnTo>
                    <a:pt x="2474930" y="3679956"/>
                  </a:lnTo>
                  <a:lnTo>
                    <a:pt x="2425622" y="3656097"/>
                  </a:lnTo>
                  <a:lnTo>
                    <a:pt x="2379494" y="3629057"/>
                  </a:lnTo>
                  <a:lnTo>
                    <a:pt x="2331777" y="3600429"/>
                  </a:lnTo>
                  <a:lnTo>
                    <a:pt x="2284059" y="3574979"/>
                  </a:lnTo>
                  <a:lnTo>
                    <a:pt x="2236344" y="3549529"/>
                  </a:lnTo>
                  <a:lnTo>
                    <a:pt x="2188627" y="3530443"/>
                  </a:lnTo>
                  <a:lnTo>
                    <a:pt x="2139319" y="3517718"/>
                  </a:lnTo>
                  <a:lnTo>
                    <a:pt x="2090011" y="3511356"/>
                  </a:lnTo>
                  <a:lnTo>
                    <a:pt x="2037520" y="3511356"/>
                  </a:lnTo>
                  <a:lnTo>
                    <a:pt x="1983442" y="3514538"/>
                  </a:lnTo>
                  <a:lnTo>
                    <a:pt x="1929363" y="3520898"/>
                  </a:lnTo>
                  <a:lnTo>
                    <a:pt x="1875283" y="3528852"/>
                  </a:lnTo>
                  <a:lnTo>
                    <a:pt x="1821202" y="3535214"/>
                  </a:lnTo>
                  <a:lnTo>
                    <a:pt x="1767124" y="3539986"/>
                  </a:lnTo>
                  <a:lnTo>
                    <a:pt x="1716227" y="3538396"/>
                  </a:lnTo>
                  <a:lnTo>
                    <a:pt x="1666920" y="3532034"/>
                  </a:lnTo>
                  <a:lnTo>
                    <a:pt x="1619202" y="3517718"/>
                  </a:lnTo>
                  <a:lnTo>
                    <a:pt x="1579438" y="3497040"/>
                  </a:lnTo>
                  <a:lnTo>
                    <a:pt x="1541263" y="3470000"/>
                  </a:lnTo>
                  <a:lnTo>
                    <a:pt x="1507862" y="3438189"/>
                  </a:lnTo>
                  <a:lnTo>
                    <a:pt x="1474459" y="3401607"/>
                  </a:lnTo>
                  <a:lnTo>
                    <a:pt x="1444238" y="3363433"/>
                  </a:lnTo>
                  <a:lnTo>
                    <a:pt x="1414018" y="3323668"/>
                  </a:lnTo>
                  <a:lnTo>
                    <a:pt x="1383797" y="3283905"/>
                  </a:lnTo>
                  <a:lnTo>
                    <a:pt x="1353577" y="3245731"/>
                  </a:lnTo>
                  <a:lnTo>
                    <a:pt x="1321764" y="3209149"/>
                  </a:lnTo>
                  <a:lnTo>
                    <a:pt x="1285181" y="3177336"/>
                  </a:lnTo>
                  <a:lnTo>
                    <a:pt x="1250188" y="3148706"/>
                  </a:lnTo>
                  <a:lnTo>
                    <a:pt x="1210424" y="3126440"/>
                  </a:lnTo>
                  <a:lnTo>
                    <a:pt x="1167479" y="3107352"/>
                  </a:lnTo>
                  <a:lnTo>
                    <a:pt x="1121353" y="3091447"/>
                  </a:lnTo>
                  <a:lnTo>
                    <a:pt x="1073635" y="3077132"/>
                  </a:lnTo>
                  <a:lnTo>
                    <a:pt x="1025919" y="3064407"/>
                  </a:lnTo>
                  <a:lnTo>
                    <a:pt x="976611" y="3051682"/>
                  </a:lnTo>
                  <a:lnTo>
                    <a:pt x="930485" y="3037367"/>
                  </a:lnTo>
                  <a:lnTo>
                    <a:pt x="884357" y="3021461"/>
                  </a:lnTo>
                  <a:lnTo>
                    <a:pt x="841414" y="3002373"/>
                  </a:lnTo>
                  <a:lnTo>
                    <a:pt x="803238" y="2978515"/>
                  </a:lnTo>
                  <a:lnTo>
                    <a:pt x="768245" y="2949885"/>
                  </a:lnTo>
                  <a:lnTo>
                    <a:pt x="739617" y="2914894"/>
                  </a:lnTo>
                  <a:lnTo>
                    <a:pt x="715758" y="2876719"/>
                  </a:lnTo>
                  <a:lnTo>
                    <a:pt x="696671" y="2833774"/>
                  </a:lnTo>
                  <a:lnTo>
                    <a:pt x="680766" y="2787648"/>
                  </a:lnTo>
                  <a:lnTo>
                    <a:pt x="666450" y="2741522"/>
                  </a:lnTo>
                  <a:lnTo>
                    <a:pt x="653726" y="2692214"/>
                  </a:lnTo>
                  <a:lnTo>
                    <a:pt x="641000" y="2644497"/>
                  </a:lnTo>
                  <a:lnTo>
                    <a:pt x="626686" y="2596780"/>
                  </a:lnTo>
                  <a:lnTo>
                    <a:pt x="610780" y="2550653"/>
                  </a:lnTo>
                  <a:lnTo>
                    <a:pt x="591692" y="2507706"/>
                  </a:lnTo>
                  <a:lnTo>
                    <a:pt x="569424" y="2467943"/>
                  </a:lnTo>
                  <a:lnTo>
                    <a:pt x="540796" y="2432951"/>
                  </a:lnTo>
                  <a:lnTo>
                    <a:pt x="508983" y="2396368"/>
                  </a:lnTo>
                  <a:lnTo>
                    <a:pt x="472400" y="2364557"/>
                  </a:lnTo>
                  <a:lnTo>
                    <a:pt x="432635" y="2334336"/>
                  </a:lnTo>
                  <a:lnTo>
                    <a:pt x="392871" y="2304116"/>
                  </a:lnTo>
                  <a:lnTo>
                    <a:pt x="353108" y="2273895"/>
                  </a:lnTo>
                  <a:lnTo>
                    <a:pt x="314933" y="2243673"/>
                  </a:lnTo>
                  <a:lnTo>
                    <a:pt x="278350" y="2210272"/>
                  </a:lnTo>
                  <a:lnTo>
                    <a:pt x="246539" y="2176871"/>
                  </a:lnTo>
                  <a:lnTo>
                    <a:pt x="219500" y="2138696"/>
                  </a:lnTo>
                  <a:lnTo>
                    <a:pt x="198823" y="2098933"/>
                  </a:lnTo>
                  <a:lnTo>
                    <a:pt x="184508" y="2051217"/>
                  </a:lnTo>
                  <a:lnTo>
                    <a:pt x="178145" y="2001909"/>
                  </a:lnTo>
                  <a:lnTo>
                    <a:pt x="176554" y="1951009"/>
                  </a:lnTo>
                  <a:lnTo>
                    <a:pt x="181326" y="1896930"/>
                  </a:lnTo>
                  <a:lnTo>
                    <a:pt x="187688" y="1842851"/>
                  </a:lnTo>
                  <a:lnTo>
                    <a:pt x="195640" y="1788771"/>
                  </a:lnTo>
                  <a:lnTo>
                    <a:pt x="202004" y="1734693"/>
                  </a:lnTo>
                  <a:lnTo>
                    <a:pt x="205186" y="1680614"/>
                  </a:lnTo>
                  <a:lnTo>
                    <a:pt x="205186" y="1628124"/>
                  </a:lnTo>
                  <a:lnTo>
                    <a:pt x="198823" y="1578818"/>
                  </a:lnTo>
                  <a:lnTo>
                    <a:pt x="186098" y="1529510"/>
                  </a:lnTo>
                  <a:lnTo>
                    <a:pt x="167011" y="1483382"/>
                  </a:lnTo>
                  <a:lnTo>
                    <a:pt x="143153" y="1435666"/>
                  </a:lnTo>
                  <a:lnTo>
                    <a:pt x="116112" y="1387950"/>
                  </a:lnTo>
                  <a:lnTo>
                    <a:pt x="87483" y="1340232"/>
                  </a:lnTo>
                  <a:lnTo>
                    <a:pt x="60443" y="1294104"/>
                  </a:lnTo>
                  <a:lnTo>
                    <a:pt x="36583" y="1244799"/>
                  </a:lnTo>
                  <a:lnTo>
                    <a:pt x="17498" y="1197081"/>
                  </a:lnTo>
                  <a:lnTo>
                    <a:pt x="4773" y="1147773"/>
                  </a:lnTo>
                  <a:lnTo>
                    <a:pt x="0" y="1096874"/>
                  </a:lnTo>
                  <a:lnTo>
                    <a:pt x="4773" y="1045978"/>
                  </a:lnTo>
                  <a:lnTo>
                    <a:pt x="17498" y="996670"/>
                  </a:lnTo>
                  <a:lnTo>
                    <a:pt x="36583" y="948952"/>
                  </a:lnTo>
                  <a:lnTo>
                    <a:pt x="60443" y="899646"/>
                  </a:lnTo>
                  <a:lnTo>
                    <a:pt x="87483" y="853518"/>
                  </a:lnTo>
                  <a:lnTo>
                    <a:pt x="116112" y="805802"/>
                  </a:lnTo>
                  <a:lnTo>
                    <a:pt x="143153" y="758084"/>
                  </a:lnTo>
                  <a:lnTo>
                    <a:pt x="167011" y="710368"/>
                  </a:lnTo>
                  <a:lnTo>
                    <a:pt x="186098" y="664240"/>
                  </a:lnTo>
                  <a:lnTo>
                    <a:pt x="198823" y="614933"/>
                  </a:lnTo>
                  <a:lnTo>
                    <a:pt x="205186" y="565626"/>
                  </a:lnTo>
                  <a:lnTo>
                    <a:pt x="205186" y="513138"/>
                  </a:lnTo>
                  <a:lnTo>
                    <a:pt x="202004" y="459058"/>
                  </a:lnTo>
                  <a:lnTo>
                    <a:pt x="195640" y="404979"/>
                  </a:lnTo>
                  <a:lnTo>
                    <a:pt x="187688" y="350899"/>
                  </a:lnTo>
                  <a:lnTo>
                    <a:pt x="181326" y="296820"/>
                  </a:lnTo>
                  <a:lnTo>
                    <a:pt x="176554" y="242741"/>
                  </a:lnTo>
                  <a:lnTo>
                    <a:pt x="178145" y="191843"/>
                  </a:lnTo>
                  <a:lnTo>
                    <a:pt x="184508" y="142536"/>
                  </a:lnTo>
                  <a:lnTo>
                    <a:pt x="198823" y="94818"/>
                  </a:lnTo>
                  <a:lnTo>
                    <a:pt x="219500" y="55055"/>
                  </a:lnTo>
                  <a:lnTo>
                    <a:pt x="246539" y="1688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6" name="Picture 5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496C06B-A670-494C-8525-15991D14A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70" y="928605"/>
            <a:ext cx="2798114" cy="1126241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577D28C-AC9F-4B2C-9B4F-87C134DF2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07" y="3576968"/>
            <a:ext cx="1980000" cy="1122267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13E67C91-5B28-4AAD-881B-55AD0E004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3264" y="3933316"/>
            <a:ext cx="3348736" cy="2924683"/>
            <a:chOff x="8843264" y="3933316"/>
            <a:chExt cx="3348736" cy="292468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5A544AE-FE67-4F4E-93F3-C4DF5BFD1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42470" y="4032403"/>
              <a:ext cx="3249530" cy="2825596"/>
            </a:xfrm>
            <a:custGeom>
              <a:avLst/>
              <a:gdLst>
                <a:gd name="connsiteX0" fmla="*/ 1914327 w 3249530"/>
                <a:gd name="connsiteY0" fmla="*/ 0 h 2825596"/>
                <a:gd name="connsiteX1" fmla="*/ 1951475 w 3249530"/>
                <a:gd name="connsiteY1" fmla="*/ 3481 h 2825596"/>
                <a:gd name="connsiteX2" fmla="*/ 1987462 w 3249530"/>
                <a:gd name="connsiteY2" fmla="*/ 12769 h 2825596"/>
                <a:gd name="connsiteX3" fmla="*/ 2022289 w 3249530"/>
                <a:gd name="connsiteY3" fmla="*/ 26700 h 2825596"/>
                <a:gd name="connsiteX4" fmla="*/ 2058276 w 3249530"/>
                <a:gd name="connsiteY4" fmla="*/ 44114 h 2825596"/>
                <a:gd name="connsiteX5" fmla="*/ 2091943 w 3249530"/>
                <a:gd name="connsiteY5" fmla="*/ 63850 h 2825596"/>
                <a:gd name="connsiteX6" fmla="*/ 2126772 w 3249530"/>
                <a:gd name="connsiteY6" fmla="*/ 84745 h 2825596"/>
                <a:gd name="connsiteX7" fmla="*/ 2161598 w 3249530"/>
                <a:gd name="connsiteY7" fmla="*/ 103320 h 2825596"/>
                <a:gd name="connsiteX8" fmla="*/ 2196423 w 3249530"/>
                <a:gd name="connsiteY8" fmla="*/ 121895 h 2825596"/>
                <a:gd name="connsiteX9" fmla="*/ 2230090 w 3249530"/>
                <a:gd name="connsiteY9" fmla="*/ 135824 h 2825596"/>
                <a:gd name="connsiteX10" fmla="*/ 2267239 w 3249530"/>
                <a:gd name="connsiteY10" fmla="*/ 145112 h 2825596"/>
                <a:gd name="connsiteX11" fmla="*/ 2303227 w 3249530"/>
                <a:gd name="connsiteY11" fmla="*/ 149755 h 2825596"/>
                <a:gd name="connsiteX12" fmla="*/ 2341537 w 3249530"/>
                <a:gd name="connsiteY12" fmla="*/ 149755 h 2825596"/>
                <a:gd name="connsiteX13" fmla="*/ 2381007 w 3249530"/>
                <a:gd name="connsiteY13" fmla="*/ 147435 h 2825596"/>
                <a:gd name="connsiteX14" fmla="*/ 2420478 w 3249530"/>
                <a:gd name="connsiteY14" fmla="*/ 142791 h 2825596"/>
                <a:gd name="connsiteX15" fmla="*/ 2459948 w 3249530"/>
                <a:gd name="connsiteY15" fmla="*/ 136987 h 2825596"/>
                <a:gd name="connsiteX16" fmla="*/ 2499419 w 3249530"/>
                <a:gd name="connsiteY16" fmla="*/ 132343 h 2825596"/>
                <a:gd name="connsiteX17" fmla="*/ 2538890 w 3249530"/>
                <a:gd name="connsiteY17" fmla="*/ 128860 h 2825596"/>
                <a:gd name="connsiteX18" fmla="*/ 2576038 w 3249530"/>
                <a:gd name="connsiteY18" fmla="*/ 130020 h 2825596"/>
                <a:gd name="connsiteX19" fmla="*/ 2612027 w 3249530"/>
                <a:gd name="connsiteY19" fmla="*/ 134664 h 2825596"/>
                <a:gd name="connsiteX20" fmla="*/ 2646854 w 3249530"/>
                <a:gd name="connsiteY20" fmla="*/ 145112 h 2825596"/>
                <a:gd name="connsiteX21" fmla="*/ 2675876 w 3249530"/>
                <a:gd name="connsiteY21" fmla="*/ 160203 h 2825596"/>
                <a:gd name="connsiteX22" fmla="*/ 2703736 w 3249530"/>
                <a:gd name="connsiteY22" fmla="*/ 179941 h 2825596"/>
                <a:gd name="connsiteX23" fmla="*/ 2728116 w 3249530"/>
                <a:gd name="connsiteY23" fmla="*/ 203157 h 2825596"/>
                <a:gd name="connsiteX24" fmla="*/ 2752496 w 3249530"/>
                <a:gd name="connsiteY24" fmla="*/ 229857 h 2825596"/>
                <a:gd name="connsiteX25" fmla="*/ 2774553 w 3249530"/>
                <a:gd name="connsiteY25" fmla="*/ 257719 h 2825596"/>
                <a:gd name="connsiteX26" fmla="*/ 2796609 w 3249530"/>
                <a:gd name="connsiteY26" fmla="*/ 286742 h 2825596"/>
                <a:gd name="connsiteX27" fmla="*/ 2818667 w 3249530"/>
                <a:gd name="connsiteY27" fmla="*/ 315765 h 2825596"/>
                <a:gd name="connsiteX28" fmla="*/ 2840723 w 3249530"/>
                <a:gd name="connsiteY28" fmla="*/ 343625 h 2825596"/>
                <a:gd name="connsiteX29" fmla="*/ 2863942 w 3249530"/>
                <a:gd name="connsiteY29" fmla="*/ 370325 h 2825596"/>
                <a:gd name="connsiteX30" fmla="*/ 2890644 w 3249530"/>
                <a:gd name="connsiteY30" fmla="*/ 393546 h 2825596"/>
                <a:gd name="connsiteX31" fmla="*/ 2916183 w 3249530"/>
                <a:gd name="connsiteY31" fmla="*/ 414441 h 2825596"/>
                <a:gd name="connsiteX32" fmla="*/ 2945206 w 3249530"/>
                <a:gd name="connsiteY32" fmla="*/ 430693 h 2825596"/>
                <a:gd name="connsiteX33" fmla="*/ 2976549 w 3249530"/>
                <a:gd name="connsiteY33" fmla="*/ 444624 h 2825596"/>
                <a:gd name="connsiteX34" fmla="*/ 3010216 w 3249530"/>
                <a:gd name="connsiteY34" fmla="*/ 456233 h 2825596"/>
                <a:gd name="connsiteX35" fmla="*/ 3045040 w 3249530"/>
                <a:gd name="connsiteY35" fmla="*/ 466681 h 2825596"/>
                <a:gd name="connsiteX36" fmla="*/ 3079870 w 3249530"/>
                <a:gd name="connsiteY36" fmla="*/ 475968 h 2825596"/>
                <a:gd name="connsiteX37" fmla="*/ 3115857 w 3249530"/>
                <a:gd name="connsiteY37" fmla="*/ 485255 h 2825596"/>
                <a:gd name="connsiteX38" fmla="*/ 3149523 w 3249530"/>
                <a:gd name="connsiteY38" fmla="*/ 495703 h 2825596"/>
                <a:gd name="connsiteX39" fmla="*/ 3183190 w 3249530"/>
                <a:gd name="connsiteY39" fmla="*/ 507312 h 2825596"/>
                <a:gd name="connsiteX40" fmla="*/ 3214533 w 3249530"/>
                <a:gd name="connsiteY40" fmla="*/ 521245 h 2825596"/>
                <a:gd name="connsiteX41" fmla="*/ 3242396 w 3249530"/>
                <a:gd name="connsiteY41" fmla="*/ 538657 h 2825596"/>
                <a:gd name="connsiteX42" fmla="*/ 3249530 w 3249530"/>
                <a:gd name="connsiteY42" fmla="*/ 544494 h 2825596"/>
                <a:gd name="connsiteX43" fmla="*/ 3249530 w 3249530"/>
                <a:gd name="connsiteY43" fmla="*/ 2825596 h 2825596"/>
                <a:gd name="connsiteX44" fmla="*/ 329475 w 3249530"/>
                <a:gd name="connsiteY44" fmla="*/ 2825596 h 2825596"/>
                <a:gd name="connsiteX45" fmla="*/ 315765 w 3249530"/>
                <a:gd name="connsiteY45" fmla="*/ 2815178 h 2825596"/>
                <a:gd name="connsiteX46" fmla="*/ 286744 w 3249530"/>
                <a:gd name="connsiteY46" fmla="*/ 2793119 h 2825596"/>
                <a:gd name="connsiteX47" fmla="*/ 257721 w 3249530"/>
                <a:gd name="connsiteY47" fmla="*/ 2771063 h 2825596"/>
                <a:gd name="connsiteX48" fmla="*/ 229859 w 3249530"/>
                <a:gd name="connsiteY48" fmla="*/ 2749005 h 2825596"/>
                <a:gd name="connsiteX49" fmla="*/ 203159 w 3249530"/>
                <a:gd name="connsiteY49" fmla="*/ 2724626 h 2825596"/>
                <a:gd name="connsiteX50" fmla="*/ 179940 w 3249530"/>
                <a:gd name="connsiteY50" fmla="*/ 2700249 h 2825596"/>
                <a:gd name="connsiteX51" fmla="*/ 160205 w 3249530"/>
                <a:gd name="connsiteY51" fmla="*/ 2672387 h 2825596"/>
                <a:gd name="connsiteX52" fmla="*/ 145114 w 3249530"/>
                <a:gd name="connsiteY52" fmla="*/ 2643364 h 2825596"/>
                <a:gd name="connsiteX53" fmla="*/ 134666 w 3249530"/>
                <a:gd name="connsiteY53" fmla="*/ 2608537 h 2825596"/>
                <a:gd name="connsiteX54" fmla="*/ 130022 w 3249530"/>
                <a:gd name="connsiteY54" fmla="*/ 2572550 h 2825596"/>
                <a:gd name="connsiteX55" fmla="*/ 128860 w 3249530"/>
                <a:gd name="connsiteY55" fmla="*/ 2535400 h 2825596"/>
                <a:gd name="connsiteX56" fmla="*/ 132343 w 3249530"/>
                <a:gd name="connsiteY56" fmla="*/ 2495930 h 2825596"/>
                <a:gd name="connsiteX57" fmla="*/ 136987 w 3249530"/>
                <a:gd name="connsiteY57" fmla="*/ 2456459 h 2825596"/>
                <a:gd name="connsiteX58" fmla="*/ 142791 w 3249530"/>
                <a:gd name="connsiteY58" fmla="*/ 2416989 h 2825596"/>
                <a:gd name="connsiteX59" fmla="*/ 147436 w 3249530"/>
                <a:gd name="connsiteY59" fmla="*/ 2377518 h 2825596"/>
                <a:gd name="connsiteX60" fmla="*/ 149757 w 3249530"/>
                <a:gd name="connsiteY60" fmla="*/ 2338047 h 2825596"/>
                <a:gd name="connsiteX61" fmla="*/ 149757 w 3249530"/>
                <a:gd name="connsiteY61" fmla="*/ 2299737 h 2825596"/>
                <a:gd name="connsiteX62" fmla="*/ 145114 w 3249530"/>
                <a:gd name="connsiteY62" fmla="*/ 2263752 h 2825596"/>
                <a:gd name="connsiteX63" fmla="*/ 135826 w 3249530"/>
                <a:gd name="connsiteY63" fmla="*/ 2227763 h 2825596"/>
                <a:gd name="connsiteX64" fmla="*/ 121895 w 3249530"/>
                <a:gd name="connsiteY64" fmla="*/ 2194096 h 2825596"/>
                <a:gd name="connsiteX65" fmla="*/ 104483 w 3249530"/>
                <a:gd name="connsiteY65" fmla="*/ 2159269 h 2825596"/>
                <a:gd name="connsiteX66" fmla="*/ 84745 w 3249530"/>
                <a:gd name="connsiteY66" fmla="*/ 2124445 h 2825596"/>
                <a:gd name="connsiteX67" fmla="*/ 63852 w 3249530"/>
                <a:gd name="connsiteY67" fmla="*/ 2089616 h 2825596"/>
                <a:gd name="connsiteX68" fmla="*/ 44116 w 3249530"/>
                <a:gd name="connsiteY68" fmla="*/ 2055949 h 2825596"/>
                <a:gd name="connsiteX69" fmla="*/ 26702 w 3249530"/>
                <a:gd name="connsiteY69" fmla="*/ 2019962 h 2825596"/>
                <a:gd name="connsiteX70" fmla="*/ 12771 w 3249530"/>
                <a:gd name="connsiteY70" fmla="*/ 1985135 h 2825596"/>
                <a:gd name="connsiteX71" fmla="*/ 3483 w 3249530"/>
                <a:gd name="connsiteY71" fmla="*/ 1949146 h 2825596"/>
                <a:gd name="connsiteX72" fmla="*/ 0 w 3249530"/>
                <a:gd name="connsiteY72" fmla="*/ 1911998 h 2825596"/>
                <a:gd name="connsiteX73" fmla="*/ 3483 w 3249530"/>
                <a:gd name="connsiteY73" fmla="*/ 1874850 h 2825596"/>
                <a:gd name="connsiteX74" fmla="*/ 12771 w 3249530"/>
                <a:gd name="connsiteY74" fmla="*/ 1838863 h 2825596"/>
                <a:gd name="connsiteX75" fmla="*/ 26702 w 3249530"/>
                <a:gd name="connsiteY75" fmla="*/ 1804034 h 2825596"/>
                <a:gd name="connsiteX76" fmla="*/ 44116 w 3249530"/>
                <a:gd name="connsiteY76" fmla="*/ 1768047 h 2825596"/>
                <a:gd name="connsiteX77" fmla="*/ 63852 w 3249530"/>
                <a:gd name="connsiteY77" fmla="*/ 1734381 h 2825596"/>
                <a:gd name="connsiteX78" fmla="*/ 84745 w 3249530"/>
                <a:gd name="connsiteY78" fmla="*/ 1699556 h 2825596"/>
                <a:gd name="connsiteX79" fmla="*/ 104483 w 3249530"/>
                <a:gd name="connsiteY79" fmla="*/ 1664727 h 2825596"/>
                <a:gd name="connsiteX80" fmla="*/ 121895 w 3249530"/>
                <a:gd name="connsiteY80" fmla="*/ 1629900 h 2825596"/>
                <a:gd name="connsiteX81" fmla="*/ 135826 w 3249530"/>
                <a:gd name="connsiteY81" fmla="*/ 1596234 h 2825596"/>
                <a:gd name="connsiteX82" fmla="*/ 145114 w 3249530"/>
                <a:gd name="connsiteY82" fmla="*/ 1560246 h 2825596"/>
                <a:gd name="connsiteX83" fmla="*/ 149757 w 3249530"/>
                <a:gd name="connsiteY83" fmla="*/ 1524259 h 2825596"/>
                <a:gd name="connsiteX84" fmla="*/ 149757 w 3249530"/>
                <a:gd name="connsiteY84" fmla="*/ 1485949 h 2825596"/>
                <a:gd name="connsiteX85" fmla="*/ 147436 w 3249530"/>
                <a:gd name="connsiteY85" fmla="*/ 1446478 h 2825596"/>
                <a:gd name="connsiteX86" fmla="*/ 142791 w 3249530"/>
                <a:gd name="connsiteY86" fmla="*/ 1407008 h 2825596"/>
                <a:gd name="connsiteX87" fmla="*/ 136987 w 3249530"/>
                <a:gd name="connsiteY87" fmla="*/ 1367537 h 2825596"/>
                <a:gd name="connsiteX88" fmla="*/ 132343 w 3249530"/>
                <a:gd name="connsiteY88" fmla="*/ 1328067 h 2825596"/>
                <a:gd name="connsiteX89" fmla="*/ 128860 w 3249530"/>
                <a:gd name="connsiteY89" fmla="*/ 1288596 h 2825596"/>
                <a:gd name="connsiteX90" fmla="*/ 130022 w 3249530"/>
                <a:gd name="connsiteY90" fmla="*/ 1251448 h 2825596"/>
                <a:gd name="connsiteX91" fmla="*/ 134666 w 3249530"/>
                <a:gd name="connsiteY91" fmla="*/ 1215461 h 2825596"/>
                <a:gd name="connsiteX92" fmla="*/ 145114 w 3249530"/>
                <a:gd name="connsiteY92" fmla="*/ 1180632 h 2825596"/>
                <a:gd name="connsiteX93" fmla="*/ 160205 w 3249530"/>
                <a:gd name="connsiteY93" fmla="*/ 1151611 h 2825596"/>
                <a:gd name="connsiteX94" fmla="*/ 179940 w 3249530"/>
                <a:gd name="connsiteY94" fmla="*/ 1123749 h 2825596"/>
                <a:gd name="connsiteX95" fmla="*/ 203159 w 3249530"/>
                <a:gd name="connsiteY95" fmla="*/ 1099370 h 2825596"/>
                <a:gd name="connsiteX96" fmla="*/ 229859 w 3249530"/>
                <a:gd name="connsiteY96" fmla="*/ 1074993 h 2825596"/>
                <a:gd name="connsiteX97" fmla="*/ 257721 w 3249530"/>
                <a:gd name="connsiteY97" fmla="*/ 1052933 h 2825596"/>
                <a:gd name="connsiteX98" fmla="*/ 286744 w 3249530"/>
                <a:gd name="connsiteY98" fmla="*/ 1030877 h 2825596"/>
                <a:gd name="connsiteX99" fmla="*/ 315765 w 3249530"/>
                <a:gd name="connsiteY99" fmla="*/ 1008821 h 2825596"/>
                <a:gd name="connsiteX100" fmla="*/ 344789 w 3249530"/>
                <a:gd name="connsiteY100" fmla="*/ 986763 h 2825596"/>
                <a:gd name="connsiteX101" fmla="*/ 371489 w 3249530"/>
                <a:gd name="connsiteY101" fmla="*/ 963546 h 2825596"/>
                <a:gd name="connsiteX102" fmla="*/ 394708 w 3249530"/>
                <a:gd name="connsiteY102" fmla="*/ 936846 h 2825596"/>
                <a:gd name="connsiteX103" fmla="*/ 415603 w 3249530"/>
                <a:gd name="connsiteY103" fmla="*/ 911305 h 2825596"/>
                <a:gd name="connsiteX104" fmla="*/ 431856 w 3249530"/>
                <a:gd name="connsiteY104" fmla="*/ 882284 h 2825596"/>
                <a:gd name="connsiteX105" fmla="*/ 445787 w 3249530"/>
                <a:gd name="connsiteY105" fmla="*/ 850938 h 2825596"/>
                <a:gd name="connsiteX106" fmla="*/ 457395 w 3249530"/>
                <a:gd name="connsiteY106" fmla="*/ 817272 h 2825596"/>
                <a:gd name="connsiteX107" fmla="*/ 467843 w 3249530"/>
                <a:gd name="connsiteY107" fmla="*/ 782445 h 2825596"/>
                <a:gd name="connsiteX108" fmla="*/ 477132 w 3249530"/>
                <a:gd name="connsiteY108" fmla="*/ 747618 h 2825596"/>
                <a:gd name="connsiteX109" fmla="*/ 486420 w 3249530"/>
                <a:gd name="connsiteY109" fmla="*/ 711631 h 2825596"/>
                <a:gd name="connsiteX110" fmla="*/ 496868 w 3249530"/>
                <a:gd name="connsiteY110" fmla="*/ 677965 h 2825596"/>
                <a:gd name="connsiteX111" fmla="*/ 508476 w 3249530"/>
                <a:gd name="connsiteY111" fmla="*/ 644298 h 2825596"/>
                <a:gd name="connsiteX112" fmla="*/ 522407 w 3249530"/>
                <a:gd name="connsiteY112" fmla="*/ 612955 h 2825596"/>
                <a:gd name="connsiteX113" fmla="*/ 539819 w 3249530"/>
                <a:gd name="connsiteY113" fmla="*/ 585092 h 2825596"/>
                <a:gd name="connsiteX114" fmla="*/ 560715 w 3249530"/>
                <a:gd name="connsiteY114" fmla="*/ 559553 h 2825596"/>
                <a:gd name="connsiteX115" fmla="*/ 586254 w 3249530"/>
                <a:gd name="connsiteY115" fmla="*/ 538657 h 2825596"/>
                <a:gd name="connsiteX116" fmla="*/ 614119 w 3249530"/>
                <a:gd name="connsiteY116" fmla="*/ 521245 h 2825596"/>
                <a:gd name="connsiteX117" fmla="*/ 645460 w 3249530"/>
                <a:gd name="connsiteY117" fmla="*/ 507312 h 2825596"/>
                <a:gd name="connsiteX118" fmla="*/ 679129 w 3249530"/>
                <a:gd name="connsiteY118" fmla="*/ 495703 h 2825596"/>
                <a:gd name="connsiteX119" fmla="*/ 712793 w 3249530"/>
                <a:gd name="connsiteY119" fmla="*/ 485255 h 2825596"/>
                <a:gd name="connsiteX120" fmla="*/ 748782 w 3249530"/>
                <a:gd name="connsiteY120" fmla="*/ 475968 h 2825596"/>
                <a:gd name="connsiteX121" fmla="*/ 783607 w 3249530"/>
                <a:gd name="connsiteY121" fmla="*/ 466681 h 2825596"/>
                <a:gd name="connsiteX122" fmla="*/ 818436 w 3249530"/>
                <a:gd name="connsiteY122" fmla="*/ 456233 h 2825596"/>
                <a:gd name="connsiteX123" fmla="*/ 852101 w 3249530"/>
                <a:gd name="connsiteY123" fmla="*/ 444624 h 2825596"/>
                <a:gd name="connsiteX124" fmla="*/ 883446 w 3249530"/>
                <a:gd name="connsiteY124" fmla="*/ 430693 h 2825596"/>
                <a:gd name="connsiteX125" fmla="*/ 912469 w 3249530"/>
                <a:gd name="connsiteY125" fmla="*/ 414441 h 2825596"/>
                <a:gd name="connsiteX126" fmla="*/ 938008 w 3249530"/>
                <a:gd name="connsiteY126" fmla="*/ 393546 h 2825596"/>
                <a:gd name="connsiteX127" fmla="*/ 964708 w 3249530"/>
                <a:gd name="connsiteY127" fmla="*/ 370325 h 2825596"/>
                <a:gd name="connsiteX128" fmla="*/ 987927 w 3249530"/>
                <a:gd name="connsiteY128" fmla="*/ 343625 h 2825596"/>
                <a:gd name="connsiteX129" fmla="*/ 1009985 w 3249530"/>
                <a:gd name="connsiteY129" fmla="*/ 315765 h 2825596"/>
                <a:gd name="connsiteX130" fmla="*/ 1032041 w 3249530"/>
                <a:gd name="connsiteY130" fmla="*/ 286742 h 2825596"/>
                <a:gd name="connsiteX131" fmla="*/ 1054097 w 3249530"/>
                <a:gd name="connsiteY131" fmla="*/ 257719 h 2825596"/>
                <a:gd name="connsiteX132" fmla="*/ 1076156 w 3249530"/>
                <a:gd name="connsiteY132" fmla="*/ 229857 h 2825596"/>
                <a:gd name="connsiteX133" fmla="*/ 1100534 w 3249530"/>
                <a:gd name="connsiteY133" fmla="*/ 203157 h 2825596"/>
                <a:gd name="connsiteX134" fmla="*/ 1124914 w 3249530"/>
                <a:gd name="connsiteY134" fmla="*/ 179941 h 2825596"/>
                <a:gd name="connsiteX135" fmla="*/ 1152776 w 3249530"/>
                <a:gd name="connsiteY135" fmla="*/ 160203 h 2825596"/>
                <a:gd name="connsiteX136" fmla="*/ 1181798 w 3249530"/>
                <a:gd name="connsiteY136" fmla="*/ 145112 h 2825596"/>
                <a:gd name="connsiteX137" fmla="*/ 1216625 w 3249530"/>
                <a:gd name="connsiteY137" fmla="*/ 134664 h 2825596"/>
                <a:gd name="connsiteX138" fmla="*/ 1252613 w 3249530"/>
                <a:gd name="connsiteY138" fmla="*/ 130020 h 2825596"/>
                <a:gd name="connsiteX139" fmla="*/ 1289760 w 3249530"/>
                <a:gd name="connsiteY139" fmla="*/ 128860 h 2825596"/>
                <a:gd name="connsiteX140" fmla="*/ 1329231 w 3249530"/>
                <a:gd name="connsiteY140" fmla="*/ 132343 h 2825596"/>
                <a:gd name="connsiteX141" fmla="*/ 1368702 w 3249530"/>
                <a:gd name="connsiteY141" fmla="*/ 136987 h 2825596"/>
                <a:gd name="connsiteX142" fmla="*/ 1408174 w 3249530"/>
                <a:gd name="connsiteY142" fmla="*/ 142791 h 2825596"/>
                <a:gd name="connsiteX143" fmla="*/ 1447643 w 3249530"/>
                <a:gd name="connsiteY143" fmla="*/ 147435 h 2825596"/>
                <a:gd name="connsiteX144" fmla="*/ 1487113 w 3249530"/>
                <a:gd name="connsiteY144" fmla="*/ 149755 h 2825596"/>
                <a:gd name="connsiteX145" fmla="*/ 1525423 w 3249530"/>
                <a:gd name="connsiteY145" fmla="*/ 149755 h 2825596"/>
                <a:gd name="connsiteX146" fmla="*/ 1561413 w 3249530"/>
                <a:gd name="connsiteY146" fmla="*/ 145112 h 2825596"/>
                <a:gd name="connsiteX147" fmla="*/ 1597402 w 3249530"/>
                <a:gd name="connsiteY147" fmla="*/ 135824 h 2825596"/>
                <a:gd name="connsiteX148" fmla="*/ 1632227 w 3249530"/>
                <a:gd name="connsiteY148" fmla="*/ 121895 h 2825596"/>
                <a:gd name="connsiteX149" fmla="*/ 1667054 w 3249530"/>
                <a:gd name="connsiteY149" fmla="*/ 103320 h 2825596"/>
                <a:gd name="connsiteX150" fmla="*/ 1701880 w 3249530"/>
                <a:gd name="connsiteY150" fmla="*/ 84745 h 2825596"/>
                <a:gd name="connsiteX151" fmla="*/ 1736707 w 3249530"/>
                <a:gd name="connsiteY151" fmla="*/ 63850 h 2825596"/>
                <a:gd name="connsiteX152" fmla="*/ 1770374 w 3249530"/>
                <a:gd name="connsiteY152" fmla="*/ 44114 h 2825596"/>
                <a:gd name="connsiteX153" fmla="*/ 1806363 w 3249530"/>
                <a:gd name="connsiteY153" fmla="*/ 26700 h 2825596"/>
                <a:gd name="connsiteX154" fmla="*/ 1841188 w 3249530"/>
                <a:gd name="connsiteY154" fmla="*/ 12769 h 2825596"/>
                <a:gd name="connsiteX155" fmla="*/ 1877177 w 3249530"/>
                <a:gd name="connsiteY155" fmla="*/ 3481 h 282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249530" h="2825596">
                  <a:moveTo>
                    <a:pt x="1914327" y="0"/>
                  </a:moveTo>
                  <a:lnTo>
                    <a:pt x="1951475" y="3481"/>
                  </a:lnTo>
                  <a:lnTo>
                    <a:pt x="1987462" y="12769"/>
                  </a:lnTo>
                  <a:lnTo>
                    <a:pt x="2022289" y="26700"/>
                  </a:lnTo>
                  <a:lnTo>
                    <a:pt x="2058276" y="44114"/>
                  </a:lnTo>
                  <a:lnTo>
                    <a:pt x="2091943" y="63850"/>
                  </a:lnTo>
                  <a:lnTo>
                    <a:pt x="2126772" y="84745"/>
                  </a:lnTo>
                  <a:lnTo>
                    <a:pt x="2161598" y="103320"/>
                  </a:lnTo>
                  <a:lnTo>
                    <a:pt x="2196423" y="121895"/>
                  </a:lnTo>
                  <a:lnTo>
                    <a:pt x="2230090" y="135824"/>
                  </a:lnTo>
                  <a:lnTo>
                    <a:pt x="2267239" y="145112"/>
                  </a:lnTo>
                  <a:lnTo>
                    <a:pt x="2303227" y="149755"/>
                  </a:lnTo>
                  <a:lnTo>
                    <a:pt x="2341537" y="149755"/>
                  </a:lnTo>
                  <a:lnTo>
                    <a:pt x="2381007" y="147435"/>
                  </a:lnTo>
                  <a:lnTo>
                    <a:pt x="2420478" y="142791"/>
                  </a:lnTo>
                  <a:lnTo>
                    <a:pt x="2459948" y="136987"/>
                  </a:lnTo>
                  <a:lnTo>
                    <a:pt x="2499419" y="132343"/>
                  </a:lnTo>
                  <a:lnTo>
                    <a:pt x="2538890" y="128860"/>
                  </a:lnTo>
                  <a:lnTo>
                    <a:pt x="2576038" y="130020"/>
                  </a:lnTo>
                  <a:lnTo>
                    <a:pt x="2612027" y="134664"/>
                  </a:lnTo>
                  <a:lnTo>
                    <a:pt x="2646854" y="145112"/>
                  </a:lnTo>
                  <a:lnTo>
                    <a:pt x="2675876" y="160203"/>
                  </a:lnTo>
                  <a:lnTo>
                    <a:pt x="2703736" y="179941"/>
                  </a:lnTo>
                  <a:lnTo>
                    <a:pt x="2728116" y="203157"/>
                  </a:lnTo>
                  <a:lnTo>
                    <a:pt x="2752496" y="229857"/>
                  </a:lnTo>
                  <a:lnTo>
                    <a:pt x="2774553" y="257719"/>
                  </a:lnTo>
                  <a:lnTo>
                    <a:pt x="2796609" y="286742"/>
                  </a:lnTo>
                  <a:lnTo>
                    <a:pt x="2818667" y="315765"/>
                  </a:lnTo>
                  <a:lnTo>
                    <a:pt x="2840723" y="343625"/>
                  </a:lnTo>
                  <a:lnTo>
                    <a:pt x="2863942" y="370325"/>
                  </a:lnTo>
                  <a:lnTo>
                    <a:pt x="2890644" y="393546"/>
                  </a:lnTo>
                  <a:lnTo>
                    <a:pt x="2916183" y="414441"/>
                  </a:lnTo>
                  <a:lnTo>
                    <a:pt x="2945206" y="430693"/>
                  </a:lnTo>
                  <a:lnTo>
                    <a:pt x="2976549" y="444624"/>
                  </a:lnTo>
                  <a:lnTo>
                    <a:pt x="3010216" y="456233"/>
                  </a:lnTo>
                  <a:lnTo>
                    <a:pt x="3045040" y="466681"/>
                  </a:lnTo>
                  <a:lnTo>
                    <a:pt x="3079870" y="475968"/>
                  </a:lnTo>
                  <a:lnTo>
                    <a:pt x="3115857" y="485255"/>
                  </a:lnTo>
                  <a:lnTo>
                    <a:pt x="3149523" y="495703"/>
                  </a:lnTo>
                  <a:lnTo>
                    <a:pt x="3183190" y="507312"/>
                  </a:lnTo>
                  <a:lnTo>
                    <a:pt x="3214533" y="521245"/>
                  </a:lnTo>
                  <a:lnTo>
                    <a:pt x="3242396" y="538657"/>
                  </a:lnTo>
                  <a:lnTo>
                    <a:pt x="3249530" y="544494"/>
                  </a:lnTo>
                  <a:lnTo>
                    <a:pt x="3249530" y="2825596"/>
                  </a:lnTo>
                  <a:lnTo>
                    <a:pt x="329475" y="2825596"/>
                  </a:lnTo>
                  <a:lnTo>
                    <a:pt x="315765" y="2815178"/>
                  </a:lnTo>
                  <a:lnTo>
                    <a:pt x="286744" y="2793119"/>
                  </a:lnTo>
                  <a:lnTo>
                    <a:pt x="257721" y="2771063"/>
                  </a:lnTo>
                  <a:lnTo>
                    <a:pt x="229859" y="2749005"/>
                  </a:lnTo>
                  <a:lnTo>
                    <a:pt x="203159" y="2724626"/>
                  </a:lnTo>
                  <a:lnTo>
                    <a:pt x="179940" y="2700249"/>
                  </a:lnTo>
                  <a:lnTo>
                    <a:pt x="160205" y="2672387"/>
                  </a:lnTo>
                  <a:lnTo>
                    <a:pt x="145114" y="2643364"/>
                  </a:lnTo>
                  <a:lnTo>
                    <a:pt x="134666" y="2608537"/>
                  </a:lnTo>
                  <a:lnTo>
                    <a:pt x="130022" y="2572550"/>
                  </a:lnTo>
                  <a:lnTo>
                    <a:pt x="128860" y="2535400"/>
                  </a:lnTo>
                  <a:lnTo>
                    <a:pt x="132343" y="2495930"/>
                  </a:lnTo>
                  <a:lnTo>
                    <a:pt x="136987" y="2456459"/>
                  </a:lnTo>
                  <a:lnTo>
                    <a:pt x="142791" y="2416989"/>
                  </a:lnTo>
                  <a:lnTo>
                    <a:pt x="147436" y="2377518"/>
                  </a:lnTo>
                  <a:lnTo>
                    <a:pt x="149757" y="2338047"/>
                  </a:lnTo>
                  <a:lnTo>
                    <a:pt x="149757" y="2299737"/>
                  </a:lnTo>
                  <a:lnTo>
                    <a:pt x="145114" y="2263752"/>
                  </a:lnTo>
                  <a:lnTo>
                    <a:pt x="135826" y="2227763"/>
                  </a:lnTo>
                  <a:lnTo>
                    <a:pt x="121895" y="2194096"/>
                  </a:lnTo>
                  <a:lnTo>
                    <a:pt x="104483" y="2159269"/>
                  </a:lnTo>
                  <a:lnTo>
                    <a:pt x="84745" y="2124445"/>
                  </a:lnTo>
                  <a:lnTo>
                    <a:pt x="63852" y="2089616"/>
                  </a:lnTo>
                  <a:lnTo>
                    <a:pt x="44116" y="2055949"/>
                  </a:lnTo>
                  <a:lnTo>
                    <a:pt x="26702" y="2019962"/>
                  </a:lnTo>
                  <a:lnTo>
                    <a:pt x="12771" y="1985135"/>
                  </a:lnTo>
                  <a:lnTo>
                    <a:pt x="3483" y="1949146"/>
                  </a:lnTo>
                  <a:lnTo>
                    <a:pt x="0" y="1911998"/>
                  </a:lnTo>
                  <a:lnTo>
                    <a:pt x="3483" y="1874850"/>
                  </a:lnTo>
                  <a:lnTo>
                    <a:pt x="12771" y="1838863"/>
                  </a:lnTo>
                  <a:lnTo>
                    <a:pt x="26702" y="1804034"/>
                  </a:lnTo>
                  <a:lnTo>
                    <a:pt x="44116" y="1768047"/>
                  </a:lnTo>
                  <a:lnTo>
                    <a:pt x="63852" y="1734381"/>
                  </a:lnTo>
                  <a:lnTo>
                    <a:pt x="84745" y="1699556"/>
                  </a:lnTo>
                  <a:lnTo>
                    <a:pt x="104483" y="1664727"/>
                  </a:lnTo>
                  <a:lnTo>
                    <a:pt x="121895" y="1629900"/>
                  </a:lnTo>
                  <a:lnTo>
                    <a:pt x="135826" y="1596234"/>
                  </a:lnTo>
                  <a:lnTo>
                    <a:pt x="145114" y="1560246"/>
                  </a:lnTo>
                  <a:lnTo>
                    <a:pt x="149757" y="1524259"/>
                  </a:lnTo>
                  <a:lnTo>
                    <a:pt x="149757" y="1485949"/>
                  </a:lnTo>
                  <a:lnTo>
                    <a:pt x="147436" y="1446478"/>
                  </a:lnTo>
                  <a:lnTo>
                    <a:pt x="142791" y="1407008"/>
                  </a:lnTo>
                  <a:lnTo>
                    <a:pt x="136987" y="1367537"/>
                  </a:lnTo>
                  <a:lnTo>
                    <a:pt x="132343" y="1328067"/>
                  </a:lnTo>
                  <a:lnTo>
                    <a:pt x="128860" y="1288596"/>
                  </a:lnTo>
                  <a:lnTo>
                    <a:pt x="130022" y="1251448"/>
                  </a:lnTo>
                  <a:lnTo>
                    <a:pt x="134666" y="1215461"/>
                  </a:lnTo>
                  <a:lnTo>
                    <a:pt x="145114" y="1180632"/>
                  </a:lnTo>
                  <a:lnTo>
                    <a:pt x="160205" y="1151611"/>
                  </a:lnTo>
                  <a:lnTo>
                    <a:pt x="179940" y="1123749"/>
                  </a:lnTo>
                  <a:lnTo>
                    <a:pt x="203159" y="1099370"/>
                  </a:lnTo>
                  <a:lnTo>
                    <a:pt x="229859" y="1074993"/>
                  </a:lnTo>
                  <a:lnTo>
                    <a:pt x="257721" y="1052933"/>
                  </a:lnTo>
                  <a:lnTo>
                    <a:pt x="286744" y="1030877"/>
                  </a:lnTo>
                  <a:lnTo>
                    <a:pt x="315765" y="1008821"/>
                  </a:lnTo>
                  <a:lnTo>
                    <a:pt x="344789" y="986763"/>
                  </a:lnTo>
                  <a:lnTo>
                    <a:pt x="371489" y="963546"/>
                  </a:lnTo>
                  <a:lnTo>
                    <a:pt x="394708" y="936846"/>
                  </a:lnTo>
                  <a:lnTo>
                    <a:pt x="415603" y="911305"/>
                  </a:lnTo>
                  <a:lnTo>
                    <a:pt x="431856" y="882284"/>
                  </a:lnTo>
                  <a:lnTo>
                    <a:pt x="445787" y="850938"/>
                  </a:lnTo>
                  <a:lnTo>
                    <a:pt x="457395" y="817272"/>
                  </a:lnTo>
                  <a:lnTo>
                    <a:pt x="467843" y="782445"/>
                  </a:lnTo>
                  <a:lnTo>
                    <a:pt x="477132" y="747618"/>
                  </a:lnTo>
                  <a:lnTo>
                    <a:pt x="486420" y="711631"/>
                  </a:lnTo>
                  <a:lnTo>
                    <a:pt x="496868" y="677965"/>
                  </a:lnTo>
                  <a:lnTo>
                    <a:pt x="508476" y="644298"/>
                  </a:lnTo>
                  <a:lnTo>
                    <a:pt x="522407" y="612955"/>
                  </a:lnTo>
                  <a:lnTo>
                    <a:pt x="539819" y="585092"/>
                  </a:lnTo>
                  <a:lnTo>
                    <a:pt x="560715" y="559553"/>
                  </a:lnTo>
                  <a:lnTo>
                    <a:pt x="586254" y="538657"/>
                  </a:lnTo>
                  <a:lnTo>
                    <a:pt x="614119" y="521245"/>
                  </a:lnTo>
                  <a:lnTo>
                    <a:pt x="645460" y="507312"/>
                  </a:lnTo>
                  <a:lnTo>
                    <a:pt x="679129" y="495703"/>
                  </a:lnTo>
                  <a:lnTo>
                    <a:pt x="712793" y="485255"/>
                  </a:lnTo>
                  <a:lnTo>
                    <a:pt x="748782" y="475968"/>
                  </a:lnTo>
                  <a:lnTo>
                    <a:pt x="783607" y="466681"/>
                  </a:lnTo>
                  <a:lnTo>
                    <a:pt x="818436" y="456233"/>
                  </a:lnTo>
                  <a:lnTo>
                    <a:pt x="852101" y="444624"/>
                  </a:lnTo>
                  <a:lnTo>
                    <a:pt x="883446" y="430693"/>
                  </a:lnTo>
                  <a:lnTo>
                    <a:pt x="912469" y="414441"/>
                  </a:lnTo>
                  <a:lnTo>
                    <a:pt x="938008" y="393546"/>
                  </a:lnTo>
                  <a:lnTo>
                    <a:pt x="964708" y="370325"/>
                  </a:lnTo>
                  <a:lnTo>
                    <a:pt x="987927" y="343625"/>
                  </a:lnTo>
                  <a:lnTo>
                    <a:pt x="1009985" y="315765"/>
                  </a:lnTo>
                  <a:lnTo>
                    <a:pt x="1032041" y="286742"/>
                  </a:lnTo>
                  <a:lnTo>
                    <a:pt x="1054097" y="257719"/>
                  </a:lnTo>
                  <a:lnTo>
                    <a:pt x="1076156" y="229857"/>
                  </a:lnTo>
                  <a:lnTo>
                    <a:pt x="1100534" y="203157"/>
                  </a:lnTo>
                  <a:lnTo>
                    <a:pt x="1124914" y="179941"/>
                  </a:lnTo>
                  <a:lnTo>
                    <a:pt x="1152776" y="160203"/>
                  </a:lnTo>
                  <a:lnTo>
                    <a:pt x="1181798" y="145112"/>
                  </a:lnTo>
                  <a:lnTo>
                    <a:pt x="1216625" y="134664"/>
                  </a:lnTo>
                  <a:lnTo>
                    <a:pt x="1252613" y="130020"/>
                  </a:lnTo>
                  <a:lnTo>
                    <a:pt x="1289760" y="128860"/>
                  </a:lnTo>
                  <a:lnTo>
                    <a:pt x="1329231" y="132343"/>
                  </a:lnTo>
                  <a:lnTo>
                    <a:pt x="1368702" y="136987"/>
                  </a:lnTo>
                  <a:lnTo>
                    <a:pt x="1408174" y="142791"/>
                  </a:lnTo>
                  <a:lnTo>
                    <a:pt x="1447643" y="147435"/>
                  </a:lnTo>
                  <a:lnTo>
                    <a:pt x="1487113" y="149755"/>
                  </a:lnTo>
                  <a:lnTo>
                    <a:pt x="1525423" y="149755"/>
                  </a:lnTo>
                  <a:lnTo>
                    <a:pt x="1561413" y="145112"/>
                  </a:lnTo>
                  <a:lnTo>
                    <a:pt x="1597402" y="135824"/>
                  </a:lnTo>
                  <a:lnTo>
                    <a:pt x="1632227" y="121895"/>
                  </a:lnTo>
                  <a:lnTo>
                    <a:pt x="1667054" y="103320"/>
                  </a:lnTo>
                  <a:lnTo>
                    <a:pt x="1701880" y="84745"/>
                  </a:lnTo>
                  <a:lnTo>
                    <a:pt x="1736707" y="63850"/>
                  </a:lnTo>
                  <a:lnTo>
                    <a:pt x="1770374" y="44114"/>
                  </a:lnTo>
                  <a:lnTo>
                    <a:pt x="1806363" y="26700"/>
                  </a:lnTo>
                  <a:lnTo>
                    <a:pt x="1841188" y="12769"/>
                  </a:lnTo>
                  <a:lnTo>
                    <a:pt x="1877177" y="3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C7B8ADA-3446-4FE3-A285-3E0D71D12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43264" y="3933316"/>
              <a:ext cx="3348736" cy="2924683"/>
            </a:xfrm>
            <a:custGeom>
              <a:avLst/>
              <a:gdLst>
                <a:gd name="connsiteX0" fmla="*/ 2013532 w 3348736"/>
                <a:gd name="connsiteY0" fmla="*/ 0 h 2924683"/>
                <a:gd name="connsiteX1" fmla="*/ 2052605 w 3348736"/>
                <a:gd name="connsiteY1" fmla="*/ 3662 h 2924683"/>
                <a:gd name="connsiteX2" fmla="*/ 2090458 w 3348736"/>
                <a:gd name="connsiteY2" fmla="*/ 13432 h 2924683"/>
                <a:gd name="connsiteX3" fmla="*/ 2127091 w 3348736"/>
                <a:gd name="connsiteY3" fmla="*/ 28084 h 2924683"/>
                <a:gd name="connsiteX4" fmla="*/ 2164942 w 3348736"/>
                <a:gd name="connsiteY4" fmla="*/ 46400 h 2924683"/>
                <a:gd name="connsiteX5" fmla="*/ 2200354 w 3348736"/>
                <a:gd name="connsiteY5" fmla="*/ 67158 h 2924683"/>
                <a:gd name="connsiteX6" fmla="*/ 2236987 w 3348736"/>
                <a:gd name="connsiteY6" fmla="*/ 89137 h 2924683"/>
                <a:gd name="connsiteX7" fmla="*/ 2273618 w 3348736"/>
                <a:gd name="connsiteY7" fmla="*/ 108674 h 2924683"/>
                <a:gd name="connsiteX8" fmla="*/ 2310249 w 3348736"/>
                <a:gd name="connsiteY8" fmla="*/ 128211 h 2924683"/>
                <a:gd name="connsiteX9" fmla="*/ 2345660 w 3348736"/>
                <a:gd name="connsiteY9" fmla="*/ 142864 h 2924683"/>
                <a:gd name="connsiteX10" fmla="*/ 2384735 w 3348736"/>
                <a:gd name="connsiteY10" fmla="*/ 152632 h 2924683"/>
                <a:gd name="connsiteX11" fmla="*/ 2422587 w 3348736"/>
                <a:gd name="connsiteY11" fmla="*/ 157517 h 2924683"/>
                <a:gd name="connsiteX12" fmla="*/ 2462882 w 3348736"/>
                <a:gd name="connsiteY12" fmla="*/ 157517 h 2924683"/>
                <a:gd name="connsiteX13" fmla="*/ 2504398 w 3348736"/>
                <a:gd name="connsiteY13" fmla="*/ 155076 h 2924683"/>
                <a:gd name="connsiteX14" fmla="*/ 2545914 w 3348736"/>
                <a:gd name="connsiteY14" fmla="*/ 150191 h 2924683"/>
                <a:gd name="connsiteX15" fmla="*/ 2587431 w 3348736"/>
                <a:gd name="connsiteY15" fmla="*/ 144086 h 2924683"/>
                <a:gd name="connsiteX16" fmla="*/ 2628946 w 3348736"/>
                <a:gd name="connsiteY16" fmla="*/ 139201 h 2924683"/>
                <a:gd name="connsiteX17" fmla="*/ 2670463 w 3348736"/>
                <a:gd name="connsiteY17" fmla="*/ 135537 h 2924683"/>
                <a:gd name="connsiteX18" fmla="*/ 2709536 w 3348736"/>
                <a:gd name="connsiteY18" fmla="*/ 136759 h 2924683"/>
                <a:gd name="connsiteX19" fmla="*/ 2747389 w 3348736"/>
                <a:gd name="connsiteY19" fmla="*/ 141643 h 2924683"/>
                <a:gd name="connsiteX20" fmla="*/ 2784022 w 3348736"/>
                <a:gd name="connsiteY20" fmla="*/ 152632 h 2924683"/>
                <a:gd name="connsiteX21" fmla="*/ 2814549 w 3348736"/>
                <a:gd name="connsiteY21" fmla="*/ 168506 h 2924683"/>
                <a:gd name="connsiteX22" fmla="*/ 2843853 w 3348736"/>
                <a:gd name="connsiteY22" fmla="*/ 189265 h 2924683"/>
                <a:gd name="connsiteX23" fmla="*/ 2869496 w 3348736"/>
                <a:gd name="connsiteY23" fmla="*/ 213685 h 2924683"/>
                <a:gd name="connsiteX24" fmla="*/ 2895138 w 3348736"/>
                <a:gd name="connsiteY24" fmla="*/ 241769 h 2924683"/>
                <a:gd name="connsiteX25" fmla="*/ 2918338 w 3348736"/>
                <a:gd name="connsiteY25" fmla="*/ 271075 h 2924683"/>
                <a:gd name="connsiteX26" fmla="*/ 2941538 w 3348736"/>
                <a:gd name="connsiteY26" fmla="*/ 301602 h 2924683"/>
                <a:gd name="connsiteX27" fmla="*/ 2964739 w 3348736"/>
                <a:gd name="connsiteY27" fmla="*/ 332128 h 2924683"/>
                <a:gd name="connsiteX28" fmla="*/ 2987939 w 3348736"/>
                <a:gd name="connsiteY28" fmla="*/ 361433 h 2924683"/>
                <a:gd name="connsiteX29" fmla="*/ 3012361 w 3348736"/>
                <a:gd name="connsiteY29" fmla="*/ 389517 h 2924683"/>
                <a:gd name="connsiteX30" fmla="*/ 3040445 w 3348736"/>
                <a:gd name="connsiteY30" fmla="*/ 413940 h 2924683"/>
                <a:gd name="connsiteX31" fmla="*/ 3067309 w 3348736"/>
                <a:gd name="connsiteY31" fmla="*/ 435919 h 2924683"/>
                <a:gd name="connsiteX32" fmla="*/ 3097835 w 3348736"/>
                <a:gd name="connsiteY32" fmla="*/ 453013 h 2924683"/>
                <a:gd name="connsiteX33" fmla="*/ 3130804 w 3348736"/>
                <a:gd name="connsiteY33" fmla="*/ 467665 h 2924683"/>
                <a:gd name="connsiteX34" fmla="*/ 3166214 w 3348736"/>
                <a:gd name="connsiteY34" fmla="*/ 479876 h 2924683"/>
                <a:gd name="connsiteX35" fmla="*/ 3202845 w 3348736"/>
                <a:gd name="connsiteY35" fmla="*/ 490865 h 2924683"/>
                <a:gd name="connsiteX36" fmla="*/ 3239478 w 3348736"/>
                <a:gd name="connsiteY36" fmla="*/ 500634 h 2924683"/>
                <a:gd name="connsiteX37" fmla="*/ 3277331 w 3348736"/>
                <a:gd name="connsiteY37" fmla="*/ 510403 h 2924683"/>
                <a:gd name="connsiteX38" fmla="*/ 3312741 w 3348736"/>
                <a:gd name="connsiteY38" fmla="*/ 521393 h 2924683"/>
                <a:gd name="connsiteX39" fmla="*/ 3348152 w 3348736"/>
                <a:gd name="connsiteY39" fmla="*/ 533603 h 2924683"/>
                <a:gd name="connsiteX40" fmla="*/ 3348736 w 3348736"/>
                <a:gd name="connsiteY40" fmla="*/ 533862 h 2924683"/>
                <a:gd name="connsiteX41" fmla="*/ 3348736 w 3348736"/>
                <a:gd name="connsiteY41" fmla="*/ 2924683 h 2924683"/>
                <a:gd name="connsiteX42" fmla="*/ 284253 w 3348736"/>
                <a:gd name="connsiteY42" fmla="*/ 2924683 h 2924683"/>
                <a:gd name="connsiteX43" fmla="*/ 271076 w 3348736"/>
                <a:gd name="connsiteY43" fmla="*/ 2914669 h 2924683"/>
                <a:gd name="connsiteX44" fmla="*/ 241770 w 3348736"/>
                <a:gd name="connsiteY44" fmla="*/ 2891468 h 2924683"/>
                <a:gd name="connsiteX45" fmla="*/ 213686 w 3348736"/>
                <a:gd name="connsiteY45" fmla="*/ 2865827 h 2924683"/>
                <a:gd name="connsiteX46" fmla="*/ 189265 w 3348736"/>
                <a:gd name="connsiteY46" fmla="*/ 2840185 h 2924683"/>
                <a:gd name="connsiteX47" fmla="*/ 168508 w 3348736"/>
                <a:gd name="connsiteY47" fmla="*/ 2810878 h 2924683"/>
                <a:gd name="connsiteX48" fmla="*/ 152634 w 3348736"/>
                <a:gd name="connsiteY48" fmla="*/ 2780353 h 2924683"/>
                <a:gd name="connsiteX49" fmla="*/ 141644 w 3348736"/>
                <a:gd name="connsiteY49" fmla="*/ 2743722 h 2924683"/>
                <a:gd name="connsiteX50" fmla="*/ 136760 w 3348736"/>
                <a:gd name="connsiteY50" fmla="*/ 2705868 h 2924683"/>
                <a:gd name="connsiteX51" fmla="*/ 135538 w 3348736"/>
                <a:gd name="connsiteY51" fmla="*/ 2666793 h 2924683"/>
                <a:gd name="connsiteX52" fmla="*/ 139201 w 3348736"/>
                <a:gd name="connsiteY52" fmla="*/ 2625277 h 2924683"/>
                <a:gd name="connsiteX53" fmla="*/ 144086 w 3348736"/>
                <a:gd name="connsiteY53" fmla="*/ 2583762 h 2924683"/>
                <a:gd name="connsiteX54" fmla="*/ 150191 w 3348736"/>
                <a:gd name="connsiteY54" fmla="*/ 2542245 h 2924683"/>
                <a:gd name="connsiteX55" fmla="*/ 155076 w 3348736"/>
                <a:gd name="connsiteY55" fmla="*/ 2500730 h 2924683"/>
                <a:gd name="connsiteX56" fmla="*/ 157518 w 3348736"/>
                <a:gd name="connsiteY56" fmla="*/ 2459214 h 2924683"/>
                <a:gd name="connsiteX57" fmla="*/ 157518 w 3348736"/>
                <a:gd name="connsiteY57" fmla="*/ 2418918 h 2924683"/>
                <a:gd name="connsiteX58" fmla="*/ 152634 w 3348736"/>
                <a:gd name="connsiteY58" fmla="*/ 2381067 h 2924683"/>
                <a:gd name="connsiteX59" fmla="*/ 142865 w 3348736"/>
                <a:gd name="connsiteY59" fmla="*/ 2343213 h 2924683"/>
                <a:gd name="connsiteX60" fmla="*/ 128212 w 3348736"/>
                <a:gd name="connsiteY60" fmla="*/ 2307801 h 2924683"/>
                <a:gd name="connsiteX61" fmla="*/ 109897 w 3348736"/>
                <a:gd name="connsiteY61" fmla="*/ 2271170 h 2924683"/>
                <a:gd name="connsiteX62" fmla="*/ 89137 w 3348736"/>
                <a:gd name="connsiteY62" fmla="*/ 2234540 h 2924683"/>
                <a:gd name="connsiteX63" fmla="*/ 67160 w 3348736"/>
                <a:gd name="connsiteY63" fmla="*/ 2197907 h 2924683"/>
                <a:gd name="connsiteX64" fmla="*/ 46401 w 3348736"/>
                <a:gd name="connsiteY64" fmla="*/ 2162495 h 2924683"/>
                <a:gd name="connsiteX65" fmla="*/ 28084 w 3348736"/>
                <a:gd name="connsiteY65" fmla="*/ 2124644 h 2924683"/>
                <a:gd name="connsiteX66" fmla="*/ 13433 w 3348736"/>
                <a:gd name="connsiteY66" fmla="*/ 2088011 h 2924683"/>
                <a:gd name="connsiteX67" fmla="*/ 3664 w 3348736"/>
                <a:gd name="connsiteY67" fmla="*/ 2050158 h 2924683"/>
                <a:gd name="connsiteX68" fmla="*/ 0 w 3348736"/>
                <a:gd name="connsiteY68" fmla="*/ 2011084 h 2924683"/>
                <a:gd name="connsiteX69" fmla="*/ 3664 w 3348736"/>
                <a:gd name="connsiteY69" fmla="*/ 1972011 h 2924683"/>
                <a:gd name="connsiteX70" fmla="*/ 13433 w 3348736"/>
                <a:gd name="connsiteY70" fmla="*/ 1934159 h 2924683"/>
                <a:gd name="connsiteX71" fmla="*/ 28084 w 3348736"/>
                <a:gd name="connsiteY71" fmla="*/ 1897526 h 2924683"/>
                <a:gd name="connsiteX72" fmla="*/ 46401 w 3348736"/>
                <a:gd name="connsiteY72" fmla="*/ 1859674 h 2924683"/>
                <a:gd name="connsiteX73" fmla="*/ 67160 w 3348736"/>
                <a:gd name="connsiteY73" fmla="*/ 1824262 h 2924683"/>
                <a:gd name="connsiteX74" fmla="*/ 89137 w 3348736"/>
                <a:gd name="connsiteY74" fmla="*/ 1787632 h 2924683"/>
                <a:gd name="connsiteX75" fmla="*/ 109897 w 3348736"/>
                <a:gd name="connsiteY75" fmla="*/ 1750999 h 2924683"/>
                <a:gd name="connsiteX76" fmla="*/ 128212 w 3348736"/>
                <a:gd name="connsiteY76" fmla="*/ 1714368 h 2924683"/>
                <a:gd name="connsiteX77" fmla="*/ 142865 w 3348736"/>
                <a:gd name="connsiteY77" fmla="*/ 1678956 h 2924683"/>
                <a:gd name="connsiteX78" fmla="*/ 152634 w 3348736"/>
                <a:gd name="connsiteY78" fmla="*/ 1641103 h 2924683"/>
                <a:gd name="connsiteX79" fmla="*/ 157518 w 3348736"/>
                <a:gd name="connsiteY79" fmla="*/ 1603251 h 2924683"/>
                <a:gd name="connsiteX80" fmla="*/ 157518 w 3348736"/>
                <a:gd name="connsiteY80" fmla="*/ 1562957 h 2924683"/>
                <a:gd name="connsiteX81" fmla="*/ 155076 w 3348736"/>
                <a:gd name="connsiteY81" fmla="*/ 1521440 h 2924683"/>
                <a:gd name="connsiteX82" fmla="*/ 150191 w 3348736"/>
                <a:gd name="connsiteY82" fmla="*/ 1479924 h 2924683"/>
                <a:gd name="connsiteX83" fmla="*/ 144086 w 3348736"/>
                <a:gd name="connsiteY83" fmla="*/ 1438407 h 2924683"/>
                <a:gd name="connsiteX84" fmla="*/ 139201 w 3348736"/>
                <a:gd name="connsiteY84" fmla="*/ 1396892 h 2924683"/>
                <a:gd name="connsiteX85" fmla="*/ 135538 w 3348736"/>
                <a:gd name="connsiteY85" fmla="*/ 1355376 h 2924683"/>
                <a:gd name="connsiteX86" fmla="*/ 136760 w 3348736"/>
                <a:gd name="connsiteY86" fmla="*/ 1316302 h 2924683"/>
                <a:gd name="connsiteX87" fmla="*/ 141644 w 3348736"/>
                <a:gd name="connsiteY87" fmla="*/ 1278450 h 2924683"/>
                <a:gd name="connsiteX88" fmla="*/ 152634 w 3348736"/>
                <a:gd name="connsiteY88" fmla="*/ 1241817 h 2924683"/>
                <a:gd name="connsiteX89" fmla="*/ 168508 w 3348736"/>
                <a:gd name="connsiteY89" fmla="*/ 1211292 h 2924683"/>
                <a:gd name="connsiteX90" fmla="*/ 189265 w 3348736"/>
                <a:gd name="connsiteY90" fmla="*/ 1181986 h 2924683"/>
                <a:gd name="connsiteX91" fmla="*/ 213686 w 3348736"/>
                <a:gd name="connsiteY91" fmla="*/ 1156343 h 2924683"/>
                <a:gd name="connsiteX92" fmla="*/ 241770 w 3348736"/>
                <a:gd name="connsiteY92" fmla="*/ 1130702 h 2924683"/>
                <a:gd name="connsiteX93" fmla="*/ 271076 w 3348736"/>
                <a:gd name="connsiteY93" fmla="*/ 1107500 h 2924683"/>
                <a:gd name="connsiteX94" fmla="*/ 301603 w 3348736"/>
                <a:gd name="connsiteY94" fmla="*/ 1084300 h 2924683"/>
                <a:gd name="connsiteX95" fmla="*/ 332128 w 3348736"/>
                <a:gd name="connsiteY95" fmla="*/ 1061100 h 2924683"/>
                <a:gd name="connsiteX96" fmla="*/ 362656 w 3348736"/>
                <a:gd name="connsiteY96" fmla="*/ 1037900 h 2924683"/>
                <a:gd name="connsiteX97" fmla="*/ 390740 w 3348736"/>
                <a:gd name="connsiteY97" fmla="*/ 1013480 h 2924683"/>
                <a:gd name="connsiteX98" fmla="*/ 415163 w 3348736"/>
                <a:gd name="connsiteY98" fmla="*/ 985396 h 2924683"/>
                <a:gd name="connsiteX99" fmla="*/ 437140 w 3348736"/>
                <a:gd name="connsiteY99" fmla="*/ 958532 h 2924683"/>
                <a:gd name="connsiteX100" fmla="*/ 454235 w 3348736"/>
                <a:gd name="connsiteY100" fmla="*/ 928006 h 2924683"/>
                <a:gd name="connsiteX101" fmla="*/ 468888 w 3348736"/>
                <a:gd name="connsiteY101" fmla="*/ 895037 h 2924683"/>
                <a:gd name="connsiteX102" fmla="*/ 481099 w 3348736"/>
                <a:gd name="connsiteY102" fmla="*/ 859626 h 2924683"/>
                <a:gd name="connsiteX103" fmla="*/ 492088 w 3348736"/>
                <a:gd name="connsiteY103" fmla="*/ 822993 h 2924683"/>
                <a:gd name="connsiteX104" fmla="*/ 501857 w 3348736"/>
                <a:gd name="connsiteY104" fmla="*/ 786362 h 2924683"/>
                <a:gd name="connsiteX105" fmla="*/ 511626 w 3348736"/>
                <a:gd name="connsiteY105" fmla="*/ 748509 h 2924683"/>
                <a:gd name="connsiteX106" fmla="*/ 522616 w 3348736"/>
                <a:gd name="connsiteY106" fmla="*/ 713099 h 2924683"/>
                <a:gd name="connsiteX107" fmla="*/ 534826 w 3348736"/>
                <a:gd name="connsiteY107" fmla="*/ 677687 h 2924683"/>
                <a:gd name="connsiteX108" fmla="*/ 549479 w 3348736"/>
                <a:gd name="connsiteY108" fmla="*/ 644720 h 2924683"/>
                <a:gd name="connsiteX109" fmla="*/ 567795 w 3348736"/>
                <a:gd name="connsiteY109" fmla="*/ 615414 h 2924683"/>
                <a:gd name="connsiteX110" fmla="*/ 589773 w 3348736"/>
                <a:gd name="connsiteY110" fmla="*/ 588551 h 2924683"/>
                <a:gd name="connsiteX111" fmla="*/ 616636 w 3348736"/>
                <a:gd name="connsiteY111" fmla="*/ 566572 h 2924683"/>
                <a:gd name="connsiteX112" fmla="*/ 645943 w 3348736"/>
                <a:gd name="connsiteY112" fmla="*/ 548256 h 2924683"/>
                <a:gd name="connsiteX113" fmla="*/ 678910 w 3348736"/>
                <a:gd name="connsiteY113" fmla="*/ 533603 h 2924683"/>
                <a:gd name="connsiteX114" fmla="*/ 714322 w 3348736"/>
                <a:gd name="connsiteY114" fmla="*/ 521393 h 2924683"/>
                <a:gd name="connsiteX115" fmla="*/ 749733 w 3348736"/>
                <a:gd name="connsiteY115" fmla="*/ 510403 h 2924683"/>
                <a:gd name="connsiteX116" fmla="*/ 787586 w 3348736"/>
                <a:gd name="connsiteY116" fmla="*/ 500634 h 2924683"/>
                <a:gd name="connsiteX117" fmla="*/ 824217 w 3348736"/>
                <a:gd name="connsiteY117" fmla="*/ 490865 h 2924683"/>
                <a:gd name="connsiteX118" fmla="*/ 860849 w 3348736"/>
                <a:gd name="connsiteY118" fmla="*/ 479876 h 2924683"/>
                <a:gd name="connsiteX119" fmla="*/ 896260 w 3348736"/>
                <a:gd name="connsiteY119" fmla="*/ 467665 h 2924683"/>
                <a:gd name="connsiteX120" fmla="*/ 929228 w 3348736"/>
                <a:gd name="connsiteY120" fmla="*/ 453013 h 2924683"/>
                <a:gd name="connsiteX121" fmla="*/ 959755 w 3348736"/>
                <a:gd name="connsiteY121" fmla="*/ 435919 h 2924683"/>
                <a:gd name="connsiteX122" fmla="*/ 986618 w 3348736"/>
                <a:gd name="connsiteY122" fmla="*/ 413940 h 2924683"/>
                <a:gd name="connsiteX123" fmla="*/ 1014703 w 3348736"/>
                <a:gd name="connsiteY123" fmla="*/ 389517 h 2924683"/>
                <a:gd name="connsiteX124" fmla="*/ 1039125 w 3348736"/>
                <a:gd name="connsiteY124" fmla="*/ 361433 h 2924683"/>
                <a:gd name="connsiteX125" fmla="*/ 1062325 w 3348736"/>
                <a:gd name="connsiteY125" fmla="*/ 332128 h 2924683"/>
                <a:gd name="connsiteX126" fmla="*/ 1085525 w 3348736"/>
                <a:gd name="connsiteY126" fmla="*/ 301602 h 2924683"/>
                <a:gd name="connsiteX127" fmla="*/ 1108724 w 3348736"/>
                <a:gd name="connsiteY127" fmla="*/ 271075 h 2924683"/>
                <a:gd name="connsiteX128" fmla="*/ 1131924 w 3348736"/>
                <a:gd name="connsiteY128" fmla="*/ 241769 h 2924683"/>
                <a:gd name="connsiteX129" fmla="*/ 1157568 w 3348736"/>
                <a:gd name="connsiteY129" fmla="*/ 213685 h 2924683"/>
                <a:gd name="connsiteX130" fmla="*/ 1183209 w 3348736"/>
                <a:gd name="connsiteY130" fmla="*/ 189265 h 2924683"/>
                <a:gd name="connsiteX131" fmla="*/ 1212515 w 3348736"/>
                <a:gd name="connsiteY131" fmla="*/ 168506 h 2924683"/>
                <a:gd name="connsiteX132" fmla="*/ 1243042 w 3348736"/>
                <a:gd name="connsiteY132" fmla="*/ 152632 h 2924683"/>
                <a:gd name="connsiteX133" fmla="*/ 1279674 w 3348736"/>
                <a:gd name="connsiteY133" fmla="*/ 141643 h 2924683"/>
                <a:gd name="connsiteX134" fmla="*/ 1317527 w 3348736"/>
                <a:gd name="connsiteY134" fmla="*/ 136759 h 2924683"/>
                <a:gd name="connsiteX135" fmla="*/ 1356600 w 3348736"/>
                <a:gd name="connsiteY135" fmla="*/ 135537 h 2924683"/>
                <a:gd name="connsiteX136" fmla="*/ 1398115 w 3348736"/>
                <a:gd name="connsiteY136" fmla="*/ 139201 h 2924683"/>
                <a:gd name="connsiteX137" fmla="*/ 1439632 w 3348736"/>
                <a:gd name="connsiteY137" fmla="*/ 144086 h 2924683"/>
                <a:gd name="connsiteX138" fmla="*/ 1481149 w 3348736"/>
                <a:gd name="connsiteY138" fmla="*/ 150191 h 2924683"/>
                <a:gd name="connsiteX139" fmla="*/ 1522665 w 3348736"/>
                <a:gd name="connsiteY139" fmla="*/ 155076 h 2924683"/>
                <a:gd name="connsiteX140" fmla="*/ 1564180 w 3348736"/>
                <a:gd name="connsiteY140" fmla="*/ 157517 h 2924683"/>
                <a:gd name="connsiteX141" fmla="*/ 1604476 w 3348736"/>
                <a:gd name="connsiteY141" fmla="*/ 157517 h 2924683"/>
                <a:gd name="connsiteX142" fmla="*/ 1642330 w 3348736"/>
                <a:gd name="connsiteY142" fmla="*/ 152632 h 2924683"/>
                <a:gd name="connsiteX143" fmla="*/ 1680183 w 3348736"/>
                <a:gd name="connsiteY143" fmla="*/ 142864 h 2924683"/>
                <a:gd name="connsiteX144" fmla="*/ 1716814 w 3348736"/>
                <a:gd name="connsiteY144" fmla="*/ 128211 h 2924683"/>
                <a:gd name="connsiteX145" fmla="*/ 1753445 w 3348736"/>
                <a:gd name="connsiteY145" fmla="*/ 108674 h 2924683"/>
                <a:gd name="connsiteX146" fmla="*/ 1790078 w 3348736"/>
                <a:gd name="connsiteY146" fmla="*/ 89137 h 2924683"/>
                <a:gd name="connsiteX147" fmla="*/ 1826709 w 3348736"/>
                <a:gd name="connsiteY147" fmla="*/ 67158 h 2924683"/>
                <a:gd name="connsiteX148" fmla="*/ 1862121 w 3348736"/>
                <a:gd name="connsiteY148" fmla="*/ 46400 h 2924683"/>
                <a:gd name="connsiteX149" fmla="*/ 1899974 w 3348736"/>
                <a:gd name="connsiteY149" fmla="*/ 28084 h 2924683"/>
                <a:gd name="connsiteX150" fmla="*/ 1936605 w 3348736"/>
                <a:gd name="connsiteY150" fmla="*/ 13432 h 2924683"/>
                <a:gd name="connsiteX151" fmla="*/ 1974458 w 3348736"/>
                <a:gd name="connsiteY151" fmla="*/ 3662 h 292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3348736" h="2924683">
                  <a:moveTo>
                    <a:pt x="2013532" y="0"/>
                  </a:moveTo>
                  <a:lnTo>
                    <a:pt x="2052605" y="3662"/>
                  </a:lnTo>
                  <a:lnTo>
                    <a:pt x="2090458" y="13432"/>
                  </a:lnTo>
                  <a:lnTo>
                    <a:pt x="2127091" y="28084"/>
                  </a:lnTo>
                  <a:lnTo>
                    <a:pt x="2164942" y="46400"/>
                  </a:lnTo>
                  <a:lnTo>
                    <a:pt x="2200354" y="67158"/>
                  </a:lnTo>
                  <a:lnTo>
                    <a:pt x="2236987" y="89137"/>
                  </a:lnTo>
                  <a:lnTo>
                    <a:pt x="2273618" y="108674"/>
                  </a:lnTo>
                  <a:lnTo>
                    <a:pt x="2310249" y="128211"/>
                  </a:lnTo>
                  <a:lnTo>
                    <a:pt x="2345660" y="142864"/>
                  </a:lnTo>
                  <a:lnTo>
                    <a:pt x="2384735" y="152632"/>
                  </a:lnTo>
                  <a:lnTo>
                    <a:pt x="2422587" y="157517"/>
                  </a:lnTo>
                  <a:lnTo>
                    <a:pt x="2462882" y="157517"/>
                  </a:lnTo>
                  <a:lnTo>
                    <a:pt x="2504398" y="155076"/>
                  </a:lnTo>
                  <a:lnTo>
                    <a:pt x="2545914" y="150191"/>
                  </a:lnTo>
                  <a:lnTo>
                    <a:pt x="2587431" y="144086"/>
                  </a:lnTo>
                  <a:lnTo>
                    <a:pt x="2628946" y="139201"/>
                  </a:lnTo>
                  <a:lnTo>
                    <a:pt x="2670463" y="135537"/>
                  </a:lnTo>
                  <a:lnTo>
                    <a:pt x="2709536" y="136759"/>
                  </a:lnTo>
                  <a:lnTo>
                    <a:pt x="2747389" y="141643"/>
                  </a:lnTo>
                  <a:lnTo>
                    <a:pt x="2784022" y="152632"/>
                  </a:lnTo>
                  <a:lnTo>
                    <a:pt x="2814549" y="168506"/>
                  </a:lnTo>
                  <a:lnTo>
                    <a:pt x="2843853" y="189265"/>
                  </a:lnTo>
                  <a:lnTo>
                    <a:pt x="2869496" y="213685"/>
                  </a:lnTo>
                  <a:lnTo>
                    <a:pt x="2895138" y="241769"/>
                  </a:lnTo>
                  <a:lnTo>
                    <a:pt x="2918338" y="271075"/>
                  </a:lnTo>
                  <a:lnTo>
                    <a:pt x="2941538" y="301602"/>
                  </a:lnTo>
                  <a:lnTo>
                    <a:pt x="2964739" y="332128"/>
                  </a:lnTo>
                  <a:lnTo>
                    <a:pt x="2987939" y="361433"/>
                  </a:lnTo>
                  <a:lnTo>
                    <a:pt x="3012361" y="389517"/>
                  </a:lnTo>
                  <a:lnTo>
                    <a:pt x="3040445" y="413940"/>
                  </a:lnTo>
                  <a:lnTo>
                    <a:pt x="3067309" y="435919"/>
                  </a:lnTo>
                  <a:lnTo>
                    <a:pt x="3097835" y="453013"/>
                  </a:lnTo>
                  <a:lnTo>
                    <a:pt x="3130804" y="467665"/>
                  </a:lnTo>
                  <a:lnTo>
                    <a:pt x="3166214" y="479876"/>
                  </a:lnTo>
                  <a:lnTo>
                    <a:pt x="3202845" y="490865"/>
                  </a:lnTo>
                  <a:lnTo>
                    <a:pt x="3239478" y="500634"/>
                  </a:lnTo>
                  <a:lnTo>
                    <a:pt x="3277331" y="510403"/>
                  </a:lnTo>
                  <a:lnTo>
                    <a:pt x="3312741" y="521393"/>
                  </a:lnTo>
                  <a:lnTo>
                    <a:pt x="3348152" y="533603"/>
                  </a:lnTo>
                  <a:lnTo>
                    <a:pt x="3348736" y="533862"/>
                  </a:lnTo>
                  <a:lnTo>
                    <a:pt x="3348736" y="2924683"/>
                  </a:lnTo>
                  <a:lnTo>
                    <a:pt x="284253" y="2924683"/>
                  </a:lnTo>
                  <a:lnTo>
                    <a:pt x="271076" y="2914669"/>
                  </a:lnTo>
                  <a:lnTo>
                    <a:pt x="241770" y="2891468"/>
                  </a:lnTo>
                  <a:lnTo>
                    <a:pt x="213686" y="2865827"/>
                  </a:lnTo>
                  <a:lnTo>
                    <a:pt x="189265" y="2840185"/>
                  </a:lnTo>
                  <a:lnTo>
                    <a:pt x="168508" y="2810878"/>
                  </a:lnTo>
                  <a:lnTo>
                    <a:pt x="152634" y="2780353"/>
                  </a:lnTo>
                  <a:lnTo>
                    <a:pt x="141644" y="2743722"/>
                  </a:lnTo>
                  <a:lnTo>
                    <a:pt x="136760" y="2705868"/>
                  </a:lnTo>
                  <a:lnTo>
                    <a:pt x="135538" y="2666793"/>
                  </a:lnTo>
                  <a:lnTo>
                    <a:pt x="139201" y="2625277"/>
                  </a:lnTo>
                  <a:lnTo>
                    <a:pt x="144086" y="2583762"/>
                  </a:lnTo>
                  <a:lnTo>
                    <a:pt x="150191" y="2542245"/>
                  </a:lnTo>
                  <a:lnTo>
                    <a:pt x="155076" y="2500730"/>
                  </a:lnTo>
                  <a:lnTo>
                    <a:pt x="157518" y="2459214"/>
                  </a:lnTo>
                  <a:lnTo>
                    <a:pt x="157518" y="2418918"/>
                  </a:lnTo>
                  <a:lnTo>
                    <a:pt x="152634" y="2381067"/>
                  </a:lnTo>
                  <a:lnTo>
                    <a:pt x="142865" y="2343213"/>
                  </a:lnTo>
                  <a:lnTo>
                    <a:pt x="128212" y="2307801"/>
                  </a:lnTo>
                  <a:lnTo>
                    <a:pt x="109897" y="2271170"/>
                  </a:lnTo>
                  <a:lnTo>
                    <a:pt x="89137" y="2234540"/>
                  </a:lnTo>
                  <a:lnTo>
                    <a:pt x="67160" y="2197907"/>
                  </a:lnTo>
                  <a:lnTo>
                    <a:pt x="46401" y="2162495"/>
                  </a:lnTo>
                  <a:lnTo>
                    <a:pt x="28084" y="2124644"/>
                  </a:lnTo>
                  <a:lnTo>
                    <a:pt x="13433" y="2088011"/>
                  </a:lnTo>
                  <a:lnTo>
                    <a:pt x="3664" y="2050158"/>
                  </a:lnTo>
                  <a:lnTo>
                    <a:pt x="0" y="2011084"/>
                  </a:lnTo>
                  <a:lnTo>
                    <a:pt x="3664" y="1972011"/>
                  </a:lnTo>
                  <a:lnTo>
                    <a:pt x="13433" y="1934159"/>
                  </a:lnTo>
                  <a:lnTo>
                    <a:pt x="28084" y="1897526"/>
                  </a:lnTo>
                  <a:lnTo>
                    <a:pt x="46401" y="1859674"/>
                  </a:lnTo>
                  <a:lnTo>
                    <a:pt x="67160" y="1824262"/>
                  </a:lnTo>
                  <a:lnTo>
                    <a:pt x="89137" y="1787632"/>
                  </a:lnTo>
                  <a:lnTo>
                    <a:pt x="109897" y="1750999"/>
                  </a:lnTo>
                  <a:lnTo>
                    <a:pt x="128212" y="1714368"/>
                  </a:lnTo>
                  <a:lnTo>
                    <a:pt x="142865" y="1678956"/>
                  </a:lnTo>
                  <a:lnTo>
                    <a:pt x="152634" y="1641103"/>
                  </a:lnTo>
                  <a:lnTo>
                    <a:pt x="157518" y="1603251"/>
                  </a:lnTo>
                  <a:lnTo>
                    <a:pt x="157518" y="1562957"/>
                  </a:lnTo>
                  <a:lnTo>
                    <a:pt x="155076" y="1521440"/>
                  </a:lnTo>
                  <a:lnTo>
                    <a:pt x="150191" y="1479924"/>
                  </a:lnTo>
                  <a:lnTo>
                    <a:pt x="144086" y="1438407"/>
                  </a:lnTo>
                  <a:lnTo>
                    <a:pt x="139201" y="1396892"/>
                  </a:lnTo>
                  <a:lnTo>
                    <a:pt x="135538" y="1355376"/>
                  </a:lnTo>
                  <a:lnTo>
                    <a:pt x="136760" y="1316302"/>
                  </a:lnTo>
                  <a:lnTo>
                    <a:pt x="141644" y="1278450"/>
                  </a:lnTo>
                  <a:lnTo>
                    <a:pt x="152634" y="1241817"/>
                  </a:lnTo>
                  <a:lnTo>
                    <a:pt x="168508" y="1211292"/>
                  </a:lnTo>
                  <a:lnTo>
                    <a:pt x="189265" y="1181986"/>
                  </a:lnTo>
                  <a:lnTo>
                    <a:pt x="213686" y="1156343"/>
                  </a:lnTo>
                  <a:lnTo>
                    <a:pt x="241770" y="1130702"/>
                  </a:lnTo>
                  <a:lnTo>
                    <a:pt x="271076" y="1107500"/>
                  </a:lnTo>
                  <a:lnTo>
                    <a:pt x="301603" y="1084300"/>
                  </a:lnTo>
                  <a:lnTo>
                    <a:pt x="332128" y="1061100"/>
                  </a:lnTo>
                  <a:lnTo>
                    <a:pt x="362656" y="1037900"/>
                  </a:lnTo>
                  <a:lnTo>
                    <a:pt x="390740" y="1013480"/>
                  </a:lnTo>
                  <a:lnTo>
                    <a:pt x="415163" y="985396"/>
                  </a:lnTo>
                  <a:lnTo>
                    <a:pt x="437140" y="958532"/>
                  </a:lnTo>
                  <a:lnTo>
                    <a:pt x="454235" y="928006"/>
                  </a:lnTo>
                  <a:lnTo>
                    <a:pt x="468888" y="895037"/>
                  </a:lnTo>
                  <a:lnTo>
                    <a:pt x="481099" y="859626"/>
                  </a:lnTo>
                  <a:lnTo>
                    <a:pt x="492088" y="822993"/>
                  </a:lnTo>
                  <a:lnTo>
                    <a:pt x="501857" y="786362"/>
                  </a:lnTo>
                  <a:lnTo>
                    <a:pt x="511626" y="748509"/>
                  </a:lnTo>
                  <a:lnTo>
                    <a:pt x="522616" y="713099"/>
                  </a:lnTo>
                  <a:lnTo>
                    <a:pt x="534826" y="677687"/>
                  </a:lnTo>
                  <a:lnTo>
                    <a:pt x="549479" y="644720"/>
                  </a:lnTo>
                  <a:lnTo>
                    <a:pt x="567795" y="615414"/>
                  </a:lnTo>
                  <a:lnTo>
                    <a:pt x="589773" y="588551"/>
                  </a:lnTo>
                  <a:lnTo>
                    <a:pt x="616636" y="566572"/>
                  </a:lnTo>
                  <a:lnTo>
                    <a:pt x="645943" y="548256"/>
                  </a:lnTo>
                  <a:lnTo>
                    <a:pt x="678910" y="533603"/>
                  </a:lnTo>
                  <a:lnTo>
                    <a:pt x="714322" y="521393"/>
                  </a:lnTo>
                  <a:lnTo>
                    <a:pt x="749733" y="510403"/>
                  </a:lnTo>
                  <a:lnTo>
                    <a:pt x="787586" y="500634"/>
                  </a:lnTo>
                  <a:lnTo>
                    <a:pt x="824217" y="490865"/>
                  </a:lnTo>
                  <a:lnTo>
                    <a:pt x="860849" y="479876"/>
                  </a:lnTo>
                  <a:lnTo>
                    <a:pt x="896260" y="467665"/>
                  </a:lnTo>
                  <a:lnTo>
                    <a:pt x="929228" y="453013"/>
                  </a:lnTo>
                  <a:lnTo>
                    <a:pt x="959755" y="435919"/>
                  </a:lnTo>
                  <a:lnTo>
                    <a:pt x="986618" y="413940"/>
                  </a:lnTo>
                  <a:lnTo>
                    <a:pt x="1014703" y="389517"/>
                  </a:lnTo>
                  <a:lnTo>
                    <a:pt x="1039125" y="361433"/>
                  </a:lnTo>
                  <a:lnTo>
                    <a:pt x="1062325" y="332128"/>
                  </a:lnTo>
                  <a:lnTo>
                    <a:pt x="1085525" y="301602"/>
                  </a:lnTo>
                  <a:lnTo>
                    <a:pt x="1108724" y="271075"/>
                  </a:lnTo>
                  <a:lnTo>
                    <a:pt x="1131924" y="241769"/>
                  </a:lnTo>
                  <a:lnTo>
                    <a:pt x="1157568" y="213685"/>
                  </a:lnTo>
                  <a:lnTo>
                    <a:pt x="1183209" y="189265"/>
                  </a:lnTo>
                  <a:lnTo>
                    <a:pt x="1212515" y="168506"/>
                  </a:lnTo>
                  <a:lnTo>
                    <a:pt x="1243042" y="152632"/>
                  </a:lnTo>
                  <a:lnTo>
                    <a:pt x="1279674" y="141643"/>
                  </a:lnTo>
                  <a:lnTo>
                    <a:pt x="1317527" y="136759"/>
                  </a:lnTo>
                  <a:lnTo>
                    <a:pt x="1356600" y="135537"/>
                  </a:lnTo>
                  <a:lnTo>
                    <a:pt x="1398115" y="139201"/>
                  </a:lnTo>
                  <a:lnTo>
                    <a:pt x="1439632" y="144086"/>
                  </a:lnTo>
                  <a:lnTo>
                    <a:pt x="1481149" y="150191"/>
                  </a:lnTo>
                  <a:lnTo>
                    <a:pt x="1522665" y="155076"/>
                  </a:lnTo>
                  <a:lnTo>
                    <a:pt x="1564180" y="157517"/>
                  </a:lnTo>
                  <a:lnTo>
                    <a:pt x="1604476" y="157517"/>
                  </a:lnTo>
                  <a:lnTo>
                    <a:pt x="1642330" y="152632"/>
                  </a:lnTo>
                  <a:lnTo>
                    <a:pt x="1680183" y="142864"/>
                  </a:lnTo>
                  <a:lnTo>
                    <a:pt x="1716814" y="128211"/>
                  </a:lnTo>
                  <a:lnTo>
                    <a:pt x="1753445" y="108674"/>
                  </a:lnTo>
                  <a:lnTo>
                    <a:pt x="1790078" y="89137"/>
                  </a:lnTo>
                  <a:lnTo>
                    <a:pt x="1826709" y="67158"/>
                  </a:lnTo>
                  <a:lnTo>
                    <a:pt x="1862121" y="46400"/>
                  </a:lnTo>
                  <a:lnTo>
                    <a:pt x="1899974" y="28084"/>
                  </a:lnTo>
                  <a:lnTo>
                    <a:pt x="1936605" y="13432"/>
                  </a:lnTo>
                  <a:lnTo>
                    <a:pt x="1974458" y="3662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026" name="Picture 2" descr="Invisalign Palo Alto - Orthodontis Palo Alto">
            <a:extLst>
              <a:ext uri="{FF2B5EF4-FFF2-40B4-BE49-F238E27FC236}">
                <a16:creationId xmlns:a16="http://schemas.microsoft.com/office/drawing/2014/main" id="{4D0DE948-B203-46A3-9BF8-0E35ABF9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4451" y="5385563"/>
            <a:ext cx="2775749" cy="70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503487-F006-413A-A627-0A66F704AD0D}"/>
              </a:ext>
            </a:extLst>
          </p:cNvPr>
          <p:cNvSpPr txBox="1"/>
          <p:nvPr/>
        </p:nvSpPr>
        <p:spPr>
          <a:xfrm>
            <a:off x="469783" y="3429000"/>
            <a:ext cx="5039265" cy="175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solidFill>
                  <a:srgbClr val="0070C0"/>
                </a:solidFill>
                <a:effectLst/>
              </a:rPr>
              <a:t>Twitter:		@MikeKanakos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solidFill>
                  <a:srgbClr val="0070C0"/>
                </a:solidFill>
                <a:effectLst/>
              </a:rPr>
              <a:t>Website:		www.networkadm.in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solidFill>
                  <a:srgbClr val="0070C0"/>
                </a:solidFill>
                <a:effectLst/>
              </a:rPr>
              <a:t>User Group:	www.rtpsug.com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solidFill>
                  <a:srgbClr val="0070C0"/>
                </a:solidFill>
                <a:effectLst/>
              </a:rPr>
              <a:t>GitHub:		https://github.com/compwiz32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97FC1-96AB-4D18-8EFD-17BC638E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0785"/>
            <a:ext cx="5251316" cy="1124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Tonight’s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49E6-9FB1-40A1-812A-9F78A3DA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06972"/>
            <a:ext cx="5034094" cy="2567031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Secrets </a:t>
            </a:r>
            <a:r>
              <a:rPr lang="en-US" sz="2400" b="1" dirty="0" err="1"/>
              <a:t>Mgmt</a:t>
            </a:r>
            <a:r>
              <a:rPr lang="en-US" sz="2400" b="1" dirty="0"/>
              <a:t> Module Overview</a:t>
            </a:r>
          </a:p>
          <a:p>
            <a:pPr lvl="1"/>
            <a:r>
              <a:rPr lang="en-US" sz="2000" b="1" dirty="0" err="1"/>
              <a:t>SecretStore</a:t>
            </a:r>
            <a:r>
              <a:rPr lang="en-US" sz="2000" b="1" dirty="0"/>
              <a:t> Vault</a:t>
            </a:r>
          </a:p>
          <a:p>
            <a:endParaRPr lang="en-US" sz="2400" b="1" dirty="0"/>
          </a:p>
          <a:p>
            <a:r>
              <a:rPr lang="en-US" sz="2400" b="1" dirty="0"/>
              <a:t>Everyday Secrets Usage</a:t>
            </a:r>
          </a:p>
          <a:p>
            <a:endParaRPr lang="en-US" sz="2400" b="1" dirty="0"/>
          </a:p>
          <a:p>
            <a:r>
              <a:rPr lang="en-US" sz="2400" b="1" dirty="0"/>
              <a:t>Third Party Vault: KeePass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9DC8CE-58A0-4B6B-BB53-9A3CE8D6F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090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9D5E-8A4E-4678-B99F-A3BA6AC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How Secrets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Mgmt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Works</a:t>
            </a:r>
          </a:p>
        </p:txBody>
      </p:sp>
      <p:pic>
        <p:nvPicPr>
          <p:cNvPr id="10" name="Picture 14" descr="Image result for processing icon">
            <a:extLst>
              <a:ext uri="{FF2B5EF4-FFF2-40B4-BE49-F238E27FC236}">
                <a16:creationId xmlns:a16="http://schemas.microsoft.com/office/drawing/2014/main" id="{226AA574-4A7D-43ED-AF62-88B40EF4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23" y="3145354"/>
            <a:ext cx="1752851" cy="1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BCA8139-DC3B-4CB9-96C1-E7F7B3040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830146"/>
            <a:ext cx="1520678" cy="152067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E03D78-05B7-40E9-9478-EBD9B41B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2762383"/>
            <a:ext cx="1520678" cy="152067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7760A0C-90D9-4B68-A480-40E36BB67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4892497"/>
            <a:ext cx="1520678" cy="15206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7D884A4-9F1C-4C96-B788-D57D497A4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30" y="3601100"/>
            <a:ext cx="1034188" cy="8413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CDB734-7549-475F-9826-B5A866B8FFFE}"/>
              </a:ext>
            </a:extLst>
          </p:cNvPr>
          <p:cNvSpPr txBox="1"/>
          <p:nvPr/>
        </p:nvSpPr>
        <p:spPr>
          <a:xfrm>
            <a:off x="584640" y="1986381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Mike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pic>
        <p:nvPicPr>
          <p:cNvPr id="37" name="Picture 36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748AC639-EB42-446C-B03D-4CDC54EE9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2823331"/>
            <a:ext cx="1398782" cy="13987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7372415-EC28-4156-A459-499EBE80ECDF}"/>
              </a:ext>
            </a:extLst>
          </p:cNvPr>
          <p:cNvSpPr txBox="1"/>
          <p:nvPr/>
        </p:nvSpPr>
        <p:spPr>
          <a:xfrm>
            <a:off x="618730" y="565003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193599-196D-48BE-942F-FEF33281D376}"/>
              </a:ext>
            </a:extLst>
          </p:cNvPr>
          <p:cNvSpPr txBox="1"/>
          <p:nvPr/>
        </p:nvSpPr>
        <p:spPr>
          <a:xfrm>
            <a:off x="3530194" y="5379049"/>
            <a:ext cx="142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 err="1"/>
              <a:t>SecretsMgmt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ED11C-F719-4FAE-97C4-38646873D2E2}"/>
              </a:ext>
            </a:extLst>
          </p:cNvPr>
          <p:cNvSpPr txBox="1"/>
          <p:nvPr/>
        </p:nvSpPr>
        <p:spPr>
          <a:xfrm>
            <a:off x="7539300" y="1155785"/>
            <a:ext cx="961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LastPass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63209F-6525-4D95-8BB0-15FDAFD2D03E}"/>
              </a:ext>
            </a:extLst>
          </p:cNvPr>
          <p:cNvSpPr txBox="1"/>
          <p:nvPr/>
        </p:nvSpPr>
        <p:spPr>
          <a:xfrm>
            <a:off x="7386407" y="3061057"/>
            <a:ext cx="1266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 err="1"/>
              <a:t>SecretStore</a:t>
            </a:r>
            <a:endParaRPr lang="en-US" dirty="0"/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8BC2E4-47AD-4DDA-AFEC-9ACA3C969DF2}"/>
              </a:ext>
            </a:extLst>
          </p:cNvPr>
          <p:cNvSpPr txBox="1"/>
          <p:nvPr/>
        </p:nvSpPr>
        <p:spPr>
          <a:xfrm>
            <a:off x="7561998" y="5243328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KeyPass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pic>
        <p:nvPicPr>
          <p:cNvPr id="45" name="Picture 4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0E8F7809-46DE-4D18-9F8A-A9304514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5035540"/>
            <a:ext cx="1398782" cy="1398782"/>
          </a:xfrm>
          <a:prstGeom prst="rect">
            <a:avLst/>
          </a:prstGeom>
        </p:spPr>
      </p:pic>
      <p:pic>
        <p:nvPicPr>
          <p:cNvPr id="46" name="Picture 4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84533071-3340-42E5-9A4F-7C47CD62362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962698"/>
            <a:ext cx="1398782" cy="139878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4C8383A-468A-433F-A2BB-3C10446EF19B}"/>
              </a:ext>
            </a:extLst>
          </p:cNvPr>
          <p:cNvSpPr txBox="1"/>
          <p:nvPr/>
        </p:nvSpPr>
        <p:spPr>
          <a:xfrm>
            <a:off x="584639" y="1989719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DAdmin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754B18-FB81-4749-937B-1730505347BD}"/>
              </a:ext>
            </a:extLst>
          </p:cNvPr>
          <p:cNvSpPr txBox="1"/>
          <p:nvPr/>
        </p:nvSpPr>
        <p:spPr>
          <a:xfrm>
            <a:off x="584638" y="1980697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EAdmin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</p:spTree>
    <p:extLst>
      <p:ext uri="{BB962C8B-B14F-4D97-AF65-F5344CB8AC3E}">
        <p14:creationId xmlns:p14="http://schemas.microsoft.com/office/powerpoint/2010/main" val="35658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07407E-6 L 0.68255 0.16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28" y="817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25 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2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1.48148E-6 L 0.69362 -0.1391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74" y="-696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25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7 L 0.67903 0.4736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45" y="2368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 to the Microsoft  SecretsMgmt Module</vt:lpstr>
      <vt:lpstr>Who Am I</vt:lpstr>
      <vt:lpstr>Tonight’s Agenda</vt:lpstr>
      <vt:lpstr>How Secrets Mgmt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 Microsoft Secrets Mgmt Module</dc:title>
  <dc:creator>Mike Kanakos</dc:creator>
  <cp:lastModifiedBy>Mike Kanakos</cp:lastModifiedBy>
  <cp:revision>5</cp:revision>
  <dcterms:created xsi:type="dcterms:W3CDTF">2021-01-31T15:48:51Z</dcterms:created>
  <dcterms:modified xsi:type="dcterms:W3CDTF">2021-02-03T02:06:26Z</dcterms:modified>
</cp:coreProperties>
</file>