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D001-BFB8-4D15-8300-D29DE5981AA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D89-D67B-4C44-9167-08F1477E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D001-BFB8-4D15-8300-D29DE5981AA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D89-D67B-4C44-9167-08F1477E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6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D001-BFB8-4D15-8300-D29DE5981AA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D89-D67B-4C44-9167-08F1477E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D001-BFB8-4D15-8300-D29DE5981AA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D89-D67B-4C44-9167-08F1477E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9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D001-BFB8-4D15-8300-D29DE5981AA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D89-D67B-4C44-9167-08F1477E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5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D001-BFB8-4D15-8300-D29DE5981AA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D89-D67B-4C44-9167-08F1477E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D001-BFB8-4D15-8300-D29DE5981AA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D89-D67B-4C44-9167-08F1477E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0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D001-BFB8-4D15-8300-D29DE5981AA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D89-D67B-4C44-9167-08F1477E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0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D001-BFB8-4D15-8300-D29DE5981AA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D89-D67B-4C44-9167-08F1477E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D001-BFB8-4D15-8300-D29DE5981AA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D89-D67B-4C44-9167-08F1477E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D001-BFB8-4D15-8300-D29DE5981AA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D89-D67B-4C44-9167-08F1477E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6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D001-BFB8-4D15-8300-D29DE5981AA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7D89-D67B-4C44-9167-08F1477E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2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894202"/>
            <a:ext cx="9144000" cy="57381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Main page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2499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2535" y="2242655"/>
            <a:ext cx="7826929" cy="697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Please reduce the category area font size to 1.2em. Thickness is medium.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Please use 'Noto Sans CJK KR' font. (All fonts on the site are this)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862"/>
            <a:ext cx="12192000" cy="86490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323750" y="1767980"/>
            <a:ext cx="7306811" cy="35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23750" y="1335526"/>
            <a:ext cx="1409351" cy="35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82535" y="828886"/>
            <a:ext cx="7826929" cy="373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I will resend the </a:t>
            </a:r>
            <a:r>
              <a:rPr lang="en-US" altLang="ko-KR" sz="1400" dirty="0" err="1">
                <a:latin typeface="+mj-lt"/>
              </a:rPr>
              <a:t>Svg</a:t>
            </a:r>
            <a:r>
              <a:rPr lang="en-US" altLang="ko-KR" sz="1400" dirty="0">
                <a:latin typeface="+mj-lt"/>
              </a:rPr>
              <a:t> file to the white version.</a:t>
            </a:r>
            <a:endParaRPr lang="ko-KR" altLang="en-US" sz="1400" dirty="0">
              <a:latin typeface="+mj-lt"/>
            </a:endParaRPr>
          </a:p>
        </p:txBody>
      </p:sp>
      <p:cxnSp>
        <p:nvCxnSpPr>
          <p:cNvPr id="10" name="연결선: 꺾임 9"/>
          <p:cNvCxnSpPr>
            <a:stCxn id="4" idx="1"/>
            <a:endCxn id="6" idx="1"/>
          </p:cNvCxnSpPr>
          <p:nvPr/>
        </p:nvCxnSpPr>
        <p:spPr>
          <a:xfrm rot="10800000" flipH="1">
            <a:off x="2182534" y="1945198"/>
            <a:ext cx="141215" cy="645982"/>
          </a:xfrm>
          <a:prstGeom prst="bentConnector3">
            <a:avLst>
              <a:gd name="adj1" fmla="val -1618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/>
          <p:cNvCxnSpPr>
            <a:stCxn id="8" idx="1"/>
            <a:endCxn id="7" idx="1"/>
          </p:cNvCxnSpPr>
          <p:nvPr/>
        </p:nvCxnSpPr>
        <p:spPr>
          <a:xfrm rot="10800000" flipH="1" flipV="1">
            <a:off x="2182534" y="1015828"/>
            <a:ext cx="141215" cy="496915"/>
          </a:xfrm>
          <a:prstGeom prst="bentConnector3">
            <a:avLst>
              <a:gd name="adj1" fmla="val -1618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56832" y="1362107"/>
            <a:ext cx="1409351" cy="35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/>
          <p:cNvCxnSpPr>
            <a:stCxn id="23" idx="0"/>
            <a:endCxn id="18" idx="3"/>
          </p:cNvCxnSpPr>
          <p:nvPr/>
        </p:nvCxnSpPr>
        <p:spPr>
          <a:xfrm rot="5400000" flipH="1" flipV="1">
            <a:off x="7481308" y="2175764"/>
            <a:ext cx="2921314" cy="1648436"/>
          </a:xfrm>
          <a:prstGeom prst="bentConnector4">
            <a:avLst>
              <a:gd name="adj1" fmla="val 46967"/>
              <a:gd name="adj2" fmla="val 1138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65071" y="4460639"/>
            <a:ext cx="7505351" cy="373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Make sure the section is centered.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817" y="140440"/>
            <a:ext cx="782692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The category area should contain a shadow. (Drop shadows, not inner shadows)</a:t>
            </a:r>
            <a:endParaRPr lang="ko-KR" altLang="en-US" sz="1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7" y="3244516"/>
            <a:ext cx="1905266" cy="17433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23750" y="3468088"/>
            <a:ext cx="2869036" cy="373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Please reduce font size to 1em</a:t>
            </a:r>
            <a:endParaRPr lang="ko-KR" altLang="en-US" sz="1400" dirty="0">
              <a:latin typeface="+mj-lt"/>
            </a:endParaRPr>
          </a:p>
        </p:txBody>
      </p:sp>
      <p:cxnSp>
        <p:nvCxnSpPr>
          <p:cNvPr id="9" name="연결선: 꺾임 8"/>
          <p:cNvCxnSpPr>
            <a:endCxn id="2" idx="0"/>
          </p:cNvCxnSpPr>
          <p:nvPr/>
        </p:nvCxnSpPr>
        <p:spPr>
          <a:xfrm rot="10800000">
            <a:off x="1536101" y="3244517"/>
            <a:ext cx="787649" cy="421473"/>
          </a:xfrm>
          <a:prstGeom prst="bentConnector4">
            <a:avLst>
              <a:gd name="adj1" fmla="val 17784"/>
              <a:gd name="adj2" fmla="val 1542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79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9"/>
          <a:stretch/>
        </p:blipFill>
        <p:spPr>
          <a:xfrm>
            <a:off x="0" y="0"/>
            <a:ext cx="12192000" cy="52151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4908"/>
          </a:xfrm>
          <a:prstGeom prst="rect">
            <a:avLst/>
          </a:prstGeom>
          <a:ln>
            <a:noFill/>
          </a:ln>
          <a:effectLst>
            <a:outerShdw blurRad="101600" dir="5400000" algn="ctr" rotWithShape="0">
              <a:schemeClr val="bg2">
                <a:lumMod val="75000"/>
              </a:scheme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75627" y="5412361"/>
            <a:ext cx="750535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Please set the top bar to come along when scrolling down (sticky)</a:t>
            </a:r>
            <a:endParaRPr lang="ko-KR" altLang="en-US" sz="1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" name="연결선: 꺾임 8"/>
          <p:cNvCxnSpPr/>
          <p:nvPr/>
        </p:nvCxnSpPr>
        <p:spPr>
          <a:xfrm rot="5400000" flipH="1" flipV="1">
            <a:off x="-1132515" y="2516698"/>
            <a:ext cx="4622335" cy="9144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1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948979" y="4381794"/>
            <a:ext cx="391227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This should be the same text layout as this one.</a:t>
            </a:r>
            <a:endParaRPr lang="ko-KR" altLang="en-US" sz="1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41"/>
          <a:stretch/>
        </p:blipFill>
        <p:spPr>
          <a:xfrm>
            <a:off x="943384" y="2926080"/>
            <a:ext cx="4582164" cy="13373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953" y="2844037"/>
            <a:ext cx="4610743" cy="1419423"/>
          </a:xfrm>
          <a:prstGeom prst="rect">
            <a:avLst/>
          </a:prstGeom>
        </p:spPr>
      </p:pic>
      <p:sp>
        <p:nvSpPr>
          <p:cNvPr id="5" name="화살표: 오른쪽 4"/>
          <p:cNvSpPr/>
          <p:nvPr/>
        </p:nvSpPr>
        <p:spPr>
          <a:xfrm>
            <a:off x="5658522" y="3151991"/>
            <a:ext cx="290457" cy="201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83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7" y="0"/>
            <a:ext cx="3711206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35921" y="4909151"/>
            <a:ext cx="2238920" cy="35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6492" y="4889701"/>
            <a:ext cx="5096169" cy="373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It's too close to footer. Please raise a little.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9997" y="6339845"/>
            <a:ext cx="602191" cy="45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연결선: 꺾임 11"/>
          <p:cNvCxnSpPr>
            <a:endCxn id="11" idx="0"/>
          </p:cNvCxnSpPr>
          <p:nvPr/>
        </p:nvCxnSpPr>
        <p:spPr>
          <a:xfrm rot="10800000" flipV="1">
            <a:off x="1341094" y="5906277"/>
            <a:ext cx="4201291" cy="4335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9153" y="5719334"/>
            <a:ext cx="5096169" cy="697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The size of the icon is small. Please visually match the size of the message icon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4" y="456321"/>
            <a:ext cx="4572638" cy="144800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651899" y="620179"/>
            <a:ext cx="3509138" cy="35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꺾임 20"/>
          <p:cNvCxnSpPr>
            <a:endCxn id="20" idx="2"/>
          </p:cNvCxnSpPr>
          <p:nvPr/>
        </p:nvCxnSpPr>
        <p:spPr>
          <a:xfrm rot="16200000" flipV="1">
            <a:off x="7886276" y="1494806"/>
            <a:ext cx="1488668" cy="44828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32684" y="2549698"/>
            <a:ext cx="5096169" cy="697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When the search area is activated, the logo should disappear and a full white area should appear.</a:t>
            </a:r>
          </a:p>
        </p:txBody>
      </p:sp>
    </p:spTree>
    <p:extLst>
      <p:ext uri="{BB962C8B-B14F-4D97-AF65-F5344CB8AC3E}">
        <p14:creationId xmlns:p14="http://schemas.microsoft.com/office/powerpoint/2010/main" val="117680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118" y="1126272"/>
            <a:ext cx="2776654" cy="462775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5" y="1126273"/>
            <a:ext cx="2776654" cy="46277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52" y="1126273"/>
            <a:ext cx="2766433" cy="46107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761893" y="401444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Let me design this on mobile.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58039" y="2074126"/>
            <a:ext cx="334537" cy="334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00692" y="2579493"/>
            <a:ext cx="470953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When you touch a star, it is immediately removed from my list.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25483" y="2074125"/>
            <a:ext cx="334537" cy="334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7270" y="2408662"/>
            <a:ext cx="47095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When you touch a star for the first time, it changes to yellow, and once again, it becomes inactive.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15375" y="1237786"/>
            <a:ext cx="2413310" cy="5192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37766" y="262944"/>
            <a:ext cx="47095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Tab design.</a:t>
            </a:r>
          </a:p>
        </p:txBody>
      </p:sp>
      <p:cxnSp>
        <p:nvCxnSpPr>
          <p:cNvPr id="17" name="연결선: 꺾임 16"/>
          <p:cNvCxnSpPr>
            <a:stCxn id="15" idx="2"/>
            <a:endCxn id="14" idx="0"/>
          </p:cNvCxnSpPr>
          <p:nvPr/>
        </p:nvCxnSpPr>
        <p:spPr>
          <a:xfrm rot="5400000">
            <a:off x="5904526" y="-1850220"/>
            <a:ext cx="605510" cy="557050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54" y="1527717"/>
            <a:ext cx="2892997" cy="48216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38" y="1526964"/>
            <a:ext cx="2890848" cy="48180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761894" y="1995315"/>
            <a:ext cx="791736" cy="190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37270" y="2408662"/>
            <a:ext cx="125089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Touchable</a:t>
            </a:r>
          </a:p>
        </p:txBody>
      </p:sp>
    </p:spTree>
    <p:extLst>
      <p:ext uri="{BB962C8B-B14F-4D97-AF65-F5344CB8AC3E}">
        <p14:creationId xmlns:p14="http://schemas.microsoft.com/office/powerpoint/2010/main" val="332931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194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Main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메인페이지 수정사항</dc:title>
  <dc:creator>withmon3</dc:creator>
  <cp:lastModifiedBy>jungwon lee</cp:lastModifiedBy>
  <cp:revision>10</cp:revision>
  <dcterms:created xsi:type="dcterms:W3CDTF">2016-11-08T08:43:06Z</dcterms:created>
  <dcterms:modified xsi:type="dcterms:W3CDTF">2016-11-09T06:50:58Z</dcterms:modified>
</cp:coreProperties>
</file>