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6858000" cy="9906000" type="A4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16" y="-2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6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0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62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39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7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48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17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47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94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16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17DD-8D9B-4078-80C9-96AA65E5ED0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6B8D-13E5-4372-B7C9-4EBC5CE81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1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603312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23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57325" y="1803400"/>
            <a:ext cx="9774238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41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後進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440055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40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9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A4 210 x 297 mm</PresentationFormat>
  <Paragraphs>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後進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T- T</dc:creator>
  <cp:lastModifiedBy>T- T</cp:lastModifiedBy>
  <cp:revision>2</cp:revision>
  <cp:lastPrinted>2019-05-07T07:54:50Z</cp:lastPrinted>
  <dcterms:created xsi:type="dcterms:W3CDTF">2019-05-07T07:37:31Z</dcterms:created>
  <dcterms:modified xsi:type="dcterms:W3CDTF">2019-05-07T08:00:15Z</dcterms:modified>
</cp:coreProperties>
</file>