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6858000" cy="990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zilpzalp.eu/" TargetMode="External"/><Relationship Id="rId2" Type="http://schemas.openxmlformats.org/officeDocument/2006/relationships/hyperlink" Target="https://zilpzalp.eu/doku" TargetMode="External"/><Relationship Id="rId3" Type="http://schemas.openxmlformats.org/officeDocument/2006/relationships/hyperlink" Target="mailto:kontakt@zilpzalp.eu" TargetMode="External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6856560" cy="2376720"/>
          </a:xfrm>
          <a:prstGeom prst="rect">
            <a:avLst/>
          </a:prstGeom>
          <a:gradFill rotWithShape="0">
            <a:gsLst>
              <a:gs pos="0">
                <a:srgbClr val="3355ff"/>
              </a:gs>
              <a:gs pos="50000">
                <a:srgbClr val="3355ff"/>
              </a:gs>
              <a:gs pos="100000">
                <a:srgbClr val="3355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42440" y="1242720"/>
            <a:ext cx="62074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ffff"/>
                </a:solidFill>
                <a:latin typeface="Open Sans"/>
                <a:ea typeface="DejaVu Sans"/>
              </a:rPr>
              <a:t>Sichere, privatsphäre-freundliche Kontaktnachverfolgung für uns alle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57200" y="3017520"/>
            <a:ext cx="329796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de-DE" sz="1400" spc="-1" strike="noStrike">
                <a:solidFill>
                  <a:srgbClr val="1c1c1c"/>
                </a:solidFill>
                <a:latin typeface="Open Sans"/>
                <a:ea typeface="DejaVu Sans"/>
              </a:rPr>
              <a:t>Zilp-Zalp ist eine nicht-kommerzielle, kostenlose und quellenoffene Software-Lösung für barrierefreie und privatsphäre-freundliche digital-analoge Kontaktnachverfolgung.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57200" y="290880"/>
            <a:ext cx="4251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ffffff"/>
                </a:solidFill>
                <a:latin typeface="McLaren"/>
                <a:ea typeface="DejaVu Sans"/>
              </a:rPr>
              <a:t>Zilp-Zalp!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152960" y="2782080"/>
            <a:ext cx="2064240" cy="16063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48640" y="5029200"/>
            <a:ext cx="2027880" cy="14994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 flipH="1">
            <a:off x="4317480" y="7498080"/>
            <a:ext cx="1991880" cy="1599840"/>
          </a:xfrm>
          <a:prstGeom prst="rect">
            <a:avLst/>
          </a:prstGeom>
          <a:ln>
            <a:noFill/>
          </a:ln>
        </p:spPr>
      </p:pic>
      <p:sp>
        <p:nvSpPr>
          <p:cNvPr id="45" name="CustomShape 5"/>
          <p:cNvSpPr/>
          <p:nvPr/>
        </p:nvSpPr>
        <p:spPr>
          <a:xfrm>
            <a:off x="3078720" y="5092920"/>
            <a:ext cx="341280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de-DE" sz="1400" spc="-1" strike="noStrike">
                <a:solidFill>
                  <a:srgbClr val="1c1c1c"/>
                </a:solidFill>
                <a:latin typeface="Open Sans"/>
                <a:ea typeface="DejaVu Sans"/>
              </a:rPr>
              <a:t>Zilp-Zalp bietet als Ergänzung zur rein digitalen Nutzung einen einfachen, papiergestützten Prozess zur Kontakt-Nachverfolgung der niemanden ausschließt und die gleichen hohen Privatpshäre-Garantien bietet wie die digitale Kontaktnachverfolgung.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57200" y="7349400"/>
            <a:ext cx="3565440" cy="20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de-DE" sz="1400" spc="-1" strike="noStrike">
                <a:solidFill>
                  <a:srgbClr val="1c1c1c"/>
                </a:solidFill>
                <a:latin typeface="Open Sans"/>
                <a:ea typeface="DejaVu Sans"/>
              </a:rPr>
              <a:t>Zilp-Zalp reduziert systematisch die Erfassung und Verarbeitung von personenbezogenen Daten und bietet bessere Sicherheits- &amp; Privatsphäre- Garantien als andere Systeme. Eine Nutzung komplett ohne personen-bezogene Daten ist ebenfalls möglich. Zilp-Zalp kann dezentral und föderiert betrieben werden.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90400" y="606960"/>
            <a:ext cx="5591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333333"/>
                </a:solidFill>
                <a:latin typeface="McLaren"/>
                <a:ea typeface="DejaVu Sans"/>
              </a:rPr>
              <a:t>Warum Zilp-Zalp?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32160" y="1574280"/>
            <a:ext cx="5558400" cy="447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Kontaktnachverfolgung sollte </a:t>
            </a:r>
            <a:r>
              <a:rPr b="1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kein Geschäftsmodell sein</a:t>
            </a: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. Software für die Kontaktnachverfolgung mit personenbezogenen Daten sollte </a:t>
            </a:r>
            <a:r>
              <a:rPr b="1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gemeinwohl-orientiert gestaltet</a:t>
            </a: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 und </a:t>
            </a:r>
            <a:r>
              <a:rPr b="1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ohne kommerzielle Interessen betrieben</a:t>
            </a: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 werden. Vorab sollte zudem streng geprüft werden, ob eine solche Kontaktnachverfolgung überhaupt notwendig ist oder ob komplett anonyme Lösungen zu bevorzugen sind.</a:t>
            </a: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Zilp-Zalp ist ein </a:t>
            </a:r>
            <a:r>
              <a:rPr b="1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quelloffenes</a:t>
            </a: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,</a:t>
            </a:r>
            <a:r>
              <a:rPr b="1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 frei nutzbares</a:t>
            </a: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 Software-System für die digital-analoge Kontaktnachverfolgung. Es wurde nach Prinzipien des </a:t>
            </a:r>
            <a:r>
              <a:rPr b="1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Privacy By Design</a:t>
            </a: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 gestaltet und minimiert systematisch Privatshäre- &amp; Sicherheits-Risiken für Nutzer des Systems. Die Software schützt auch Betreiber von Ortschaften und verhindert technisch, dass die zur reinen Kontaktnachverfolgung erhobenen Daten anderweitig eingesetzt werden können.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31440" y="6507360"/>
            <a:ext cx="55915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333333"/>
                </a:solidFill>
                <a:latin typeface="McLaren"/>
                <a:ea typeface="DejaVu Sans"/>
              </a:rPr>
              <a:t>Weitere Informationen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748800" y="7228800"/>
            <a:ext cx="198252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Webseite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748800" y="7660440"/>
            <a:ext cx="1982520" cy="3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Dokumentation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755280" y="8070480"/>
            <a:ext cx="1982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Open Sans"/>
                <a:ea typeface="DejaVu Sans"/>
              </a:rPr>
              <a:t>Kontakt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3111480" y="7228800"/>
            <a:ext cx="225540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600" spc="-1" strike="noStrike" u="sng">
                <a:solidFill>
                  <a:srgbClr val="0563c1"/>
                </a:solidFill>
                <a:uFillTx/>
                <a:latin typeface="Open Sans"/>
                <a:ea typeface="DejaVu Sans"/>
                <a:hlinkClick r:id="rId1"/>
              </a:rPr>
              <a:t>https://zilpzalp.eu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3111480" y="7660440"/>
            <a:ext cx="310572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600" spc="-1" strike="noStrike" u="sng">
                <a:solidFill>
                  <a:srgbClr val="0563c1"/>
                </a:solidFill>
                <a:uFillTx/>
                <a:latin typeface="Open Sans"/>
                <a:ea typeface="DejaVu Sans"/>
                <a:hlinkClick r:id="rId2"/>
              </a:rPr>
              <a:t>https://zilpzalp.eu/doku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3117600" y="8070480"/>
            <a:ext cx="2661120" cy="6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1600" spc="-1" strike="noStrike" u="sng">
                <a:solidFill>
                  <a:srgbClr val="333333"/>
                </a:solidFill>
                <a:uFillTx/>
                <a:latin typeface="Open Sans"/>
                <a:ea typeface="DejaVu Sans"/>
              </a:rPr>
              <a:t>Dr. Andreas Dewes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 u="sng">
                <a:solidFill>
                  <a:srgbClr val="0563c1"/>
                </a:solidFill>
                <a:uFillTx/>
                <a:latin typeface="Open Sans"/>
                <a:ea typeface="DejaVu Sans"/>
                <a:hlinkClick r:id="rId3"/>
              </a:rPr>
              <a:t>kontakt@zilpzalp.eu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Application>LibreOffice/6.4.7.2$Linux_X86_64 LibreOffice_project/40$Build-2</Application>
  <Words>288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2021-03-05T09:50:37Z</dcterms:created>
  <dc:creator>Andreas Dewes</dc:creator>
  <dc:description/>
  <dc:language>en-US</dc:language>
  <cp:lastModifiedBy/>
  <dcterms:modified xsi:type="dcterms:W3CDTF">2021-05-09T12:20:18Z</dcterms:modified>
  <cp:revision>57</cp:revision>
  <dc:subject>Eine kurze Beschreibung des Zilp-Zalp Systems zur Kontaktnachverfolgung</dc:subject>
  <dc:title>Zilp-Zalp! Kurzbroschüre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